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1"/>
  </p:notesMasterIdLst>
  <p:sldIdLst>
    <p:sldId id="256" r:id="rId2"/>
    <p:sldId id="257" r:id="rId3"/>
    <p:sldId id="260" r:id="rId4"/>
    <p:sldId id="258" r:id="rId5"/>
    <p:sldId id="259" r:id="rId6"/>
    <p:sldId id="262" r:id="rId7"/>
    <p:sldId id="261" r:id="rId8"/>
    <p:sldId id="264" r:id="rId9"/>
    <p:sldId id="263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fion Oliver (2305145)" userId="d037867e-1fe0-4f29-9c8b-8450dded0274" providerId="ADAL" clId="{6833FB94-58A8-DE4E-9AE2-09329587A77D}"/>
    <pc:docChg chg="undo redo custSel addSld delSld modSld sldOrd addMainMaster delMainMaster">
      <pc:chgData name="Ffion Oliver (2305145)" userId="d037867e-1fe0-4f29-9c8b-8450dded0274" providerId="ADAL" clId="{6833FB94-58A8-DE4E-9AE2-09329587A77D}" dt="2024-11-04T01:18:55.894" v="2756" actId="20577"/>
      <pc:docMkLst>
        <pc:docMk/>
      </pc:docMkLst>
      <pc:sldChg chg="modSp modTransition">
        <pc:chgData name="Ffion Oliver (2305145)" userId="d037867e-1fe0-4f29-9c8b-8450dded0274" providerId="ADAL" clId="{6833FB94-58A8-DE4E-9AE2-09329587A77D}" dt="2024-11-03T21:46:41.539" v="2635" actId="12563"/>
        <pc:sldMkLst>
          <pc:docMk/>
          <pc:sldMk cId="1856501315" sldId="256"/>
        </pc:sldMkLst>
        <pc:spChg chg="mod">
          <ac:chgData name="Ffion Oliver (2305145)" userId="d037867e-1fe0-4f29-9c8b-8450dded0274" providerId="ADAL" clId="{6833FB94-58A8-DE4E-9AE2-09329587A77D}" dt="2024-11-03T17:33:20.851" v="2624" actId="20577"/>
          <ac:spMkLst>
            <pc:docMk/>
            <pc:sldMk cId="1856501315" sldId="256"/>
            <ac:spMk id="2" creationId="{5B083217-D316-A828-2D2D-26A056C8836A}"/>
          </ac:spMkLst>
        </pc:spChg>
      </pc:sldChg>
      <pc:sldChg chg="addSp modSp modTransition addAnim">
        <pc:chgData name="Ffion Oliver (2305145)" userId="d037867e-1fe0-4f29-9c8b-8450dded0274" providerId="ADAL" clId="{6833FB94-58A8-DE4E-9AE2-09329587A77D}" dt="2024-11-04T01:15:51.526" v="2734" actId="20577"/>
        <pc:sldMkLst>
          <pc:docMk/>
          <pc:sldMk cId="3685707438" sldId="257"/>
        </pc:sldMkLst>
        <pc:spChg chg="mod">
          <ac:chgData name="Ffion Oliver (2305145)" userId="d037867e-1fe0-4f29-9c8b-8450dded0274" providerId="ADAL" clId="{6833FB94-58A8-DE4E-9AE2-09329587A77D}" dt="2024-11-02T18:54:08.818" v="1259" actId="1076"/>
          <ac:spMkLst>
            <pc:docMk/>
            <pc:sldMk cId="3685707438" sldId="257"/>
            <ac:spMk id="2" creationId="{8551F92A-F577-59F1-EC5A-87CB822C649C}"/>
          </ac:spMkLst>
        </pc:spChg>
        <pc:spChg chg="mod">
          <ac:chgData name="Ffion Oliver (2305145)" userId="d037867e-1fe0-4f29-9c8b-8450dded0274" providerId="ADAL" clId="{6833FB94-58A8-DE4E-9AE2-09329587A77D}" dt="2024-11-02T16:24:57.283" v="408" actId="1076"/>
          <ac:spMkLst>
            <pc:docMk/>
            <pc:sldMk cId="3685707438" sldId="257"/>
            <ac:spMk id="3" creationId="{9624B970-621B-D15F-22DC-8487AF7AE927}"/>
          </ac:spMkLst>
        </pc:spChg>
        <pc:spChg chg="add mod">
          <ac:chgData name="Ffion Oliver (2305145)" userId="d037867e-1fe0-4f29-9c8b-8450dded0274" providerId="ADAL" clId="{6833FB94-58A8-DE4E-9AE2-09329587A77D}" dt="2024-11-04T01:15:36.198" v="2732" actId="20577"/>
          <ac:spMkLst>
            <pc:docMk/>
            <pc:sldMk cId="3685707438" sldId="257"/>
            <ac:spMk id="4" creationId="{3ABC99FE-76C8-D803-26C3-E3CBB4294CBD}"/>
          </ac:spMkLst>
        </pc:spChg>
        <pc:spChg chg="add mod">
          <ac:chgData name="Ffion Oliver (2305145)" userId="d037867e-1fe0-4f29-9c8b-8450dded0274" providerId="ADAL" clId="{6833FB94-58A8-DE4E-9AE2-09329587A77D}" dt="2024-11-04T01:15:31.467" v="2730" actId="20577"/>
          <ac:spMkLst>
            <pc:docMk/>
            <pc:sldMk cId="3685707438" sldId="257"/>
            <ac:spMk id="5" creationId="{5CC127D8-46CB-8A8B-D047-A67767213372}"/>
          </ac:spMkLst>
        </pc:spChg>
        <pc:spChg chg="add mod">
          <ac:chgData name="Ffion Oliver (2305145)" userId="d037867e-1fe0-4f29-9c8b-8450dded0274" providerId="ADAL" clId="{6833FB94-58A8-DE4E-9AE2-09329587A77D}" dt="2024-11-04T01:15:51.526" v="2734" actId="20577"/>
          <ac:spMkLst>
            <pc:docMk/>
            <pc:sldMk cId="3685707438" sldId="257"/>
            <ac:spMk id="6" creationId="{13709D3E-D8C5-C841-0031-B3E97B839CBB}"/>
          </ac:spMkLst>
        </pc:spChg>
      </pc:sldChg>
      <pc:sldChg chg="addSp modSp modTransition addAnim">
        <pc:chgData name="Ffion Oliver (2305145)" userId="d037867e-1fe0-4f29-9c8b-8450dded0274" providerId="ADAL" clId="{6833FB94-58A8-DE4E-9AE2-09329587A77D}" dt="2024-11-04T01:15:13.161" v="2728" actId="20577"/>
        <pc:sldMkLst>
          <pc:docMk/>
          <pc:sldMk cId="1736806611" sldId="258"/>
        </pc:sldMkLst>
        <pc:spChg chg="mod">
          <ac:chgData name="Ffion Oliver (2305145)" userId="d037867e-1fe0-4f29-9c8b-8450dded0274" providerId="ADAL" clId="{6833FB94-58A8-DE4E-9AE2-09329587A77D}" dt="2024-11-02T18:54:15.453" v="1260" actId="1076"/>
          <ac:spMkLst>
            <pc:docMk/>
            <pc:sldMk cId="1736806611" sldId="258"/>
            <ac:spMk id="2" creationId="{D8830D02-2271-E4E5-F59F-E6F188A61F83}"/>
          </ac:spMkLst>
        </pc:spChg>
        <pc:spChg chg="mod">
          <ac:chgData name="Ffion Oliver (2305145)" userId="d037867e-1fe0-4f29-9c8b-8450dded0274" providerId="ADAL" clId="{6833FB94-58A8-DE4E-9AE2-09329587A77D}" dt="2024-11-02T16:31:21.169" v="543" actId="20577"/>
          <ac:spMkLst>
            <pc:docMk/>
            <pc:sldMk cId="1736806611" sldId="258"/>
            <ac:spMk id="3" creationId="{CA5C254E-C6A3-26A4-6536-2CFEAEBA015F}"/>
          </ac:spMkLst>
        </pc:spChg>
        <pc:spChg chg="add mod">
          <ac:chgData name="Ffion Oliver (2305145)" userId="d037867e-1fe0-4f29-9c8b-8450dded0274" providerId="ADAL" clId="{6833FB94-58A8-DE4E-9AE2-09329587A77D}" dt="2024-11-02T16:30:47.897" v="540" actId="1076"/>
          <ac:spMkLst>
            <pc:docMk/>
            <pc:sldMk cId="1736806611" sldId="258"/>
            <ac:spMk id="4" creationId="{E26DB487-54A7-4FF6-59CB-5CF9538340C4}"/>
          </ac:spMkLst>
        </pc:spChg>
        <pc:spChg chg="add mod">
          <ac:chgData name="Ffion Oliver (2305145)" userId="d037867e-1fe0-4f29-9c8b-8450dded0274" providerId="ADAL" clId="{6833FB94-58A8-DE4E-9AE2-09329587A77D}" dt="2024-11-04T01:15:02.380" v="2724" actId="20577"/>
          <ac:spMkLst>
            <pc:docMk/>
            <pc:sldMk cId="1736806611" sldId="258"/>
            <ac:spMk id="5" creationId="{9B0BCB14-598E-0DE4-BF6A-36E434FAED5C}"/>
          </ac:spMkLst>
        </pc:spChg>
        <pc:spChg chg="add mod">
          <ac:chgData name="Ffion Oliver (2305145)" userId="d037867e-1fe0-4f29-9c8b-8450dded0274" providerId="ADAL" clId="{6833FB94-58A8-DE4E-9AE2-09329587A77D}" dt="2024-11-04T01:15:13.161" v="2728" actId="20577"/>
          <ac:spMkLst>
            <pc:docMk/>
            <pc:sldMk cId="1736806611" sldId="258"/>
            <ac:spMk id="6" creationId="{47A958E0-64AA-B2DC-68D9-1B21CC6232E0}"/>
          </ac:spMkLst>
        </pc:spChg>
      </pc:sldChg>
      <pc:sldChg chg="addSp delSp modSp modTransition addAnim">
        <pc:chgData name="Ffion Oliver (2305145)" userId="d037867e-1fe0-4f29-9c8b-8450dded0274" providerId="ADAL" clId="{6833FB94-58A8-DE4E-9AE2-09329587A77D}" dt="2024-11-04T01:18:55.894" v="2756" actId="20577"/>
        <pc:sldMkLst>
          <pc:docMk/>
          <pc:sldMk cId="3664546514" sldId="259"/>
        </pc:sldMkLst>
        <pc:spChg chg="mod">
          <ac:chgData name="Ffion Oliver (2305145)" userId="d037867e-1fe0-4f29-9c8b-8450dded0274" providerId="ADAL" clId="{6833FB94-58A8-DE4E-9AE2-09329587A77D}" dt="2024-11-02T18:54:22.980" v="1261" actId="1076"/>
          <ac:spMkLst>
            <pc:docMk/>
            <pc:sldMk cId="3664546514" sldId="259"/>
            <ac:spMk id="2" creationId="{22D0912F-DB41-CC4A-562D-F32E1728DBAC}"/>
          </ac:spMkLst>
        </pc:spChg>
        <pc:spChg chg="del mod">
          <ac:chgData name="Ffion Oliver (2305145)" userId="d037867e-1fe0-4f29-9c8b-8450dded0274" providerId="ADAL" clId="{6833FB94-58A8-DE4E-9AE2-09329587A77D}" dt="2024-11-02T16:57:20.452" v="786" actId="21"/>
          <ac:spMkLst>
            <pc:docMk/>
            <pc:sldMk cId="3664546514" sldId="259"/>
            <ac:spMk id="3" creationId="{2FDEB5B5-6410-15DD-3353-E5BD8C8A53FE}"/>
          </ac:spMkLst>
        </pc:spChg>
        <pc:spChg chg="add mod">
          <ac:chgData name="Ffion Oliver (2305145)" userId="d037867e-1fe0-4f29-9c8b-8450dded0274" providerId="ADAL" clId="{6833FB94-58A8-DE4E-9AE2-09329587A77D}" dt="2024-11-04T01:18:46.178" v="2752" actId="20577"/>
          <ac:spMkLst>
            <pc:docMk/>
            <pc:sldMk cId="3664546514" sldId="259"/>
            <ac:spMk id="3" creationId="{E96C066A-6BE4-D8BC-A47C-A24D777AD70C}"/>
          </ac:spMkLst>
        </pc:spChg>
        <pc:spChg chg="add mod">
          <ac:chgData name="Ffion Oliver (2305145)" userId="d037867e-1fe0-4f29-9c8b-8450dded0274" providerId="ADAL" clId="{6833FB94-58A8-DE4E-9AE2-09329587A77D}" dt="2024-11-02T22:58:37.668" v="2595" actId="1076"/>
          <ac:spMkLst>
            <pc:docMk/>
            <pc:sldMk cId="3664546514" sldId="259"/>
            <ac:spMk id="5" creationId="{03C67516-9F0C-18C2-5396-50FFE7E98012}"/>
          </ac:spMkLst>
        </pc:spChg>
        <pc:spChg chg="add mod">
          <ac:chgData name="Ffion Oliver (2305145)" userId="d037867e-1fe0-4f29-9c8b-8450dded0274" providerId="ADAL" clId="{6833FB94-58A8-DE4E-9AE2-09329587A77D}" dt="2024-11-04T01:18:55.894" v="2756" actId="20577"/>
          <ac:spMkLst>
            <pc:docMk/>
            <pc:sldMk cId="3664546514" sldId="259"/>
            <ac:spMk id="7" creationId="{86E90568-5F62-AA93-FF72-08A04E9CC1D5}"/>
          </ac:spMkLst>
        </pc:spChg>
      </pc:sldChg>
      <pc:sldChg chg="addSp modSp ord modTransition addAnim">
        <pc:chgData name="Ffion Oliver (2305145)" userId="d037867e-1fe0-4f29-9c8b-8450dded0274" providerId="ADAL" clId="{6833FB94-58A8-DE4E-9AE2-09329587A77D}" dt="2024-11-04T01:18:09.549" v="2746" actId="20577"/>
        <pc:sldMkLst>
          <pc:docMk/>
          <pc:sldMk cId="432959043" sldId="260"/>
        </pc:sldMkLst>
        <pc:spChg chg="mod">
          <ac:chgData name="Ffion Oliver (2305145)" userId="d037867e-1fe0-4f29-9c8b-8450dded0274" providerId="ADAL" clId="{6833FB94-58A8-DE4E-9AE2-09329587A77D}" dt="2024-11-02T18:53:48.286" v="1255" actId="1076"/>
          <ac:spMkLst>
            <pc:docMk/>
            <pc:sldMk cId="432959043" sldId="260"/>
            <ac:spMk id="2" creationId="{3D46BF31-C418-F51C-0C02-9E54A2E7CF60}"/>
          </ac:spMkLst>
        </pc:spChg>
        <pc:spChg chg="mod">
          <ac:chgData name="Ffion Oliver (2305145)" userId="d037867e-1fe0-4f29-9c8b-8450dded0274" providerId="ADAL" clId="{6833FB94-58A8-DE4E-9AE2-09329587A77D}" dt="2024-11-04T01:18:03.909" v="2742" actId="20577"/>
          <ac:spMkLst>
            <pc:docMk/>
            <pc:sldMk cId="432959043" sldId="260"/>
            <ac:spMk id="3" creationId="{6179CB04-DA5E-19B5-2D35-FC1C0D0C3DF0}"/>
          </ac:spMkLst>
        </pc:spChg>
        <pc:spChg chg="add mod">
          <ac:chgData name="Ffion Oliver (2305145)" userId="d037867e-1fe0-4f29-9c8b-8450dded0274" providerId="ADAL" clId="{6833FB94-58A8-DE4E-9AE2-09329587A77D}" dt="2024-11-02T16:56:39.753" v="783" actId="12"/>
          <ac:spMkLst>
            <pc:docMk/>
            <pc:sldMk cId="432959043" sldId="260"/>
            <ac:spMk id="4" creationId="{09C8BD39-64DF-D9C1-2DEA-F65CD8815347}"/>
          </ac:spMkLst>
        </pc:spChg>
        <pc:spChg chg="add mod">
          <ac:chgData name="Ffion Oliver (2305145)" userId="d037867e-1fe0-4f29-9c8b-8450dded0274" providerId="ADAL" clId="{6833FB94-58A8-DE4E-9AE2-09329587A77D}" dt="2024-11-04T01:16:08.323" v="2736" actId="20577"/>
          <ac:spMkLst>
            <pc:docMk/>
            <pc:sldMk cId="432959043" sldId="260"/>
            <ac:spMk id="5" creationId="{A49E2461-8E5D-1F9E-E40D-7F9F3C5BF637}"/>
          </ac:spMkLst>
        </pc:spChg>
        <pc:spChg chg="add mod">
          <ac:chgData name="Ffion Oliver (2305145)" userId="d037867e-1fe0-4f29-9c8b-8450dded0274" providerId="ADAL" clId="{6833FB94-58A8-DE4E-9AE2-09329587A77D}" dt="2024-11-04T01:16:18.999" v="2740" actId="20577"/>
          <ac:spMkLst>
            <pc:docMk/>
            <pc:sldMk cId="432959043" sldId="260"/>
            <ac:spMk id="6" creationId="{89A82358-33BC-5566-DE48-9B9F8E590291}"/>
          </ac:spMkLst>
        </pc:spChg>
        <pc:spChg chg="add mod">
          <ac:chgData name="Ffion Oliver (2305145)" userId="d037867e-1fe0-4f29-9c8b-8450dded0274" providerId="ADAL" clId="{6833FB94-58A8-DE4E-9AE2-09329587A77D}" dt="2024-11-04T01:18:09.549" v="2746" actId="20577"/>
          <ac:spMkLst>
            <pc:docMk/>
            <pc:sldMk cId="432959043" sldId="260"/>
            <ac:spMk id="7" creationId="{E89A71C7-ADF7-2C37-5DBD-667E39B89CCD}"/>
          </ac:spMkLst>
        </pc:spChg>
      </pc:sldChg>
      <pc:sldChg chg="new del">
        <pc:chgData name="Ffion Oliver (2305145)" userId="d037867e-1fe0-4f29-9c8b-8450dded0274" providerId="ADAL" clId="{6833FB94-58A8-DE4E-9AE2-09329587A77D}" dt="2024-11-02T16:28:00.827" v="481" actId="680"/>
        <pc:sldMkLst>
          <pc:docMk/>
          <pc:sldMk cId="1892902145" sldId="261"/>
        </pc:sldMkLst>
      </pc:sldChg>
      <pc:sldChg chg="addSp delSp modSp new modTransition addAnim">
        <pc:chgData name="Ffion Oliver (2305145)" userId="d037867e-1fe0-4f29-9c8b-8450dded0274" providerId="ADAL" clId="{6833FB94-58A8-DE4E-9AE2-09329587A77D}" dt="2024-11-04T01:13:53.146" v="2722" actId="20577"/>
        <pc:sldMkLst>
          <pc:docMk/>
          <pc:sldMk cId="1936634727" sldId="261"/>
        </pc:sldMkLst>
        <pc:spChg chg="del">
          <ac:chgData name="Ffion Oliver (2305145)" userId="d037867e-1fe0-4f29-9c8b-8450dded0274" providerId="ADAL" clId="{6833FB94-58A8-DE4E-9AE2-09329587A77D}" dt="2024-11-02T18:51:26.288" v="1245" actId="478"/>
          <ac:spMkLst>
            <pc:docMk/>
            <pc:sldMk cId="1936634727" sldId="261"/>
            <ac:spMk id="2" creationId="{DAA8524C-15B8-9769-29D2-8610AA084286}"/>
          </ac:spMkLst>
        </pc:spChg>
        <pc:spChg chg="del">
          <ac:chgData name="Ffion Oliver (2305145)" userId="d037867e-1fe0-4f29-9c8b-8450dded0274" providerId="ADAL" clId="{6833FB94-58A8-DE4E-9AE2-09329587A77D}" dt="2024-11-02T18:51:18.744" v="1244" actId="478"/>
          <ac:spMkLst>
            <pc:docMk/>
            <pc:sldMk cId="1936634727" sldId="261"/>
            <ac:spMk id="3" creationId="{8C6774B3-339B-D297-5A03-430D884D733A}"/>
          </ac:spMkLst>
        </pc:spChg>
        <pc:spChg chg="mod">
          <ac:chgData name="Ffion Oliver (2305145)" userId="d037867e-1fe0-4f29-9c8b-8450dded0274" providerId="ADAL" clId="{6833FB94-58A8-DE4E-9AE2-09329587A77D}" dt="2024-11-02T19:14:17.241" v="2474" actId="14100"/>
          <ac:spMkLst>
            <pc:docMk/>
            <pc:sldMk cId="1936634727" sldId="261"/>
            <ac:spMk id="40" creationId="{050C0597-9BA5-ED72-919A-5E95CAA3B7B3}"/>
          </ac:spMkLst>
        </pc:spChg>
        <pc:spChg chg="mod">
          <ac:chgData name="Ffion Oliver (2305145)" userId="d037867e-1fe0-4f29-9c8b-8450dded0274" providerId="ADAL" clId="{6833FB94-58A8-DE4E-9AE2-09329587A77D}" dt="2024-11-02T19:01:43.794" v="1647" actId="14100"/>
          <ac:spMkLst>
            <pc:docMk/>
            <pc:sldMk cId="1936634727" sldId="261"/>
            <ac:spMk id="45" creationId="{878630D2-C22A-5729-868A-C0EF7FC04F6F}"/>
          </ac:spMkLst>
        </pc:spChg>
        <pc:spChg chg="mod">
          <ac:chgData name="Ffion Oliver (2305145)" userId="d037867e-1fe0-4f29-9c8b-8450dded0274" providerId="ADAL" clId="{6833FB94-58A8-DE4E-9AE2-09329587A77D}" dt="2024-11-02T21:26:43.656" v="2537" actId="14100"/>
          <ac:spMkLst>
            <pc:docMk/>
            <pc:sldMk cId="1936634727" sldId="261"/>
            <ac:spMk id="46" creationId="{CF56DDE1-A157-7FE2-0142-2F4333912EA6}"/>
          </ac:spMkLst>
        </pc:spChg>
        <pc:spChg chg="mod">
          <ac:chgData name="Ffion Oliver (2305145)" userId="d037867e-1fe0-4f29-9c8b-8450dded0274" providerId="ADAL" clId="{6833FB94-58A8-DE4E-9AE2-09329587A77D}" dt="2024-11-02T21:26:36.009" v="2536" actId="14100"/>
          <ac:spMkLst>
            <pc:docMk/>
            <pc:sldMk cId="1936634727" sldId="261"/>
            <ac:spMk id="48" creationId="{82052CF1-5E34-52DD-5CA4-97EF733A0ADE}"/>
          </ac:spMkLst>
        </pc:spChg>
        <pc:spChg chg="mod">
          <ac:chgData name="Ffion Oliver (2305145)" userId="d037867e-1fe0-4f29-9c8b-8450dded0274" providerId="ADAL" clId="{6833FB94-58A8-DE4E-9AE2-09329587A77D}" dt="2024-11-02T21:26:31.188" v="2535" actId="14100"/>
          <ac:spMkLst>
            <pc:docMk/>
            <pc:sldMk cId="1936634727" sldId="261"/>
            <ac:spMk id="49" creationId="{2C904F6C-3801-B189-452A-C6EE96C683B6}"/>
          </ac:spMkLst>
        </pc:spChg>
        <pc:spChg chg="mod">
          <ac:chgData name="Ffion Oliver (2305145)" userId="d037867e-1fe0-4f29-9c8b-8450dded0274" providerId="ADAL" clId="{6833FB94-58A8-DE4E-9AE2-09329587A77D}" dt="2024-11-04T01:13:53.146" v="2722" actId="20577"/>
          <ac:spMkLst>
            <pc:docMk/>
            <pc:sldMk cId="1936634727" sldId="261"/>
            <ac:spMk id="50" creationId="{9E859790-7858-332C-9CDA-808D47A9B019}"/>
          </ac:spMkLst>
        </pc:spChg>
        <pc:spChg chg="mod">
          <ac:chgData name="Ffion Oliver (2305145)" userId="d037867e-1fe0-4f29-9c8b-8450dded0274" providerId="ADAL" clId="{6833FB94-58A8-DE4E-9AE2-09329587A77D}" dt="2024-11-02T19:03:49.514" v="1782" actId="20577"/>
          <ac:spMkLst>
            <pc:docMk/>
            <pc:sldMk cId="1936634727" sldId="261"/>
            <ac:spMk id="51" creationId="{2CEC7E6F-965D-8412-97E8-FA31EC1007E4}"/>
          </ac:spMkLst>
        </pc:spChg>
        <pc:spChg chg="mod">
          <ac:chgData name="Ffion Oliver (2305145)" userId="d037867e-1fe0-4f29-9c8b-8450dded0274" providerId="ADAL" clId="{6833FB94-58A8-DE4E-9AE2-09329587A77D}" dt="2024-11-02T19:07:46.577" v="1958" actId="20577"/>
          <ac:spMkLst>
            <pc:docMk/>
            <pc:sldMk cId="1936634727" sldId="261"/>
            <ac:spMk id="52" creationId="{03C9F5F3-4265-CE2A-DC39-985C557D29D6}"/>
          </ac:spMkLst>
        </pc:spChg>
        <pc:spChg chg="mod">
          <ac:chgData name="Ffion Oliver (2305145)" userId="d037867e-1fe0-4f29-9c8b-8450dded0274" providerId="ADAL" clId="{6833FB94-58A8-DE4E-9AE2-09329587A77D}" dt="2024-11-02T19:10:19.195" v="2125" actId="20577"/>
          <ac:spMkLst>
            <pc:docMk/>
            <pc:sldMk cId="1936634727" sldId="261"/>
            <ac:spMk id="53" creationId="{E5C1E311-7F40-5742-40A1-8780A3362F75}"/>
          </ac:spMkLst>
        </pc:spChg>
        <pc:spChg chg="mod">
          <ac:chgData name="Ffion Oliver (2305145)" userId="d037867e-1fe0-4f29-9c8b-8450dded0274" providerId="ADAL" clId="{6833FB94-58A8-DE4E-9AE2-09329587A77D}" dt="2024-11-02T19:12:11.409" v="2469" actId="20577"/>
          <ac:spMkLst>
            <pc:docMk/>
            <pc:sldMk cId="1936634727" sldId="261"/>
            <ac:spMk id="54" creationId="{7B173D25-7CDB-623C-0E1C-D32490C56A15}"/>
          </ac:spMkLst>
        </pc:spChg>
        <pc:spChg chg="mod">
          <ac:chgData name="Ffion Oliver (2305145)" userId="d037867e-1fe0-4f29-9c8b-8450dded0274" providerId="ADAL" clId="{6833FB94-58A8-DE4E-9AE2-09329587A77D}" dt="2024-11-02T18:56:34.201" v="1287" actId="20577"/>
          <ac:spMkLst>
            <pc:docMk/>
            <pc:sldMk cId="1936634727" sldId="261"/>
            <ac:spMk id="55" creationId="{4DD96CE3-2AF2-3E21-8C20-F4B1C0761120}"/>
          </ac:spMkLst>
        </pc:spChg>
        <pc:spChg chg="mod">
          <ac:chgData name="Ffion Oliver (2305145)" userId="d037867e-1fe0-4f29-9c8b-8450dded0274" providerId="ADAL" clId="{6833FB94-58A8-DE4E-9AE2-09329587A77D}" dt="2024-11-03T18:31:26.424" v="2628" actId="20577"/>
          <ac:spMkLst>
            <pc:docMk/>
            <pc:sldMk cId="1936634727" sldId="261"/>
            <ac:spMk id="56" creationId="{0AC4CA75-5ED0-80E5-B9B8-BCAB1507CD50}"/>
          </ac:spMkLst>
        </pc:spChg>
        <pc:spChg chg="mod">
          <ac:chgData name="Ffion Oliver (2305145)" userId="d037867e-1fe0-4f29-9c8b-8450dded0274" providerId="ADAL" clId="{6833FB94-58A8-DE4E-9AE2-09329587A77D}" dt="2024-11-03T18:31:47.942" v="2634" actId="20577"/>
          <ac:spMkLst>
            <pc:docMk/>
            <pc:sldMk cId="1936634727" sldId="261"/>
            <ac:spMk id="57" creationId="{26F8A912-D320-3BFC-0945-93E77D0D5D44}"/>
          </ac:spMkLst>
        </pc:spChg>
        <pc:spChg chg="mod">
          <ac:chgData name="Ffion Oliver (2305145)" userId="d037867e-1fe0-4f29-9c8b-8450dded0274" providerId="ADAL" clId="{6833FB94-58A8-DE4E-9AE2-09329587A77D}" dt="2024-11-03T18:31:42.823" v="2633" actId="20577"/>
          <ac:spMkLst>
            <pc:docMk/>
            <pc:sldMk cId="1936634727" sldId="261"/>
            <ac:spMk id="58" creationId="{E06F320A-177E-5A91-020E-C21E428E09F5}"/>
          </ac:spMkLst>
        </pc:spChg>
        <pc:spChg chg="add mod">
          <ac:chgData name="Ffion Oliver (2305145)" userId="d037867e-1fe0-4f29-9c8b-8450dded0274" providerId="ADAL" clId="{6833FB94-58A8-DE4E-9AE2-09329587A77D}" dt="2024-11-02T19:15:28.024" v="2503" actId="255"/>
          <ac:spMkLst>
            <pc:docMk/>
            <pc:sldMk cId="1936634727" sldId="261"/>
            <ac:spMk id="73" creationId="{D8E50146-FCF1-BD14-E6CD-903761FAB010}"/>
          </ac:spMkLst>
        </pc:spChg>
        <pc:grpChg chg="add mod">
          <ac:chgData name="Ffion Oliver (2305145)" userId="d037867e-1fe0-4f29-9c8b-8450dded0274" providerId="ADAL" clId="{6833FB94-58A8-DE4E-9AE2-09329587A77D}" dt="2024-11-02T19:14:28.993" v="2476" actId="1076"/>
          <ac:grpSpMkLst>
            <pc:docMk/>
            <pc:sldMk cId="1936634727" sldId="261"/>
            <ac:grpSpMk id="72" creationId="{7ABFC882-9588-16AF-80C4-15B54FF4F75C}"/>
          </ac:grpSpMkLst>
        </pc:grpChg>
      </pc:sldChg>
      <pc:sldChg chg="new del">
        <pc:chgData name="Ffion Oliver (2305145)" userId="d037867e-1fe0-4f29-9c8b-8450dded0274" providerId="ADAL" clId="{6833FB94-58A8-DE4E-9AE2-09329587A77D}" dt="2024-11-02T16:17:56.144" v="236" actId="680"/>
        <pc:sldMkLst>
          <pc:docMk/>
          <pc:sldMk cId="3579782142" sldId="261"/>
        </pc:sldMkLst>
      </pc:sldChg>
      <pc:sldChg chg="new del">
        <pc:chgData name="Ffion Oliver (2305145)" userId="d037867e-1fe0-4f29-9c8b-8450dded0274" providerId="ADAL" clId="{6833FB94-58A8-DE4E-9AE2-09329587A77D}" dt="2024-11-02T16:31:25.253" v="545" actId="680"/>
        <pc:sldMkLst>
          <pc:docMk/>
          <pc:sldMk cId="4008190461" sldId="261"/>
        </pc:sldMkLst>
      </pc:sldChg>
      <pc:sldChg chg="delSp modSp new modTransition addAnim">
        <pc:chgData name="Ffion Oliver (2305145)" userId="d037867e-1fe0-4f29-9c8b-8450dded0274" providerId="ADAL" clId="{6833FB94-58A8-DE4E-9AE2-09329587A77D}" dt="2024-11-04T01:12:41.091" v="2689" actId="1076"/>
        <pc:sldMkLst>
          <pc:docMk/>
          <pc:sldMk cId="2490090123" sldId="262"/>
        </pc:sldMkLst>
        <pc:spChg chg="mod">
          <ac:chgData name="Ffion Oliver (2305145)" userId="d037867e-1fe0-4f29-9c8b-8450dded0274" providerId="ADAL" clId="{6833FB94-58A8-DE4E-9AE2-09329587A77D}" dt="2024-11-04T01:12:41.091" v="2689" actId="1076"/>
          <ac:spMkLst>
            <pc:docMk/>
            <pc:sldMk cId="2490090123" sldId="262"/>
            <ac:spMk id="2" creationId="{201B2C55-D8BD-D815-377E-5AB9397A77AA}"/>
          </ac:spMkLst>
        </pc:spChg>
        <pc:spChg chg="del mod">
          <ac:chgData name="Ffion Oliver (2305145)" userId="d037867e-1fe0-4f29-9c8b-8450dded0274" providerId="ADAL" clId="{6833FB94-58A8-DE4E-9AE2-09329587A77D}" dt="2024-11-04T01:12:34.316" v="2688" actId="21"/>
          <ac:spMkLst>
            <pc:docMk/>
            <pc:sldMk cId="2490090123" sldId="262"/>
            <ac:spMk id="3" creationId="{0024401B-695D-A972-9019-9B818E74B6A0}"/>
          </ac:spMkLst>
        </pc:spChg>
      </pc:sldChg>
      <pc:sldChg chg="modSp new modTransition addAnim">
        <pc:chgData name="Ffion Oliver (2305145)" userId="d037867e-1fe0-4f29-9c8b-8450dded0274" providerId="ADAL" clId="{6833FB94-58A8-DE4E-9AE2-09329587A77D}" dt="2024-11-03T21:52:43.987" v="2668" actId="27696"/>
        <pc:sldMkLst>
          <pc:docMk/>
          <pc:sldMk cId="1666824126" sldId="263"/>
        </pc:sldMkLst>
        <pc:spChg chg="mod">
          <ac:chgData name="Ffion Oliver (2305145)" userId="d037867e-1fe0-4f29-9c8b-8450dded0274" providerId="ADAL" clId="{6833FB94-58A8-DE4E-9AE2-09329587A77D}" dt="2024-11-02T19:15:53.492" v="2534" actId="20577"/>
          <ac:spMkLst>
            <pc:docMk/>
            <pc:sldMk cId="1666824126" sldId="263"/>
            <ac:spMk id="2" creationId="{6E5B00C0-DF38-3CC3-6C63-B69BDE4870D7}"/>
          </ac:spMkLst>
        </pc:spChg>
        <pc:spChg chg="mod">
          <ac:chgData name="Ffion Oliver (2305145)" userId="d037867e-1fe0-4f29-9c8b-8450dded0274" providerId="ADAL" clId="{6833FB94-58A8-DE4E-9AE2-09329587A77D}" dt="2024-11-02T22:56:34.917" v="2546" actId="1076"/>
          <ac:spMkLst>
            <pc:docMk/>
            <pc:sldMk cId="1666824126" sldId="263"/>
            <ac:spMk id="3" creationId="{C5D5614B-8463-8B56-3511-4D02FCF73882}"/>
          </ac:spMkLst>
        </pc:spChg>
      </pc:sldChg>
      <pc:sldChg chg="addSp delSp modSp new modTransition addAnim">
        <pc:chgData name="Ffion Oliver (2305145)" userId="d037867e-1fe0-4f29-9c8b-8450dded0274" providerId="ADAL" clId="{6833FB94-58A8-DE4E-9AE2-09329587A77D}" dt="2024-11-03T23:29:16.085" v="2682" actId="27696"/>
        <pc:sldMkLst>
          <pc:docMk/>
          <pc:sldMk cId="904838226" sldId="264"/>
        </pc:sldMkLst>
        <pc:spChg chg="mod">
          <ac:chgData name="Ffion Oliver (2305145)" userId="d037867e-1fe0-4f29-9c8b-8450dded0274" providerId="ADAL" clId="{6833FB94-58A8-DE4E-9AE2-09329587A77D}" dt="2024-11-03T14:30:28.478" v="2611" actId="20577"/>
          <ac:spMkLst>
            <pc:docMk/>
            <pc:sldMk cId="904838226" sldId="264"/>
            <ac:spMk id="2" creationId="{BF343EE1-B4F8-8846-57AE-15AA1FED54FA}"/>
          </ac:spMkLst>
        </pc:spChg>
        <pc:spChg chg="del mod">
          <ac:chgData name="Ffion Oliver (2305145)" userId="d037867e-1fe0-4f29-9c8b-8450dded0274" providerId="ADAL" clId="{6833FB94-58A8-DE4E-9AE2-09329587A77D}" dt="2024-11-03T21:56:03.969" v="2673" actId="931"/>
          <ac:spMkLst>
            <pc:docMk/>
            <pc:sldMk cId="904838226" sldId="264"/>
            <ac:spMk id="3" creationId="{D78262AA-EF42-2BED-9080-41832763DB7D}"/>
          </ac:spMkLst>
        </pc:spChg>
        <pc:picChg chg="add mod ord modCrop">
          <ac:chgData name="Ffion Oliver (2305145)" userId="d037867e-1fe0-4f29-9c8b-8450dded0274" providerId="ADAL" clId="{6833FB94-58A8-DE4E-9AE2-09329587A77D}" dt="2024-11-03T21:56:45.769" v="2681" actId="1076"/>
          <ac:picMkLst>
            <pc:docMk/>
            <pc:sldMk cId="904838226" sldId="264"/>
            <ac:picMk id="4" creationId="{86EAD83D-BD8A-2878-8E39-7BFBB205701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52DB4E-EA98-204D-8343-F450BA0AE12A}" type="datetimeFigureOut">
              <a:rPr lang="en-US" smtClean="0"/>
              <a:t>11/3/24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6D4CE8-F1C9-764C-86A7-970275E34F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72482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6D4CE8-F1C9-764C-86A7-970275E34F5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65712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11/3/24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8593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11/3/24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26860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11/3/24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09114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11/3/24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8293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11/3/24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28061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11/3/24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01743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11/3/24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5246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11/3/24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14201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11/3/24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87380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11/3/24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7372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11/3/24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09331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11/3/24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86163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2/9781118517390.wbetc198" TargetMode="External"/><Relationship Id="rId2" Type="http://schemas.openxmlformats.org/officeDocument/2006/relationships/hyperlink" Target="https://criticaltheoriesofantisemitism.net/wp-content/uploads/2012/12/fine-deviance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83217-D316-A828-2D2D-26A056C8836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Criminological theories and causes of criminal behaviour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996688-0F89-7D27-4AEA-A003086018B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650131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1F92A-F577-59F1-EC5A-87CB822C6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222" y="659662"/>
            <a:ext cx="7729728" cy="1188720"/>
          </a:xfrm>
        </p:spPr>
        <p:txBody>
          <a:bodyPr/>
          <a:lstStyle/>
          <a:p>
            <a:r>
              <a:rPr lang="en-GB" b="1" u="sng" dirty="0"/>
              <a:t>Routine activities theory </a:t>
            </a:r>
            <a:endParaRPr lang="en-US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24B970-621B-D15F-22DC-8487AF7AE927}"/>
              </a:ext>
            </a:extLst>
          </p:cNvPr>
          <p:cNvSpPr>
            <a:spLocks noGrp="1"/>
          </p:cNvSpPr>
          <p:nvPr>
            <p:ph idx="1"/>
          </p:nvPr>
        </p:nvSpPr>
        <p:spPr>
          <a:xfrm rot="10800000" flipV="1">
            <a:off x="345452" y="2150890"/>
            <a:ext cx="3688069" cy="1727762"/>
          </a:xfrm>
        </p:spPr>
        <p:txBody>
          <a:bodyPr/>
          <a:lstStyle/>
          <a:p>
            <a:pPr algn="ctr">
              <a:buFont typeface="Wingdings" pitchFamily="2" charset="2"/>
              <a:buChar char="q"/>
            </a:pPr>
            <a:r>
              <a:rPr lang="en-GB" sz="2800" dirty="0"/>
              <a:t> </a:t>
            </a:r>
            <a:r>
              <a:rPr lang="en-GB" sz="2800" dirty="0" err="1"/>
              <a:t>Miró</a:t>
            </a:r>
            <a:r>
              <a:rPr lang="en-GB" sz="2800" dirty="0"/>
              <a:t> (2014)- 3 elements that make up a criminal</a:t>
            </a:r>
            <a:r>
              <a:rPr lang="en-GB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BC99FE-76C8-D803-26C3-E3CBB4294CBD}"/>
              </a:ext>
            </a:extLst>
          </p:cNvPr>
          <p:cNvSpPr txBox="1"/>
          <p:nvPr/>
        </p:nvSpPr>
        <p:spPr>
          <a:xfrm>
            <a:off x="345452" y="4375427"/>
            <a:ext cx="431047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itchFamily="2" charset="2"/>
              <a:buChar char="q"/>
            </a:pPr>
            <a:r>
              <a:rPr lang="en-GB" sz="2800" dirty="0"/>
              <a:t>Hernandez and fisher (2012, p. 513-534) – Opportunity is an essential </a:t>
            </a:r>
            <a:endParaRPr lang="en-US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C127D8-46CB-8A8B-D047-A67767213372}"/>
              </a:ext>
            </a:extLst>
          </p:cNvPr>
          <p:cNvSpPr txBox="1"/>
          <p:nvPr/>
        </p:nvSpPr>
        <p:spPr>
          <a:xfrm>
            <a:off x="6624976" y="2150890"/>
            <a:ext cx="431047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itchFamily="2" charset="2"/>
              <a:buChar char="q"/>
            </a:pPr>
            <a:r>
              <a:rPr lang="en-GB" sz="2800" dirty="0"/>
              <a:t>Hollis et al (2013, p. 65-79)- Deterrence of capable guardianship</a:t>
            </a:r>
            <a:endParaRPr lang="en-US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3709D3E-D8C5-C841-0031-B3E97B839CBB}"/>
              </a:ext>
            </a:extLst>
          </p:cNvPr>
          <p:cNvSpPr txBox="1"/>
          <p:nvPr/>
        </p:nvSpPr>
        <p:spPr>
          <a:xfrm>
            <a:off x="6624976" y="4571789"/>
            <a:ext cx="431047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itchFamily="2" charset="2"/>
              <a:buChar char="q"/>
            </a:pPr>
            <a:r>
              <a:rPr lang="en-GB" sz="2800" dirty="0" err="1"/>
              <a:t>Drawve</a:t>
            </a:r>
            <a:r>
              <a:rPr lang="en-GB" sz="2800" dirty="0"/>
              <a:t> et al (2013)- Offenders under the influence of drugs and alcohol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68570743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6BF31-C418-F51C-0C02-9E54A2E7CF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8542" y="266541"/>
            <a:ext cx="8610600" cy="1293028"/>
          </a:xfrm>
        </p:spPr>
        <p:txBody>
          <a:bodyPr/>
          <a:lstStyle/>
          <a:p>
            <a:r>
              <a:rPr lang="en-GB" b="1" u="sng" dirty="0"/>
              <a:t>Strain theory</a:t>
            </a:r>
            <a:endParaRPr lang="en-US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9CB04-DA5E-19B5-2D35-FC1C0D0C3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144" y="4373292"/>
            <a:ext cx="4090775" cy="1521366"/>
          </a:xfrm>
        </p:spPr>
        <p:txBody>
          <a:bodyPr/>
          <a:lstStyle/>
          <a:p>
            <a:pPr algn="ctr">
              <a:buFont typeface="Wingdings" pitchFamily="2" charset="2"/>
              <a:buChar char="q"/>
            </a:pPr>
            <a:r>
              <a:rPr lang="en-GB" sz="2800" dirty="0">
                <a:ea typeface="Times New Roman" panose="020F0502020204030204" pitchFamily="34" charset="0"/>
                <a:cs typeface="Times New Roman" panose="020F0502020204030204" pitchFamily="34" charset="0"/>
              </a:rPr>
              <a:t> Agnew (1992) – Strains come from 3 sources</a:t>
            </a:r>
            <a:endParaRPr lang="en-GB" sz="1800" dirty="0">
              <a:effectLst/>
              <a:ea typeface="Times New Roman" panose="020F0502020204030204" pitchFamily="34" charset="0"/>
              <a:cs typeface="Times New Roman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C8BD39-64DF-D9C1-2DEA-F65CD8815347}"/>
              </a:ext>
            </a:extLst>
          </p:cNvPr>
          <p:cNvSpPr txBox="1"/>
          <p:nvPr/>
        </p:nvSpPr>
        <p:spPr>
          <a:xfrm>
            <a:off x="5188655" y="2519303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l">
              <a:buFont typeface="Wingdings" pitchFamily="2" charset="2"/>
              <a:buChar char="q"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9E2461-8E5D-1F9E-E40D-7F9F3C5BF637}"/>
              </a:ext>
            </a:extLst>
          </p:cNvPr>
          <p:cNvSpPr txBox="1"/>
          <p:nvPr/>
        </p:nvSpPr>
        <p:spPr>
          <a:xfrm>
            <a:off x="526144" y="1930870"/>
            <a:ext cx="344264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itchFamily="2" charset="2"/>
              <a:buChar char="q"/>
            </a:pPr>
            <a:r>
              <a:rPr lang="en-GB" sz="2800" dirty="0"/>
              <a:t>Agnew (2001) – The engagement in crime  </a:t>
            </a:r>
            <a:endParaRPr lang="en-US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9A82358-33BC-5566-DE48-9B9F8E590291}"/>
              </a:ext>
            </a:extLst>
          </p:cNvPr>
          <p:cNvSpPr txBox="1"/>
          <p:nvPr/>
        </p:nvSpPr>
        <p:spPr>
          <a:xfrm>
            <a:off x="7316501" y="1930870"/>
            <a:ext cx="344264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itchFamily="2" charset="2"/>
              <a:buChar char="q"/>
            </a:pPr>
            <a:r>
              <a:rPr lang="en-GB" sz="2800" dirty="0"/>
              <a:t>White et al (2021, p.76) – Crime is socially induced</a:t>
            </a:r>
            <a:endParaRPr lang="en-US" sz="28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9A71C7-ADF7-2C37-5DBD-667E39B89CCD}"/>
              </a:ext>
            </a:extLst>
          </p:cNvPr>
          <p:cNvSpPr txBox="1"/>
          <p:nvPr/>
        </p:nvSpPr>
        <p:spPr>
          <a:xfrm>
            <a:off x="6130187" y="4238351"/>
            <a:ext cx="537601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itchFamily="2" charset="2"/>
              <a:buChar char="q"/>
            </a:pPr>
            <a:r>
              <a:rPr lang="en-GB" sz="2800" dirty="0"/>
              <a:t>White at al (2021, p.90-91) – Focuses on street crime and working class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3295904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30D02-2271-E4E5-F59F-E6F188A61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16849"/>
            <a:ext cx="7729728" cy="1188720"/>
          </a:xfrm>
        </p:spPr>
        <p:txBody>
          <a:bodyPr/>
          <a:lstStyle/>
          <a:p>
            <a:r>
              <a:rPr lang="en-GB" b="1" u="sng" dirty="0"/>
              <a:t>Labelling theory </a:t>
            </a:r>
            <a:endParaRPr lang="en-US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5C254E-C6A3-26A4-6536-2CFEAEBA01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667" y="4735424"/>
            <a:ext cx="4605866" cy="1510783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Char char="q"/>
            </a:pPr>
            <a:r>
              <a:rPr lang="en-GB" sz="2800" dirty="0"/>
              <a:t> </a:t>
            </a:r>
            <a:r>
              <a:rPr lang="en-GB" sz="2800" dirty="0" err="1"/>
              <a:t>Bernburg</a:t>
            </a:r>
            <a:r>
              <a:rPr lang="en-GB" sz="2800" dirty="0"/>
              <a:t> et al (2006) – The stigma of a criminal status</a:t>
            </a:r>
            <a:endParaRPr lang="en-US" sz="2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6DB487-54A7-4FF6-59CB-5CF9538340C4}"/>
              </a:ext>
            </a:extLst>
          </p:cNvPr>
          <p:cNvSpPr txBox="1"/>
          <p:nvPr/>
        </p:nvSpPr>
        <p:spPr>
          <a:xfrm>
            <a:off x="427097" y="2057401"/>
            <a:ext cx="39219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itchFamily="2" charset="2"/>
              <a:buChar char="q"/>
            </a:pPr>
            <a:r>
              <a:rPr lang="en-GB" sz="2800" dirty="0"/>
              <a:t>Fine (1977) – “The power of a name is binding”</a:t>
            </a:r>
            <a:endParaRPr lang="en-US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B0BCB14-598E-0DE4-BF6A-36E434FAED5C}"/>
              </a:ext>
            </a:extLst>
          </p:cNvPr>
          <p:cNvSpPr txBox="1"/>
          <p:nvPr/>
        </p:nvSpPr>
        <p:spPr>
          <a:xfrm>
            <a:off x="7200900" y="2044005"/>
            <a:ext cx="334856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itchFamily="2" charset="2"/>
              <a:buChar char="q"/>
            </a:pPr>
            <a:r>
              <a:rPr lang="en-GB" sz="2800" dirty="0" err="1"/>
              <a:t>Raybeck</a:t>
            </a:r>
            <a:r>
              <a:rPr lang="en-GB" sz="2800" dirty="0"/>
              <a:t> (1991) – Social participation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7A958E0-64AA-B2DC-68D9-1B21CC6232E0}"/>
              </a:ext>
            </a:extLst>
          </p:cNvPr>
          <p:cNvSpPr txBox="1"/>
          <p:nvPr/>
        </p:nvSpPr>
        <p:spPr>
          <a:xfrm>
            <a:off x="6554141" y="4708632"/>
            <a:ext cx="495205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itchFamily="2" charset="2"/>
              <a:buChar char="q"/>
            </a:pPr>
            <a:r>
              <a:rPr lang="en-GB" sz="2800" dirty="0"/>
              <a:t>Herman (1995, p. 198 – 210) - Deep seated personalities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73680661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/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0912F-DB41-CC4A-562D-F32E1728D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466718"/>
            <a:ext cx="7729728" cy="1188720"/>
          </a:xfrm>
        </p:spPr>
        <p:txBody>
          <a:bodyPr/>
          <a:lstStyle/>
          <a:p>
            <a:r>
              <a:rPr lang="en-GB" b="1" u="sng" dirty="0" err="1"/>
              <a:t>LOMBROSO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6E90568-5F62-AA93-FF72-08A04E9CC1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1605" y="4805745"/>
            <a:ext cx="4263323" cy="1585537"/>
          </a:xfrm>
        </p:spPr>
        <p:txBody>
          <a:bodyPr>
            <a:normAutofit/>
          </a:bodyPr>
          <a:lstStyle/>
          <a:p>
            <a:pPr algn="ctr">
              <a:buFont typeface="Wingdings" pitchFamily="2" charset="2"/>
              <a:buChar char="q"/>
            </a:pPr>
            <a:r>
              <a:rPr lang="en-GB" sz="2800" dirty="0" err="1"/>
              <a:t>Lombroso</a:t>
            </a:r>
            <a:r>
              <a:rPr lang="en-GB" sz="2800" dirty="0"/>
              <a:t> (1876) &amp; </a:t>
            </a:r>
            <a:r>
              <a:rPr lang="en-GB" sz="2800" dirty="0" err="1"/>
              <a:t>Howett</a:t>
            </a:r>
            <a:r>
              <a:rPr lang="en-GB" sz="2800" dirty="0"/>
              <a:t> (2018)  </a:t>
            </a:r>
            <a:r>
              <a:rPr lang="en-GB" sz="2800"/>
              <a:t>– Abnormal </a:t>
            </a:r>
            <a:r>
              <a:rPr lang="en-GB" sz="2800" dirty="0"/>
              <a:t>features </a:t>
            </a:r>
            <a:endParaRPr lang="en-US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C67516-9F0C-18C2-5396-50FFE7E98012}"/>
              </a:ext>
            </a:extLst>
          </p:cNvPr>
          <p:cNvSpPr txBox="1"/>
          <p:nvPr/>
        </p:nvSpPr>
        <p:spPr>
          <a:xfrm>
            <a:off x="0" y="2065165"/>
            <a:ext cx="610305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ctr">
              <a:buFont typeface="Wingdings" pitchFamily="2" charset="2"/>
              <a:buChar char="q"/>
            </a:pPr>
            <a:r>
              <a:rPr lang="en-GB" sz="2800" dirty="0" err="1">
                <a:effectLst/>
                <a:ea typeface="Times New Roman" panose="020F0502020204030204" pitchFamily="34" charset="0"/>
                <a:cs typeface="Times New Roman" panose="020F0502020204030204" pitchFamily="34" charset="0"/>
              </a:rPr>
              <a:t>Savopoulos</a:t>
            </a:r>
            <a:r>
              <a:rPr lang="en-GB" sz="2800" dirty="0">
                <a:effectLst/>
                <a:ea typeface="Times New Roman" panose="020F0502020204030204" pitchFamily="34" charset="0"/>
                <a:cs typeface="Times New Roman" panose="020F0502020204030204" pitchFamily="34" charset="0"/>
              </a:rPr>
              <a:t> and Lindell (2018) – Born criminal ?</a:t>
            </a:r>
            <a:endParaRPr lang="en-US" sz="28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6C066A-6BE4-D8BC-A47C-A24D777AD70C}"/>
              </a:ext>
            </a:extLst>
          </p:cNvPr>
          <p:cNvSpPr txBox="1"/>
          <p:nvPr/>
        </p:nvSpPr>
        <p:spPr>
          <a:xfrm>
            <a:off x="7169273" y="3429000"/>
            <a:ext cx="315843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Wingdings" pitchFamily="2" charset="2"/>
              <a:buChar char="q"/>
            </a:pPr>
            <a:r>
              <a:rPr lang="en-GB" sz="2800" dirty="0" err="1"/>
              <a:t>Mazzarello</a:t>
            </a:r>
            <a:r>
              <a:rPr lang="en-GB" sz="2800" dirty="0"/>
              <a:t> (2011) - Limitation’s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66454651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build="p"/>
      <p:bldP spid="5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B2C55-D8BD-D815-377E-5AB9397A7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782" y="2556849"/>
            <a:ext cx="11342435" cy="1744302"/>
          </a:xfrm>
        </p:spPr>
        <p:txBody>
          <a:bodyPr/>
          <a:lstStyle/>
          <a:p>
            <a:r>
              <a:rPr lang="en-GB" dirty="0"/>
              <a:t>Conclusion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009012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2" name="Group 71">
            <a:extLst>
              <a:ext uri="{FF2B5EF4-FFF2-40B4-BE49-F238E27FC236}">
                <a16:creationId xmlns:a16="http://schemas.microsoft.com/office/drawing/2014/main" id="{7ABFC882-9588-16AF-80C4-15B54FF4F75C}"/>
              </a:ext>
            </a:extLst>
          </p:cNvPr>
          <p:cNvGrpSpPr/>
          <p:nvPr/>
        </p:nvGrpSpPr>
        <p:grpSpPr>
          <a:xfrm>
            <a:off x="424931" y="9960"/>
            <a:ext cx="5302522" cy="7023225"/>
            <a:chOff x="0" y="290528"/>
            <a:chExt cx="5225121" cy="9187185"/>
          </a:xfrm>
        </p:grpSpPr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E833944D-4826-00C1-9993-E25D227CB6CB}"/>
                </a:ext>
              </a:extLst>
            </p:cNvPr>
            <p:cNvGrpSpPr/>
            <p:nvPr/>
          </p:nvGrpSpPr>
          <p:grpSpPr>
            <a:xfrm>
              <a:off x="10048" y="1115367"/>
              <a:ext cx="5215073" cy="8362346"/>
              <a:chOff x="10456" y="0"/>
              <a:chExt cx="5427290" cy="8362346"/>
            </a:xfrm>
          </p:grpSpPr>
          <p:grpSp>
            <p:nvGrpSpPr>
              <p:cNvPr id="41" name="Group 40">
                <a:extLst>
                  <a:ext uri="{FF2B5EF4-FFF2-40B4-BE49-F238E27FC236}">
                    <a16:creationId xmlns:a16="http://schemas.microsoft.com/office/drawing/2014/main" id="{C30E570D-3869-DC10-7B72-5BC3DB11D011}"/>
                  </a:ext>
                </a:extLst>
              </p:cNvPr>
              <p:cNvGrpSpPr/>
              <p:nvPr/>
            </p:nvGrpSpPr>
            <p:grpSpPr>
              <a:xfrm>
                <a:off x="257175" y="647700"/>
                <a:ext cx="2266950" cy="6696075"/>
                <a:chOff x="0" y="0"/>
                <a:chExt cx="2266950" cy="6696075"/>
              </a:xfrm>
            </p:grpSpPr>
            <p:cxnSp>
              <p:nvCxnSpPr>
                <p:cNvPr id="67" name="Straight Arrow Connector 66">
                  <a:extLst>
                    <a:ext uri="{FF2B5EF4-FFF2-40B4-BE49-F238E27FC236}">
                      <a16:creationId xmlns:a16="http://schemas.microsoft.com/office/drawing/2014/main" id="{8D63AA7F-0D44-728E-1280-88D3F57125C8}"/>
                    </a:ext>
                  </a:extLst>
                </p:cNvPr>
                <p:cNvCxnSpPr/>
                <p:nvPr/>
              </p:nvCxnSpPr>
              <p:spPr>
                <a:xfrm>
                  <a:off x="0" y="0"/>
                  <a:ext cx="2247900" cy="0"/>
                </a:xfrm>
                <a:prstGeom prst="straightConnector1">
                  <a:avLst/>
                </a:prstGeom>
                <a:ln w="38100">
                  <a:solidFill>
                    <a:schemeClr val="accent5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8" name="Straight Arrow Connector 67">
                  <a:extLst>
                    <a:ext uri="{FF2B5EF4-FFF2-40B4-BE49-F238E27FC236}">
                      <a16:creationId xmlns:a16="http://schemas.microsoft.com/office/drawing/2014/main" id="{4A75606F-C20E-4373-6FB1-1D6B9B41707D}"/>
                    </a:ext>
                  </a:extLst>
                </p:cNvPr>
                <p:cNvCxnSpPr/>
                <p:nvPr/>
              </p:nvCxnSpPr>
              <p:spPr>
                <a:xfrm>
                  <a:off x="19050" y="1685925"/>
                  <a:ext cx="2247900" cy="0"/>
                </a:xfrm>
                <a:prstGeom prst="straightConnector1">
                  <a:avLst/>
                </a:prstGeom>
                <a:ln w="38100">
                  <a:solidFill>
                    <a:srgbClr val="33CCCC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9" name="Straight Arrow Connector 68">
                  <a:extLst>
                    <a:ext uri="{FF2B5EF4-FFF2-40B4-BE49-F238E27FC236}">
                      <a16:creationId xmlns:a16="http://schemas.microsoft.com/office/drawing/2014/main" id="{5415E032-C15C-F9A9-839F-B185EBB8A7D4}"/>
                    </a:ext>
                  </a:extLst>
                </p:cNvPr>
                <p:cNvCxnSpPr/>
                <p:nvPr/>
              </p:nvCxnSpPr>
              <p:spPr>
                <a:xfrm>
                  <a:off x="19050" y="3381375"/>
                  <a:ext cx="2247900" cy="0"/>
                </a:xfrm>
                <a:prstGeom prst="straightConnector1">
                  <a:avLst/>
                </a:prstGeom>
                <a:ln w="38100">
                  <a:solidFill>
                    <a:schemeClr val="accent5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0" name="Straight Arrow Connector 69">
                  <a:extLst>
                    <a:ext uri="{FF2B5EF4-FFF2-40B4-BE49-F238E27FC236}">
                      <a16:creationId xmlns:a16="http://schemas.microsoft.com/office/drawing/2014/main" id="{A3175C0D-7FDA-5DF6-3E18-F9DE91026332}"/>
                    </a:ext>
                  </a:extLst>
                </p:cNvPr>
                <p:cNvCxnSpPr/>
                <p:nvPr/>
              </p:nvCxnSpPr>
              <p:spPr>
                <a:xfrm>
                  <a:off x="19050" y="5095875"/>
                  <a:ext cx="2247900" cy="0"/>
                </a:xfrm>
                <a:prstGeom prst="straightConnector1">
                  <a:avLst/>
                </a:prstGeom>
                <a:ln w="38100">
                  <a:solidFill>
                    <a:srgbClr val="33CCCC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1" name="Straight Arrow Connector 70">
                  <a:extLst>
                    <a:ext uri="{FF2B5EF4-FFF2-40B4-BE49-F238E27FC236}">
                      <a16:creationId xmlns:a16="http://schemas.microsoft.com/office/drawing/2014/main" id="{57633548-69F4-CB04-D40B-66A0372F17E4}"/>
                    </a:ext>
                  </a:extLst>
                </p:cNvPr>
                <p:cNvCxnSpPr/>
                <p:nvPr/>
              </p:nvCxnSpPr>
              <p:spPr>
                <a:xfrm>
                  <a:off x="19050" y="6696075"/>
                  <a:ext cx="2247900" cy="0"/>
                </a:xfrm>
                <a:prstGeom prst="straightConnector1">
                  <a:avLst/>
                </a:prstGeom>
                <a:ln w="38100">
                  <a:solidFill>
                    <a:schemeClr val="accent5"/>
                  </a:solidFill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42" name="Group 41">
                <a:extLst>
                  <a:ext uri="{FF2B5EF4-FFF2-40B4-BE49-F238E27FC236}">
                    <a16:creationId xmlns:a16="http://schemas.microsoft.com/office/drawing/2014/main" id="{65A05B91-83DA-9E42-549F-E9E50A8C8032}"/>
                  </a:ext>
                </a:extLst>
              </p:cNvPr>
              <p:cNvGrpSpPr/>
              <p:nvPr/>
            </p:nvGrpSpPr>
            <p:grpSpPr>
              <a:xfrm>
                <a:off x="10456" y="0"/>
                <a:ext cx="399119" cy="8058150"/>
                <a:chOff x="10456" y="0"/>
                <a:chExt cx="399119" cy="8058150"/>
              </a:xfrm>
            </p:grpSpPr>
            <p:sp>
              <p:nvSpPr>
                <p:cNvPr id="60" name="Rectangle 59">
                  <a:extLst>
                    <a:ext uri="{FF2B5EF4-FFF2-40B4-BE49-F238E27FC236}">
                      <a16:creationId xmlns:a16="http://schemas.microsoft.com/office/drawing/2014/main" id="{188278A4-62A0-2F5F-C4D4-E54CC025191F}"/>
                    </a:ext>
                  </a:extLst>
                </p:cNvPr>
                <p:cNvSpPr/>
                <p:nvPr/>
              </p:nvSpPr>
              <p:spPr>
                <a:xfrm>
                  <a:off x="161925" y="0"/>
                  <a:ext cx="95250" cy="8058150"/>
                </a:xfrm>
                <a:prstGeom prst="rect">
                  <a:avLst/>
                </a:prstGeom>
                <a:solidFill>
                  <a:schemeClr val="bg1">
                    <a:lumMod val="5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en-GB"/>
                </a:p>
              </p:txBody>
            </p:sp>
            <p:grpSp>
              <p:nvGrpSpPr>
                <p:cNvPr id="61" name="Group 60">
                  <a:extLst>
                    <a:ext uri="{FF2B5EF4-FFF2-40B4-BE49-F238E27FC236}">
                      <a16:creationId xmlns:a16="http://schemas.microsoft.com/office/drawing/2014/main" id="{BA0C8DAD-8B2B-5204-BDBD-AAEEE5D5BBCE}"/>
                    </a:ext>
                  </a:extLst>
                </p:cNvPr>
                <p:cNvGrpSpPr/>
                <p:nvPr/>
              </p:nvGrpSpPr>
              <p:grpSpPr>
                <a:xfrm>
                  <a:off x="10456" y="457200"/>
                  <a:ext cx="399119" cy="7077075"/>
                  <a:chOff x="10456" y="0"/>
                  <a:chExt cx="399119" cy="7077075"/>
                </a:xfrm>
              </p:grpSpPr>
              <p:sp>
                <p:nvSpPr>
                  <p:cNvPr id="62" name="Oval 61">
                    <a:extLst>
                      <a:ext uri="{FF2B5EF4-FFF2-40B4-BE49-F238E27FC236}">
                        <a16:creationId xmlns:a16="http://schemas.microsoft.com/office/drawing/2014/main" id="{F0859E4F-FA31-B4F3-A6D5-00AEA7F0B4D1}"/>
                      </a:ext>
                    </a:extLst>
                  </p:cNvPr>
                  <p:cNvSpPr/>
                  <p:nvPr/>
                </p:nvSpPr>
                <p:spPr>
                  <a:xfrm>
                    <a:off x="19050" y="0"/>
                    <a:ext cx="390525" cy="390525"/>
                  </a:xfrm>
                  <a:prstGeom prst="ellipse">
                    <a:avLst/>
                  </a:prstGeom>
                  <a:solidFill>
                    <a:schemeClr val="accent5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91440" tIns="45720" rIns="91440" bIns="4572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63" name="Oval 62">
                    <a:extLst>
                      <a:ext uri="{FF2B5EF4-FFF2-40B4-BE49-F238E27FC236}">
                        <a16:creationId xmlns:a16="http://schemas.microsoft.com/office/drawing/2014/main" id="{72725DA2-3255-94A7-2635-45F3EAA77D73}"/>
                      </a:ext>
                    </a:extLst>
                  </p:cNvPr>
                  <p:cNvSpPr/>
                  <p:nvPr/>
                </p:nvSpPr>
                <p:spPr>
                  <a:xfrm>
                    <a:off x="10456" y="1676400"/>
                    <a:ext cx="390525" cy="390525"/>
                  </a:xfrm>
                  <a:prstGeom prst="ellipse">
                    <a:avLst/>
                  </a:prstGeom>
                  <a:solidFill>
                    <a:srgbClr val="33CCCC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91440" tIns="45720" rIns="91440" bIns="4572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64" name="Oval 63">
                    <a:extLst>
                      <a:ext uri="{FF2B5EF4-FFF2-40B4-BE49-F238E27FC236}">
                        <a16:creationId xmlns:a16="http://schemas.microsoft.com/office/drawing/2014/main" id="{871ABF65-93AB-E3F3-AFAD-0CCEC6410373}"/>
                      </a:ext>
                    </a:extLst>
                  </p:cNvPr>
                  <p:cNvSpPr/>
                  <p:nvPr/>
                </p:nvSpPr>
                <p:spPr>
                  <a:xfrm>
                    <a:off x="19050" y="3371850"/>
                    <a:ext cx="390525" cy="390525"/>
                  </a:xfrm>
                  <a:prstGeom prst="ellipse">
                    <a:avLst/>
                  </a:prstGeom>
                  <a:solidFill>
                    <a:schemeClr val="accent5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91440" tIns="45720" rIns="91440" bIns="4572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65" name="Oval 64">
                    <a:extLst>
                      <a:ext uri="{FF2B5EF4-FFF2-40B4-BE49-F238E27FC236}">
                        <a16:creationId xmlns:a16="http://schemas.microsoft.com/office/drawing/2014/main" id="{4842716B-3858-7DE3-BDDF-EBF4FB5DC983}"/>
                      </a:ext>
                    </a:extLst>
                  </p:cNvPr>
                  <p:cNvSpPr/>
                  <p:nvPr/>
                </p:nvSpPr>
                <p:spPr>
                  <a:xfrm>
                    <a:off x="19050" y="5086350"/>
                    <a:ext cx="390525" cy="390525"/>
                  </a:xfrm>
                  <a:prstGeom prst="ellipse">
                    <a:avLst/>
                  </a:prstGeom>
                  <a:solidFill>
                    <a:srgbClr val="33CCCC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91440" tIns="45720" rIns="91440" bIns="4572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endParaRPr lang="en-GB"/>
                  </a:p>
                </p:txBody>
              </p:sp>
              <p:sp>
                <p:nvSpPr>
                  <p:cNvPr id="66" name="Oval 65">
                    <a:extLst>
                      <a:ext uri="{FF2B5EF4-FFF2-40B4-BE49-F238E27FC236}">
                        <a16:creationId xmlns:a16="http://schemas.microsoft.com/office/drawing/2014/main" id="{242BD782-F2A6-10D6-4AC5-FF342056A7A3}"/>
                      </a:ext>
                    </a:extLst>
                  </p:cNvPr>
                  <p:cNvSpPr/>
                  <p:nvPr/>
                </p:nvSpPr>
                <p:spPr>
                  <a:xfrm>
                    <a:off x="19050" y="6686550"/>
                    <a:ext cx="390525" cy="390525"/>
                  </a:xfrm>
                  <a:prstGeom prst="ellipse">
                    <a:avLst/>
                  </a:prstGeom>
                  <a:solidFill>
                    <a:schemeClr val="accent5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ot="0" spcFirstLastPara="0" vert="horz" wrap="square" lIns="91440" tIns="45720" rIns="91440" bIns="45720" numCol="1" spcCol="0" rtlCol="0" fromWordArt="0" anchor="ctr" anchorCtr="0" forceAA="0" compatLnSpc="1">
                    <a:prstTxWarp prst="textNoShape">
                      <a:avLst/>
                    </a:prstTxWarp>
                    <a:noAutofit/>
                  </a:bodyPr>
                  <a:lstStyle/>
                  <a:p>
                    <a:endParaRPr lang="en-GB"/>
                  </a:p>
                </p:txBody>
              </p:sp>
            </p:grpSp>
          </p:grpSp>
          <p:grpSp>
            <p:nvGrpSpPr>
              <p:cNvPr id="43" name="Group 42">
                <a:extLst>
                  <a:ext uri="{FF2B5EF4-FFF2-40B4-BE49-F238E27FC236}">
                    <a16:creationId xmlns:a16="http://schemas.microsoft.com/office/drawing/2014/main" id="{46B03741-1D75-2DEB-D510-64839795DBF9}"/>
                  </a:ext>
                </a:extLst>
              </p:cNvPr>
              <p:cNvGrpSpPr/>
              <p:nvPr/>
            </p:nvGrpSpPr>
            <p:grpSpPr>
              <a:xfrm>
                <a:off x="390525" y="315682"/>
                <a:ext cx="1730589" cy="7018568"/>
                <a:chOff x="0" y="-36743"/>
                <a:chExt cx="1730589" cy="7018568"/>
              </a:xfrm>
            </p:grpSpPr>
            <p:sp>
              <p:nvSpPr>
                <p:cNvPr id="55" name="Text Box 909219578">
                  <a:extLst>
                    <a:ext uri="{FF2B5EF4-FFF2-40B4-BE49-F238E27FC236}">
                      <a16:creationId xmlns:a16="http://schemas.microsoft.com/office/drawing/2014/main" id="{4DD96CE3-2AF2-3E21-8C20-F4B1C0761120}"/>
                    </a:ext>
                  </a:extLst>
                </p:cNvPr>
                <p:cNvSpPr txBox="1"/>
                <p:nvPr/>
              </p:nvSpPr>
              <p:spPr>
                <a:xfrm>
                  <a:off x="63714" y="-36743"/>
                  <a:ext cx="1666875" cy="276225"/>
                </a:xfrm>
                <a:prstGeom prst="rect">
                  <a:avLst/>
                </a:prstGeom>
                <a:noFill/>
                <a:ln w="6350">
                  <a:noFill/>
                </a:ln>
                <a:effectLst/>
              </p:spPr>
              <p:style>
                <a:lnRef idx="0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</a:pPr>
                  <a:r>
                    <a:rPr lang="en-GB" sz="1200" b="1" dirty="0"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WC </a:t>
                  </a:r>
                  <a:r>
                    <a:rPr lang="en-GB" sz="1200" b="1" dirty="0"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20</a:t>
                  </a:r>
                  <a:r>
                    <a:rPr lang="en-GB" sz="1200" b="1" dirty="0"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/10/24</a:t>
                  </a:r>
                  <a:endParaRPr lang="en-GB" sz="1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</p:txBody>
            </p:sp>
            <p:sp>
              <p:nvSpPr>
                <p:cNvPr id="56" name="Text Box 17275164">
                  <a:extLst>
                    <a:ext uri="{FF2B5EF4-FFF2-40B4-BE49-F238E27FC236}">
                      <a16:creationId xmlns:a16="http://schemas.microsoft.com/office/drawing/2014/main" id="{0AC4CA75-5ED0-80E5-B9B8-BCAB1507CD50}"/>
                    </a:ext>
                  </a:extLst>
                </p:cNvPr>
                <p:cNvSpPr txBox="1"/>
                <p:nvPr/>
              </p:nvSpPr>
              <p:spPr>
                <a:xfrm>
                  <a:off x="19050" y="1639979"/>
                  <a:ext cx="1666874" cy="276225"/>
                </a:xfrm>
                <a:prstGeom prst="rect">
                  <a:avLst/>
                </a:prstGeom>
                <a:noFill/>
                <a:ln w="6350">
                  <a:noFill/>
                </a:ln>
                <a:effectLst/>
              </p:spPr>
              <p:style>
                <a:lnRef idx="0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</a:pPr>
                  <a:r>
                    <a:rPr lang="en-GB" sz="1200" b="1" dirty="0"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WC </a:t>
                  </a:r>
                  <a:r>
                    <a:rPr lang="en-GB" sz="1200" b="1" dirty="0"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22</a:t>
                  </a:r>
                  <a:r>
                    <a:rPr lang="en-GB" sz="1200" b="1" dirty="0"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/10/24</a:t>
                  </a:r>
                  <a:endParaRPr lang="en-GB" sz="1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</p:txBody>
            </p:sp>
            <p:sp>
              <p:nvSpPr>
                <p:cNvPr id="57" name="Text Box 1800297706">
                  <a:extLst>
                    <a:ext uri="{FF2B5EF4-FFF2-40B4-BE49-F238E27FC236}">
                      <a16:creationId xmlns:a16="http://schemas.microsoft.com/office/drawing/2014/main" id="{26F8A912-D320-3BFC-0945-93E77D0D5D44}"/>
                    </a:ext>
                  </a:extLst>
                </p:cNvPr>
                <p:cNvSpPr txBox="1"/>
                <p:nvPr/>
              </p:nvSpPr>
              <p:spPr>
                <a:xfrm>
                  <a:off x="0" y="3390900"/>
                  <a:ext cx="1666875" cy="276225"/>
                </a:xfrm>
                <a:prstGeom prst="rect">
                  <a:avLst/>
                </a:prstGeom>
                <a:noFill/>
                <a:ln w="6350">
                  <a:noFill/>
                </a:ln>
                <a:effectLst/>
              </p:spPr>
              <p:style>
                <a:lnRef idx="0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</a:pPr>
                  <a:r>
                    <a:rPr lang="en-GB" sz="1200" b="1" dirty="0"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WC 24/10/24</a:t>
                  </a:r>
                  <a:endParaRPr lang="en-GB" sz="1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</p:txBody>
            </p:sp>
            <p:sp>
              <p:nvSpPr>
                <p:cNvPr id="58" name="Text Box 1901381519">
                  <a:extLst>
                    <a:ext uri="{FF2B5EF4-FFF2-40B4-BE49-F238E27FC236}">
                      <a16:creationId xmlns:a16="http://schemas.microsoft.com/office/drawing/2014/main" id="{E06F320A-177E-5A91-020E-C21E428E09F5}"/>
                    </a:ext>
                  </a:extLst>
                </p:cNvPr>
                <p:cNvSpPr txBox="1"/>
                <p:nvPr/>
              </p:nvSpPr>
              <p:spPr>
                <a:xfrm>
                  <a:off x="0" y="5095875"/>
                  <a:ext cx="1666875" cy="276225"/>
                </a:xfrm>
                <a:prstGeom prst="rect">
                  <a:avLst/>
                </a:prstGeom>
                <a:noFill/>
                <a:ln w="6350">
                  <a:noFill/>
                </a:ln>
                <a:effectLst/>
              </p:spPr>
              <p:style>
                <a:lnRef idx="0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</a:pPr>
                  <a:r>
                    <a:rPr lang="en-GB" sz="1200" b="1" dirty="0"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WC 25/10/24</a:t>
                  </a:r>
                  <a:endParaRPr lang="en-GB" sz="1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</p:txBody>
            </p:sp>
            <p:sp>
              <p:nvSpPr>
                <p:cNvPr id="59" name="Text Box 1597741993">
                  <a:extLst>
                    <a:ext uri="{FF2B5EF4-FFF2-40B4-BE49-F238E27FC236}">
                      <a16:creationId xmlns:a16="http://schemas.microsoft.com/office/drawing/2014/main" id="{F9794CB8-D519-5B92-5AA6-4D5ADCBE7645}"/>
                    </a:ext>
                  </a:extLst>
                </p:cNvPr>
                <p:cNvSpPr txBox="1"/>
                <p:nvPr/>
              </p:nvSpPr>
              <p:spPr>
                <a:xfrm>
                  <a:off x="0" y="6705600"/>
                  <a:ext cx="1666875" cy="276225"/>
                </a:xfrm>
                <a:prstGeom prst="rect">
                  <a:avLst/>
                </a:prstGeom>
                <a:noFill/>
                <a:ln w="6350">
                  <a:noFill/>
                </a:ln>
                <a:effectLst/>
              </p:spPr>
              <p:style>
                <a:lnRef idx="0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</a:pPr>
                  <a:r>
                    <a:rPr lang="en-GB" sz="1200" b="1" dirty="0"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WC 28/10/24</a:t>
                  </a:r>
                  <a:endParaRPr lang="en-GB" sz="1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</p:txBody>
            </p:sp>
          </p:grpSp>
          <p:grpSp>
            <p:nvGrpSpPr>
              <p:cNvPr id="44" name="Group 43">
                <a:extLst>
                  <a:ext uri="{FF2B5EF4-FFF2-40B4-BE49-F238E27FC236}">
                    <a16:creationId xmlns:a16="http://schemas.microsoft.com/office/drawing/2014/main" id="{769C2B64-E382-C3D9-EC40-13B2E3230687}"/>
                  </a:ext>
                </a:extLst>
              </p:cNvPr>
              <p:cNvGrpSpPr/>
              <p:nvPr/>
            </p:nvGrpSpPr>
            <p:grpSpPr>
              <a:xfrm>
                <a:off x="2495549" y="247649"/>
                <a:ext cx="2942197" cy="8114697"/>
                <a:chOff x="-1" y="-1"/>
                <a:chExt cx="2942197" cy="8114697"/>
              </a:xfrm>
            </p:grpSpPr>
            <p:sp>
              <p:nvSpPr>
                <p:cNvPr id="45" name="Rectangle 44">
                  <a:extLst>
                    <a:ext uri="{FF2B5EF4-FFF2-40B4-BE49-F238E27FC236}">
                      <a16:creationId xmlns:a16="http://schemas.microsoft.com/office/drawing/2014/main" id="{878630D2-C22A-5729-868A-C0EF7FC04F6F}"/>
                    </a:ext>
                  </a:extLst>
                </p:cNvPr>
                <p:cNvSpPr/>
                <p:nvPr/>
              </p:nvSpPr>
              <p:spPr>
                <a:xfrm>
                  <a:off x="-1" y="-1"/>
                  <a:ext cx="2942197" cy="1095941"/>
                </a:xfrm>
                <a:prstGeom prst="rect">
                  <a:avLst/>
                </a:prstGeom>
                <a:solidFill>
                  <a:schemeClr val="accent5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en-GB" dirty="0"/>
                </a:p>
              </p:txBody>
            </p:sp>
            <p:sp>
              <p:nvSpPr>
                <p:cNvPr id="46" name="Rectangle 45">
                  <a:extLst>
                    <a:ext uri="{FF2B5EF4-FFF2-40B4-BE49-F238E27FC236}">
                      <a16:creationId xmlns:a16="http://schemas.microsoft.com/office/drawing/2014/main" id="{CF56DDE1-A157-7FE2-0142-2F4333912EA6}"/>
                    </a:ext>
                  </a:extLst>
                </p:cNvPr>
                <p:cNvSpPr/>
                <p:nvPr/>
              </p:nvSpPr>
              <p:spPr>
                <a:xfrm>
                  <a:off x="19050" y="3371850"/>
                  <a:ext cx="2733675" cy="963985"/>
                </a:xfrm>
                <a:prstGeom prst="rect">
                  <a:avLst/>
                </a:prstGeom>
                <a:solidFill>
                  <a:schemeClr val="accent5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en-GB"/>
                </a:p>
              </p:txBody>
            </p:sp>
            <p:sp>
              <p:nvSpPr>
                <p:cNvPr id="47" name="Rectangle 46">
                  <a:extLst>
                    <a:ext uri="{FF2B5EF4-FFF2-40B4-BE49-F238E27FC236}">
                      <a16:creationId xmlns:a16="http://schemas.microsoft.com/office/drawing/2014/main" id="{3402B588-86F3-029E-62A7-F6569BFD0E77}"/>
                    </a:ext>
                  </a:extLst>
                </p:cNvPr>
                <p:cNvSpPr/>
                <p:nvPr/>
              </p:nvSpPr>
              <p:spPr>
                <a:xfrm>
                  <a:off x="19050" y="1676400"/>
                  <a:ext cx="2697409" cy="929870"/>
                </a:xfrm>
                <a:prstGeom prst="rect">
                  <a:avLst/>
                </a:prstGeom>
                <a:solidFill>
                  <a:srgbClr val="33CCCC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en-GB"/>
                </a:p>
              </p:txBody>
            </p:sp>
            <p:sp>
              <p:nvSpPr>
                <p:cNvPr id="48" name="Rectangle 47">
                  <a:extLst>
                    <a:ext uri="{FF2B5EF4-FFF2-40B4-BE49-F238E27FC236}">
                      <a16:creationId xmlns:a16="http://schemas.microsoft.com/office/drawing/2014/main" id="{82052CF1-5E34-52DD-5CA4-97EF733A0ADE}"/>
                    </a:ext>
                  </a:extLst>
                </p:cNvPr>
                <p:cNvSpPr/>
                <p:nvPr/>
              </p:nvSpPr>
              <p:spPr>
                <a:xfrm>
                  <a:off x="19050" y="6686550"/>
                  <a:ext cx="2733675" cy="1428146"/>
                </a:xfrm>
                <a:prstGeom prst="rect">
                  <a:avLst/>
                </a:prstGeom>
                <a:solidFill>
                  <a:schemeClr val="accent5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en-GB"/>
                </a:p>
              </p:txBody>
            </p:sp>
            <p:sp>
              <p:nvSpPr>
                <p:cNvPr id="49" name="Rectangle 48">
                  <a:extLst>
                    <a:ext uri="{FF2B5EF4-FFF2-40B4-BE49-F238E27FC236}">
                      <a16:creationId xmlns:a16="http://schemas.microsoft.com/office/drawing/2014/main" id="{2C904F6C-3801-B189-452A-C6EE96C683B6}"/>
                    </a:ext>
                  </a:extLst>
                </p:cNvPr>
                <p:cNvSpPr/>
                <p:nvPr/>
              </p:nvSpPr>
              <p:spPr>
                <a:xfrm>
                  <a:off x="19050" y="5135904"/>
                  <a:ext cx="2733675" cy="1321480"/>
                </a:xfrm>
                <a:prstGeom prst="rect">
                  <a:avLst/>
                </a:prstGeom>
                <a:solidFill>
                  <a:srgbClr val="33CCCC"/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en-GB" dirty="0"/>
                </a:p>
              </p:txBody>
            </p:sp>
            <p:sp>
              <p:nvSpPr>
                <p:cNvPr id="50" name="Text Box 1512305769">
                  <a:extLst>
                    <a:ext uri="{FF2B5EF4-FFF2-40B4-BE49-F238E27FC236}">
                      <a16:creationId xmlns:a16="http://schemas.microsoft.com/office/drawing/2014/main" id="{9E859790-7858-332C-9CDA-808D47A9B019}"/>
                    </a:ext>
                  </a:extLst>
                </p:cNvPr>
                <p:cNvSpPr txBox="1"/>
                <p:nvPr/>
              </p:nvSpPr>
              <p:spPr>
                <a:xfrm>
                  <a:off x="19051" y="86546"/>
                  <a:ext cx="2638425" cy="784837"/>
                </a:xfrm>
                <a:prstGeom prst="rect">
                  <a:avLst/>
                </a:prstGeom>
                <a:noFill/>
                <a:ln w="6350">
                  <a:noFill/>
                </a:ln>
                <a:effectLst/>
              </p:spPr>
              <p:style>
                <a:lnRef idx="0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</a:pPr>
                  <a:r>
                    <a:rPr lang="en-GB" sz="1200" dirty="0">
                      <a:solidFill>
                        <a:srgbClr val="FFFFFF"/>
                      </a:solidFill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Background reading– google scholar / </a:t>
                  </a:r>
                  <a:r>
                    <a:rPr lang="en-GB" sz="1200" dirty="0">
                      <a:solidFill>
                        <a:srgbClr val="FFFFFF"/>
                      </a:solidFill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the library to find reliable sources</a:t>
                  </a:r>
                  <a:endParaRPr lang="en-GB" sz="1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</a:pPr>
                  <a:r>
                    <a:rPr lang="en-GB" sz="1200" dirty="0"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 </a:t>
                  </a:r>
                  <a:endParaRPr lang="en-GB" sz="1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</a:pPr>
                  <a:r>
                    <a:rPr lang="en-GB" sz="1200" dirty="0"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 </a:t>
                  </a:r>
                  <a:endParaRPr lang="en-GB" sz="1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</a:pPr>
                  <a:endParaRPr lang="en-GB" sz="1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</a:pPr>
                  <a:r>
                    <a:rPr lang="en-GB" sz="1200" dirty="0"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 </a:t>
                  </a:r>
                  <a:endParaRPr lang="en-GB" sz="1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</p:txBody>
            </p:sp>
            <p:sp>
              <p:nvSpPr>
                <p:cNvPr id="51" name="Text Box 774851000">
                  <a:extLst>
                    <a:ext uri="{FF2B5EF4-FFF2-40B4-BE49-F238E27FC236}">
                      <a16:creationId xmlns:a16="http://schemas.microsoft.com/office/drawing/2014/main" id="{2CEC7E6F-965D-8412-97E8-FA31EC1007E4}"/>
                    </a:ext>
                  </a:extLst>
                </p:cNvPr>
                <p:cNvSpPr txBox="1"/>
                <p:nvPr/>
              </p:nvSpPr>
              <p:spPr>
                <a:xfrm>
                  <a:off x="19050" y="1703867"/>
                  <a:ext cx="2638424" cy="917470"/>
                </a:xfrm>
                <a:prstGeom prst="rect">
                  <a:avLst/>
                </a:prstGeom>
                <a:noFill/>
                <a:ln w="6350">
                  <a:noFill/>
                </a:ln>
                <a:effectLst/>
              </p:spPr>
              <p:style>
                <a:lnRef idx="0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</a:pPr>
                  <a:r>
                    <a:rPr lang="en-GB" sz="1200" dirty="0">
                      <a:solidFill>
                        <a:srgbClr val="FFFFFF"/>
                      </a:solidFill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Planning: by finding the most relevant and reliable information that helps to bring my analysis together.</a:t>
                  </a:r>
                  <a:endParaRPr lang="en-GB" sz="1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</p:txBody>
            </p:sp>
            <p:sp>
              <p:nvSpPr>
                <p:cNvPr id="52" name="Text Box 959963015">
                  <a:extLst>
                    <a:ext uri="{FF2B5EF4-FFF2-40B4-BE49-F238E27FC236}">
                      <a16:creationId xmlns:a16="http://schemas.microsoft.com/office/drawing/2014/main" id="{03C9F5F3-4265-CE2A-DC39-985C557D29D6}"/>
                    </a:ext>
                  </a:extLst>
                </p:cNvPr>
                <p:cNvSpPr txBox="1"/>
                <p:nvPr/>
              </p:nvSpPr>
              <p:spPr>
                <a:xfrm>
                  <a:off x="57151" y="3429844"/>
                  <a:ext cx="2638425" cy="920519"/>
                </a:xfrm>
                <a:prstGeom prst="rect">
                  <a:avLst/>
                </a:prstGeom>
                <a:noFill/>
                <a:ln w="6350">
                  <a:noFill/>
                </a:ln>
                <a:effectLst/>
              </p:spPr>
              <p:style>
                <a:lnRef idx="0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</a:pPr>
                  <a:r>
                    <a:rPr lang="en-GB" sz="1200" dirty="0">
                      <a:solidFill>
                        <a:srgbClr val="FFFFFF"/>
                      </a:solidFill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Structure: I structured my slides to contrast one another so that it’s a clear layout for those watching. </a:t>
                  </a:r>
                  <a:endParaRPr lang="en-GB" sz="1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</p:txBody>
            </p:sp>
            <p:sp>
              <p:nvSpPr>
                <p:cNvPr id="53" name="Text Box 421940410">
                  <a:extLst>
                    <a:ext uri="{FF2B5EF4-FFF2-40B4-BE49-F238E27FC236}">
                      <a16:creationId xmlns:a16="http://schemas.microsoft.com/office/drawing/2014/main" id="{E5C1E311-7F40-5742-40A1-8780A3362F75}"/>
                    </a:ext>
                  </a:extLst>
                </p:cNvPr>
                <p:cNvSpPr txBox="1"/>
                <p:nvPr/>
              </p:nvSpPr>
              <p:spPr>
                <a:xfrm>
                  <a:off x="56621" y="5200649"/>
                  <a:ext cx="2638425" cy="920026"/>
                </a:xfrm>
                <a:prstGeom prst="rect">
                  <a:avLst/>
                </a:prstGeom>
                <a:noFill/>
                <a:ln w="6350">
                  <a:noFill/>
                </a:ln>
                <a:effectLst/>
              </p:spPr>
              <p:style>
                <a:lnRef idx="0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</a:pPr>
                  <a:r>
                    <a:rPr lang="en-GB" sz="1200" dirty="0">
                      <a:solidFill>
                        <a:srgbClr val="FFFFFF"/>
                      </a:solidFill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Wider reading: I used </a:t>
                  </a:r>
                  <a:r>
                    <a:rPr lang="en-GB" sz="1200" dirty="0">
                      <a:solidFill>
                        <a:srgbClr val="FFFFFF"/>
                      </a:solidFill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the </a:t>
                  </a:r>
                  <a:r>
                    <a:rPr lang="en-GB" sz="1200" dirty="0">
                      <a:solidFill>
                        <a:srgbClr val="FFFFFF"/>
                      </a:solidFill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sources that I founds reference lists to find similar sources that helped to back up the research I had already conducted</a:t>
                  </a:r>
                  <a:endParaRPr lang="en-GB" sz="1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</p:txBody>
            </p:sp>
            <p:sp>
              <p:nvSpPr>
                <p:cNvPr id="54" name="Text Box 1720526558">
                  <a:extLst>
                    <a:ext uri="{FF2B5EF4-FFF2-40B4-BE49-F238E27FC236}">
                      <a16:creationId xmlns:a16="http://schemas.microsoft.com/office/drawing/2014/main" id="{7B173D25-7CDB-623C-0E1C-D32490C56A15}"/>
                    </a:ext>
                  </a:extLst>
                </p:cNvPr>
                <p:cNvSpPr txBox="1"/>
                <p:nvPr/>
              </p:nvSpPr>
              <p:spPr>
                <a:xfrm>
                  <a:off x="56618" y="6686546"/>
                  <a:ext cx="2638425" cy="1198988"/>
                </a:xfrm>
                <a:prstGeom prst="rect">
                  <a:avLst/>
                </a:prstGeom>
                <a:noFill/>
                <a:ln w="6350">
                  <a:noFill/>
                </a:ln>
                <a:effectLst/>
              </p:spPr>
              <p:style>
                <a:lnRef idx="0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dk1"/>
                </a:fontRef>
              </p:style>
              <p:txBody>
                <a:bodyPr rot="0" spcFirstLastPara="0" vert="horz" wrap="square" lIns="91440" tIns="45720" rIns="91440" bIns="45720" numCol="1" spcCol="0" rtlCol="0" fromWordArt="0" anchor="t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pPr>
                    <a:spcBef>
                      <a:spcPts val="500"/>
                    </a:spcBef>
                    <a:spcAft>
                      <a:spcPts val="500"/>
                    </a:spcAft>
                  </a:pPr>
                  <a:r>
                    <a:rPr lang="en-GB" sz="1000" dirty="0">
                      <a:solidFill>
                        <a:srgbClr val="FFFFFF"/>
                      </a:solidFill>
                      <a:effectLst/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Reflection/ challenges: </a:t>
                  </a:r>
                  <a:r>
                    <a:rPr lang="en-GB" sz="1000" dirty="0">
                      <a:solidFill>
                        <a:srgbClr val="FFFFFF"/>
                      </a:solidFill>
                      <a:latin typeface="Times New Roman" panose="02020603050405020304" pitchFamily="18" charset="0"/>
                      <a:ea typeface="Times New Roman" panose="02020603050405020304" pitchFamily="18" charset="0"/>
                    </a:rPr>
                    <a:t>When using google scholar I found that a lot of the articles I wanted to access I couldn’t due to them needing to be paid for. Next time I will try utilise the library sources more as then ill have confidence in being able to access them</a:t>
                  </a:r>
                  <a:endParaRPr lang="en-GB" sz="1000" dirty="0">
                    <a:effectLst/>
                    <a:latin typeface="Times New Roman" panose="02020603050405020304" pitchFamily="18" charset="0"/>
                    <a:ea typeface="Times New Roman" panose="02020603050405020304" pitchFamily="18" charset="0"/>
                  </a:endParaRPr>
                </a:p>
              </p:txBody>
            </p:sp>
          </p:grpSp>
        </p:grpSp>
        <p:sp>
          <p:nvSpPr>
            <p:cNvPr id="40" name="Text Box 1044927359">
              <a:extLst>
                <a:ext uri="{FF2B5EF4-FFF2-40B4-BE49-F238E27FC236}">
                  <a16:creationId xmlns:a16="http://schemas.microsoft.com/office/drawing/2014/main" id="{050C0597-9BA5-ED72-919A-5E95CAA3B7B3}"/>
                </a:ext>
              </a:extLst>
            </p:cNvPr>
            <p:cNvSpPr txBox="1"/>
            <p:nvPr/>
          </p:nvSpPr>
          <p:spPr>
            <a:xfrm>
              <a:off x="0" y="290528"/>
              <a:ext cx="5122268" cy="669011"/>
            </a:xfrm>
            <a:prstGeom prst="rect">
              <a:avLst/>
            </a:prstGeom>
            <a:noFill/>
            <a:ln w="6350">
              <a:noFill/>
            </a:ln>
            <a:effectLst/>
          </p:spPr>
          <p:style>
            <a:lnRef idx="0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/>
            <a:p>
              <a:pPr>
                <a:spcBef>
                  <a:spcPts val="500"/>
                </a:spcBef>
                <a:spcAft>
                  <a:spcPts val="500"/>
                </a:spcAft>
              </a:pPr>
              <a:r>
                <a:rPr lang="en-GB" sz="2200" b="1" dirty="0">
                  <a:solidFill>
                    <a:srgbClr val="33CCCC"/>
                  </a:solidFill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rPr>
                <a:t>RESEARCH TIMELINE</a:t>
              </a:r>
              <a:endParaRPr lang="en-GB" sz="10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</p:grpSp>
      <p:sp>
        <p:nvSpPr>
          <p:cNvPr id="73" name="TextBox 72">
            <a:extLst>
              <a:ext uri="{FF2B5EF4-FFF2-40B4-BE49-F238E27FC236}">
                <a16:creationId xmlns:a16="http://schemas.microsoft.com/office/drawing/2014/main" id="{D8E50146-FCF1-BD14-E6CD-903761FAB010}"/>
              </a:ext>
            </a:extLst>
          </p:cNvPr>
          <p:cNvSpPr txBox="1"/>
          <p:nvPr/>
        </p:nvSpPr>
        <p:spPr>
          <a:xfrm>
            <a:off x="7503919" y="3075057"/>
            <a:ext cx="375322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MY RESEARCH…</a:t>
            </a: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193663472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343EE1-B4F8-8846-57AE-15AA1FED54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  <a:endParaRPr lang="en-US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6EAD83D-BD8A-2878-8E39-7BFBB205701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98" t="6645" r="25243" b="3967"/>
          <a:stretch/>
        </p:blipFill>
        <p:spPr>
          <a:xfrm>
            <a:off x="4217130" y="2585739"/>
            <a:ext cx="3757739" cy="3626218"/>
          </a:xfrm>
        </p:spPr>
      </p:pic>
    </p:spTree>
    <p:extLst>
      <p:ext uri="{BB962C8B-B14F-4D97-AF65-F5344CB8AC3E}">
        <p14:creationId xmlns:p14="http://schemas.microsoft.com/office/powerpoint/2010/main" val="90483822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B00C0-DF38-3CC3-6C63-B69BDE487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5614B-8463-8B56-3511-4D02FCF738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0261" y="2384044"/>
            <a:ext cx="9922192" cy="3981831"/>
          </a:xfrm>
        </p:spPr>
        <p:txBody>
          <a:bodyPr>
            <a:noAutofit/>
          </a:bodyPr>
          <a:lstStyle/>
          <a:p>
            <a:r>
              <a:rPr lang="en-US" sz="800" kern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Agnew, R. (2001). Building on the foundation of general strain theory: Specifying the types of strain most likely to lead to crime and delinquency. </a:t>
            </a:r>
            <a:r>
              <a:rPr lang="en-US" sz="800" i="1" kern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Research in Crime and Delinquency,38</a:t>
            </a:r>
            <a:r>
              <a:rPr lang="en-US" sz="800" kern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(4), 319–361.</a:t>
            </a:r>
            <a:endParaRPr lang="en-GB" sz="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800" kern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Agnew, R. (1992). Foundation for a general strain theory of crime and delinquency. </a:t>
            </a:r>
            <a:r>
              <a:rPr lang="en-US" sz="800" i="1" kern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Criminology,30</a:t>
            </a:r>
            <a:r>
              <a:rPr lang="en-US" sz="800" kern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47–87.</a:t>
            </a:r>
            <a:endParaRPr lang="en-GB" sz="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Bernburg</a:t>
            </a:r>
            <a:r>
              <a:rPr lang="en-US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J.G.B, </a:t>
            </a:r>
            <a:r>
              <a:rPr lang="en-US" sz="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Krohn</a:t>
            </a:r>
            <a:r>
              <a:rPr lang="en-US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M.D.K and Rivera, C.J.R (2006) ‘Official Labelling, Criminal </a:t>
            </a:r>
            <a:r>
              <a:rPr lang="en-US" sz="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Embeddedness</a:t>
            </a:r>
            <a:r>
              <a:rPr lang="en-US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and Subsequent Delinquency: A Longitudinal Test of Labelling Theory’ </a:t>
            </a:r>
            <a:r>
              <a:rPr lang="en-US" sz="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Journal of Research in Crime and Delinquency. </a:t>
            </a:r>
            <a:r>
              <a:rPr lang="en-US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Vol.43(1) P. 67-88.</a:t>
            </a:r>
            <a:endParaRPr lang="en-GB" sz="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800" kern="0" dirty="0" err="1">
                <a:solidFill>
                  <a:srgbClr val="2A2A2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Drawve</a:t>
            </a:r>
            <a:r>
              <a:rPr lang="en-US" sz="800" kern="0" dirty="0">
                <a:solidFill>
                  <a:srgbClr val="2A2A2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G.D, Thomas, S.A.T and wales, J.T.W (2013) ‘The likelihood of Arrest: A Routine Activity Theory Approach’ </a:t>
            </a:r>
            <a:r>
              <a:rPr lang="en-US" sz="800" i="1" kern="0" dirty="0">
                <a:solidFill>
                  <a:srgbClr val="2A2A2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American Journal of Criminal Justice. </a:t>
            </a:r>
            <a:r>
              <a:rPr lang="en-US" sz="800" kern="0" dirty="0">
                <a:solidFill>
                  <a:srgbClr val="2A2A2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at: https://link.springer.com/article/10.1007/s12103-013-9226-2 (Accessed: 29/10/24)</a:t>
            </a:r>
            <a:endParaRPr lang="en-GB" sz="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800" kern="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Fine, B.F (1977) ‘Labelling Theory:an investigation into the sociological critique of deviance’ </a:t>
            </a:r>
            <a:r>
              <a:rPr lang="en-US" sz="800" i="1" kern="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Economy and Society. </a:t>
            </a:r>
            <a:r>
              <a:rPr lang="en-US" sz="800" kern="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Vol.6(2) P. 166-193. Available at:  </a:t>
            </a:r>
            <a:r>
              <a:rPr lang="en-US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https://criticaltheoriesofantisemitism.net/</a:t>
            </a:r>
            <a:r>
              <a:rPr lang="en-US" sz="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wp-content</a:t>
            </a:r>
            <a:r>
              <a:rPr lang="en-US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/uploads/2012/12/fine-deviance.pdf</a:t>
            </a:r>
            <a:r>
              <a:rPr lang="en-US" sz="800" u="sng" kern="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sz="800" kern="0" dirty="0">
                <a:solidFill>
                  <a:srgbClr val="333333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(Accessed: 29/10/24)</a:t>
            </a:r>
            <a:endParaRPr lang="en-GB" sz="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Herman (1995) </a:t>
            </a:r>
            <a:r>
              <a:rPr lang="en-US" sz="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Deviance: A Symbolic Interactionist Approach. </a:t>
            </a:r>
            <a:endParaRPr lang="en-GB" sz="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800" kern="0" dirty="0">
                <a:solidFill>
                  <a:srgbClr val="2A2A2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Hernandez and Fisher (2012) </a:t>
            </a:r>
            <a:r>
              <a:rPr lang="en-US" sz="800" i="1" kern="0" dirty="0">
                <a:solidFill>
                  <a:srgbClr val="2A2A2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Routine Activity Theory. </a:t>
            </a:r>
            <a:r>
              <a:rPr lang="en-US" sz="800" kern="0" dirty="0">
                <a:solidFill>
                  <a:srgbClr val="2A2A2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Available at: https://</a:t>
            </a:r>
            <a:r>
              <a:rPr lang="en-US" sz="800" kern="0" dirty="0" err="1">
                <a:solidFill>
                  <a:srgbClr val="2A2A2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doi.org</a:t>
            </a:r>
            <a:r>
              <a:rPr lang="en-US" sz="800" kern="0" dirty="0">
                <a:solidFill>
                  <a:srgbClr val="2A2A2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/10.1093/</a:t>
            </a:r>
            <a:r>
              <a:rPr lang="en-US" sz="800" kern="0" dirty="0" err="1">
                <a:solidFill>
                  <a:srgbClr val="2A2A2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oxfordhb</a:t>
            </a:r>
            <a:r>
              <a:rPr lang="en-US" sz="800" kern="0" dirty="0">
                <a:solidFill>
                  <a:srgbClr val="2A2A2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/9780199747238.013.0027. (Accessed: 28/10/24)</a:t>
            </a:r>
            <a:endParaRPr lang="en-GB" sz="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800" kern="0" dirty="0">
                <a:solidFill>
                  <a:srgbClr val="2A2A2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Hollis M.E.H, Felson M.F, Welsh B.C.W (2013) ‘The capable guardian in routine activities theory: a theoretical and conceptual reappraisal’</a:t>
            </a:r>
            <a:r>
              <a:rPr lang="en-US" sz="800" i="1" kern="0" dirty="0">
                <a:solidFill>
                  <a:srgbClr val="2A2A2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Crime Prevention and Community Safety, </a:t>
            </a:r>
            <a:r>
              <a:rPr lang="en-US" sz="800" kern="0" dirty="0">
                <a:solidFill>
                  <a:srgbClr val="2A2A2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Vol. 15 (1) p. 65-79. Available at: https://link.springer.com/content/pdf/10.1057/</a:t>
            </a:r>
            <a:r>
              <a:rPr lang="en-US" sz="800" kern="0" dirty="0" err="1">
                <a:solidFill>
                  <a:srgbClr val="2A2A2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cpcs.2012.14.pdf</a:t>
            </a:r>
            <a:r>
              <a:rPr lang="en-US" sz="800" kern="0" dirty="0">
                <a:solidFill>
                  <a:srgbClr val="2A2A2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28/10/24)</a:t>
            </a:r>
            <a:endParaRPr lang="en-GB" sz="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Howett</a:t>
            </a:r>
            <a:r>
              <a:rPr lang="en-US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D. (2018) ‘introduction to </a:t>
            </a:r>
            <a:r>
              <a:rPr lang="en-US" sz="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forsenic</a:t>
            </a:r>
            <a:r>
              <a:rPr lang="en-US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criminal psychology’ Sixth edition, Harlow: Pearson education limited.</a:t>
            </a:r>
            <a:endParaRPr lang="en-GB" sz="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800" kern="0" dirty="0" err="1">
                <a:solidFill>
                  <a:srgbClr val="1B1B1B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Mazzarello</a:t>
            </a:r>
            <a:r>
              <a:rPr lang="en-US" sz="800" kern="0" dirty="0">
                <a:solidFill>
                  <a:srgbClr val="1B1B1B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P. (2011) ‘Cesare Lombroso: an anthropologist between evolution and degeneration’ </a:t>
            </a:r>
            <a:r>
              <a:rPr lang="en-US" sz="800" i="1" kern="0" dirty="0">
                <a:solidFill>
                  <a:srgbClr val="1B1B1B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National library of Medicine. </a:t>
            </a:r>
            <a:r>
              <a:rPr lang="en-US" sz="800" kern="0" dirty="0">
                <a:solidFill>
                  <a:srgbClr val="1B1B1B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Vol.26(2) p. 97-101.</a:t>
            </a:r>
            <a:endParaRPr lang="en-GB" sz="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800" kern="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Miró</a:t>
            </a:r>
            <a:r>
              <a:rPr lang="en-US" sz="800" kern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F (2014) ‘Routine activity theory’ </a:t>
            </a:r>
            <a:r>
              <a:rPr lang="en-US" sz="800" i="1" kern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encyclopedia of theoretical criminology</a:t>
            </a:r>
            <a:r>
              <a:rPr lang="en-US" sz="800" kern="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pp.1-7. Available:</a:t>
            </a:r>
            <a:r>
              <a:rPr lang="en-US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</a:t>
            </a:r>
            <a:r>
              <a:rPr lang="en-US" sz="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doi.org</a:t>
            </a:r>
            <a:r>
              <a:rPr lang="en-US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/10.1002/</a:t>
            </a:r>
            <a:r>
              <a:rPr lang="en-US" sz="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9781118517390.wbetc198</a:t>
            </a:r>
            <a:r>
              <a:rPr lang="en-US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21/10/24)</a:t>
            </a:r>
            <a:endParaRPr lang="en-GB" sz="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800" u="sng" kern="0" dirty="0" err="1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Raybeck</a:t>
            </a:r>
            <a:r>
              <a:rPr lang="en-US" sz="800" u="sng" kern="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D.R (1991) ‘Deviance, Labelling Theory and the Concept of Scale’ </a:t>
            </a:r>
            <a:r>
              <a:rPr lang="en-US" sz="800" i="1" u="sng" kern="0" dirty="0" err="1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Anthropologica</a:t>
            </a:r>
            <a:r>
              <a:rPr lang="en-US" sz="800" i="1" u="sng" kern="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800" u="sng" kern="0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Vol. 33(1/2) P.17-38.</a:t>
            </a:r>
            <a:endParaRPr lang="en-GB" sz="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Savopoulos</a:t>
            </a:r>
            <a:r>
              <a:rPr lang="en-US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P.S and Lindell A.K.L (2018) ‘Born Criminal? Differences in Structural, Functional and </a:t>
            </a:r>
            <a:r>
              <a:rPr lang="en-US" sz="8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Behavioural</a:t>
            </a:r>
            <a:r>
              <a:rPr lang="en-US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lateralization Between Criminals and Non-Criminals’ </a:t>
            </a:r>
            <a:r>
              <a:rPr lang="en-US" sz="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Laterality. Vol.23(6) p. 738-760.</a:t>
            </a:r>
            <a:endParaRPr lang="en-GB" sz="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White, R.W and Haines, F.H and Asquith, N.L.A (2021) </a:t>
            </a:r>
            <a:r>
              <a:rPr lang="en-US" sz="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Crime &amp; Criminology </a:t>
            </a:r>
            <a:r>
              <a:rPr lang="en-US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US" sz="800" kern="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edition. Australia’s &amp; New Zealand.p. 76</a:t>
            </a:r>
            <a:endParaRPr lang="en-GB" sz="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White, R.W and Haines, F.H and Asquith, N.L.A (2021) </a:t>
            </a:r>
            <a:r>
              <a:rPr lang="en-US" sz="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Crime &amp; Criminology </a:t>
            </a:r>
            <a:r>
              <a:rPr lang="en-US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r>
              <a:rPr lang="en-US" sz="800" kern="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sz="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edition. Australia’s &amp; New Zealand.p. 90-91</a:t>
            </a:r>
            <a:endParaRPr lang="en-GB" sz="8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6682412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9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Parcel</vt:lpstr>
      <vt:lpstr>Criminological theories and causes of criminal behaviour </vt:lpstr>
      <vt:lpstr>Routine activities theory </vt:lpstr>
      <vt:lpstr>Strain theory</vt:lpstr>
      <vt:lpstr>Labelling theory </vt:lpstr>
      <vt:lpstr>LOMBROSO </vt:lpstr>
      <vt:lpstr>Conclusion </vt:lpstr>
      <vt:lpstr>PowerPoint Presentation</vt:lpstr>
      <vt:lpstr>Any Questions?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Criminological theory and causes of criminal behaviour </dc:title>
  <dc:creator>Ffion Oliver (2305145)</dc:creator>
  <cp:lastModifiedBy>Ffion Oliver (2305145)</cp:lastModifiedBy>
  <cp:revision>8</cp:revision>
  <dcterms:created xsi:type="dcterms:W3CDTF">2024-10-27T18:37:05Z</dcterms:created>
  <dcterms:modified xsi:type="dcterms:W3CDTF">2024-11-04T01:19:05Z</dcterms:modified>
</cp:coreProperties>
</file>