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9" d="100"/>
          <a:sy n="89" d="100"/>
        </p:scale>
        <p:origin x="76" y="1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Relationship Id="rId14" Type="http://schemas.openxmlformats.org/officeDocument/2006/relationships/image" Target="../media/image5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Relationship Id="rId14" Type="http://schemas.openxmlformats.org/officeDocument/2006/relationships/image" Target="../media/image5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51D024-43F8-4CE0-B9DC-357EB1573CA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CA43DE-3CF6-4540-9E4B-53E6712542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 - Tell me what you are going to tell me,</a:t>
          </a:r>
          <a:endParaRPr lang="en-US"/>
        </a:p>
      </dgm:t>
    </dgm:pt>
    <dgm:pt modelId="{AAFEF1BF-65CE-4504-9BDB-CFDC201C46CC}" type="parTrans" cxnId="{838B0A26-5E19-4248-811F-791D81292ED7}">
      <dgm:prSet/>
      <dgm:spPr/>
      <dgm:t>
        <a:bodyPr/>
        <a:lstStyle/>
        <a:p>
          <a:endParaRPr lang="en-US"/>
        </a:p>
      </dgm:t>
    </dgm:pt>
    <dgm:pt modelId="{BBE18E5A-16D7-47A7-9025-460EB65E49C9}" type="sibTrans" cxnId="{838B0A26-5E19-4248-811F-791D81292ED7}">
      <dgm:prSet/>
      <dgm:spPr/>
      <dgm:t>
        <a:bodyPr/>
        <a:lstStyle/>
        <a:p>
          <a:endParaRPr lang="en-US"/>
        </a:p>
      </dgm:t>
    </dgm:pt>
    <dgm:pt modelId="{DB86C6C2-CBBE-47AD-87E0-DB103C34DC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Middle -Tell me,</a:t>
          </a:r>
          <a:endParaRPr lang="en-US"/>
        </a:p>
      </dgm:t>
    </dgm:pt>
    <dgm:pt modelId="{87C9E2A7-9323-4ED9-B169-9E621752ADF0}" type="parTrans" cxnId="{AC0C35DF-2A77-4002-B5E6-C1BB3B976EEA}">
      <dgm:prSet/>
      <dgm:spPr/>
      <dgm:t>
        <a:bodyPr/>
        <a:lstStyle/>
        <a:p>
          <a:endParaRPr lang="en-US"/>
        </a:p>
      </dgm:t>
    </dgm:pt>
    <dgm:pt modelId="{CD62FABA-AB0E-4D01-8080-8F9DDA9C6C34}" type="sibTrans" cxnId="{AC0C35DF-2A77-4002-B5E6-C1BB3B976EEA}">
      <dgm:prSet/>
      <dgm:spPr/>
      <dgm:t>
        <a:bodyPr/>
        <a:lstStyle/>
        <a:p>
          <a:endParaRPr lang="en-US"/>
        </a:p>
      </dgm:t>
    </dgm:pt>
    <dgm:pt modelId="{4A60239F-583D-4C4D-A224-3F46B024E8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 - Tell me what you have just told me (this should mirror the introduction).</a:t>
          </a:r>
          <a:endParaRPr lang="en-US"/>
        </a:p>
      </dgm:t>
    </dgm:pt>
    <dgm:pt modelId="{1FAA1283-8AB5-420F-8554-CEC3C4E12D40}" type="parTrans" cxnId="{8F088705-CC4A-45C6-ACF9-46DAFA8BC2BE}">
      <dgm:prSet/>
      <dgm:spPr/>
      <dgm:t>
        <a:bodyPr/>
        <a:lstStyle/>
        <a:p>
          <a:endParaRPr lang="en-US"/>
        </a:p>
      </dgm:t>
    </dgm:pt>
    <dgm:pt modelId="{2D2592F9-A402-4814-A54D-B003AAC3EC75}" type="sibTrans" cxnId="{8F088705-CC4A-45C6-ACF9-46DAFA8BC2BE}">
      <dgm:prSet/>
      <dgm:spPr/>
      <dgm:t>
        <a:bodyPr/>
        <a:lstStyle/>
        <a:p>
          <a:endParaRPr lang="en-US"/>
        </a:p>
      </dgm:t>
    </dgm:pt>
    <dgm:pt modelId="{C1F2B0C4-06CC-4209-8D3D-DBA89774B0C7}" type="pres">
      <dgm:prSet presAssocID="{3351D024-43F8-4CE0-B9DC-357EB1573CAF}" presName="root" presStyleCnt="0">
        <dgm:presLayoutVars>
          <dgm:dir/>
          <dgm:resizeHandles val="exact"/>
        </dgm:presLayoutVars>
      </dgm:prSet>
      <dgm:spPr/>
    </dgm:pt>
    <dgm:pt modelId="{837EF32B-6608-43C0-A3AB-B41BB66FBA91}" type="pres">
      <dgm:prSet presAssocID="{F1CA43DE-3CF6-4540-9E4B-53E671254233}" presName="compNode" presStyleCnt="0"/>
      <dgm:spPr/>
    </dgm:pt>
    <dgm:pt modelId="{8D74DBA0-84B0-406F-B570-4C77C694B44E}" type="pres">
      <dgm:prSet presAssocID="{F1CA43DE-3CF6-4540-9E4B-53E67125423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59EB6BB9-8F42-42AB-BE32-888D3C70CDCB}" type="pres">
      <dgm:prSet presAssocID="{F1CA43DE-3CF6-4540-9E4B-53E671254233}" presName="spaceRect" presStyleCnt="0"/>
      <dgm:spPr/>
    </dgm:pt>
    <dgm:pt modelId="{E310AD71-ABBF-408A-8076-4C629F9248E6}" type="pres">
      <dgm:prSet presAssocID="{F1CA43DE-3CF6-4540-9E4B-53E671254233}" presName="textRect" presStyleLbl="revTx" presStyleIdx="0" presStyleCnt="3">
        <dgm:presLayoutVars>
          <dgm:chMax val="1"/>
          <dgm:chPref val="1"/>
        </dgm:presLayoutVars>
      </dgm:prSet>
      <dgm:spPr/>
    </dgm:pt>
    <dgm:pt modelId="{A34AA49A-74E6-48AF-907B-220902ED683F}" type="pres">
      <dgm:prSet presAssocID="{BBE18E5A-16D7-47A7-9025-460EB65E49C9}" presName="sibTrans" presStyleCnt="0"/>
      <dgm:spPr/>
    </dgm:pt>
    <dgm:pt modelId="{01DD7D67-FA9E-4C00-AC9D-0B277C9EAAA2}" type="pres">
      <dgm:prSet presAssocID="{DB86C6C2-CBBE-47AD-87E0-DB103C34DC82}" presName="compNode" presStyleCnt="0"/>
      <dgm:spPr/>
    </dgm:pt>
    <dgm:pt modelId="{3AB4D0FA-F6B7-4BB4-9A7A-3019BEF188B8}" type="pres">
      <dgm:prSet presAssocID="{DB86C6C2-CBBE-47AD-87E0-DB103C34DC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AE2427B9-0C9F-4E99-B710-BDD5544BEAD2}" type="pres">
      <dgm:prSet presAssocID="{DB86C6C2-CBBE-47AD-87E0-DB103C34DC82}" presName="spaceRect" presStyleCnt="0"/>
      <dgm:spPr/>
    </dgm:pt>
    <dgm:pt modelId="{E42CDD76-C789-4400-B794-CB6605851E38}" type="pres">
      <dgm:prSet presAssocID="{DB86C6C2-CBBE-47AD-87E0-DB103C34DC82}" presName="textRect" presStyleLbl="revTx" presStyleIdx="1" presStyleCnt="3">
        <dgm:presLayoutVars>
          <dgm:chMax val="1"/>
          <dgm:chPref val="1"/>
        </dgm:presLayoutVars>
      </dgm:prSet>
      <dgm:spPr/>
    </dgm:pt>
    <dgm:pt modelId="{7048456C-2EC8-47BC-881B-995266AA8863}" type="pres">
      <dgm:prSet presAssocID="{CD62FABA-AB0E-4D01-8080-8F9DDA9C6C34}" presName="sibTrans" presStyleCnt="0"/>
      <dgm:spPr/>
    </dgm:pt>
    <dgm:pt modelId="{3E2765A5-5B49-47C3-80A4-C77D76E010D8}" type="pres">
      <dgm:prSet presAssocID="{4A60239F-583D-4C4D-A224-3F46B024E860}" presName="compNode" presStyleCnt="0"/>
      <dgm:spPr/>
    </dgm:pt>
    <dgm:pt modelId="{CA226F20-5033-418E-B5FD-6EAA49BB5B86}" type="pres">
      <dgm:prSet presAssocID="{4A60239F-583D-4C4D-A224-3F46B024E8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07F46778-D08D-4B98-B116-5E5B95F008A9}" type="pres">
      <dgm:prSet presAssocID="{4A60239F-583D-4C4D-A224-3F46B024E860}" presName="spaceRect" presStyleCnt="0"/>
      <dgm:spPr/>
    </dgm:pt>
    <dgm:pt modelId="{BD5A3188-55E2-43B6-A71B-078A7EF9E3C1}" type="pres">
      <dgm:prSet presAssocID="{4A60239F-583D-4C4D-A224-3F46B024E86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F088705-CC4A-45C6-ACF9-46DAFA8BC2BE}" srcId="{3351D024-43F8-4CE0-B9DC-357EB1573CAF}" destId="{4A60239F-583D-4C4D-A224-3F46B024E860}" srcOrd="2" destOrd="0" parTransId="{1FAA1283-8AB5-420F-8554-CEC3C4E12D40}" sibTransId="{2D2592F9-A402-4814-A54D-B003AAC3EC75}"/>
    <dgm:cxn modelId="{82AD7D23-D85A-447D-A6CE-A8BEB9841BD9}" type="presOf" srcId="{DB86C6C2-CBBE-47AD-87E0-DB103C34DC82}" destId="{E42CDD76-C789-4400-B794-CB6605851E38}" srcOrd="0" destOrd="0" presId="urn:microsoft.com/office/officeart/2018/2/layout/IconLabelList"/>
    <dgm:cxn modelId="{838B0A26-5E19-4248-811F-791D81292ED7}" srcId="{3351D024-43F8-4CE0-B9DC-357EB1573CAF}" destId="{F1CA43DE-3CF6-4540-9E4B-53E671254233}" srcOrd="0" destOrd="0" parTransId="{AAFEF1BF-65CE-4504-9BDB-CFDC201C46CC}" sibTransId="{BBE18E5A-16D7-47A7-9025-460EB65E49C9}"/>
    <dgm:cxn modelId="{3430402C-8257-41B2-8F37-845833E51DD8}" type="presOf" srcId="{4A60239F-583D-4C4D-A224-3F46B024E860}" destId="{BD5A3188-55E2-43B6-A71B-078A7EF9E3C1}" srcOrd="0" destOrd="0" presId="urn:microsoft.com/office/officeart/2018/2/layout/IconLabelList"/>
    <dgm:cxn modelId="{58D62B33-3624-4EE1-AF0B-EEB20B028E9F}" type="presOf" srcId="{F1CA43DE-3CF6-4540-9E4B-53E671254233}" destId="{E310AD71-ABBF-408A-8076-4C629F9248E6}" srcOrd="0" destOrd="0" presId="urn:microsoft.com/office/officeart/2018/2/layout/IconLabelList"/>
    <dgm:cxn modelId="{8790D954-8394-44A7-A76F-1A034B6C99DB}" type="presOf" srcId="{3351D024-43F8-4CE0-B9DC-357EB1573CAF}" destId="{C1F2B0C4-06CC-4209-8D3D-DBA89774B0C7}" srcOrd="0" destOrd="0" presId="urn:microsoft.com/office/officeart/2018/2/layout/IconLabelList"/>
    <dgm:cxn modelId="{AC0C35DF-2A77-4002-B5E6-C1BB3B976EEA}" srcId="{3351D024-43F8-4CE0-B9DC-357EB1573CAF}" destId="{DB86C6C2-CBBE-47AD-87E0-DB103C34DC82}" srcOrd="1" destOrd="0" parTransId="{87C9E2A7-9323-4ED9-B169-9E621752ADF0}" sibTransId="{CD62FABA-AB0E-4D01-8080-8F9DDA9C6C34}"/>
    <dgm:cxn modelId="{406D5A06-8EB5-4698-9CD1-B1A0529C59E1}" type="presParOf" srcId="{C1F2B0C4-06CC-4209-8D3D-DBA89774B0C7}" destId="{837EF32B-6608-43C0-A3AB-B41BB66FBA91}" srcOrd="0" destOrd="0" presId="urn:microsoft.com/office/officeart/2018/2/layout/IconLabelList"/>
    <dgm:cxn modelId="{40CE5C6F-6DAC-4685-8F16-FBE3C8CF7C5F}" type="presParOf" srcId="{837EF32B-6608-43C0-A3AB-B41BB66FBA91}" destId="{8D74DBA0-84B0-406F-B570-4C77C694B44E}" srcOrd="0" destOrd="0" presId="urn:microsoft.com/office/officeart/2018/2/layout/IconLabelList"/>
    <dgm:cxn modelId="{8A5DFE2F-FD82-4EC7-ADA5-EE9E428468BB}" type="presParOf" srcId="{837EF32B-6608-43C0-A3AB-B41BB66FBA91}" destId="{59EB6BB9-8F42-42AB-BE32-888D3C70CDCB}" srcOrd="1" destOrd="0" presId="urn:microsoft.com/office/officeart/2018/2/layout/IconLabelList"/>
    <dgm:cxn modelId="{D09FB7F8-2168-4D19-BBB1-425D24D0DB8A}" type="presParOf" srcId="{837EF32B-6608-43C0-A3AB-B41BB66FBA91}" destId="{E310AD71-ABBF-408A-8076-4C629F9248E6}" srcOrd="2" destOrd="0" presId="urn:microsoft.com/office/officeart/2018/2/layout/IconLabelList"/>
    <dgm:cxn modelId="{FF4487D4-C8CE-4FA3-89B5-9A334736EAC7}" type="presParOf" srcId="{C1F2B0C4-06CC-4209-8D3D-DBA89774B0C7}" destId="{A34AA49A-74E6-48AF-907B-220902ED683F}" srcOrd="1" destOrd="0" presId="urn:microsoft.com/office/officeart/2018/2/layout/IconLabelList"/>
    <dgm:cxn modelId="{C9943A65-6560-4864-B9F1-D80F7A6E393A}" type="presParOf" srcId="{C1F2B0C4-06CC-4209-8D3D-DBA89774B0C7}" destId="{01DD7D67-FA9E-4C00-AC9D-0B277C9EAAA2}" srcOrd="2" destOrd="0" presId="urn:microsoft.com/office/officeart/2018/2/layout/IconLabelList"/>
    <dgm:cxn modelId="{3E673FCC-C45B-4E8C-909E-097A958B283F}" type="presParOf" srcId="{01DD7D67-FA9E-4C00-AC9D-0B277C9EAAA2}" destId="{3AB4D0FA-F6B7-4BB4-9A7A-3019BEF188B8}" srcOrd="0" destOrd="0" presId="urn:microsoft.com/office/officeart/2018/2/layout/IconLabelList"/>
    <dgm:cxn modelId="{1A037974-7481-4564-98F7-55782EFFFD14}" type="presParOf" srcId="{01DD7D67-FA9E-4C00-AC9D-0B277C9EAAA2}" destId="{AE2427B9-0C9F-4E99-B710-BDD5544BEAD2}" srcOrd="1" destOrd="0" presId="urn:microsoft.com/office/officeart/2018/2/layout/IconLabelList"/>
    <dgm:cxn modelId="{8D9F1E65-AD49-4395-B604-FB6826F80804}" type="presParOf" srcId="{01DD7D67-FA9E-4C00-AC9D-0B277C9EAAA2}" destId="{E42CDD76-C789-4400-B794-CB6605851E38}" srcOrd="2" destOrd="0" presId="urn:microsoft.com/office/officeart/2018/2/layout/IconLabelList"/>
    <dgm:cxn modelId="{13F0F2B2-F5E0-4750-9844-711C14DAF49C}" type="presParOf" srcId="{C1F2B0C4-06CC-4209-8D3D-DBA89774B0C7}" destId="{7048456C-2EC8-47BC-881B-995266AA8863}" srcOrd="3" destOrd="0" presId="urn:microsoft.com/office/officeart/2018/2/layout/IconLabelList"/>
    <dgm:cxn modelId="{B86D48D6-1BD9-49F0-AFA0-CBED8CA7F08B}" type="presParOf" srcId="{C1F2B0C4-06CC-4209-8D3D-DBA89774B0C7}" destId="{3E2765A5-5B49-47C3-80A4-C77D76E010D8}" srcOrd="4" destOrd="0" presId="urn:microsoft.com/office/officeart/2018/2/layout/IconLabelList"/>
    <dgm:cxn modelId="{33E4701A-3605-4481-B0EB-7C8A48667DA4}" type="presParOf" srcId="{3E2765A5-5B49-47C3-80A4-C77D76E010D8}" destId="{CA226F20-5033-418E-B5FD-6EAA49BB5B86}" srcOrd="0" destOrd="0" presId="urn:microsoft.com/office/officeart/2018/2/layout/IconLabelList"/>
    <dgm:cxn modelId="{A508A17D-D35E-4673-8FF6-1F049EC83258}" type="presParOf" srcId="{3E2765A5-5B49-47C3-80A4-C77D76E010D8}" destId="{07F46778-D08D-4B98-B116-5E5B95F008A9}" srcOrd="1" destOrd="0" presId="urn:microsoft.com/office/officeart/2018/2/layout/IconLabelList"/>
    <dgm:cxn modelId="{BD4775D8-FC59-4E1E-8F4C-F04298C35A9B}" type="presParOf" srcId="{3E2765A5-5B49-47C3-80A4-C77D76E010D8}" destId="{BD5A3188-55E2-43B6-A71B-078A7EF9E3C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6DB27E-D290-40C2-A0F7-FB2257DA1AC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54553A-C682-4D43-B502-3A82BD38BD59}">
      <dgm:prSet/>
      <dgm:spPr/>
      <dgm:t>
        <a:bodyPr/>
        <a:lstStyle/>
        <a:p>
          <a:r>
            <a:rPr lang="en-GB"/>
            <a:t>What am I studying?</a:t>
          </a:r>
          <a:endParaRPr lang="en-US"/>
        </a:p>
      </dgm:t>
    </dgm:pt>
    <dgm:pt modelId="{5BA5784F-9172-4C18-844A-1A91DB76213B}" type="parTrans" cxnId="{047A9429-7878-4497-B06D-6E43F81C282C}">
      <dgm:prSet/>
      <dgm:spPr/>
      <dgm:t>
        <a:bodyPr/>
        <a:lstStyle/>
        <a:p>
          <a:endParaRPr lang="en-US"/>
        </a:p>
      </dgm:t>
    </dgm:pt>
    <dgm:pt modelId="{37BA1B77-07B5-4E72-B6CD-91986D1D0CF5}" type="sibTrans" cxnId="{047A9429-7878-4497-B06D-6E43F81C282C}">
      <dgm:prSet/>
      <dgm:spPr/>
      <dgm:t>
        <a:bodyPr/>
        <a:lstStyle/>
        <a:p>
          <a:endParaRPr lang="en-US"/>
        </a:p>
      </dgm:t>
    </dgm:pt>
    <dgm:pt modelId="{38EF68FD-8A2C-4B98-B2BA-84DABEFC4EAB}">
      <dgm:prSet/>
      <dgm:spPr/>
      <dgm:t>
        <a:bodyPr/>
        <a:lstStyle/>
        <a:p>
          <a:r>
            <a:rPr lang="en-GB"/>
            <a:t>Why am I studying this subject?</a:t>
          </a:r>
          <a:endParaRPr lang="en-US"/>
        </a:p>
      </dgm:t>
    </dgm:pt>
    <dgm:pt modelId="{ED1A2C2C-4986-4AC6-A51B-B0371EA2FADD}" type="parTrans" cxnId="{A0414DEF-1755-435E-B081-724BF2312964}">
      <dgm:prSet/>
      <dgm:spPr/>
      <dgm:t>
        <a:bodyPr/>
        <a:lstStyle/>
        <a:p>
          <a:endParaRPr lang="en-US"/>
        </a:p>
      </dgm:t>
    </dgm:pt>
    <dgm:pt modelId="{7A92D90A-DE8F-4657-997A-13C98DAD966D}" type="sibTrans" cxnId="{A0414DEF-1755-435E-B081-724BF2312964}">
      <dgm:prSet/>
      <dgm:spPr/>
      <dgm:t>
        <a:bodyPr/>
        <a:lstStyle/>
        <a:p>
          <a:endParaRPr lang="en-US"/>
        </a:p>
      </dgm:t>
    </dgm:pt>
    <dgm:pt modelId="{FCE9A1D7-C830-422A-9D6C-55B1257CF5A5}">
      <dgm:prSet/>
      <dgm:spPr/>
      <dgm:t>
        <a:bodyPr/>
        <a:lstStyle/>
        <a:p>
          <a:r>
            <a:rPr lang="en-GB"/>
            <a:t>What Career am I looking to embark on?</a:t>
          </a:r>
          <a:endParaRPr lang="en-US"/>
        </a:p>
      </dgm:t>
    </dgm:pt>
    <dgm:pt modelId="{DDD81B67-8B8F-4D5B-BBC4-B1BB95E2D929}" type="parTrans" cxnId="{9AA5263A-C134-4D74-8572-B246E60679CC}">
      <dgm:prSet/>
      <dgm:spPr/>
      <dgm:t>
        <a:bodyPr/>
        <a:lstStyle/>
        <a:p>
          <a:endParaRPr lang="en-US"/>
        </a:p>
      </dgm:t>
    </dgm:pt>
    <dgm:pt modelId="{C939CB48-C68D-4D62-A846-C584CE830A4A}" type="sibTrans" cxnId="{9AA5263A-C134-4D74-8572-B246E60679CC}">
      <dgm:prSet/>
      <dgm:spPr/>
      <dgm:t>
        <a:bodyPr/>
        <a:lstStyle/>
        <a:p>
          <a:endParaRPr lang="en-US"/>
        </a:p>
      </dgm:t>
    </dgm:pt>
    <dgm:pt modelId="{24DCB434-9689-4BAE-BD4C-38DE459B319F}">
      <dgm:prSet/>
      <dgm:spPr/>
      <dgm:t>
        <a:bodyPr/>
        <a:lstStyle/>
        <a:p>
          <a:r>
            <a:rPr lang="en-GB"/>
            <a:t>What core skill sets do I need to develop for that career?</a:t>
          </a:r>
          <a:endParaRPr lang="en-US"/>
        </a:p>
      </dgm:t>
    </dgm:pt>
    <dgm:pt modelId="{C8B69F14-4D5F-4A02-922D-B424810649F9}" type="parTrans" cxnId="{C1DC9535-69B8-47BE-9A75-D5BB1D435831}">
      <dgm:prSet/>
      <dgm:spPr/>
      <dgm:t>
        <a:bodyPr/>
        <a:lstStyle/>
        <a:p>
          <a:endParaRPr lang="en-US"/>
        </a:p>
      </dgm:t>
    </dgm:pt>
    <dgm:pt modelId="{D92D1D98-6549-442C-8D85-C994016BA6EB}" type="sibTrans" cxnId="{C1DC9535-69B8-47BE-9A75-D5BB1D435831}">
      <dgm:prSet/>
      <dgm:spPr/>
      <dgm:t>
        <a:bodyPr/>
        <a:lstStyle/>
        <a:p>
          <a:endParaRPr lang="en-US"/>
        </a:p>
      </dgm:t>
    </dgm:pt>
    <dgm:pt modelId="{EACA1C22-4B0B-4B23-AC84-A69E3A9AB5CE}">
      <dgm:prSet/>
      <dgm:spPr/>
      <dgm:t>
        <a:bodyPr/>
        <a:lstStyle/>
        <a:p>
          <a:r>
            <a:rPr lang="en-GB"/>
            <a:t>How am I going to get there?</a:t>
          </a:r>
          <a:endParaRPr lang="en-US"/>
        </a:p>
      </dgm:t>
    </dgm:pt>
    <dgm:pt modelId="{222DF1B4-64DD-4579-AAC1-C2A59FE7FAAF}" type="parTrans" cxnId="{8B0D8DA3-D3DB-492C-9936-B19B823ABD2D}">
      <dgm:prSet/>
      <dgm:spPr/>
      <dgm:t>
        <a:bodyPr/>
        <a:lstStyle/>
        <a:p>
          <a:endParaRPr lang="en-US"/>
        </a:p>
      </dgm:t>
    </dgm:pt>
    <dgm:pt modelId="{4959BE92-5F72-40E9-A08E-FD3672077B6A}" type="sibTrans" cxnId="{8B0D8DA3-D3DB-492C-9936-B19B823ABD2D}">
      <dgm:prSet/>
      <dgm:spPr/>
      <dgm:t>
        <a:bodyPr/>
        <a:lstStyle/>
        <a:p>
          <a:endParaRPr lang="en-US"/>
        </a:p>
      </dgm:t>
    </dgm:pt>
    <dgm:pt modelId="{4BDB3F13-1C52-4575-B6EB-7BBE3B34BBE8}" type="pres">
      <dgm:prSet presAssocID="{B86DB27E-D290-40C2-A0F7-FB2257DA1ACC}" presName="root" presStyleCnt="0">
        <dgm:presLayoutVars>
          <dgm:dir/>
          <dgm:resizeHandles val="exact"/>
        </dgm:presLayoutVars>
      </dgm:prSet>
      <dgm:spPr/>
    </dgm:pt>
    <dgm:pt modelId="{36C5EDAE-420E-4C43-A7AF-1D63148F4F50}" type="pres">
      <dgm:prSet presAssocID="{0954553A-C682-4D43-B502-3A82BD38BD59}" presName="compNode" presStyleCnt="0"/>
      <dgm:spPr/>
    </dgm:pt>
    <dgm:pt modelId="{EA72A69C-5801-4BDF-AB7F-5B7D4C9EC03D}" type="pres">
      <dgm:prSet presAssocID="{0954553A-C682-4D43-B502-3A82BD38BD5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8930C30-21AC-49EB-A529-F3A16AE5FBE8}" type="pres">
      <dgm:prSet presAssocID="{0954553A-C682-4D43-B502-3A82BD38BD59}" presName="spaceRect" presStyleCnt="0"/>
      <dgm:spPr/>
    </dgm:pt>
    <dgm:pt modelId="{E425179B-55D0-478D-969C-28905C1C0ACD}" type="pres">
      <dgm:prSet presAssocID="{0954553A-C682-4D43-B502-3A82BD38BD59}" presName="textRect" presStyleLbl="revTx" presStyleIdx="0" presStyleCnt="5">
        <dgm:presLayoutVars>
          <dgm:chMax val="1"/>
          <dgm:chPref val="1"/>
        </dgm:presLayoutVars>
      </dgm:prSet>
      <dgm:spPr/>
    </dgm:pt>
    <dgm:pt modelId="{16B588B7-7848-4F41-9A26-B25A5277E6C2}" type="pres">
      <dgm:prSet presAssocID="{37BA1B77-07B5-4E72-B6CD-91986D1D0CF5}" presName="sibTrans" presStyleCnt="0"/>
      <dgm:spPr/>
    </dgm:pt>
    <dgm:pt modelId="{7D478E55-EB5C-46D4-860A-0E63FD470E04}" type="pres">
      <dgm:prSet presAssocID="{38EF68FD-8A2C-4B98-B2BA-84DABEFC4EAB}" presName="compNode" presStyleCnt="0"/>
      <dgm:spPr/>
    </dgm:pt>
    <dgm:pt modelId="{37444D07-55CF-4BDC-9BFE-8B7A4053D6A3}" type="pres">
      <dgm:prSet presAssocID="{38EF68FD-8A2C-4B98-B2BA-84DABEFC4EA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A47EA61-BAD7-406B-82B8-93B65323C49C}" type="pres">
      <dgm:prSet presAssocID="{38EF68FD-8A2C-4B98-B2BA-84DABEFC4EAB}" presName="spaceRect" presStyleCnt="0"/>
      <dgm:spPr/>
    </dgm:pt>
    <dgm:pt modelId="{9A8EABAB-C557-44EA-9587-8D62E605997C}" type="pres">
      <dgm:prSet presAssocID="{38EF68FD-8A2C-4B98-B2BA-84DABEFC4EAB}" presName="textRect" presStyleLbl="revTx" presStyleIdx="1" presStyleCnt="5">
        <dgm:presLayoutVars>
          <dgm:chMax val="1"/>
          <dgm:chPref val="1"/>
        </dgm:presLayoutVars>
      </dgm:prSet>
      <dgm:spPr/>
    </dgm:pt>
    <dgm:pt modelId="{8CF0264C-C4D2-4903-AC97-791723A6A61A}" type="pres">
      <dgm:prSet presAssocID="{7A92D90A-DE8F-4657-997A-13C98DAD966D}" presName="sibTrans" presStyleCnt="0"/>
      <dgm:spPr/>
    </dgm:pt>
    <dgm:pt modelId="{A072A990-6881-43C4-852B-B9D555A9B638}" type="pres">
      <dgm:prSet presAssocID="{FCE9A1D7-C830-422A-9D6C-55B1257CF5A5}" presName="compNode" presStyleCnt="0"/>
      <dgm:spPr/>
    </dgm:pt>
    <dgm:pt modelId="{0390555D-BF4D-4341-A509-E26C1C2E2F81}" type="pres">
      <dgm:prSet presAssocID="{FCE9A1D7-C830-422A-9D6C-55B1257CF5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8CB90839-DAA7-4B3D-B85E-3117924CE090}" type="pres">
      <dgm:prSet presAssocID="{FCE9A1D7-C830-422A-9D6C-55B1257CF5A5}" presName="spaceRect" presStyleCnt="0"/>
      <dgm:spPr/>
    </dgm:pt>
    <dgm:pt modelId="{5165155B-5412-40AA-BD37-A8F748EDF8B5}" type="pres">
      <dgm:prSet presAssocID="{FCE9A1D7-C830-422A-9D6C-55B1257CF5A5}" presName="textRect" presStyleLbl="revTx" presStyleIdx="2" presStyleCnt="5">
        <dgm:presLayoutVars>
          <dgm:chMax val="1"/>
          <dgm:chPref val="1"/>
        </dgm:presLayoutVars>
      </dgm:prSet>
      <dgm:spPr/>
    </dgm:pt>
    <dgm:pt modelId="{6F0C7DF0-3B7A-4930-9EDE-C6F23562EA25}" type="pres">
      <dgm:prSet presAssocID="{C939CB48-C68D-4D62-A846-C584CE830A4A}" presName="sibTrans" presStyleCnt="0"/>
      <dgm:spPr/>
    </dgm:pt>
    <dgm:pt modelId="{9A411E21-F482-4A83-919D-885558B19844}" type="pres">
      <dgm:prSet presAssocID="{24DCB434-9689-4BAE-BD4C-38DE459B319F}" presName="compNode" presStyleCnt="0"/>
      <dgm:spPr/>
    </dgm:pt>
    <dgm:pt modelId="{C6670B9F-EC50-4D8E-90B4-35DA134A9619}" type="pres">
      <dgm:prSet presAssocID="{24DCB434-9689-4BAE-BD4C-38DE459B319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2F8AA7F-FF22-466D-B34F-2837A636521C}" type="pres">
      <dgm:prSet presAssocID="{24DCB434-9689-4BAE-BD4C-38DE459B319F}" presName="spaceRect" presStyleCnt="0"/>
      <dgm:spPr/>
    </dgm:pt>
    <dgm:pt modelId="{EE72E5A2-C597-4F14-83E3-A88B4E1E20BA}" type="pres">
      <dgm:prSet presAssocID="{24DCB434-9689-4BAE-BD4C-38DE459B319F}" presName="textRect" presStyleLbl="revTx" presStyleIdx="3" presStyleCnt="5">
        <dgm:presLayoutVars>
          <dgm:chMax val="1"/>
          <dgm:chPref val="1"/>
        </dgm:presLayoutVars>
      </dgm:prSet>
      <dgm:spPr/>
    </dgm:pt>
    <dgm:pt modelId="{553D3DCC-BC01-4522-9586-141D0C200EB8}" type="pres">
      <dgm:prSet presAssocID="{D92D1D98-6549-442C-8D85-C994016BA6EB}" presName="sibTrans" presStyleCnt="0"/>
      <dgm:spPr/>
    </dgm:pt>
    <dgm:pt modelId="{D965EAA8-B13B-4B4D-8311-A593D0553E01}" type="pres">
      <dgm:prSet presAssocID="{EACA1C22-4B0B-4B23-AC84-A69E3A9AB5CE}" presName="compNode" presStyleCnt="0"/>
      <dgm:spPr/>
    </dgm:pt>
    <dgm:pt modelId="{E39FCE66-7AA4-4825-87F7-9393B8406FCD}" type="pres">
      <dgm:prSet presAssocID="{EACA1C22-4B0B-4B23-AC84-A69E3A9AB5C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6B15634E-10F2-49B9-86BC-0CA40758D566}" type="pres">
      <dgm:prSet presAssocID="{EACA1C22-4B0B-4B23-AC84-A69E3A9AB5CE}" presName="spaceRect" presStyleCnt="0"/>
      <dgm:spPr/>
    </dgm:pt>
    <dgm:pt modelId="{9A5E5A06-F940-4E99-BD9C-0E90784005C1}" type="pres">
      <dgm:prSet presAssocID="{EACA1C22-4B0B-4B23-AC84-A69E3A9AB5C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47A9429-7878-4497-B06D-6E43F81C282C}" srcId="{B86DB27E-D290-40C2-A0F7-FB2257DA1ACC}" destId="{0954553A-C682-4D43-B502-3A82BD38BD59}" srcOrd="0" destOrd="0" parTransId="{5BA5784F-9172-4C18-844A-1A91DB76213B}" sibTransId="{37BA1B77-07B5-4E72-B6CD-91986D1D0CF5}"/>
    <dgm:cxn modelId="{C1DC9535-69B8-47BE-9A75-D5BB1D435831}" srcId="{B86DB27E-D290-40C2-A0F7-FB2257DA1ACC}" destId="{24DCB434-9689-4BAE-BD4C-38DE459B319F}" srcOrd="3" destOrd="0" parTransId="{C8B69F14-4D5F-4A02-922D-B424810649F9}" sibTransId="{D92D1D98-6549-442C-8D85-C994016BA6EB}"/>
    <dgm:cxn modelId="{9AA5263A-C134-4D74-8572-B246E60679CC}" srcId="{B86DB27E-D290-40C2-A0F7-FB2257DA1ACC}" destId="{FCE9A1D7-C830-422A-9D6C-55B1257CF5A5}" srcOrd="2" destOrd="0" parTransId="{DDD81B67-8B8F-4D5B-BBC4-B1BB95E2D929}" sibTransId="{C939CB48-C68D-4D62-A846-C584CE830A4A}"/>
    <dgm:cxn modelId="{8334C44F-44A3-4165-9C9F-D35DC68E7981}" type="presOf" srcId="{0954553A-C682-4D43-B502-3A82BD38BD59}" destId="{E425179B-55D0-478D-969C-28905C1C0ACD}" srcOrd="0" destOrd="0" presId="urn:microsoft.com/office/officeart/2018/2/layout/IconLabelList"/>
    <dgm:cxn modelId="{6F0E3B91-714C-4D30-889B-69902F88D492}" type="presOf" srcId="{FCE9A1D7-C830-422A-9D6C-55B1257CF5A5}" destId="{5165155B-5412-40AA-BD37-A8F748EDF8B5}" srcOrd="0" destOrd="0" presId="urn:microsoft.com/office/officeart/2018/2/layout/IconLabelList"/>
    <dgm:cxn modelId="{88363394-3BE2-4709-A267-7B673D815344}" type="presOf" srcId="{B86DB27E-D290-40C2-A0F7-FB2257DA1ACC}" destId="{4BDB3F13-1C52-4575-B6EB-7BBE3B34BBE8}" srcOrd="0" destOrd="0" presId="urn:microsoft.com/office/officeart/2018/2/layout/IconLabelList"/>
    <dgm:cxn modelId="{A94AAC9B-268F-408F-94AB-D7F05016708C}" type="presOf" srcId="{EACA1C22-4B0B-4B23-AC84-A69E3A9AB5CE}" destId="{9A5E5A06-F940-4E99-BD9C-0E90784005C1}" srcOrd="0" destOrd="0" presId="urn:microsoft.com/office/officeart/2018/2/layout/IconLabelList"/>
    <dgm:cxn modelId="{F020109F-D209-4AF6-9545-D4D6E3F04C97}" type="presOf" srcId="{38EF68FD-8A2C-4B98-B2BA-84DABEFC4EAB}" destId="{9A8EABAB-C557-44EA-9587-8D62E605997C}" srcOrd="0" destOrd="0" presId="urn:microsoft.com/office/officeart/2018/2/layout/IconLabelList"/>
    <dgm:cxn modelId="{8B0D8DA3-D3DB-492C-9936-B19B823ABD2D}" srcId="{B86DB27E-D290-40C2-A0F7-FB2257DA1ACC}" destId="{EACA1C22-4B0B-4B23-AC84-A69E3A9AB5CE}" srcOrd="4" destOrd="0" parTransId="{222DF1B4-64DD-4579-AAC1-C2A59FE7FAAF}" sibTransId="{4959BE92-5F72-40E9-A08E-FD3672077B6A}"/>
    <dgm:cxn modelId="{1F6159EE-F263-47B4-8638-6204B2E28268}" type="presOf" srcId="{24DCB434-9689-4BAE-BD4C-38DE459B319F}" destId="{EE72E5A2-C597-4F14-83E3-A88B4E1E20BA}" srcOrd="0" destOrd="0" presId="urn:microsoft.com/office/officeart/2018/2/layout/IconLabelList"/>
    <dgm:cxn modelId="{A0414DEF-1755-435E-B081-724BF2312964}" srcId="{B86DB27E-D290-40C2-A0F7-FB2257DA1ACC}" destId="{38EF68FD-8A2C-4B98-B2BA-84DABEFC4EAB}" srcOrd="1" destOrd="0" parTransId="{ED1A2C2C-4986-4AC6-A51B-B0371EA2FADD}" sibTransId="{7A92D90A-DE8F-4657-997A-13C98DAD966D}"/>
    <dgm:cxn modelId="{F2CE7AC4-38C5-486D-A5FE-95874C0932C0}" type="presParOf" srcId="{4BDB3F13-1C52-4575-B6EB-7BBE3B34BBE8}" destId="{36C5EDAE-420E-4C43-A7AF-1D63148F4F50}" srcOrd="0" destOrd="0" presId="urn:microsoft.com/office/officeart/2018/2/layout/IconLabelList"/>
    <dgm:cxn modelId="{7218679F-CFE2-4FC7-9E71-AEC7E5ABD049}" type="presParOf" srcId="{36C5EDAE-420E-4C43-A7AF-1D63148F4F50}" destId="{EA72A69C-5801-4BDF-AB7F-5B7D4C9EC03D}" srcOrd="0" destOrd="0" presId="urn:microsoft.com/office/officeart/2018/2/layout/IconLabelList"/>
    <dgm:cxn modelId="{1402972B-0014-44CE-89C9-C0C6205B6698}" type="presParOf" srcId="{36C5EDAE-420E-4C43-A7AF-1D63148F4F50}" destId="{88930C30-21AC-49EB-A529-F3A16AE5FBE8}" srcOrd="1" destOrd="0" presId="urn:microsoft.com/office/officeart/2018/2/layout/IconLabelList"/>
    <dgm:cxn modelId="{2AB7F305-9174-48C6-89F0-1A73A56190C1}" type="presParOf" srcId="{36C5EDAE-420E-4C43-A7AF-1D63148F4F50}" destId="{E425179B-55D0-478D-969C-28905C1C0ACD}" srcOrd="2" destOrd="0" presId="urn:microsoft.com/office/officeart/2018/2/layout/IconLabelList"/>
    <dgm:cxn modelId="{DA6D64D2-8A05-406D-BA08-4E107E978CFE}" type="presParOf" srcId="{4BDB3F13-1C52-4575-B6EB-7BBE3B34BBE8}" destId="{16B588B7-7848-4F41-9A26-B25A5277E6C2}" srcOrd="1" destOrd="0" presId="urn:microsoft.com/office/officeart/2018/2/layout/IconLabelList"/>
    <dgm:cxn modelId="{B799C5C2-310C-473B-B1A6-90128CF1394C}" type="presParOf" srcId="{4BDB3F13-1C52-4575-B6EB-7BBE3B34BBE8}" destId="{7D478E55-EB5C-46D4-860A-0E63FD470E04}" srcOrd="2" destOrd="0" presId="urn:microsoft.com/office/officeart/2018/2/layout/IconLabelList"/>
    <dgm:cxn modelId="{4A238380-5608-4EB1-9472-41B941C3DA87}" type="presParOf" srcId="{7D478E55-EB5C-46D4-860A-0E63FD470E04}" destId="{37444D07-55CF-4BDC-9BFE-8B7A4053D6A3}" srcOrd="0" destOrd="0" presId="urn:microsoft.com/office/officeart/2018/2/layout/IconLabelList"/>
    <dgm:cxn modelId="{5715E84A-C960-45FB-974E-0DCF81136845}" type="presParOf" srcId="{7D478E55-EB5C-46D4-860A-0E63FD470E04}" destId="{6A47EA61-BAD7-406B-82B8-93B65323C49C}" srcOrd="1" destOrd="0" presId="urn:microsoft.com/office/officeart/2018/2/layout/IconLabelList"/>
    <dgm:cxn modelId="{E8031DEF-56B0-48BB-941B-AB5F2BAB5C37}" type="presParOf" srcId="{7D478E55-EB5C-46D4-860A-0E63FD470E04}" destId="{9A8EABAB-C557-44EA-9587-8D62E605997C}" srcOrd="2" destOrd="0" presId="urn:microsoft.com/office/officeart/2018/2/layout/IconLabelList"/>
    <dgm:cxn modelId="{79DB1D3D-BE72-422B-9771-CEA0BB51AAC7}" type="presParOf" srcId="{4BDB3F13-1C52-4575-B6EB-7BBE3B34BBE8}" destId="{8CF0264C-C4D2-4903-AC97-791723A6A61A}" srcOrd="3" destOrd="0" presId="urn:microsoft.com/office/officeart/2018/2/layout/IconLabelList"/>
    <dgm:cxn modelId="{DB185825-ACAE-4C4E-8360-4C6F90A74DC2}" type="presParOf" srcId="{4BDB3F13-1C52-4575-B6EB-7BBE3B34BBE8}" destId="{A072A990-6881-43C4-852B-B9D555A9B638}" srcOrd="4" destOrd="0" presId="urn:microsoft.com/office/officeart/2018/2/layout/IconLabelList"/>
    <dgm:cxn modelId="{8B83BBE0-470B-4A6B-8D7E-966688BBB8C3}" type="presParOf" srcId="{A072A990-6881-43C4-852B-B9D555A9B638}" destId="{0390555D-BF4D-4341-A509-E26C1C2E2F81}" srcOrd="0" destOrd="0" presId="urn:microsoft.com/office/officeart/2018/2/layout/IconLabelList"/>
    <dgm:cxn modelId="{B2E0F70D-DDA2-44EE-A254-085A64E575E6}" type="presParOf" srcId="{A072A990-6881-43C4-852B-B9D555A9B638}" destId="{8CB90839-DAA7-4B3D-B85E-3117924CE090}" srcOrd="1" destOrd="0" presId="urn:microsoft.com/office/officeart/2018/2/layout/IconLabelList"/>
    <dgm:cxn modelId="{8681A851-C4E6-4942-B7AE-C4EEBDA40CD6}" type="presParOf" srcId="{A072A990-6881-43C4-852B-B9D555A9B638}" destId="{5165155B-5412-40AA-BD37-A8F748EDF8B5}" srcOrd="2" destOrd="0" presId="urn:microsoft.com/office/officeart/2018/2/layout/IconLabelList"/>
    <dgm:cxn modelId="{1B8C8A10-18E7-410B-B833-B107D82CD3DD}" type="presParOf" srcId="{4BDB3F13-1C52-4575-B6EB-7BBE3B34BBE8}" destId="{6F0C7DF0-3B7A-4930-9EDE-C6F23562EA25}" srcOrd="5" destOrd="0" presId="urn:microsoft.com/office/officeart/2018/2/layout/IconLabelList"/>
    <dgm:cxn modelId="{78E818CB-F3AA-48CF-9D32-BA52B7907D43}" type="presParOf" srcId="{4BDB3F13-1C52-4575-B6EB-7BBE3B34BBE8}" destId="{9A411E21-F482-4A83-919D-885558B19844}" srcOrd="6" destOrd="0" presId="urn:microsoft.com/office/officeart/2018/2/layout/IconLabelList"/>
    <dgm:cxn modelId="{661BEA7F-B015-4659-9D38-0B6900D9E10C}" type="presParOf" srcId="{9A411E21-F482-4A83-919D-885558B19844}" destId="{C6670B9F-EC50-4D8E-90B4-35DA134A9619}" srcOrd="0" destOrd="0" presId="urn:microsoft.com/office/officeart/2018/2/layout/IconLabelList"/>
    <dgm:cxn modelId="{866A700E-638F-4EFF-8AF0-228066ED504A}" type="presParOf" srcId="{9A411E21-F482-4A83-919D-885558B19844}" destId="{92F8AA7F-FF22-466D-B34F-2837A636521C}" srcOrd="1" destOrd="0" presId="urn:microsoft.com/office/officeart/2018/2/layout/IconLabelList"/>
    <dgm:cxn modelId="{C0AE030C-1349-438B-B728-1E519F1C2CC3}" type="presParOf" srcId="{9A411E21-F482-4A83-919D-885558B19844}" destId="{EE72E5A2-C597-4F14-83E3-A88B4E1E20BA}" srcOrd="2" destOrd="0" presId="urn:microsoft.com/office/officeart/2018/2/layout/IconLabelList"/>
    <dgm:cxn modelId="{E95F3999-6BF4-4C26-9075-D58B3A0E57CE}" type="presParOf" srcId="{4BDB3F13-1C52-4575-B6EB-7BBE3B34BBE8}" destId="{553D3DCC-BC01-4522-9586-141D0C200EB8}" srcOrd="7" destOrd="0" presId="urn:microsoft.com/office/officeart/2018/2/layout/IconLabelList"/>
    <dgm:cxn modelId="{579E0394-0B50-4F7C-AFB0-0D91C60C7A38}" type="presParOf" srcId="{4BDB3F13-1C52-4575-B6EB-7BBE3B34BBE8}" destId="{D965EAA8-B13B-4B4D-8311-A593D0553E01}" srcOrd="8" destOrd="0" presId="urn:microsoft.com/office/officeart/2018/2/layout/IconLabelList"/>
    <dgm:cxn modelId="{10E8B6B5-DC21-44F4-B4E5-CABBC14E3DB7}" type="presParOf" srcId="{D965EAA8-B13B-4B4D-8311-A593D0553E01}" destId="{E39FCE66-7AA4-4825-87F7-9393B8406FCD}" srcOrd="0" destOrd="0" presId="urn:microsoft.com/office/officeart/2018/2/layout/IconLabelList"/>
    <dgm:cxn modelId="{EFB2B970-2140-4BFB-9666-A9704029F3C7}" type="presParOf" srcId="{D965EAA8-B13B-4B4D-8311-A593D0553E01}" destId="{6B15634E-10F2-49B9-86BC-0CA40758D566}" srcOrd="1" destOrd="0" presId="urn:microsoft.com/office/officeart/2018/2/layout/IconLabelList"/>
    <dgm:cxn modelId="{F71F01DB-7534-4A73-ABF6-D27C0B56D178}" type="presParOf" srcId="{D965EAA8-B13B-4B4D-8311-A593D0553E01}" destId="{9A5E5A06-F940-4E99-BD9C-0E90784005C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CC5177-AC4A-415B-AF03-5E32D110A644}" type="doc">
      <dgm:prSet loTypeId="urn:microsoft.com/office/officeart/2005/8/layout/arrow5" loCatId="relationship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823AAB-79C3-4599-90E8-F765EED08A94}">
      <dgm:prSet/>
      <dgm:spPr/>
      <dgm:t>
        <a:bodyPr/>
        <a:lstStyle/>
        <a:p>
          <a:r>
            <a:rPr lang="en-GB"/>
            <a:t>How does this volunteering role assist my development towards my core skills?</a:t>
          </a:r>
          <a:endParaRPr lang="en-US"/>
        </a:p>
      </dgm:t>
    </dgm:pt>
    <dgm:pt modelId="{8CAA530E-1CD6-4D52-B8A4-8B9B202C549C}" type="parTrans" cxnId="{09E4B7D7-13D5-4F5C-9B83-4F9BCF3D6E1A}">
      <dgm:prSet/>
      <dgm:spPr/>
      <dgm:t>
        <a:bodyPr/>
        <a:lstStyle/>
        <a:p>
          <a:endParaRPr lang="en-US"/>
        </a:p>
      </dgm:t>
    </dgm:pt>
    <dgm:pt modelId="{FD649CB1-E2C5-4294-B7CF-35BB74DAF364}" type="sibTrans" cxnId="{09E4B7D7-13D5-4F5C-9B83-4F9BCF3D6E1A}">
      <dgm:prSet/>
      <dgm:spPr/>
      <dgm:t>
        <a:bodyPr/>
        <a:lstStyle/>
        <a:p>
          <a:endParaRPr lang="en-US"/>
        </a:p>
      </dgm:t>
    </dgm:pt>
    <dgm:pt modelId="{D277E934-5EE0-4AB6-A66E-41D883CECCDC}">
      <dgm:prSet/>
      <dgm:spPr/>
      <dgm:t>
        <a:bodyPr/>
        <a:lstStyle/>
        <a:p>
          <a:r>
            <a:rPr lang="en-GB"/>
            <a:t>How closely are the values expected from my chosen organisation going to be similar to that of my chosen career choice?</a:t>
          </a:r>
          <a:endParaRPr lang="en-US"/>
        </a:p>
      </dgm:t>
    </dgm:pt>
    <dgm:pt modelId="{2C36C141-B568-4C88-ACA0-2F7D79E6DBD9}" type="parTrans" cxnId="{55C5DAAE-FB44-41B7-A1E6-95E6C9D613E5}">
      <dgm:prSet/>
      <dgm:spPr/>
      <dgm:t>
        <a:bodyPr/>
        <a:lstStyle/>
        <a:p>
          <a:endParaRPr lang="en-US"/>
        </a:p>
      </dgm:t>
    </dgm:pt>
    <dgm:pt modelId="{CA34C160-550E-4786-A4B4-10F6C794EA1B}" type="sibTrans" cxnId="{55C5DAAE-FB44-41B7-A1E6-95E6C9D613E5}">
      <dgm:prSet/>
      <dgm:spPr/>
      <dgm:t>
        <a:bodyPr/>
        <a:lstStyle/>
        <a:p>
          <a:endParaRPr lang="en-US"/>
        </a:p>
      </dgm:t>
    </dgm:pt>
    <dgm:pt modelId="{E5519132-4EF0-412B-A65B-375186DF8B81}">
      <dgm:prSet/>
      <dgm:spPr/>
      <dgm:t>
        <a:bodyPr/>
        <a:lstStyle/>
        <a:p>
          <a:r>
            <a:rPr lang="en-GB"/>
            <a:t>Can I count my volunteering experience towards my work experience when applying for that role?</a:t>
          </a:r>
          <a:endParaRPr lang="en-US"/>
        </a:p>
      </dgm:t>
    </dgm:pt>
    <dgm:pt modelId="{11BB24A2-E0A3-49F7-8F86-22F97415F37D}" type="parTrans" cxnId="{AA586A06-4CDC-49EC-A071-3939AC453706}">
      <dgm:prSet/>
      <dgm:spPr/>
      <dgm:t>
        <a:bodyPr/>
        <a:lstStyle/>
        <a:p>
          <a:endParaRPr lang="en-US"/>
        </a:p>
      </dgm:t>
    </dgm:pt>
    <dgm:pt modelId="{E4FC6BF0-462C-48C2-9A14-C6A0352B9B11}" type="sibTrans" cxnId="{AA586A06-4CDC-49EC-A071-3939AC453706}">
      <dgm:prSet/>
      <dgm:spPr/>
      <dgm:t>
        <a:bodyPr/>
        <a:lstStyle/>
        <a:p>
          <a:endParaRPr lang="en-US"/>
        </a:p>
      </dgm:t>
    </dgm:pt>
    <dgm:pt modelId="{534B40E6-F93C-4FF5-9C35-86EF53E25BD3}">
      <dgm:prSet/>
      <dgm:spPr/>
      <dgm:t>
        <a:bodyPr/>
        <a:lstStyle/>
        <a:p>
          <a:r>
            <a:rPr lang="en-GB" dirty="0"/>
            <a:t>Will my volunteering better equip me?</a:t>
          </a:r>
          <a:endParaRPr lang="en-US" dirty="0"/>
        </a:p>
      </dgm:t>
    </dgm:pt>
    <dgm:pt modelId="{364BDC69-24B3-40D2-8AF4-A565D24361B5}" type="parTrans" cxnId="{78962FA2-861A-4F7F-B5CC-447664B5BFCB}">
      <dgm:prSet/>
      <dgm:spPr/>
      <dgm:t>
        <a:bodyPr/>
        <a:lstStyle/>
        <a:p>
          <a:endParaRPr lang="en-US"/>
        </a:p>
      </dgm:t>
    </dgm:pt>
    <dgm:pt modelId="{D2DB4CF0-04CC-43D6-BBFE-BE893788D3A9}" type="sibTrans" cxnId="{78962FA2-861A-4F7F-B5CC-447664B5BFCB}">
      <dgm:prSet/>
      <dgm:spPr/>
      <dgm:t>
        <a:bodyPr/>
        <a:lstStyle/>
        <a:p>
          <a:endParaRPr lang="en-US"/>
        </a:p>
      </dgm:t>
    </dgm:pt>
    <dgm:pt modelId="{01CDD47A-591A-488D-84F0-2CA299102971}" type="pres">
      <dgm:prSet presAssocID="{65CC5177-AC4A-415B-AF03-5E32D110A644}" presName="diagram" presStyleCnt="0">
        <dgm:presLayoutVars>
          <dgm:dir/>
          <dgm:resizeHandles val="exact"/>
        </dgm:presLayoutVars>
      </dgm:prSet>
      <dgm:spPr/>
    </dgm:pt>
    <dgm:pt modelId="{EDD8DA4D-9AB0-4E83-BBE9-2177CCA02E94}" type="pres">
      <dgm:prSet presAssocID="{87823AAB-79C3-4599-90E8-F765EED08A94}" presName="arrow" presStyleLbl="node1" presStyleIdx="0" presStyleCnt="4">
        <dgm:presLayoutVars>
          <dgm:bulletEnabled val="1"/>
        </dgm:presLayoutVars>
      </dgm:prSet>
      <dgm:spPr/>
    </dgm:pt>
    <dgm:pt modelId="{F7873CE3-435F-401A-A934-2774CF9D265E}" type="pres">
      <dgm:prSet presAssocID="{D277E934-5EE0-4AB6-A66E-41D883CECCDC}" presName="arrow" presStyleLbl="node1" presStyleIdx="1" presStyleCnt="4">
        <dgm:presLayoutVars>
          <dgm:bulletEnabled val="1"/>
        </dgm:presLayoutVars>
      </dgm:prSet>
      <dgm:spPr/>
    </dgm:pt>
    <dgm:pt modelId="{747B08C6-4064-486D-9DFA-8720451F4A8E}" type="pres">
      <dgm:prSet presAssocID="{E5519132-4EF0-412B-A65B-375186DF8B81}" presName="arrow" presStyleLbl="node1" presStyleIdx="2" presStyleCnt="4">
        <dgm:presLayoutVars>
          <dgm:bulletEnabled val="1"/>
        </dgm:presLayoutVars>
      </dgm:prSet>
      <dgm:spPr/>
    </dgm:pt>
    <dgm:pt modelId="{947AF7CC-86E8-42A7-8511-3431D8661BF9}" type="pres">
      <dgm:prSet presAssocID="{534B40E6-F93C-4FF5-9C35-86EF53E25BD3}" presName="arrow" presStyleLbl="node1" presStyleIdx="3" presStyleCnt="4" custRadScaleRad="98361">
        <dgm:presLayoutVars>
          <dgm:bulletEnabled val="1"/>
        </dgm:presLayoutVars>
      </dgm:prSet>
      <dgm:spPr/>
    </dgm:pt>
  </dgm:ptLst>
  <dgm:cxnLst>
    <dgm:cxn modelId="{AA586A06-4CDC-49EC-A071-3939AC453706}" srcId="{65CC5177-AC4A-415B-AF03-5E32D110A644}" destId="{E5519132-4EF0-412B-A65B-375186DF8B81}" srcOrd="2" destOrd="0" parTransId="{11BB24A2-E0A3-49F7-8F86-22F97415F37D}" sibTransId="{E4FC6BF0-462C-48C2-9A14-C6A0352B9B11}"/>
    <dgm:cxn modelId="{C6FBCC7C-B5A8-40A6-B22E-263EDE9B9813}" type="presOf" srcId="{65CC5177-AC4A-415B-AF03-5E32D110A644}" destId="{01CDD47A-591A-488D-84F0-2CA299102971}" srcOrd="0" destOrd="0" presId="urn:microsoft.com/office/officeart/2005/8/layout/arrow5"/>
    <dgm:cxn modelId="{A464EC9D-8FA5-48F8-93BB-AFEC2A45596E}" type="presOf" srcId="{E5519132-4EF0-412B-A65B-375186DF8B81}" destId="{747B08C6-4064-486D-9DFA-8720451F4A8E}" srcOrd="0" destOrd="0" presId="urn:microsoft.com/office/officeart/2005/8/layout/arrow5"/>
    <dgm:cxn modelId="{78962FA2-861A-4F7F-B5CC-447664B5BFCB}" srcId="{65CC5177-AC4A-415B-AF03-5E32D110A644}" destId="{534B40E6-F93C-4FF5-9C35-86EF53E25BD3}" srcOrd="3" destOrd="0" parTransId="{364BDC69-24B3-40D2-8AF4-A565D24361B5}" sibTransId="{D2DB4CF0-04CC-43D6-BBFE-BE893788D3A9}"/>
    <dgm:cxn modelId="{516CA4A6-CC91-4CCF-B77D-6DEF2A329E3C}" type="presOf" srcId="{534B40E6-F93C-4FF5-9C35-86EF53E25BD3}" destId="{947AF7CC-86E8-42A7-8511-3431D8661BF9}" srcOrd="0" destOrd="0" presId="urn:microsoft.com/office/officeart/2005/8/layout/arrow5"/>
    <dgm:cxn modelId="{55C5DAAE-FB44-41B7-A1E6-95E6C9D613E5}" srcId="{65CC5177-AC4A-415B-AF03-5E32D110A644}" destId="{D277E934-5EE0-4AB6-A66E-41D883CECCDC}" srcOrd="1" destOrd="0" parTransId="{2C36C141-B568-4C88-ACA0-2F7D79E6DBD9}" sibTransId="{CA34C160-550E-4786-A4B4-10F6C794EA1B}"/>
    <dgm:cxn modelId="{F221A1B1-39BB-487C-8E41-D67C76F78451}" type="presOf" srcId="{87823AAB-79C3-4599-90E8-F765EED08A94}" destId="{EDD8DA4D-9AB0-4E83-BBE9-2177CCA02E94}" srcOrd="0" destOrd="0" presId="urn:microsoft.com/office/officeart/2005/8/layout/arrow5"/>
    <dgm:cxn modelId="{27424FD0-E8C4-428C-ABD5-08BA36A90B8F}" type="presOf" srcId="{D277E934-5EE0-4AB6-A66E-41D883CECCDC}" destId="{F7873CE3-435F-401A-A934-2774CF9D265E}" srcOrd="0" destOrd="0" presId="urn:microsoft.com/office/officeart/2005/8/layout/arrow5"/>
    <dgm:cxn modelId="{09E4B7D7-13D5-4F5C-9B83-4F9BCF3D6E1A}" srcId="{65CC5177-AC4A-415B-AF03-5E32D110A644}" destId="{87823AAB-79C3-4599-90E8-F765EED08A94}" srcOrd="0" destOrd="0" parTransId="{8CAA530E-1CD6-4D52-B8A4-8B9B202C549C}" sibTransId="{FD649CB1-E2C5-4294-B7CF-35BB74DAF364}"/>
    <dgm:cxn modelId="{BB7FC045-57A3-4D3E-BBEB-D2762AAF27C2}" type="presParOf" srcId="{01CDD47A-591A-488D-84F0-2CA299102971}" destId="{EDD8DA4D-9AB0-4E83-BBE9-2177CCA02E94}" srcOrd="0" destOrd="0" presId="urn:microsoft.com/office/officeart/2005/8/layout/arrow5"/>
    <dgm:cxn modelId="{736F6C16-3ADA-4A04-B7DC-00AF396A2C7D}" type="presParOf" srcId="{01CDD47A-591A-488D-84F0-2CA299102971}" destId="{F7873CE3-435F-401A-A934-2774CF9D265E}" srcOrd="1" destOrd="0" presId="urn:microsoft.com/office/officeart/2005/8/layout/arrow5"/>
    <dgm:cxn modelId="{6B522B75-BF1F-4FAE-8DD8-A519B7032D8A}" type="presParOf" srcId="{01CDD47A-591A-488D-84F0-2CA299102971}" destId="{747B08C6-4064-486D-9DFA-8720451F4A8E}" srcOrd="2" destOrd="0" presId="urn:microsoft.com/office/officeart/2005/8/layout/arrow5"/>
    <dgm:cxn modelId="{FCBADC9F-EA9F-4256-B4F2-5F5CFBFB5EDE}" type="presParOf" srcId="{01CDD47A-591A-488D-84F0-2CA299102971}" destId="{947AF7CC-86E8-42A7-8511-3431D8661BF9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7E729D-9896-4B5E-92C2-15E5B0E1FB6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839700A-EA70-43AF-A781-8778179BB4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What am I going to contribute to the placement providers aims and objectives and,</a:t>
          </a:r>
          <a:endParaRPr lang="en-US"/>
        </a:p>
      </dgm:t>
    </dgm:pt>
    <dgm:pt modelId="{640319AF-0B13-40BE-B99A-DE19C047D892}" type="parTrans" cxnId="{8BC18D3D-895D-4DFA-95AE-5C8DB8CD7EFE}">
      <dgm:prSet/>
      <dgm:spPr/>
      <dgm:t>
        <a:bodyPr/>
        <a:lstStyle/>
        <a:p>
          <a:endParaRPr lang="en-US"/>
        </a:p>
      </dgm:t>
    </dgm:pt>
    <dgm:pt modelId="{15055538-06A1-4FE8-8F60-E0B20CCE6D17}" type="sibTrans" cxnId="{8BC18D3D-895D-4DFA-95AE-5C8DB8CD7EFE}">
      <dgm:prSet/>
      <dgm:spPr/>
      <dgm:t>
        <a:bodyPr/>
        <a:lstStyle/>
        <a:p>
          <a:endParaRPr lang="en-US"/>
        </a:p>
      </dgm:t>
    </dgm:pt>
    <dgm:pt modelId="{F8867948-F76E-4AD9-A480-06B913C87C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am I going to provide a first-class service for the clients using that service?</a:t>
          </a:r>
          <a:endParaRPr lang="en-US"/>
        </a:p>
      </dgm:t>
    </dgm:pt>
    <dgm:pt modelId="{37A8F712-D6F7-4F45-8547-160581B74019}" type="parTrans" cxnId="{BED8DF1D-1036-4BCB-A6C7-4F4CF8583085}">
      <dgm:prSet/>
      <dgm:spPr/>
      <dgm:t>
        <a:bodyPr/>
        <a:lstStyle/>
        <a:p>
          <a:endParaRPr lang="en-US"/>
        </a:p>
      </dgm:t>
    </dgm:pt>
    <dgm:pt modelId="{457BF48A-B180-4A59-970D-036A75929652}" type="sibTrans" cxnId="{BED8DF1D-1036-4BCB-A6C7-4F4CF8583085}">
      <dgm:prSet/>
      <dgm:spPr/>
      <dgm:t>
        <a:bodyPr/>
        <a:lstStyle/>
        <a:p>
          <a:endParaRPr lang="en-US"/>
        </a:p>
      </dgm:t>
    </dgm:pt>
    <dgm:pt modelId="{381A5C25-56B5-4234-AFC6-3962FDFD9D72}" type="pres">
      <dgm:prSet presAssocID="{797E729D-9896-4B5E-92C2-15E5B0E1FB66}" presName="root" presStyleCnt="0">
        <dgm:presLayoutVars>
          <dgm:dir/>
          <dgm:resizeHandles val="exact"/>
        </dgm:presLayoutVars>
      </dgm:prSet>
      <dgm:spPr/>
    </dgm:pt>
    <dgm:pt modelId="{5C1BF238-AF02-4085-9CCF-253B17FCF57F}" type="pres">
      <dgm:prSet presAssocID="{F839700A-EA70-43AF-A781-8778179BB480}" presName="compNode" presStyleCnt="0"/>
      <dgm:spPr/>
    </dgm:pt>
    <dgm:pt modelId="{A46078BF-8671-4BB2-987E-02E7BFE2BF92}" type="pres">
      <dgm:prSet presAssocID="{F839700A-EA70-43AF-A781-8778179BB480}" presName="iconBgRect" presStyleLbl="bgShp" presStyleIdx="0" presStyleCnt="2"/>
      <dgm:spPr/>
    </dgm:pt>
    <dgm:pt modelId="{AF30AE9B-7D4D-49FE-A14D-4183B05E164C}" type="pres">
      <dgm:prSet presAssocID="{F839700A-EA70-43AF-A781-8778179BB4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50CD303-9538-4250-858C-3F0BB82F7F30}" type="pres">
      <dgm:prSet presAssocID="{F839700A-EA70-43AF-A781-8778179BB480}" presName="spaceRect" presStyleCnt="0"/>
      <dgm:spPr/>
    </dgm:pt>
    <dgm:pt modelId="{5D7AEAA8-AAF5-490E-91D7-BD20CDFC3EE1}" type="pres">
      <dgm:prSet presAssocID="{F839700A-EA70-43AF-A781-8778179BB480}" presName="textRect" presStyleLbl="revTx" presStyleIdx="0" presStyleCnt="2">
        <dgm:presLayoutVars>
          <dgm:chMax val="1"/>
          <dgm:chPref val="1"/>
        </dgm:presLayoutVars>
      </dgm:prSet>
      <dgm:spPr/>
    </dgm:pt>
    <dgm:pt modelId="{632A35A1-61FE-460D-9FA7-6F2CFB4D8039}" type="pres">
      <dgm:prSet presAssocID="{15055538-06A1-4FE8-8F60-E0B20CCE6D17}" presName="sibTrans" presStyleCnt="0"/>
      <dgm:spPr/>
    </dgm:pt>
    <dgm:pt modelId="{5E5B401F-41A0-431B-9018-575DA0C6CEBD}" type="pres">
      <dgm:prSet presAssocID="{F8867948-F76E-4AD9-A480-06B913C87CC0}" presName="compNode" presStyleCnt="0"/>
      <dgm:spPr/>
    </dgm:pt>
    <dgm:pt modelId="{37F10132-C726-4F20-9FD8-CA4D6B8EAEBE}" type="pres">
      <dgm:prSet presAssocID="{F8867948-F76E-4AD9-A480-06B913C87CC0}" presName="iconBgRect" presStyleLbl="bgShp" presStyleIdx="1" presStyleCnt="2"/>
      <dgm:spPr/>
    </dgm:pt>
    <dgm:pt modelId="{3011FE88-3493-4219-8912-D29382F7ADC2}" type="pres">
      <dgm:prSet presAssocID="{F8867948-F76E-4AD9-A480-06B913C87CC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DF752E5-7FD5-46CD-8AEB-3DB9F4F2F7A5}" type="pres">
      <dgm:prSet presAssocID="{F8867948-F76E-4AD9-A480-06B913C87CC0}" presName="spaceRect" presStyleCnt="0"/>
      <dgm:spPr/>
    </dgm:pt>
    <dgm:pt modelId="{F7D63EA4-CC47-43CE-99B2-D736034F8CA1}" type="pres">
      <dgm:prSet presAssocID="{F8867948-F76E-4AD9-A480-06B913C87CC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ED8DF1D-1036-4BCB-A6C7-4F4CF8583085}" srcId="{797E729D-9896-4B5E-92C2-15E5B0E1FB66}" destId="{F8867948-F76E-4AD9-A480-06B913C87CC0}" srcOrd="1" destOrd="0" parTransId="{37A8F712-D6F7-4F45-8547-160581B74019}" sibTransId="{457BF48A-B180-4A59-970D-036A75929652}"/>
    <dgm:cxn modelId="{8BC18D3D-895D-4DFA-95AE-5C8DB8CD7EFE}" srcId="{797E729D-9896-4B5E-92C2-15E5B0E1FB66}" destId="{F839700A-EA70-43AF-A781-8778179BB480}" srcOrd="0" destOrd="0" parTransId="{640319AF-0B13-40BE-B99A-DE19C047D892}" sibTransId="{15055538-06A1-4FE8-8F60-E0B20CCE6D17}"/>
    <dgm:cxn modelId="{DEA41960-B58E-4A5B-99CC-728A7A7DEC56}" type="presOf" srcId="{F8867948-F76E-4AD9-A480-06B913C87CC0}" destId="{F7D63EA4-CC47-43CE-99B2-D736034F8CA1}" srcOrd="0" destOrd="0" presId="urn:microsoft.com/office/officeart/2018/5/layout/IconCircleLabelList"/>
    <dgm:cxn modelId="{C8E55255-DFCE-45AB-A89E-09738845115B}" type="presOf" srcId="{797E729D-9896-4B5E-92C2-15E5B0E1FB66}" destId="{381A5C25-56B5-4234-AFC6-3962FDFD9D72}" srcOrd="0" destOrd="0" presId="urn:microsoft.com/office/officeart/2018/5/layout/IconCircleLabelList"/>
    <dgm:cxn modelId="{437B8D8C-2F2D-4185-A9F9-38E572A7CB2C}" type="presOf" srcId="{F839700A-EA70-43AF-A781-8778179BB480}" destId="{5D7AEAA8-AAF5-490E-91D7-BD20CDFC3EE1}" srcOrd="0" destOrd="0" presId="urn:microsoft.com/office/officeart/2018/5/layout/IconCircleLabelList"/>
    <dgm:cxn modelId="{2215D569-A270-4065-9758-B156620DA748}" type="presParOf" srcId="{381A5C25-56B5-4234-AFC6-3962FDFD9D72}" destId="{5C1BF238-AF02-4085-9CCF-253B17FCF57F}" srcOrd="0" destOrd="0" presId="urn:microsoft.com/office/officeart/2018/5/layout/IconCircleLabelList"/>
    <dgm:cxn modelId="{A4D96BBC-F01E-4225-96D1-A0BA3FB67A2F}" type="presParOf" srcId="{5C1BF238-AF02-4085-9CCF-253B17FCF57F}" destId="{A46078BF-8671-4BB2-987E-02E7BFE2BF92}" srcOrd="0" destOrd="0" presId="urn:microsoft.com/office/officeart/2018/5/layout/IconCircleLabelList"/>
    <dgm:cxn modelId="{28230326-7BDD-496C-960B-A46F0A82C360}" type="presParOf" srcId="{5C1BF238-AF02-4085-9CCF-253B17FCF57F}" destId="{AF30AE9B-7D4D-49FE-A14D-4183B05E164C}" srcOrd="1" destOrd="0" presId="urn:microsoft.com/office/officeart/2018/5/layout/IconCircleLabelList"/>
    <dgm:cxn modelId="{E6BBFAC2-64E2-43EB-87D5-5A8BA3709EAB}" type="presParOf" srcId="{5C1BF238-AF02-4085-9CCF-253B17FCF57F}" destId="{E50CD303-9538-4250-858C-3F0BB82F7F30}" srcOrd="2" destOrd="0" presId="urn:microsoft.com/office/officeart/2018/5/layout/IconCircleLabelList"/>
    <dgm:cxn modelId="{150D111F-51A5-4381-A074-47853472DCDA}" type="presParOf" srcId="{5C1BF238-AF02-4085-9CCF-253B17FCF57F}" destId="{5D7AEAA8-AAF5-490E-91D7-BD20CDFC3EE1}" srcOrd="3" destOrd="0" presId="urn:microsoft.com/office/officeart/2018/5/layout/IconCircleLabelList"/>
    <dgm:cxn modelId="{59C8473D-0D3A-4900-9EDE-E77173CCC4BE}" type="presParOf" srcId="{381A5C25-56B5-4234-AFC6-3962FDFD9D72}" destId="{632A35A1-61FE-460D-9FA7-6F2CFB4D8039}" srcOrd="1" destOrd="0" presId="urn:microsoft.com/office/officeart/2018/5/layout/IconCircleLabelList"/>
    <dgm:cxn modelId="{4631484B-3EBD-43BF-9B0F-0D446B6F22BF}" type="presParOf" srcId="{381A5C25-56B5-4234-AFC6-3962FDFD9D72}" destId="{5E5B401F-41A0-431B-9018-575DA0C6CEBD}" srcOrd="2" destOrd="0" presId="urn:microsoft.com/office/officeart/2018/5/layout/IconCircleLabelList"/>
    <dgm:cxn modelId="{D06B253F-77D4-4032-BAFF-E04F5F10139F}" type="presParOf" srcId="{5E5B401F-41A0-431B-9018-575DA0C6CEBD}" destId="{37F10132-C726-4F20-9FD8-CA4D6B8EAEBE}" srcOrd="0" destOrd="0" presId="urn:microsoft.com/office/officeart/2018/5/layout/IconCircleLabelList"/>
    <dgm:cxn modelId="{1B5BF0A0-7B3F-4F83-86DB-A2CA12D6CA8C}" type="presParOf" srcId="{5E5B401F-41A0-431B-9018-575DA0C6CEBD}" destId="{3011FE88-3493-4219-8912-D29382F7ADC2}" srcOrd="1" destOrd="0" presId="urn:microsoft.com/office/officeart/2018/5/layout/IconCircleLabelList"/>
    <dgm:cxn modelId="{720B5103-83D9-4C15-8AC5-4FF05C62E667}" type="presParOf" srcId="{5E5B401F-41A0-431B-9018-575DA0C6CEBD}" destId="{2DF752E5-7FD5-46CD-8AEB-3DB9F4F2F7A5}" srcOrd="2" destOrd="0" presId="urn:microsoft.com/office/officeart/2018/5/layout/IconCircleLabelList"/>
    <dgm:cxn modelId="{A08957A3-563C-4175-A5DF-61E6981008CF}" type="presParOf" srcId="{5E5B401F-41A0-431B-9018-575DA0C6CEBD}" destId="{F7D63EA4-CC47-43CE-99B2-D736034F8CA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E796B8-DA72-4261-B868-2991E6DCAF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3AEC454-CA0F-4F78-A995-4C5AD68CEE57}">
      <dgm:prSet/>
      <dgm:spPr/>
      <dgm:t>
        <a:bodyPr/>
        <a:lstStyle/>
        <a:p>
          <a:r>
            <a:rPr lang="en-GB"/>
            <a:t>Intext citations please</a:t>
          </a:r>
          <a:endParaRPr lang="en-US"/>
        </a:p>
      </dgm:t>
    </dgm:pt>
    <dgm:pt modelId="{E648141B-AA47-4F4D-BF0C-3524CE5BA346}" type="parTrans" cxnId="{0714F1D1-93D3-41A8-AFB9-7282B1FFF2FB}">
      <dgm:prSet/>
      <dgm:spPr/>
      <dgm:t>
        <a:bodyPr/>
        <a:lstStyle/>
        <a:p>
          <a:endParaRPr lang="en-US"/>
        </a:p>
      </dgm:t>
    </dgm:pt>
    <dgm:pt modelId="{1AEC296C-A1A7-433B-9499-FBEB22ECCEA3}" type="sibTrans" cxnId="{0714F1D1-93D3-41A8-AFB9-7282B1FFF2FB}">
      <dgm:prSet/>
      <dgm:spPr/>
      <dgm:t>
        <a:bodyPr/>
        <a:lstStyle/>
        <a:p>
          <a:endParaRPr lang="en-US"/>
        </a:p>
      </dgm:t>
    </dgm:pt>
    <dgm:pt modelId="{E0745BC2-A8F6-4E6E-93B2-89DD39D5F4BB}">
      <dgm:prSet/>
      <dgm:spPr/>
      <dgm:t>
        <a:bodyPr/>
        <a:lstStyle/>
        <a:p>
          <a:r>
            <a:rPr lang="en-GB"/>
            <a:t>At least 10 Harvard references.</a:t>
          </a:r>
          <a:endParaRPr lang="en-US"/>
        </a:p>
      </dgm:t>
    </dgm:pt>
    <dgm:pt modelId="{4FB69D44-E355-4EF8-8397-54EB9587BA29}" type="parTrans" cxnId="{26991B75-33DC-4CFE-8BAD-350A372285E1}">
      <dgm:prSet/>
      <dgm:spPr/>
      <dgm:t>
        <a:bodyPr/>
        <a:lstStyle/>
        <a:p>
          <a:endParaRPr lang="en-US"/>
        </a:p>
      </dgm:t>
    </dgm:pt>
    <dgm:pt modelId="{A5EA118D-B57C-4D44-92F4-302A52289C04}" type="sibTrans" cxnId="{26991B75-33DC-4CFE-8BAD-350A372285E1}">
      <dgm:prSet/>
      <dgm:spPr/>
      <dgm:t>
        <a:bodyPr/>
        <a:lstStyle/>
        <a:p>
          <a:endParaRPr lang="en-US"/>
        </a:p>
      </dgm:t>
    </dgm:pt>
    <dgm:pt modelId="{0CBEBF40-F1C5-45ED-B310-EF6B03DEDFA7}">
      <dgm:prSet/>
      <dgm:spPr/>
      <dgm:t>
        <a:bodyPr/>
        <a:lstStyle/>
        <a:p>
          <a:r>
            <a:rPr lang="en-GB"/>
            <a:t>Remember that your citation list should mirror your reference list.</a:t>
          </a:r>
          <a:endParaRPr lang="en-US"/>
        </a:p>
      </dgm:t>
    </dgm:pt>
    <dgm:pt modelId="{24F01EC5-C21D-4E69-A6DD-DAF33470DB98}" type="parTrans" cxnId="{756226AE-37C5-4885-B902-0FD0A998FA38}">
      <dgm:prSet/>
      <dgm:spPr/>
      <dgm:t>
        <a:bodyPr/>
        <a:lstStyle/>
        <a:p>
          <a:endParaRPr lang="en-US"/>
        </a:p>
      </dgm:t>
    </dgm:pt>
    <dgm:pt modelId="{F381227A-E94A-4837-9E95-3FC31579FC6D}" type="sibTrans" cxnId="{756226AE-37C5-4885-B902-0FD0A998FA38}">
      <dgm:prSet/>
      <dgm:spPr/>
      <dgm:t>
        <a:bodyPr/>
        <a:lstStyle/>
        <a:p>
          <a:endParaRPr lang="en-US"/>
        </a:p>
      </dgm:t>
    </dgm:pt>
    <dgm:pt modelId="{E9B49E79-1F73-4509-B26B-C3C3EE8D920C}" type="pres">
      <dgm:prSet presAssocID="{6CE796B8-DA72-4261-B868-2991E6DCAF91}" presName="root" presStyleCnt="0">
        <dgm:presLayoutVars>
          <dgm:dir/>
          <dgm:resizeHandles val="exact"/>
        </dgm:presLayoutVars>
      </dgm:prSet>
      <dgm:spPr/>
    </dgm:pt>
    <dgm:pt modelId="{C17B4A24-34F3-4F18-9D17-80ADC4A09342}" type="pres">
      <dgm:prSet presAssocID="{63AEC454-CA0F-4F78-A995-4C5AD68CEE57}" presName="compNode" presStyleCnt="0"/>
      <dgm:spPr/>
    </dgm:pt>
    <dgm:pt modelId="{A71F813F-419D-4B3F-B0EF-6EDB01C71621}" type="pres">
      <dgm:prSet presAssocID="{63AEC454-CA0F-4F78-A995-4C5AD68CEE57}" presName="bgRect" presStyleLbl="bgShp" presStyleIdx="0" presStyleCnt="3"/>
      <dgm:spPr/>
    </dgm:pt>
    <dgm:pt modelId="{BA13D7D7-AA72-46F2-B201-EDB6E94F010B}" type="pres">
      <dgm:prSet presAssocID="{63AEC454-CA0F-4F78-A995-4C5AD68CEE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CDF2B7E-8991-4E40-9D51-808CE03144E2}" type="pres">
      <dgm:prSet presAssocID="{63AEC454-CA0F-4F78-A995-4C5AD68CEE57}" presName="spaceRect" presStyleCnt="0"/>
      <dgm:spPr/>
    </dgm:pt>
    <dgm:pt modelId="{7D5DB15B-CA75-4CEF-832C-9514345CE8A7}" type="pres">
      <dgm:prSet presAssocID="{63AEC454-CA0F-4F78-A995-4C5AD68CEE57}" presName="parTx" presStyleLbl="revTx" presStyleIdx="0" presStyleCnt="3">
        <dgm:presLayoutVars>
          <dgm:chMax val="0"/>
          <dgm:chPref val="0"/>
        </dgm:presLayoutVars>
      </dgm:prSet>
      <dgm:spPr/>
    </dgm:pt>
    <dgm:pt modelId="{39DC2ED5-C2E1-43A9-B866-5DEA285870E2}" type="pres">
      <dgm:prSet presAssocID="{1AEC296C-A1A7-433B-9499-FBEB22ECCEA3}" presName="sibTrans" presStyleCnt="0"/>
      <dgm:spPr/>
    </dgm:pt>
    <dgm:pt modelId="{7D50E364-04FE-4D4C-B676-5E3F260A4183}" type="pres">
      <dgm:prSet presAssocID="{E0745BC2-A8F6-4E6E-93B2-89DD39D5F4BB}" presName="compNode" presStyleCnt="0"/>
      <dgm:spPr/>
    </dgm:pt>
    <dgm:pt modelId="{228D4678-6F5A-465B-9E4C-75DA8203854D}" type="pres">
      <dgm:prSet presAssocID="{E0745BC2-A8F6-4E6E-93B2-89DD39D5F4BB}" presName="bgRect" presStyleLbl="bgShp" presStyleIdx="1" presStyleCnt="3"/>
      <dgm:spPr/>
    </dgm:pt>
    <dgm:pt modelId="{718BB119-7F5A-4537-95A1-26AB8ADDFEA0}" type="pres">
      <dgm:prSet presAssocID="{E0745BC2-A8F6-4E6E-93B2-89DD39D5F4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EBD51A1-DD15-4435-AB81-E2353C414935}" type="pres">
      <dgm:prSet presAssocID="{E0745BC2-A8F6-4E6E-93B2-89DD39D5F4BB}" presName="spaceRect" presStyleCnt="0"/>
      <dgm:spPr/>
    </dgm:pt>
    <dgm:pt modelId="{502E1908-FF2D-407B-9795-2009318B96E6}" type="pres">
      <dgm:prSet presAssocID="{E0745BC2-A8F6-4E6E-93B2-89DD39D5F4BB}" presName="parTx" presStyleLbl="revTx" presStyleIdx="1" presStyleCnt="3">
        <dgm:presLayoutVars>
          <dgm:chMax val="0"/>
          <dgm:chPref val="0"/>
        </dgm:presLayoutVars>
      </dgm:prSet>
      <dgm:spPr/>
    </dgm:pt>
    <dgm:pt modelId="{EF315997-601B-4391-AD91-77B79DC1103B}" type="pres">
      <dgm:prSet presAssocID="{A5EA118D-B57C-4D44-92F4-302A52289C04}" presName="sibTrans" presStyleCnt="0"/>
      <dgm:spPr/>
    </dgm:pt>
    <dgm:pt modelId="{F1C9D4BB-92B8-4495-950F-11310A7B9234}" type="pres">
      <dgm:prSet presAssocID="{0CBEBF40-F1C5-45ED-B310-EF6B03DEDFA7}" presName="compNode" presStyleCnt="0"/>
      <dgm:spPr/>
    </dgm:pt>
    <dgm:pt modelId="{D803C3D8-9DBB-4EB8-B70A-13049B1AE92B}" type="pres">
      <dgm:prSet presAssocID="{0CBEBF40-F1C5-45ED-B310-EF6B03DEDFA7}" presName="bgRect" presStyleLbl="bgShp" presStyleIdx="2" presStyleCnt="3"/>
      <dgm:spPr/>
    </dgm:pt>
    <dgm:pt modelId="{34716E30-0023-41D6-A9B6-18F03BE8107A}" type="pres">
      <dgm:prSet presAssocID="{0CBEBF40-F1C5-45ED-B310-EF6B03DEDF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AF5C99B-374C-492C-A67C-0BEF97222CD1}" type="pres">
      <dgm:prSet presAssocID="{0CBEBF40-F1C5-45ED-B310-EF6B03DEDFA7}" presName="spaceRect" presStyleCnt="0"/>
      <dgm:spPr/>
    </dgm:pt>
    <dgm:pt modelId="{25414E8E-04B7-4850-B05E-3D065EDB4230}" type="pres">
      <dgm:prSet presAssocID="{0CBEBF40-F1C5-45ED-B310-EF6B03DEDFA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D8795B-6B97-4D20-8BE5-DF43F70E20D7}" type="presOf" srcId="{63AEC454-CA0F-4F78-A995-4C5AD68CEE57}" destId="{7D5DB15B-CA75-4CEF-832C-9514345CE8A7}" srcOrd="0" destOrd="0" presId="urn:microsoft.com/office/officeart/2018/2/layout/IconVerticalSolidList"/>
    <dgm:cxn modelId="{A73CBA5F-06D7-495B-9FFB-781FE74F1B6C}" type="presOf" srcId="{0CBEBF40-F1C5-45ED-B310-EF6B03DEDFA7}" destId="{25414E8E-04B7-4850-B05E-3D065EDB4230}" srcOrd="0" destOrd="0" presId="urn:microsoft.com/office/officeart/2018/2/layout/IconVerticalSolidList"/>
    <dgm:cxn modelId="{26991B75-33DC-4CFE-8BAD-350A372285E1}" srcId="{6CE796B8-DA72-4261-B868-2991E6DCAF91}" destId="{E0745BC2-A8F6-4E6E-93B2-89DD39D5F4BB}" srcOrd="1" destOrd="0" parTransId="{4FB69D44-E355-4EF8-8397-54EB9587BA29}" sibTransId="{A5EA118D-B57C-4D44-92F4-302A52289C04}"/>
    <dgm:cxn modelId="{26B555AA-C68C-4717-A4CD-3DBA5E5C22DA}" type="presOf" srcId="{E0745BC2-A8F6-4E6E-93B2-89DD39D5F4BB}" destId="{502E1908-FF2D-407B-9795-2009318B96E6}" srcOrd="0" destOrd="0" presId="urn:microsoft.com/office/officeart/2018/2/layout/IconVerticalSolidList"/>
    <dgm:cxn modelId="{756226AE-37C5-4885-B902-0FD0A998FA38}" srcId="{6CE796B8-DA72-4261-B868-2991E6DCAF91}" destId="{0CBEBF40-F1C5-45ED-B310-EF6B03DEDFA7}" srcOrd="2" destOrd="0" parTransId="{24F01EC5-C21D-4E69-A6DD-DAF33470DB98}" sibTransId="{F381227A-E94A-4837-9E95-3FC31579FC6D}"/>
    <dgm:cxn modelId="{0714F1D1-93D3-41A8-AFB9-7282B1FFF2FB}" srcId="{6CE796B8-DA72-4261-B868-2991E6DCAF91}" destId="{63AEC454-CA0F-4F78-A995-4C5AD68CEE57}" srcOrd="0" destOrd="0" parTransId="{E648141B-AA47-4F4D-BF0C-3524CE5BA346}" sibTransId="{1AEC296C-A1A7-433B-9499-FBEB22ECCEA3}"/>
    <dgm:cxn modelId="{86AFCFDA-976E-44B3-B447-7D7B2AE42100}" type="presOf" srcId="{6CE796B8-DA72-4261-B868-2991E6DCAF91}" destId="{E9B49E79-1F73-4509-B26B-C3C3EE8D920C}" srcOrd="0" destOrd="0" presId="urn:microsoft.com/office/officeart/2018/2/layout/IconVerticalSolidList"/>
    <dgm:cxn modelId="{61AF4BB9-A560-45CC-8A02-07E71AB00B66}" type="presParOf" srcId="{E9B49E79-1F73-4509-B26B-C3C3EE8D920C}" destId="{C17B4A24-34F3-4F18-9D17-80ADC4A09342}" srcOrd="0" destOrd="0" presId="urn:microsoft.com/office/officeart/2018/2/layout/IconVerticalSolidList"/>
    <dgm:cxn modelId="{A50A5FCA-55BC-48EF-B21C-A8ECF3F3124B}" type="presParOf" srcId="{C17B4A24-34F3-4F18-9D17-80ADC4A09342}" destId="{A71F813F-419D-4B3F-B0EF-6EDB01C71621}" srcOrd="0" destOrd="0" presId="urn:microsoft.com/office/officeart/2018/2/layout/IconVerticalSolidList"/>
    <dgm:cxn modelId="{70B12F1D-893F-48B8-9163-B946C9618D17}" type="presParOf" srcId="{C17B4A24-34F3-4F18-9D17-80ADC4A09342}" destId="{BA13D7D7-AA72-46F2-B201-EDB6E94F010B}" srcOrd="1" destOrd="0" presId="urn:microsoft.com/office/officeart/2018/2/layout/IconVerticalSolidList"/>
    <dgm:cxn modelId="{96E70396-54AE-4F33-A5DE-62BF7848F0A7}" type="presParOf" srcId="{C17B4A24-34F3-4F18-9D17-80ADC4A09342}" destId="{3CDF2B7E-8991-4E40-9D51-808CE03144E2}" srcOrd="2" destOrd="0" presId="urn:microsoft.com/office/officeart/2018/2/layout/IconVerticalSolidList"/>
    <dgm:cxn modelId="{2D733694-603C-4B07-8A5B-A64FBCEDE836}" type="presParOf" srcId="{C17B4A24-34F3-4F18-9D17-80ADC4A09342}" destId="{7D5DB15B-CA75-4CEF-832C-9514345CE8A7}" srcOrd="3" destOrd="0" presId="urn:microsoft.com/office/officeart/2018/2/layout/IconVerticalSolidList"/>
    <dgm:cxn modelId="{5C32806F-2131-4D7E-9364-FB66547E551D}" type="presParOf" srcId="{E9B49E79-1F73-4509-B26B-C3C3EE8D920C}" destId="{39DC2ED5-C2E1-43A9-B866-5DEA285870E2}" srcOrd="1" destOrd="0" presId="urn:microsoft.com/office/officeart/2018/2/layout/IconVerticalSolidList"/>
    <dgm:cxn modelId="{E8EA6EFD-666C-47DF-BC1B-651188C38F3C}" type="presParOf" srcId="{E9B49E79-1F73-4509-B26B-C3C3EE8D920C}" destId="{7D50E364-04FE-4D4C-B676-5E3F260A4183}" srcOrd="2" destOrd="0" presId="urn:microsoft.com/office/officeart/2018/2/layout/IconVerticalSolidList"/>
    <dgm:cxn modelId="{CF16C1C6-2679-4705-B3DD-38EB977D2B63}" type="presParOf" srcId="{7D50E364-04FE-4D4C-B676-5E3F260A4183}" destId="{228D4678-6F5A-465B-9E4C-75DA8203854D}" srcOrd="0" destOrd="0" presId="urn:microsoft.com/office/officeart/2018/2/layout/IconVerticalSolidList"/>
    <dgm:cxn modelId="{B6CFC80D-CD4B-4159-BAFB-0F9BEA2C6D7C}" type="presParOf" srcId="{7D50E364-04FE-4D4C-B676-5E3F260A4183}" destId="{718BB119-7F5A-4537-95A1-26AB8ADDFEA0}" srcOrd="1" destOrd="0" presId="urn:microsoft.com/office/officeart/2018/2/layout/IconVerticalSolidList"/>
    <dgm:cxn modelId="{E9162B67-1A63-4EED-9DBB-7A437CE8062D}" type="presParOf" srcId="{7D50E364-04FE-4D4C-B676-5E3F260A4183}" destId="{BEBD51A1-DD15-4435-AB81-E2353C414935}" srcOrd="2" destOrd="0" presId="urn:microsoft.com/office/officeart/2018/2/layout/IconVerticalSolidList"/>
    <dgm:cxn modelId="{8A68030C-FEC3-438D-A838-C9995316AF2E}" type="presParOf" srcId="{7D50E364-04FE-4D4C-B676-5E3F260A4183}" destId="{502E1908-FF2D-407B-9795-2009318B96E6}" srcOrd="3" destOrd="0" presId="urn:microsoft.com/office/officeart/2018/2/layout/IconVerticalSolidList"/>
    <dgm:cxn modelId="{1E864F9B-5324-4AE1-AE4A-299DC396C940}" type="presParOf" srcId="{E9B49E79-1F73-4509-B26B-C3C3EE8D920C}" destId="{EF315997-601B-4391-AD91-77B79DC1103B}" srcOrd="3" destOrd="0" presId="urn:microsoft.com/office/officeart/2018/2/layout/IconVerticalSolidList"/>
    <dgm:cxn modelId="{D0692563-3E09-4CC4-8D91-2DCF6BC9758D}" type="presParOf" srcId="{E9B49E79-1F73-4509-B26B-C3C3EE8D920C}" destId="{F1C9D4BB-92B8-4495-950F-11310A7B9234}" srcOrd="4" destOrd="0" presId="urn:microsoft.com/office/officeart/2018/2/layout/IconVerticalSolidList"/>
    <dgm:cxn modelId="{581CC6BA-614B-4ACC-80A9-7ADF8DCEDA97}" type="presParOf" srcId="{F1C9D4BB-92B8-4495-950F-11310A7B9234}" destId="{D803C3D8-9DBB-4EB8-B70A-13049B1AE92B}" srcOrd="0" destOrd="0" presId="urn:microsoft.com/office/officeart/2018/2/layout/IconVerticalSolidList"/>
    <dgm:cxn modelId="{2FB3393A-6516-4465-9F09-9A112DC6F459}" type="presParOf" srcId="{F1C9D4BB-92B8-4495-950F-11310A7B9234}" destId="{34716E30-0023-41D6-A9B6-18F03BE8107A}" srcOrd="1" destOrd="0" presId="urn:microsoft.com/office/officeart/2018/2/layout/IconVerticalSolidList"/>
    <dgm:cxn modelId="{55FF727E-03B5-4C7C-903C-07B87FBA04D3}" type="presParOf" srcId="{F1C9D4BB-92B8-4495-950F-11310A7B9234}" destId="{9AF5C99B-374C-492C-A67C-0BEF97222CD1}" srcOrd="2" destOrd="0" presId="urn:microsoft.com/office/officeart/2018/2/layout/IconVerticalSolidList"/>
    <dgm:cxn modelId="{05A3E117-2724-4FBF-9184-A81B3F9EA0A1}" type="presParOf" srcId="{F1C9D4BB-92B8-4495-950F-11310A7B9234}" destId="{25414E8E-04B7-4850-B05E-3D065EDB42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288867-9966-4B83-AF26-D8E4764E1EB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01F909-AA04-4CD8-88EF-D1C0542696F5}">
      <dgm:prSet/>
      <dgm:spPr/>
      <dgm:t>
        <a:bodyPr/>
        <a:lstStyle/>
        <a:p>
          <a:r>
            <a:rPr lang="en-GB"/>
            <a:t>Use clear power points</a:t>
          </a:r>
          <a:endParaRPr lang="en-US"/>
        </a:p>
      </dgm:t>
    </dgm:pt>
    <dgm:pt modelId="{BA6D2DFB-E05F-46FA-86E6-C7B05D7E8576}" type="parTrans" cxnId="{B1B761AE-97B5-4E80-A44C-AE1905FF5AFB}">
      <dgm:prSet/>
      <dgm:spPr/>
      <dgm:t>
        <a:bodyPr/>
        <a:lstStyle/>
        <a:p>
          <a:endParaRPr lang="en-US"/>
        </a:p>
      </dgm:t>
    </dgm:pt>
    <dgm:pt modelId="{032FFB39-B92E-4A4D-9D1A-EA64260E8AEF}" type="sibTrans" cxnId="{B1B761AE-97B5-4E80-A44C-AE1905FF5AFB}">
      <dgm:prSet/>
      <dgm:spPr/>
      <dgm:t>
        <a:bodyPr/>
        <a:lstStyle/>
        <a:p>
          <a:endParaRPr lang="en-US"/>
        </a:p>
      </dgm:t>
    </dgm:pt>
    <dgm:pt modelId="{F2EA07EB-FBEE-469B-AC89-37F23795B97D}">
      <dgm:prSet/>
      <dgm:spPr/>
      <dgm:t>
        <a:bodyPr/>
        <a:lstStyle/>
        <a:p>
          <a:r>
            <a:rPr lang="en-GB"/>
            <a:t>Keep the content of each slide limited to one paragraph and use a clear text such as Arial, Times Roman or Aptos size 28</a:t>
          </a:r>
          <a:endParaRPr lang="en-US"/>
        </a:p>
      </dgm:t>
    </dgm:pt>
    <dgm:pt modelId="{8B37E5EA-3155-4AC0-BDD1-201807AB97CB}" type="parTrans" cxnId="{37D19C62-5C59-4E02-B81E-42BD4A7AA455}">
      <dgm:prSet/>
      <dgm:spPr/>
      <dgm:t>
        <a:bodyPr/>
        <a:lstStyle/>
        <a:p>
          <a:endParaRPr lang="en-US"/>
        </a:p>
      </dgm:t>
    </dgm:pt>
    <dgm:pt modelId="{31FBB79B-A81A-4ACC-ADF8-8B8D9306A8DD}" type="sibTrans" cxnId="{37D19C62-5C59-4E02-B81E-42BD4A7AA455}">
      <dgm:prSet/>
      <dgm:spPr/>
      <dgm:t>
        <a:bodyPr/>
        <a:lstStyle/>
        <a:p>
          <a:endParaRPr lang="en-US"/>
        </a:p>
      </dgm:t>
    </dgm:pt>
    <dgm:pt modelId="{522CDAD3-6B10-4F18-9290-BA4B268E9286}">
      <dgm:prSet/>
      <dgm:spPr/>
      <dgm:t>
        <a:bodyPr/>
        <a:lstStyle/>
        <a:p>
          <a:r>
            <a:rPr lang="en-GB"/>
            <a:t>Remember the content is what is important and the delivery – animations and images are really nice to have but do not be distracted from the core purpose of the presentation.</a:t>
          </a:r>
          <a:endParaRPr lang="en-US"/>
        </a:p>
      </dgm:t>
    </dgm:pt>
    <dgm:pt modelId="{1B3EDB02-45C1-45A7-B20B-36094E569CF8}" type="parTrans" cxnId="{5BB44AE1-BE8D-4ECD-AB63-EBC44AE3ED86}">
      <dgm:prSet/>
      <dgm:spPr/>
      <dgm:t>
        <a:bodyPr/>
        <a:lstStyle/>
        <a:p>
          <a:endParaRPr lang="en-US"/>
        </a:p>
      </dgm:t>
    </dgm:pt>
    <dgm:pt modelId="{96EB65AF-6D07-4116-BFFF-0D8E8D8A0B71}" type="sibTrans" cxnId="{5BB44AE1-BE8D-4ECD-AB63-EBC44AE3ED86}">
      <dgm:prSet/>
      <dgm:spPr/>
      <dgm:t>
        <a:bodyPr/>
        <a:lstStyle/>
        <a:p>
          <a:endParaRPr lang="en-US"/>
        </a:p>
      </dgm:t>
    </dgm:pt>
    <dgm:pt modelId="{1970E59A-99E2-41B8-BB01-DA78943D0D83}" type="pres">
      <dgm:prSet presAssocID="{E2288867-9966-4B83-AF26-D8E4764E1EBA}" presName="root" presStyleCnt="0">
        <dgm:presLayoutVars>
          <dgm:dir/>
          <dgm:resizeHandles val="exact"/>
        </dgm:presLayoutVars>
      </dgm:prSet>
      <dgm:spPr/>
    </dgm:pt>
    <dgm:pt modelId="{437FF1A2-783B-4AC6-8BB2-82EFE8ACB013}" type="pres">
      <dgm:prSet presAssocID="{8401F909-AA04-4CD8-88EF-D1C0542696F5}" presName="compNode" presStyleCnt="0"/>
      <dgm:spPr/>
    </dgm:pt>
    <dgm:pt modelId="{00BA7932-A5A7-4F0B-88C2-4D88E25A78C2}" type="pres">
      <dgm:prSet presAssocID="{8401F909-AA04-4CD8-88EF-D1C0542696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637B169-D44F-4B54-B420-B6220A0B5D04}" type="pres">
      <dgm:prSet presAssocID="{8401F909-AA04-4CD8-88EF-D1C0542696F5}" presName="spaceRect" presStyleCnt="0"/>
      <dgm:spPr/>
    </dgm:pt>
    <dgm:pt modelId="{A3547163-ACBE-441C-BB20-601F50BCDA01}" type="pres">
      <dgm:prSet presAssocID="{8401F909-AA04-4CD8-88EF-D1C0542696F5}" presName="textRect" presStyleLbl="revTx" presStyleIdx="0" presStyleCnt="3">
        <dgm:presLayoutVars>
          <dgm:chMax val="1"/>
          <dgm:chPref val="1"/>
        </dgm:presLayoutVars>
      </dgm:prSet>
      <dgm:spPr/>
    </dgm:pt>
    <dgm:pt modelId="{EF83E9E3-17CA-4EF9-A4D2-179545FE96B2}" type="pres">
      <dgm:prSet presAssocID="{032FFB39-B92E-4A4D-9D1A-EA64260E8AEF}" presName="sibTrans" presStyleCnt="0"/>
      <dgm:spPr/>
    </dgm:pt>
    <dgm:pt modelId="{AE9B9883-A000-4649-988C-D8A139780494}" type="pres">
      <dgm:prSet presAssocID="{F2EA07EB-FBEE-469B-AC89-37F23795B97D}" presName="compNode" presStyleCnt="0"/>
      <dgm:spPr/>
    </dgm:pt>
    <dgm:pt modelId="{D13346C2-1170-4D41-B27C-E9BB3AD8A543}" type="pres">
      <dgm:prSet presAssocID="{F2EA07EB-FBEE-469B-AC89-37F23795B97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1E26FA6-DD3B-4C5C-9457-D09056E144D6}" type="pres">
      <dgm:prSet presAssocID="{F2EA07EB-FBEE-469B-AC89-37F23795B97D}" presName="spaceRect" presStyleCnt="0"/>
      <dgm:spPr/>
    </dgm:pt>
    <dgm:pt modelId="{F1D2F73B-B3CF-4018-BF45-495AE19A8CE0}" type="pres">
      <dgm:prSet presAssocID="{F2EA07EB-FBEE-469B-AC89-37F23795B97D}" presName="textRect" presStyleLbl="revTx" presStyleIdx="1" presStyleCnt="3">
        <dgm:presLayoutVars>
          <dgm:chMax val="1"/>
          <dgm:chPref val="1"/>
        </dgm:presLayoutVars>
      </dgm:prSet>
      <dgm:spPr/>
    </dgm:pt>
    <dgm:pt modelId="{8F03A0C1-19F7-4840-BFB7-8B04677CF1DC}" type="pres">
      <dgm:prSet presAssocID="{31FBB79B-A81A-4ACC-ADF8-8B8D9306A8DD}" presName="sibTrans" presStyleCnt="0"/>
      <dgm:spPr/>
    </dgm:pt>
    <dgm:pt modelId="{64D06DCA-5694-44A0-955D-7C01E243D1EA}" type="pres">
      <dgm:prSet presAssocID="{522CDAD3-6B10-4F18-9290-BA4B268E9286}" presName="compNode" presStyleCnt="0"/>
      <dgm:spPr/>
    </dgm:pt>
    <dgm:pt modelId="{BA7FC723-42E5-4F09-88F5-F0D7EB9071C6}" type="pres">
      <dgm:prSet presAssocID="{522CDAD3-6B10-4F18-9290-BA4B268E92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0F3732EA-56E3-4CBC-8591-9D2223ABEDDD}" type="pres">
      <dgm:prSet presAssocID="{522CDAD3-6B10-4F18-9290-BA4B268E9286}" presName="spaceRect" presStyleCnt="0"/>
      <dgm:spPr/>
    </dgm:pt>
    <dgm:pt modelId="{42FF19EE-823B-4D66-9284-E3CD0E60411E}" type="pres">
      <dgm:prSet presAssocID="{522CDAD3-6B10-4F18-9290-BA4B268E928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A5AB52F-38C2-4DCE-BC75-D3BF5CCCA478}" type="presOf" srcId="{522CDAD3-6B10-4F18-9290-BA4B268E9286}" destId="{42FF19EE-823B-4D66-9284-E3CD0E60411E}" srcOrd="0" destOrd="0" presId="urn:microsoft.com/office/officeart/2018/2/layout/IconLabelList"/>
    <dgm:cxn modelId="{1615E93B-2028-42EF-A5BB-016AEF5C1D4B}" type="presOf" srcId="{F2EA07EB-FBEE-469B-AC89-37F23795B97D}" destId="{F1D2F73B-B3CF-4018-BF45-495AE19A8CE0}" srcOrd="0" destOrd="0" presId="urn:microsoft.com/office/officeart/2018/2/layout/IconLabelList"/>
    <dgm:cxn modelId="{37D19C62-5C59-4E02-B81E-42BD4A7AA455}" srcId="{E2288867-9966-4B83-AF26-D8E4764E1EBA}" destId="{F2EA07EB-FBEE-469B-AC89-37F23795B97D}" srcOrd="1" destOrd="0" parTransId="{8B37E5EA-3155-4AC0-BDD1-201807AB97CB}" sibTransId="{31FBB79B-A81A-4ACC-ADF8-8B8D9306A8DD}"/>
    <dgm:cxn modelId="{5FDDF96B-47A3-40CD-BBFD-C092F630EC22}" type="presOf" srcId="{8401F909-AA04-4CD8-88EF-D1C0542696F5}" destId="{A3547163-ACBE-441C-BB20-601F50BCDA01}" srcOrd="0" destOrd="0" presId="urn:microsoft.com/office/officeart/2018/2/layout/IconLabelList"/>
    <dgm:cxn modelId="{B1B761AE-97B5-4E80-A44C-AE1905FF5AFB}" srcId="{E2288867-9966-4B83-AF26-D8E4764E1EBA}" destId="{8401F909-AA04-4CD8-88EF-D1C0542696F5}" srcOrd="0" destOrd="0" parTransId="{BA6D2DFB-E05F-46FA-86E6-C7B05D7E8576}" sibTransId="{032FFB39-B92E-4A4D-9D1A-EA64260E8AEF}"/>
    <dgm:cxn modelId="{C24F51BF-9F67-4569-9426-7B96CEA56A24}" type="presOf" srcId="{E2288867-9966-4B83-AF26-D8E4764E1EBA}" destId="{1970E59A-99E2-41B8-BB01-DA78943D0D83}" srcOrd="0" destOrd="0" presId="urn:microsoft.com/office/officeart/2018/2/layout/IconLabelList"/>
    <dgm:cxn modelId="{5BB44AE1-BE8D-4ECD-AB63-EBC44AE3ED86}" srcId="{E2288867-9966-4B83-AF26-D8E4764E1EBA}" destId="{522CDAD3-6B10-4F18-9290-BA4B268E9286}" srcOrd="2" destOrd="0" parTransId="{1B3EDB02-45C1-45A7-B20B-36094E569CF8}" sibTransId="{96EB65AF-6D07-4116-BFFF-0D8E8D8A0B71}"/>
    <dgm:cxn modelId="{E0205940-ED29-44E7-8C52-949DF86833BC}" type="presParOf" srcId="{1970E59A-99E2-41B8-BB01-DA78943D0D83}" destId="{437FF1A2-783B-4AC6-8BB2-82EFE8ACB013}" srcOrd="0" destOrd="0" presId="urn:microsoft.com/office/officeart/2018/2/layout/IconLabelList"/>
    <dgm:cxn modelId="{622B0D32-C180-43CD-930F-8147A7C91D25}" type="presParOf" srcId="{437FF1A2-783B-4AC6-8BB2-82EFE8ACB013}" destId="{00BA7932-A5A7-4F0B-88C2-4D88E25A78C2}" srcOrd="0" destOrd="0" presId="urn:microsoft.com/office/officeart/2018/2/layout/IconLabelList"/>
    <dgm:cxn modelId="{C30F522F-855B-455C-A641-3EB1E2BDD458}" type="presParOf" srcId="{437FF1A2-783B-4AC6-8BB2-82EFE8ACB013}" destId="{2637B169-D44F-4B54-B420-B6220A0B5D04}" srcOrd="1" destOrd="0" presId="urn:microsoft.com/office/officeart/2018/2/layout/IconLabelList"/>
    <dgm:cxn modelId="{1E397F90-AC13-497B-B56B-5FDCBD9BD6F9}" type="presParOf" srcId="{437FF1A2-783B-4AC6-8BB2-82EFE8ACB013}" destId="{A3547163-ACBE-441C-BB20-601F50BCDA01}" srcOrd="2" destOrd="0" presId="urn:microsoft.com/office/officeart/2018/2/layout/IconLabelList"/>
    <dgm:cxn modelId="{17CB0250-B2BE-4532-8F3C-83E28AB93706}" type="presParOf" srcId="{1970E59A-99E2-41B8-BB01-DA78943D0D83}" destId="{EF83E9E3-17CA-4EF9-A4D2-179545FE96B2}" srcOrd="1" destOrd="0" presId="urn:microsoft.com/office/officeart/2018/2/layout/IconLabelList"/>
    <dgm:cxn modelId="{787D339B-79F9-4FAB-B708-6C8C06DD01BF}" type="presParOf" srcId="{1970E59A-99E2-41B8-BB01-DA78943D0D83}" destId="{AE9B9883-A000-4649-988C-D8A139780494}" srcOrd="2" destOrd="0" presId="urn:microsoft.com/office/officeart/2018/2/layout/IconLabelList"/>
    <dgm:cxn modelId="{AE19E1F9-37EC-48C0-B823-9AC691C482C7}" type="presParOf" srcId="{AE9B9883-A000-4649-988C-D8A139780494}" destId="{D13346C2-1170-4D41-B27C-E9BB3AD8A543}" srcOrd="0" destOrd="0" presId="urn:microsoft.com/office/officeart/2018/2/layout/IconLabelList"/>
    <dgm:cxn modelId="{395D8711-0D6D-4777-BC12-E48A3C6E4C0B}" type="presParOf" srcId="{AE9B9883-A000-4649-988C-D8A139780494}" destId="{91E26FA6-DD3B-4C5C-9457-D09056E144D6}" srcOrd="1" destOrd="0" presId="urn:microsoft.com/office/officeart/2018/2/layout/IconLabelList"/>
    <dgm:cxn modelId="{E0DC296D-5377-479C-8E7B-D49547A50048}" type="presParOf" srcId="{AE9B9883-A000-4649-988C-D8A139780494}" destId="{F1D2F73B-B3CF-4018-BF45-495AE19A8CE0}" srcOrd="2" destOrd="0" presId="urn:microsoft.com/office/officeart/2018/2/layout/IconLabelList"/>
    <dgm:cxn modelId="{619D95DB-B9BD-428F-AC2B-2F601B504934}" type="presParOf" srcId="{1970E59A-99E2-41B8-BB01-DA78943D0D83}" destId="{8F03A0C1-19F7-4840-BFB7-8B04677CF1DC}" srcOrd="3" destOrd="0" presId="urn:microsoft.com/office/officeart/2018/2/layout/IconLabelList"/>
    <dgm:cxn modelId="{080F978B-DD5B-49D6-B4AB-A5EA65CA0073}" type="presParOf" srcId="{1970E59A-99E2-41B8-BB01-DA78943D0D83}" destId="{64D06DCA-5694-44A0-955D-7C01E243D1EA}" srcOrd="4" destOrd="0" presId="urn:microsoft.com/office/officeart/2018/2/layout/IconLabelList"/>
    <dgm:cxn modelId="{AFA643E9-7459-4617-BDB9-BAEFF4F9AE7F}" type="presParOf" srcId="{64D06DCA-5694-44A0-955D-7C01E243D1EA}" destId="{BA7FC723-42E5-4F09-88F5-F0D7EB9071C6}" srcOrd="0" destOrd="0" presId="urn:microsoft.com/office/officeart/2018/2/layout/IconLabelList"/>
    <dgm:cxn modelId="{26B00511-FED9-4C61-8099-82C08F7B8D39}" type="presParOf" srcId="{64D06DCA-5694-44A0-955D-7C01E243D1EA}" destId="{0F3732EA-56E3-4CBC-8591-9D2223ABEDDD}" srcOrd="1" destOrd="0" presId="urn:microsoft.com/office/officeart/2018/2/layout/IconLabelList"/>
    <dgm:cxn modelId="{004DF612-D747-44B5-874E-9A6EAD47BA76}" type="presParOf" srcId="{64D06DCA-5694-44A0-955D-7C01E243D1EA}" destId="{42FF19EE-823B-4D66-9284-E3CD0E60411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5397AC0-2EEF-4EA4-BDFF-0805EC5059E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A831EB60-3756-4C56-9FE5-827508D75AFB}">
      <dgm:prSet/>
      <dgm:spPr/>
      <dgm:t>
        <a:bodyPr/>
        <a:lstStyle/>
        <a:p>
          <a:r>
            <a:rPr lang="en-GB"/>
            <a:t>Turn up early to make sure IT kit is working</a:t>
          </a:r>
          <a:endParaRPr lang="en-US"/>
        </a:p>
      </dgm:t>
    </dgm:pt>
    <dgm:pt modelId="{CB23D625-B36D-458B-A2F6-A7F298E59B77}" type="parTrans" cxnId="{92C40CAA-7A33-43E2-A060-9F4B4FD142EA}">
      <dgm:prSet/>
      <dgm:spPr/>
      <dgm:t>
        <a:bodyPr/>
        <a:lstStyle/>
        <a:p>
          <a:endParaRPr lang="en-US"/>
        </a:p>
      </dgm:t>
    </dgm:pt>
    <dgm:pt modelId="{BF20D0DA-ADB5-4D52-8820-84B5E070BB8F}" type="sibTrans" cxnId="{92C40CAA-7A33-43E2-A060-9F4B4FD142EA}">
      <dgm:prSet/>
      <dgm:spPr/>
      <dgm:t>
        <a:bodyPr/>
        <a:lstStyle/>
        <a:p>
          <a:endParaRPr lang="en-US"/>
        </a:p>
      </dgm:t>
    </dgm:pt>
    <dgm:pt modelId="{1D60FA7F-482C-48BF-8EE5-E1D0A22DEB7C}">
      <dgm:prSet/>
      <dgm:spPr/>
      <dgm:t>
        <a:bodyPr/>
        <a:lstStyle/>
        <a:p>
          <a:r>
            <a:rPr lang="en-GB"/>
            <a:t>Have a back up copy available</a:t>
          </a:r>
          <a:endParaRPr lang="en-US"/>
        </a:p>
      </dgm:t>
    </dgm:pt>
    <dgm:pt modelId="{DEA62668-8327-4C57-9576-28563E7DEB25}" type="parTrans" cxnId="{8AE38BDD-674D-460D-80A4-FB1A1E753895}">
      <dgm:prSet/>
      <dgm:spPr/>
      <dgm:t>
        <a:bodyPr/>
        <a:lstStyle/>
        <a:p>
          <a:endParaRPr lang="en-US"/>
        </a:p>
      </dgm:t>
    </dgm:pt>
    <dgm:pt modelId="{D097F0E2-D294-415B-8BEE-39FB0E96C433}" type="sibTrans" cxnId="{8AE38BDD-674D-460D-80A4-FB1A1E753895}">
      <dgm:prSet/>
      <dgm:spPr/>
      <dgm:t>
        <a:bodyPr/>
        <a:lstStyle/>
        <a:p>
          <a:endParaRPr lang="en-US"/>
        </a:p>
      </dgm:t>
    </dgm:pt>
    <dgm:pt modelId="{92AE5C71-56EB-4A30-B50C-D68EBE49833F}">
      <dgm:prSet/>
      <dgm:spPr/>
      <dgm:t>
        <a:bodyPr/>
        <a:lstStyle/>
        <a:p>
          <a:r>
            <a:rPr lang="en-GB"/>
            <a:t>Consider using two screens – one with notes</a:t>
          </a:r>
          <a:endParaRPr lang="en-US"/>
        </a:p>
      </dgm:t>
    </dgm:pt>
    <dgm:pt modelId="{CF13E777-0C8B-432C-9783-2962B20765F5}" type="parTrans" cxnId="{0EE091A2-173D-478E-8BF8-7CE50B729699}">
      <dgm:prSet/>
      <dgm:spPr/>
      <dgm:t>
        <a:bodyPr/>
        <a:lstStyle/>
        <a:p>
          <a:endParaRPr lang="en-US"/>
        </a:p>
      </dgm:t>
    </dgm:pt>
    <dgm:pt modelId="{419F65FC-68C4-43F8-8495-3B3287E3E9B3}" type="sibTrans" cxnId="{0EE091A2-173D-478E-8BF8-7CE50B729699}">
      <dgm:prSet/>
      <dgm:spPr/>
      <dgm:t>
        <a:bodyPr/>
        <a:lstStyle/>
        <a:p>
          <a:endParaRPr lang="en-US"/>
        </a:p>
      </dgm:t>
    </dgm:pt>
    <dgm:pt modelId="{94D6D8D2-8F90-4D00-B22D-90D84CED82E9}">
      <dgm:prSet/>
      <dgm:spPr/>
      <dgm:t>
        <a:bodyPr/>
        <a:lstStyle/>
        <a:p>
          <a:r>
            <a:rPr lang="en-GB"/>
            <a:t>If your thing is to use Hard copy prompt cards – please use them but keep them limited to one or two for the whole presentation.</a:t>
          </a:r>
          <a:endParaRPr lang="en-US"/>
        </a:p>
      </dgm:t>
    </dgm:pt>
    <dgm:pt modelId="{4B4A4C7D-131E-43FD-A57C-AED240173960}" type="parTrans" cxnId="{D6591592-E673-4385-9A98-4498AA5F7D58}">
      <dgm:prSet/>
      <dgm:spPr/>
      <dgm:t>
        <a:bodyPr/>
        <a:lstStyle/>
        <a:p>
          <a:endParaRPr lang="en-US"/>
        </a:p>
      </dgm:t>
    </dgm:pt>
    <dgm:pt modelId="{79CACB19-A5A6-4517-B845-994C8272508D}" type="sibTrans" cxnId="{D6591592-E673-4385-9A98-4498AA5F7D58}">
      <dgm:prSet/>
      <dgm:spPr/>
      <dgm:t>
        <a:bodyPr/>
        <a:lstStyle/>
        <a:p>
          <a:endParaRPr lang="en-US"/>
        </a:p>
      </dgm:t>
    </dgm:pt>
    <dgm:pt modelId="{BDB210BD-4357-463B-A6F3-6D69916E8C78}">
      <dgm:prSet/>
      <dgm:spPr/>
      <dgm:t>
        <a:bodyPr/>
        <a:lstStyle/>
        <a:p>
          <a:r>
            <a:rPr lang="en-GB"/>
            <a:t>Speak and look to the front</a:t>
          </a:r>
          <a:endParaRPr lang="en-US"/>
        </a:p>
      </dgm:t>
    </dgm:pt>
    <dgm:pt modelId="{C8665B6F-8C6E-4934-B46B-A297F3E22494}" type="parTrans" cxnId="{EF15E781-3694-4F72-B4A3-797383F183DF}">
      <dgm:prSet/>
      <dgm:spPr/>
      <dgm:t>
        <a:bodyPr/>
        <a:lstStyle/>
        <a:p>
          <a:endParaRPr lang="en-US"/>
        </a:p>
      </dgm:t>
    </dgm:pt>
    <dgm:pt modelId="{F56A83C9-1E2F-498E-9447-7AA5BBB3FB31}" type="sibTrans" cxnId="{EF15E781-3694-4F72-B4A3-797383F183DF}">
      <dgm:prSet/>
      <dgm:spPr/>
      <dgm:t>
        <a:bodyPr/>
        <a:lstStyle/>
        <a:p>
          <a:endParaRPr lang="en-US"/>
        </a:p>
      </dgm:t>
    </dgm:pt>
    <dgm:pt modelId="{0EB72C56-F2E5-4057-A85A-FBF1490957BA}">
      <dgm:prSet/>
      <dgm:spPr/>
      <dgm:t>
        <a:bodyPr/>
        <a:lstStyle/>
        <a:p>
          <a:r>
            <a:rPr lang="en-GB"/>
            <a:t>Take your time, if you lose your way, pause and regroup and start again or start from the last known good point.</a:t>
          </a:r>
          <a:endParaRPr lang="en-US"/>
        </a:p>
      </dgm:t>
    </dgm:pt>
    <dgm:pt modelId="{C6294AA6-BDD0-4D1E-8C8F-8F9D8D7A5114}" type="parTrans" cxnId="{863B6458-E865-40E7-93CA-80D89AAA163E}">
      <dgm:prSet/>
      <dgm:spPr/>
      <dgm:t>
        <a:bodyPr/>
        <a:lstStyle/>
        <a:p>
          <a:endParaRPr lang="en-US"/>
        </a:p>
      </dgm:t>
    </dgm:pt>
    <dgm:pt modelId="{6E6FFCAF-9028-4AE8-981F-328205A03056}" type="sibTrans" cxnId="{863B6458-E865-40E7-93CA-80D89AAA163E}">
      <dgm:prSet/>
      <dgm:spPr/>
      <dgm:t>
        <a:bodyPr/>
        <a:lstStyle/>
        <a:p>
          <a:endParaRPr lang="en-US"/>
        </a:p>
      </dgm:t>
    </dgm:pt>
    <dgm:pt modelId="{24945717-AD24-419E-8E5E-663C13A7864C}">
      <dgm:prSet/>
      <dgm:spPr/>
      <dgm:t>
        <a:bodyPr/>
        <a:lstStyle/>
        <a:p>
          <a:r>
            <a:rPr lang="en-GB"/>
            <a:t>Prepare self, sleep, eat, relax and please practice at least once.</a:t>
          </a:r>
          <a:endParaRPr lang="en-US"/>
        </a:p>
      </dgm:t>
    </dgm:pt>
    <dgm:pt modelId="{3904D71C-72EB-4FFD-909A-25A2D2250745}" type="parTrans" cxnId="{29A46204-EB64-42E6-A5F2-90B2D2CFCD15}">
      <dgm:prSet/>
      <dgm:spPr/>
      <dgm:t>
        <a:bodyPr/>
        <a:lstStyle/>
        <a:p>
          <a:endParaRPr lang="en-US"/>
        </a:p>
      </dgm:t>
    </dgm:pt>
    <dgm:pt modelId="{A3F48046-8DF9-4744-AE9E-760EE1DB6166}" type="sibTrans" cxnId="{29A46204-EB64-42E6-A5F2-90B2D2CFCD15}">
      <dgm:prSet/>
      <dgm:spPr/>
      <dgm:t>
        <a:bodyPr/>
        <a:lstStyle/>
        <a:p>
          <a:endParaRPr lang="en-US"/>
        </a:p>
      </dgm:t>
    </dgm:pt>
    <dgm:pt modelId="{9E1B9717-EC8C-4B17-B423-1055F52B8798}" type="pres">
      <dgm:prSet presAssocID="{45397AC0-2EEF-4EA4-BDFF-0805EC5059E0}" presName="root" presStyleCnt="0">
        <dgm:presLayoutVars>
          <dgm:dir/>
          <dgm:resizeHandles val="exact"/>
        </dgm:presLayoutVars>
      </dgm:prSet>
      <dgm:spPr/>
    </dgm:pt>
    <dgm:pt modelId="{850BBFE9-2450-4FCA-A1AA-9D554BFF6298}" type="pres">
      <dgm:prSet presAssocID="{45397AC0-2EEF-4EA4-BDFF-0805EC5059E0}" presName="container" presStyleCnt="0">
        <dgm:presLayoutVars>
          <dgm:dir/>
          <dgm:resizeHandles val="exact"/>
        </dgm:presLayoutVars>
      </dgm:prSet>
      <dgm:spPr/>
    </dgm:pt>
    <dgm:pt modelId="{BE00E3DE-99CC-4888-9AED-57CD556AE21B}" type="pres">
      <dgm:prSet presAssocID="{A831EB60-3756-4C56-9FE5-827508D75AFB}" presName="compNode" presStyleCnt="0"/>
      <dgm:spPr/>
    </dgm:pt>
    <dgm:pt modelId="{E2CD9AE3-E186-4984-8377-3879E668F673}" type="pres">
      <dgm:prSet presAssocID="{A831EB60-3756-4C56-9FE5-827508D75AFB}" presName="iconBgRect" presStyleLbl="bgShp" presStyleIdx="0" presStyleCnt="7"/>
      <dgm:spPr/>
    </dgm:pt>
    <dgm:pt modelId="{69081177-ACD6-4947-B779-A4A690642DE2}" type="pres">
      <dgm:prSet presAssocID="{A831EB60-3756-4C56-9FE5-827508D75AF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D0EC69AE-CC9F-43BC-854F-93E9942F1369}" type="pres">
      <dgm:prSet presAssocID="{A831EB60-3756-4C56-9FE5-827508D75AFB}" presName="spaceRect" presStyleCnt="0"/>
      <dgm:spPr/>
    </dgm:pt>
    <dgm:pt modelId="{C2817182-5A09-452E-98C5-A52D1532E42A}" type="pres">
      <dgm:prSet presAssocID="{A831EB60-3756-4C56-9FE5-827508D75AFB}" presName="textRect" presStyleLbl="revTx" presStyleIdx="0" presStyleCnt="7">
        <dgm:presLayoutVars>
          <dgm:chMax val="1"/>
          <dgm:chPref val="1"/>
        </dgm:presLayoutVars>
      </dgm:prSet>
      <dgm:spPr/>
    </dgm:pt>
    <dgm:pt modelId="{B680F791-2C77-4313-8304-FDD45C049B52}" type="pres">
      <dgm:prSet presAssocID="{BF20D0DA-ADB5-4D52-8820-84B5E070BB8F}" presName="sibTrans" presStyleLbl="sibTrans2D1" presStyleIdx="0" presStyleCnt="0"/>
      <dgm:spPr/>
    </dgm:pt>
    <dgm:pt modelId="{25684CAE-B11D-4DFA-A36B-E02F335348C3}" type="pres">
      <dgm:prSet presAssocID="{1D60FA7F-482C-48BF-8EE5-E1D0A22DEB7C}" presName="compNode" presStyleCnt="0"/>
      <dgm:spPr/>
    </dgm:pt>
    <dgm:pt modelId="{11039F69-C6A0-45A5-876A-B484472CC801}" type="pres">
      <dgm:prSet presAssocID="{1D60FA7F-482C-48BF-8EE5-E1D0A22DEB7C}" presName="iconBgRect" presStyleLbl="bgShp" presStyleIdx="1" presStyleCnt="7"/>
      <dgm:spPr/>
    </dgm:pt>
    <dgm:pt modelId="{5EEE6DB3-8EB3-4C98-BCE2-741CE4DD00CE}" type="pres">
      <dgm:prSet presAssocID="{1D60FA7F-482C-48BF-8EE5-E1D0A22DEB7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135E37F6-09D1-4C7F-8937-1161693156C2}" type="pres">
      <dgm:prSet presAssocID="{1D60FA7F-482C-48BF-8EE5-E1D0A22DEB7C}" presName="spaceRect" presStyleCnt="0"/>
      <dgm:spPr/>
    </dgm:pt>
    <dgm:pt modelId="{F5D91E93-E0CF-4501-B6E4-869104A695C0}" type="pres">
      <dgm:prSet presAssocID="{1D60FA7F-482C-48BF-8EE5-E1D0A22DEB7C}" presName="textRect" presStyleLbl="revTx" presStyleIdx="1" presStyleCnt="7">
        <dgm:presLayoutVars>
          <dgm:chMax val="1"/>
          <dgm:chPref val="1"/>
        </dgm:presLayoutVars>
      </dgm:prSet>
      <dgm:spPr/>
    </dgm:pt>
    <dgm:pt modelId="{8EA90307-BFC4-4D16-90D2-57AFEE9D707D}" type="pres">
      <dgm:prSet presAssocID="{D097F0E2-D294-415B-8BEE-39FB0E96C433}" presName="sibTrans" presStyleLbl="sibTrans2D1" presStyleIdx="0" presStyleCnt="0"/>
      <dgm:spPr/>
    </dgm:pt>
    <dgm:pt modelId="{59D82D78-E0A0-46F9-92CD-2B15471E9280}" type="pres">
      <dgm:prSet presAssocID="{92AE5C71-56EB-4A30-B50C-D68EBE49833F}" presName="compNode" presStyleCnt="0"/>
      <dgm:spPr/>
    </dgm:pt>
    <dgm:pt modelId="{26621530-AD67-4C3B-9012-EE221116F149}" type="pres">
      <dgm:prSet presAssocID="{92AE5C71-56EB-4A30-B50C-D68EBE49833F}" presName="iconBgRect" presStyleLbl="bgShp" presStyleIdx="2" presStyleCnt="7"/>
      <dgm:spPr/>
    </dgm:pt>
    <dgm:pt modelId="{FB1FE9F9-AE9B-42B2-A99C-393D405E9705}" type="pres">
      <dgm:prSet presAssocID="{92AE5C71-56EB-4A30-B50C-D68EBE49833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1C377539-FAF8-49CC-92D2-EC88DEA79B3B}" type="pres">
      <dgm:prSet presAssocID="{92AE5C71-56EB-4A30-B50C-D68EBE49833F}" presName="spaceRect" presStyleCnt="0"/>
      <dgm:spPr/>
    </dgm:pt>
    <dgm:pt modelId="{6FD13F96-B8FF-4DF1-8DBA-3F6EF5D6ED6F}" type="pres">
      <dgm:prSet presAssocID="{92AE5C71-56EB-4A30-B50C-D68EBE49833F}" presName="textRect" presStyleLbl="revTx" presStyleIdx="2" presStyleCnt="7">
        <dgm:presLayoutVars>
          <dgm:chMax val="1"/>
          <dgm:chPref val="1"/>
        </dgm:presLayoutVars>
      </dgm:prSet>
      <dgm:spPr/>
    </dgm:pt>
    <dgm:pt modelId="{97E5240E-789C-44CB-AB50-466D30EB4848}" type="pres">
      <dgm:prSet presAssocID="{419F65FC-68C4-43F8-8495-3B3287E3E9B3}" presName="sibTrans" presStyleLbl="sibTrans2D1" presStyleIdx="0" presStyleCnt="0"/>
      <dgm:spPr/>
    </dgm:pt>
    <dgm:pt modelId="{382DE8B2-0533-4809-BEC3-BF4F47AA179C}" type="pres">
      <dgm:prSet presAssocID="{94D6D8D2-8F90-4D00-B22D-90D84CED82E9}" presName="compNode" presStyleCnt="0"/>
      <dgm:spPr/>
    </dgm:pt>
    <dgm:pt modelId="{851A279E-E5CC-4BE0-9716-1FA63F237B03}" type="pres">
      <dgm:prSet presAssocID="{94D6D8D2-8F90-4D00-B22D-90D84CED82E9}" presName="iconBgRect" presStyleLbl="bgShp" presStyleIdx="3" presStyleCnt="7"/>
      <dgm:spPr/>
    </dgm:pt>
    <dgm:pt modelId="{06DCCD3A-F730-4253-B685-ABC28D3050D0}" type="pres">
      <dgm:prSet presAssocID="{94D6D8D2-8F90-4D00-B22D-90D84CED82E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0B581010-B4D7-4DC8-9235-52752472C48B}" type="pres">
      <dgm:prSet presAssocID="{94D6D8D2-8F90-4D00-B22D-90D84CED82E9}" presName="spaceRect" presStyleCnt="0"/>
      <dgm:spPr/>
    </dgm:pt>
    <dgm:pt modelId="{23855B6E-38B5-46D0-A65E-D19A1F8F2D31}" type="pres">
      <dgm:prSet presAssocID="{94D6D8D2-8F90-4D00-B22D-90D84CED82E9}" presName="textRect" presStyleLbl="revTx" presStyleIdx="3" presStyleCnt="7">
        <dgm:presLayoutVars>
          <dgm:chMax val="1"/>
          <dgm:chPref val="1"/>
        </dgm:presLayoutVars>
      </dgm:prSet>
      <dgm:spPr/>
    </dgm:pt>
    <dgm:pt modelId="{9834A6EA-BF11-48A2-897C-A56481EF2C1A}" type="pres">
      <dgm:prSet presAssocID="{79CACB19-A5A6-4517-B845-994C8272508D}" presName="sibTrans" presStyleLbl="sibTrans2D1" presStyleIdx="0" presStyleCnt="0"/>
      <dgm:spPr/>
    </dgm:pt>
    <dgm:pt modelId="{8EB46230-CC5B-4AE1-B7BA-386A67850245}" type="pres">
      <dgm:prSet presAssocID="{BDB210BD-4357-463B-A6F3-6D69916E8C78}" presName="compNode" presStyleCnt="0"/>
      <dgm:spPr/>
    </dgm:pt>
    <dgm:pt modelId="{6C8D6000-333F-404D-97F8-62A2EF69BB49}" type="pres">
      <dgm:prSet presAssocID="{BDB210BD-4357-463B-A6F3-6D69916E8C78}" presName="iconBgRect" presStyleLbl="bgShp" presStyleIdx="4" presStyleCnt="7"/>
      <dgm:spPr/>
    </dgm:pt>
    <dgm:pt modelId="{D81E74EC-9952-49B9-B897-71A17962AAEB}" type="pres">
      <dgm:prSet presAssocID="{BDB210BD-4357-463B-A6F3-6D69916E8C7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6551E568-E9DF-4242-82F6-D81229741329}" type="pres">
      <dgm:prSet presAssocID="{BDB210BD-4357-463B-A6F3-6D69916E8C78}" presName="spaceRect" presStyleCnt="0"/>
      <dgm:spPr/>
    </dgm:pt>
    <dgm:pt modelId="{4697EA0E-9CDF-4DB6-AD38-72D7F49E601E}" type="pres">
      <dgm:prSet presAssocID="{BDB210BD-4357-463B-A6F3-6D69916E8C78}" presName="textRect" presStyleLbl="revTx" presStyleIdx="4" presStyleCnt="7">
        <dgm:presLayoutVars>
          <dgm:chMax val="1"/>
          <dgm:chPref val="1"/>
        </dgm:presLayoutVars>
      </dgm:prSet>
      <dgm:spPr/>
    </dgm:pt>
    <dgm:pt modelId="{3F3A15F4-2CD8-4B2C-83F3-2E3CC38688F9}" type="pres">
      <dgm:prSet presAssocID="{F56A83C9-1E2F-498E-9447-7AA5BBB3FB31}" presName="sibTrans" presStyleLbl="sibTrans2D1" presStyleIdx="0" presStyleCnt="0"/>
      <dgm:spPr/>
    </dgm:pt>
    <dgm:pt modelId="{DBCBB3D7-3DE4-4F29-9CF8-073F8DAD84D5}" type="pres">
      <dgm:prSet presAssocID="{0EB72C56-F2E5-4057-A85A-FBF1490957BA}" presName="compNode" presStyleCnt="0"/>
      <dgm:spPr/>
    </dgm:pt>
    <dgm:pt modelId="{FFDE18D1-A251-40A0-8274-541022AF7372}" type="pres">
      <dgm:prSet presAssocID="{0EB72C56-F2E5-4057-A85A-FBF1490957BA}" presName="iconBgRect" presStyleLbl="bgShp" presStyleIdx="5" presStyleCnt="7"/>
      <dgm:spPr/>
    </dgm:pt>
    <dgm:pt modelId="{722AB03F-9CFC-4291-ABB1-62B59E2A2C03}" type="pres">
      <dgm:prSet presAssocID="{0EB72C56-F2E5-4057-A85A-FBF1490957B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960E563B-1956-4214-A48D-00A9C0E0467B}" type="pres">
      <dgm:prSet presAssocID="{0EB72C56-F2E5-4057-A85A-FBF1490957BA}" presName="spaceRect" presStyleCnt="0"/>
      <dgm:spPr/>
    </dgm:pt>
    <dgm:pt modelId="{EFBDA6FB-6EFA-48F6-821A-DA76B8A1B25C}" type="pres">
      <dgm:prSet presAssocID="{0EB72C56-F2E5-4057-A85A-FBF1490957BA}" presName="textRect" presStyleLbl="revTx" presStyleIdx="5" presStyleCnt="7">
        <dgm:presLayoutVars>
          <dgm:chMax val="1"/>
          <dgm:chPref val="1"/>
        </dgm:presLayoutVars>
      </dgm:prSet>
      <dgm:spPr/>
    </dgm:pt>
    <dgm:pt modelId="{25E21BA8-0364-4522-91F2-DE9617607F37}" type="pres">
      <dgm:prSet presAssocID="{6E6FFCAF-9028-4AE8-981F-328205A03056}" presName="sibTrans" presStyleLbl="sibTrans2D1" presStyleIdx="0" presStyleCnt="0"/>
      <dgm:spPr/>
    </dgm:pt>
    <dgm:pt modelId="{23BB18F9-5B90-451A-B477-D1D26F9AD2CA}" type="pres">
      <dgm:prSet presAssocID="{24945717-AD24-419E-8E5E-663C13A7864C}" presName="compNode" presStyleCnt="0"/>
      <dgm:spPr/>
    </dgm:pt>
    <dgm:pt modelId="{E1BC3EDE-2769-4769-BE9B-3C5A14EF7EC1}" type="pres">
      <dgm:prSet presAssocID="{24945717-AD24-419E-8E5E-663C13A7864C}" presName="iconBgRect" presStyleLbl="bgShp" presStyleIdx="6" presStyleCnt="7"/>
      <dgm:spPr/>
    </dgm:pt>
    <dgm:pt modelId="{6A3D0AA8-A29D-4BA5-9DDF-61F26392B44B}" type="pres">
      <dgm:prSet presAssocID="{24945717-AD24-419E-8E5E-663C13A7864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B40A7B11-5D34-4CD4-9553-F9F1FEBDBBCB}" type="pres">
      <dgm:prSet presAssocID="{24945717-AD24-419E-8E5E-663C13A7864C}" presName="spaceRect" presStyleCnt="0"/>
      <dgm:spPr/>
    </dgm:pt>
    <dgm:pt modelId="{F5195694-80A6-44F9-9407-C572DB9162EB}" type="pres">
      <dgm:prSet presAssocID="{24945717-AD24-419E-8E5E-663C13A7864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9A46204-EB64-42E6-A5F2-90B2D2CFCD15}" srcId="{45397AC0-2EEF-4EA4-BDFF-0805EC5059E0}" destId="{24945717-AD24-419E-8E5E-663C13A7864C}" srcOrd="6" destOrd="0" parTransId="{3904D71C-72EB-4FFD-909A-25A2D2250745}" sibTransId="{A3F48046-8DF9-4744-AE9E-760EE1DB6166}"/>
    <dgm:cxn modelId="{B9C36107-8CC5-417E-A258-6498DFC51AE1}" type="presOf" srcId="{BDB210BD-4357-463B-A6F3-6D69916E8C78}" destId="{4697EA0E-9CDF-4DB6-AD38-72D7F49E601E}" srcOrd="0" destOrd="0" presId="urn:microsoft.com/office/officeart/2018/2/layout/IconCircleList"/>
    <dgm:cxn modelId="{B57DF327-2EF5-4AC6-909F-8608AE0D8574}" type="presOf" srcId="{6E6FFCAF-9028-4AE8-981F-328205A03056}" destId="{25E21BA8-0364-4522-91F2-DE9617607F37}" srcOrd="0" destOrd="0" presId="urn:microsoft.com/office/officeart/2018/2/layout/IconCircleList"/>
    <dgm:cxn modelId="{570D8C2F-0A9D-4DE3-9607-1FCBEB9E9830}" type="presOf" srcId="{F56A83C9-1E2F-498E-9447-7AA5BBB3FB31}" destId="{3F3A15F4-2CD8-4B2C-83F3-2E3CC38688F9}" srcOrd="0" destOrd="0" presId="urn:microsoft.com/office/officeart/2018/2/layout/IconCircleList"/>
    <dgm:cxn modelId="{2F14DD2F-B31F-4AC9-A684-A0281815ADBD}" type="presOf" srcId="{92AE5C71-56EB-4A30-B50C-D68EBE49833F}" destId="{6FD13F96-B8FF-4DF1-8DBA-3F6EF5D6ED6F}" srcOrd="0" destOrd="0" presId="urn:microsoft.com/office/officeart/2018/2/layout/IconCircleList"/>
    <dgm:cxn modelId="{83C74C30-BF64-454E-B424-F03E6926FFA5}" type="presOf" srcId="{1D60FA7F-482C-48BF-8EE5-E1D0A22DEB7C}" destId="{F5D91E93-E0CF-4501-B6E4-869104A695C0}" srcOrd="0" destOrd="0" presId="urn:microsoft.com/office/officeart/2018/2/layout/IconCircleList"/>
    <dgm:cxn modelId="{001EAD76-264D-4020-A848-FB8E7351D265}" type="presOf" srcId="{BF20D0DA-ADB5-4D52-8820-84B5E070BB8F}" destId="{B680F791-2C77-4313-8304-FDD45C049B52}" srcOrd="0" destOrd="0" presId="urn:microsoft.com/office/officeart/2018/2/layout/IconCircleList"/>
    <dgm:cxn modelId="{863B6458-E865-40E7-93CA-80D89AAA163E}" srcId="{45397AC0-2EEF-4EA4-BDFF-0805EC5059E0}" destId="{0EB72C56-F2E5-4057-A85A-FBF1490957BA}" srcOrd="5" destOrd="0" parTransId="{C6294AA6-BDD0-4D1E-8C8F-8F9D8D7A5114}" sibTransId="{6E6FFCAF-9028-4AE8-981F-328205A03056}"/>
    <dgm:cxn modelId="{D194D57E-5779-4B19-80C5-81411E121D45}" type="presOf" srcId="{D097F0E2-D294-415B-8BEE-39FB0E96C433}" destId="{8EA90307-BFC4-4D16-90D2-57AFEE9D707D}" srcOrd="0" destOrd="0" presId="urn:microsoft.com/office/officeart/2018/2/layout/IconCircleList"/>
    <dgm:cxn modelId="{EF15E781-3694-4F72-B4A3-797383F183DF}" srcId="{45397AC0-2EEF-4EA4-BDFF-0805EC5059E0}" destId="{BDB210BD-4357-463B-A6F3-6D69916E8C78}" srcOrd="4" destOrd="0" parTransId="{C8665B6F-8C6E-4934-B46B-A297F3E22494}" sibTransId="{F56A83C9-1E2F-498E-9447-7AA5BBB3FB31}"/>
    <dgm:cxn modelId="{D584818C-3881-4620-A311-9153D1EA0565}" type="presOf" srcId="{24945717-AD24-419E-8E5E-663C13A7864C}" destId="{F5195694-80A6-44F9-9407-C572DB9162EB}" srcOrd="0" destOrd="0" presId="urn:microsoft.com/office/officeart/2018/2/layout/IconCircleList"/>
    <dgm:cxn modelId="{D6591592-E673-4385-9A98-4498AA5F7D58}" srcId="{45397AC0-2EEF-4EA4-BDFF-0805EC5059E0}" destId="{94D6D8D2-8F90-4D00-B22D-90D84CED82E9}" srcOrd="3" destOrd="0" parTransId="{4B4A4C7D-131E-43FD-A57C-AED240173960}" sibTransId="{79CACB19-A5A6-4517-B845-994C8272508D}"/>
    <dgm:cxn modelId="{534F68A0-3D8D-406F-BD4B-D009FCD840FE}" type="presOf" srcId="{79CACB19-A5A6-4517-B845-994C8272508D}" destId="{9834A6EA-BF11-48A2-897C-A56481EF2C1A}" srcOrd="0" destOrd="0" presId="urn:microsoft.com/office/officeart/2018/2/layout/IconCircleList"/>
    <dgm:cxn modelId="{0EE091A2-173D-478E-8BF8-7CE50B729699}" srcId="{45397AC0-2EEF-4EA4-BDFF-0805EC5059E0}" destId="{92AE5C71-56EB-4A30-B50C-D68EBE49833F}" srcOrd="2" destOrd="0" parTransId="{CF13E777-0C8B-432C-9783-2962B20765F5}" sibTransId="{419F65FC-68C4-43F8-8495-3B3287E3E9B3}"/>
    <dgm:cxn modelId="{5D383CA8-8E1C-4FE1-AF12-ABB9CE28396A}" type="presOf" srcId="{A831EB60-3756-4C56-9FE5-827508D75AFB}" destId="{C2817182-5A09-452E-98C5-A52D1532E42A}" srcOrd="0" destOrd="0" presId="urn:microsoft.com/office/officeart/2018/2/layout/IconCircleList"/>
    <dgm:cxn modelId="{92C40CAA-7A33-43E2-A060-9F4B4FD142EA}" srcId="{45397AC0-2EEF-4EA4-BDFF-0805EC5059E0}" destId="{A831EB60-3756-4C56-9FE5-827508D75AFB}" srcOrd="0" destOrd="0" parTransId="{CB23D625-B36D-458B-A2F6-A7F298E59B77}" sibTransId="{BF20D0DA-ADB5-4D52-8820-84B5E070BB8F}"/>
    <dgm:cxn modelId="{0BB6BFAB-B2CB-4600-828D-F3E928C09C3B}" type="presOf" srcId="{45397AC0-2EEF-4EA4-BDFF-0805EC5059E0}" destId="{9E1B9717-EC8C-4B17-B423-1055F52B8798}" srcOrd="0" destOrd="0" presId="urn:microsoft.com/office/officeart/2018/2/layout/IconCircleList"/>
    <dgm:cxn modelId="{C07D23AF-6583-4344-9AF7-252C0E0C6E61}" type="presOf" srcId="{0EB72C56-F2E5-4057-A85A-FBF1490957BA}" destId="{EFBDA6FB-6EFA-48F6-821A-DA76B8A1B25C}" srcOrd="0" destOrd="0" presId="urn:microsoft.com/office/officeart/2018/2/layout/IconCircleList"/>
    <dgm:cxn modelId="{BE89B2B7-1C9D-4885-8FCD-29B0D5FA6106}" type="presOf" srcId="{94D6D8D2-8F90-4D00-B22D-90D84CED82E9}" destId="{23855B6E-38B5-46D0-A65E-D19A1F8F2D31}" srcOrd="0" destOrd="0" presId="urn:microsoft.com/office/officeart/2018/2/layout/IconCircleList"/>
    <dgm:cxn modelId="{8AE38BDD-674D-460D-80A4-FB1A1E753895}" srcId="{45397AC0-2EEF-4EA4-BDFF-0805EC5059E0}" destId="{1D60FA7F-482C-48BF-8EE5-E1D0A22DEB7C}" srcOrd="1" destOrd="0" parTransId="{DEA62668-8327-4C57-9576-28563E7DEB25}" sibTransId="{D097F0E2-D294-415B-8BEE-39FB0E96C433}"/>
    <dgm:cxn modelId="{13A499F0-C4AC-4C5F-A305-1B2FBB6546C8}" type="presOf" srcId="{419F65FC-68C4-43F8-8495-3B3287E3E9B3}" destId="{97E5240E-789C-44CB-AB50-466D30EB4848}" srcOrd="0" destOrd="0" presId="urn:microsoft.com/office/officeart/2018/2/layout/IconCircleList"/>
    <dgm:cxn modelId="{E89D5154-71BC-4E40-BDC8-6AA9FD131AE4}" type="presParOf" srcId="{9E1B9717-EC8C-4B17-B423-1055F52B8798}" destId="{850BBFE9-2450-4FCA-A1AA-9D554BFF6298}" srcOrd="0" destOrd="0" presId="urn:microsoft.com/office/officeart/2018/2/layout/IconCircleList"/>
    <dgm:cxn modelId="{E9CD0A83-FF87-4816-961D-C02C82BF7DCB}" type="presParOf" srcId="{850BBFE9-2450-4FCA-A1AA-9D554BFF6298}" destId="{BE00E3DE-99CC-4888-9AED-57CD556AE21B}" srcOrd="0" destOrd="0" presId="urn:microsoft.com/office/officeart/2018/2/layout/IconCircleList"/>
    <dgm:cxn modelId="{36546517-5D97-4B7A-9364-159BD3595D32}" type="presParOf" srcId="{BE00E3DE-99CC-4888-9AED-57CD556AE21B}" destId="{E2CD9AE3-E186-4984-8377-3879E668F673}" srcOrd="0" destOrd="0" presId="urn:microsoft.com/office/officeart/2018/2/layout/IconCircleList"/>
    <dgm:cxn modelId="{A720B737-8B85-40B3-A80A-3B2BBB7AD43B}" type="presParOf" srcId="{BE00E3DE-99CC-4888-9AED-57CD556AE21B}" destId="{69081177-ACD6-4947-B779-A4A690642DE2}" srcOrd="1" destOrd="0" presId="urn:microsoft.com/office/officeart/2018/2/layout/IconCircleList"/>
    <dgm:cxn modelId="{42650C84-524E-493F-9FDC-8CE24D1490CD}" type="presParOf" srcId="{BE00E3DE-99CC-4888-9AED-57CD556AE21B}" destId="{D0EC69AE-CC9F-43BC-854F-93E9942F1369}" srcOrd="2" destOrd="0" presId="urn:microsoft.com/office/officeart/2018/2/layout/IconCircleList"/>
    <dgm:cxn modelId="{E6B3C58B-11E8-4A45-9919-E622279E48FE}" type="presParOf" srcId="{BE00E3DE-99CC-4888-9AED-57CD556AE21B}" destId="{C2817182-5A09-452E-98C5-A52D1532E42A}" srcOrd="3" destOrd="0" presId="urn:microsoft.com/office/officeart/2018/2/layout/IconCircleList"/>
    <dgm:cxn modelId="{97A9A378-AE3A-4E19-9581-B99AAA4A83C8}" type="presParOf" srcId="{850BBFE9-2450-4FCA-A1AA-9D554BFF6298}" destId="{B680F791-2C77-4313-8304-FDD45C049B52}" srcOrd="1" destOrd="0" presId="urn:microsoft.com/office/officeart/2018/2/layout/IconCircleList"/>
    <dgm:cxn modelId="{6E1A408B-6ECD-4C54-A9E8-88793A5709EC}" type="presParOf" srcId="{850BBFE9-2450-4FCA-A1AA-9D554BFF6298}" destId="{25684CAE-B11D-4DFA-A36B-E02F335348C3}" srcOrd="2" destOrd="0" presId="urn:microsoft.com/office/officeart/2018/2/layout/IconCircleList"/>
    <dgm:cxn modelId="{35D8DA6D-7FE8-4CB8-B493-8A50B6543030}" type="presParOf" srcId="{25684CAE-B11D-4DFA-A36B-E02F335348C3}" destId="{11039F69-C6A0-45A5-876A-B484472CC801}" srcOrd="0" destOrd="0" presId="urn:microsoft.com/office/officeart/2018/2/layout/IconCircleList"/>
    <dgm:cxn modelId="{4EE79285-B7F9-4FCE-BEEF-2E44F3C0ACD7}" type="presParOf" srcId="{25684CAE-B11D-4DFA-A36B-E02F335348C3}" destId="{5EEE6DB3-8EB3-4C98-BCE2-741CE4DD00CE}" srcOrd="1" destOrd="0" presId="urn:microsoft.com/office/officeart/2018/2/layout/IconCircleList"/>
    <dgm:cxn modelId="{41B1A774-EAED-40F6-A56D-3BC4004C981F}" type="presParOf" srcId="{25684CAE-B11D-4DFA-A36B-E02F335348C3}" destId="{135E37F6-09D1-4C7F-8937-1161693156C2}" srcOrd="2" destOrd="0" presId="urn:microsoft.com/office/officeart/2018/2/layout/IconCircleList"/>
    <dgm:cxn modelId="{446AB7C5-E9E2-4545-9575-7919F19CC5D1}" type="presParOf" srcId="{25684CAE-B11D-4DFA-A36B-E02F335348C3}" destId="{F5D91E93-E0CF-4501-B6E4-869104A695C0}" srcOrd="3" destOrd="0" presId="urn:microsoft.com/office/officeart/2018/2/layout/IconCircleList"/>
    <dgm:cxn modelId="{C1BB9987-387E-4993-887B-FF9F9EAE84F1}" type="presParOf" srcId="{850BBFE9-2450-4FCA-A1AA-9D554BFF6298}" destId="{8EA90307-BFC4-4D16-90D2-57AFEE9D707D}" srcOrd="3" destOrd="0" presId="urn:microsoft.com/office/officeart/2018/2/layout/IconCircleList"/>
    <dgm:cxn modelId="{92699AE6-56FE-4055-9653-A63457BF069E}" type="presParOf" srcId="{850BBFE9-2450-4FCA-A1AA-9D554BFF6298}" destId="{59D82D78-E0A0-46F9-92CD-2B15471E9280}" srcOrd="4" destOrd="0" presId="urn:microsoft.com/office/officeart/2018/2/layout/IconCircleList"/>
    <dgm:cxn modelId="{660B23F6-D04D-4967-A9DB-FDEF411A25C1}" type="presParOf" srcId="{59D82D78-E0A0-46F9-92CD-2B15471E9280}" destId="{26621530-AD67-4C3B-9012-EE221116F149}" srcOrd="0" destOrd="0" presId="urn:microsoft.com/office/officeart/2018/2/layout/IconCircleList"/>
    <dgm:cxn modelId="{281B1659-13D8-4D30-96B7-860756959CF9}" type="presParOf" srcId="{59D82D78-E0A0-46F9-92CD-2B15471E9280}" destId="{FB1FE9F9-AE9B-42B2-A99C-393D405E9705}" srcOrd="1" destOrd="0" presId="urn:microsoft.com/office/officeart/2018/2/layout/IconCircleList"/>
    <dgm:cxn modelId="{25C46172-5324-404F-86FE-108676C9CC05}" type="presParOf" srcId="{59D82D78-E0A0-46F9-92CD-2B15471E9280}" destId="{1C377539-FAF8-49CC-92D2-EC88DEA79B3B}" srcOrd="2" destOrd="0" presId="urn:microsoft.com/office/officeart/2018/2/layout/IconCircleList"/>
    <dgm:cxn modelId="{D73BBDE8-FDDE-4E1E-A6F3-BF62EA3F74B7}" type="presParOf" srcId="{59D82D78-E0A0-46F9-92CD-2B15471E9280}" destId="{6FD13F96-B8FF-4DF1-8DBA-3F6EF5D6ED6F}" srcOrd="3" destOrd="0" presId="urn:microsoft.com/office/officeart/2018/2/layout/IconCircleList"/>
    <dgm:cxn modelId="{18D76FA6-F1B2-4A5F-B037-CD0DCB864FFE}" type="presParOf" srcId="{850BBFE9-2450-4FCA-A1AA-9D554BFF6298}" destId="{97E5240E-789C-44CB-AB50-466D30EB4848}" srcOrd="5" destOrd="0" presId="urn:microsoft.com/office/officeart/2018/2/layout/IconCircleList"/>
    <dgm:cxn modelId="{F5761AA5-4DFE-46F9-8668-FCA0D8835027}" type="presParOf" srcId="{850BBFE9-2450-4FCA-A1AA-9D554BFF6298}" destId="{382DE8B2-0533-4809-BEC3-BF4F47AA179C}" srcOrd="6" destOrd="0" presId="urn:microsoft.com/office/officeart/2018/2/layout/IconCircleList"/>
    <dgm:cxn modelId="{34872FF1-07E7-459B-8955-E089D65346FA}" type="presParOf" srcId="{382DE8B2-0533-4809-BEC3-BF4F47AA179C}" destId="{851A279E-E5CC-4BE0-9716-1FA63F237B03}" srcOrd="0" destOrd="0" presId="urn:microsoft.com/office/officeart/2018/2/layout/IconCircleList"/>
    <dgm:cxn modelId="{2E2349D6-21FA-40A7-A53C-4A004AD7CFAC}" type="presParOf" srcId="{382DE8B2-0533-4809-BEC3-BF4F47AA179C}" destId="{06DCCD3A-F730-4253-B685-ABC28D3050D0}" srcOrd="1" destOrd="0" presId="urn:microsoft.com/office/officeart/2018/2/layout/IconCircleList"/>
    <dgm:cxn modelId="{AEF7A862-4973-463D-9436-A9A72F97A46D}" type="presParOf" srcId="{382DE8B2-0533-4809-BEC3-BF4F47AA179C}" destId="{0B581010-B4D7-4DC8-9235-52752472C48B}" srcOrd="2" destOrd="0" presId="urn:microsoft.com/office/officeart/2018/2/layout/IconCircleList"/>
    <dgm:cxn modelId="{33A243E3-BAFD-4E0A-85BB-AE3F9055BD0B}" type="presParOf" srcId="{382DE8B2-0533-4809-BEC3-BF4F47AA179C}" destId="{23855B6E-38B5-46D0-A65E-D19A1F8F2D31}" srcOrd="3" destOrd="0" presId="urn:microsoft.com/office/officeart/2018/2/layout/IconCircleList"/>
    <dgm:cxn modelId="{6DDC3C31-FC55-4E49-BBA3-7C5FC6260624}" type="presParOf" srcId="{850BBFE9-2450-4FCA-A1AA-9D554BFF6298}" destId="{9834A6EA-BF11-48A2-897C-A56481EF2C1A}" srcOrd="7" destOrd="0" presId="urn:microsoft.com/office/officeart/2018/2/layout/IconCircleList"/>
    <dgm:cxn modelId="{C34819B7-A75F-4B97-9BC4-31A847869284}" type="presParOf" srcId="{850BBFE9-2450-4FCA-A1AA-9D554BFF6298}" destId="{8EB46230-CC5B-4AE1-B7BA-386A67850245}" srcOrd="8" destOrd="0" presId="urn:microsoft.com/office/officeart/2018/2/layout/IconCircleList"/>
    <dgm:cxn modelId="{1DCEB6E1-3B41-40AF-B427-40DBCA6C8C5E}" type="presParOf" srcId="{8EB46230-CC5B-4AE1-B7BA-386A67850245}" destId="{6C8D6000-333F-404D-97F8-62A2EF69BB49}" srcOrd="0" destOrd="0" presId="urn:microsoft.com/office/officeart/2018/2/layout/IconCircleList"/>
    <dgm:cxn modelId="{CDB4D145-1D59-4294-8640-62954C161BE8}" type="presParOf" srcId="{8EB46230-CC5B-4AE1-B7BA-386A67850245}" destId="{D81E74EC-9952-49B9-B897-71A17962AAEB}" srcOrd="1" destOrd="0" presId="urn:microsoft.com/office/officeart/2018/2/layout/IconCircleList"/>
    <dgm:cxn modelId="{11273B98-8200-426D-821E-3757DB12C3C3}" type="presParOf" srcId="{8EB46230-CC5B-4AE1-B7BA-386A67850245}" destId="{6551E568-E9DF-4242-82F6-D81229741329}" srcOrd="2" destOrd="0" presId="urn:microsoft.com/office/officeart/2018/2/layout/IconCircleList"/>
    <dgm:cxn modelId="{F992C188-CBF8-428C-80DE-8B87959258D3}" type="presParOf" srcId="{8EB46230-CC5B-4AE1-B7BA-386A67850245}" destId="{4697EA0E-9CDF-4DB6-AD38-72D7F49E601E}" srcOrd="3" destOrd="0" presId="urn:microsoft.com/office/officeart/2018/2/layout/IconCircleList"/>
    <dgm:cxn modelId="{2EE99AE1-5733-4AD7-9107-6AF7F0C34F63}" type="presParOf" srcId="{850BBFE9-2450-4FCA-A1AA-9D554BFF6298}" destId="{3F3A15F4-2CD8-4B2C-83F3-2E3CC38688F9}" srcOrd="9" destOrd="0" presId="urn:microsoft.com/office/officeart/2018/2/layout/IconCircleList"/>
    <dgm:cxn modelId="{2BC22048-75BE-45B6-9794-006A39CC0D2C}" type="presParOf" srcId="{850BBFE9-2450-4FCA-A1AA-9D554BFF6298}" destId="{DBCBB3D7-3DE4-4F29-9CF8-073F8DAD84D5}" srcOrd="10" destOrd="0" presId="urn:microsoft.com/office/officeart/2018/2/layout/IconCircleList"/>
    <dgm:cxn modelId="{07B467A7-161E-4C9F-9BF0-E0902BC25EEA}" type="presParOf" srcId="{DBCBB3D7-3DE4-4F29-9CF8-073F8DAD84D5}" destId="{FFDE18D1-A251-40A0-8274-541022AF7372}" srcOrd="0" destOrd="0" presId="urn:microsoft.com/office/officeart/2018/2/layout/IconCircleList"/>
    <dgm:cxn modelId="{31596E1A-F886-48C7-B0F4-D48154431113}" type="presParOf" srcId="{DBCBB3D7-3DE4-4F29-9CF8-073F8DAD84D5}" destId="{722AB03F-9CFC-4291-ABB1-62B59E2A2C03}" srcOrd="1" destOrd="0" presId="urn:microsoft.com/office/officeart/2018/2/layout/IconCircleList"/>
    <dgm:cxn modelId="{F44C734C-38C4-4D85-A24A-4AABC83F5C0E}" type="presParOf" srcId="{DBCBB3D7-3DE4-4F29-9CF8-073F8DAD84D5}" destId="{960E563B-1956-4214-A48D-00A9C0E0467B}" srcOrd="2" destOrd="0" presId="urn:microsoft.com/office/officeart/2018/2/layout/IconCircleList"/>
    <dgm:cxn modelId="{245D1504-CF77-443B-B5CE-8E0585F3A68E}" type="presParOf" srcId="{DBCBB3D7-3DE4-4F29-9CF8-073F8DAD84D5}" destId="{EFBDA6FB-6EFA-48F6-821A-DA76B8A1B25C}" srcOrd="3" destOrd="0" presId="urn:microsoft.com/office/officeart/2018/2/layout/IconCircleList"/>
    <dgm:cxn modelId="{5AC69EDB-156F-4C59-8076-DA80D0963895}" type="presParOf" srcId="{850BBFE9-2450-4FCA-A1AA-9D554BFF6298}" destId="{25E21BA8-0364-4522-91F2-DE9617607F37}" srcOrd="11" destOrd="0" presId="urn:microsoft.com/office/officeart/2018/2/layout/IconCircleList"/>
    <dgm:cxn modelId="{CEA18D44-0A9C-4A2E-AFC7-C24793CF8851}" type="presParOf" srcId="{850BBFE9-2450-4FCA-A1AA-9D554BFF6298}" destId="{23BB18F9-5B90-451A-B477-D1D26F9AD2CA}" srcOrd="12" destOrd="0" presId="urn:microsoft.com/office/officeart/2018/2/layout/IconCircleList"/>
    <dgm:cxn modelId="{287CFC7A-F8C9-45AC-9017-D43B7B222324}" type="presParOf" srcId="{23BB18F9-5B90-451A-B477-D1D26F9AD2CA}" destId="{E1BC3EDE-2769-4769-BE9B-3C5A14EF7EC1}" srcOrd="0" destOrd="0" presId="urn:microsoft.com/office/officeart/2018/2/layout/IconCircleList"/>
    <dgm:cxn modelId="{1C771CA6-4D95-49D4-BF52-4319C0AF40AA}" type="presParOf" srcId="{23BB18F9-5B90-451A-B477-D1D26F9AD2CA}" destId="{6A3D0AA8-A29D-4BA5-9DDF-61F26392B44B}" srcOrd="1" destOrd="0" presId="urn:microsoft.com/office/officeart/2018/2/layout/IconCircleList"/>
    <dgm:cxn modelId="{E381AE97-4DBF-4EDA-910C-5839629932AA}" type="presParOf" srcId="{23BB18F9-5B90-451A-B477-D1D26F9AD2CA}" destId="{B40A7B11-5D34-4CD4-9553-F9F1FEBDBBCB}" srcOrd="2" destOrd="0" presId="urn:microsoft.com/office/officeart/2018/2/layout/IconCircleList"/>
    <dgm:cxn modelId="{DB4F464F-30CE-44D8-B690-27A52614510C}" type="presParOf" srcId="{23BB18F9-5B90-451A-B477-D1D26F9AD2CA}" destId="{F5195694-80A6-44F9-9407-C572DB9162E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4DBA0-84B0-406F-B570-4C77C694B44E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0AD71-ABBF-408A-8076-4C629F9248E6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 - Tell me what you are going to tell me,</a:t>
          </a:r>
          <a:endParaRPr lang="en-US" sz="1500" kern="1200"/>
        </a:p>
      </dsp:txBody>
      <dsp:txXfrm>
        <a:off x="417971" y="2644140"/>
        <a:ext cx="2889450" cy="720000"/>
      </dsp:txXfrm>
    </dsp:sp>
    <dsp:sp modelId="{3AB4D0FA-F6B7-4BB4-9A7A-3019BEF188B8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DD76-C789-4400-B794-CB6605851E38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Middle -Tell me,</a:t>
          </a:r>
          <a:endParaRPr lang="en-US" sz="1500" kern="1200"/>
        </a:p>
      </dsp:txBody>
      <dsp:txXfrm>
        <a:off x="3813075" y="2644140"/>
        <a:ext cx="2889450" cy="720000"/>
      </dsp:txXfrm>
    </dsp:sp>
    <dsp:sp modelId="{CA226F20-5033-418E-B5FD-6EAA49BB5B86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A3188-55E2-43B6-A71B-078A7EF9E3C1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Conclusion - Tell me what you have just told me (this should mirror the introduction).</a:t>
          </a:r>
          <a:endParaRPr lang="en-US" sz="1500" kern="1200"/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72A69C-5801-4BDF-AB7F-5B7D4C9EC03D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5179B-55D0-478D-969C-28905C1C0ACD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am I studying?</a:t>
          </a:r>
          <a:endParaRPr lang="en-US" sz="1600" kern="1200"/>
        </a:p>
      </dsp:txBody>
      <dsp:txXfrm>
        <a:off x="127800" y="2355670"/>
        <a:ext cx="1800000" cy="720000"/>
      </dsp:txXfrm>
    </dsp:sp>
    <dsp:sp modelId="{37444D07-55CF-4BDC-9BFE-8B7A4053D6A3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EABAB-C557-44EA-9587-8D62E605997C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am I studying this subject?</a:t>
          </a:r>
          <a:endParaRPr lang="en-US" sz="1600" kern="1200"/>
        </a:p>
      </dsp:txBody>
      <dsp:txXfrm>
        <a:off x="2242800" y="2355670"/>
        <a:ext cx="1800000" cy="720000"/>
      </dsp:txXfrm>
    </dsp:sp>
    <dsp:sp modelId="{0390555D-BF4D-4341-A509-E26C1C2E2F81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5155B-5412-40AA-BD37-A8F748EDF8B5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Career am I looking to embark on?</a:t>
          </a:r>
          <a:endParaRPr lang="en-US" sz="1600" kern="1200"/>
        </a:p>
      </dsp:txBody>
      <dsp:txXfrm>
        <a:off x="4357800" y="2355670"/>
        <a:ext cx="1800000" cy="720000"/>
      </dsp:txXfrm>
    </dsp:sp>
    <dsp:sp modelId="{C6670B9F-EC50-4D8E-90B4-35DA134A9619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2E5A2-C597-4F14-83E3-A88B4E1E20BA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core skill sets do I need to develop for that career?</a:t>
          </a:r>
          <a:endParaRPr lang="en-US" sz="1600" kern="1200"/>
        </a:p>
      </dsp:txBody>
      <dsp:txXfrm>
        <a:off x="6472800" y="2355670"/>
        <a:ext cx="1800000" cy="720000"/>
      </dsp:txXfrm>
    </dsp:sp>
    <dsp:sp modelId="{E39FCE66-7AA4-4825-87F7-9393B8406FCD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E5A06-F940-4E99-BD9C-0E90784005C1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am I going to get there?</a:t>
          </a:r>
          <a:endParaRPr lang="en-US" sz="1600" kern="1200"/>
        </a:p>
      </dsp:txBody>
      <dsp:txXfrm>
        <a:off x="8587800" y="2355670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8DA4D-9AB0-4E83-BBE9-2177CCA02E94}">
      <dsp:nvSpPr>
        <dsp:cNvPr id="0" name=""/>
        <dsp:cNvSpPr/>
      </dsp:nvSpPr>
      <dsp:spPr>
        <a:xfrm>
          <a:off x="4263036" y="809"/>
          <a:ext cx="2735711" cy="273571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does this volunteering role assist my development towards my core skills?</a:t>
          </a:r>
          <a:endParaRPr lang="en-US" sz="1400" kern="1200"/>
        </a:p>
      </dsp:txBody>
      <dsp:txXfrm>
        <a:off x="4946964" y="809"/>
        <a:ext cx="1367855" cy="2256962"/>
      </dsp:txXfrm>
    </dsp:sp>
    <dsp:sp modelId="{F7873CE3-435F-401A-A934-2774CF9D265E}">
      <dsp:nvSpPr>
        <dsp:cNvPr id="0" name=""/>
        <dsp:cNvSpPr/>
      </dsp:nvSpPr>
      <dsp:spPr>
        <a:xfrm rot="5400000">
          <a:off x="6323365" y="2061138"/>
          <a:ext cx="2735711" cy="2735711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closely are the values expected from my chosen organisation going to be similar to that of my chosen career choice?</a:t>
          </a:r>
          <a:endParaRPr lang="en-US" sz="1400" kern="1200"/>
        </a:p>
      </dsp:txBody>
      <dsp:txXfrm rot="-5400000">
        <a:off x="6802115" y="2745066"/>
        <a:ext cx="2256962" cy="1367855"/>
      </dsp:txXfrm>
    </dsp:sp>
    <dsp:sp modelId="{747B08C6-4064-486D-9DFA-8720451F4A8E}">
      <dsp:nvSpPr>
        <dsp:cNvPr id="0" name=""/>
        <dsp:cNvSpPr/>
      </dsp:nvSpPr>
      <dsp:spPr>
        <a:xfrm rot="10800000">
          <a:off x="4263036" y="4121467"/>
          <a:ext cx="2735711" cy="2735711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Can I count my volunteering experience towards my work experience when applying for that role?</a:t>
          </a:r>
          <a:endParaRPr lang="en-US" sz="1400" kern="1200"/>
        </a:p>
      </dsp:txBody>
      <dsp:txXfrm rot="10800000">
        <a:off x="4946964" y="4600216"/>
        <a:ext cx="1367855" cy="2256962"/>
      </dsp:txXfrm>
    </dsp:sp>
    <dsp:sp modelId="{947AF7CC-86E8-42A7-8511-3431D8661BF9}">
      <dsp:nvSpPr>
        <dsp:cNvPr id="0" name=""/>
        <dsp:cNvSpPr/>
      </dsp:nvSpPr>
      <dsp:spPr>
        <a:xfrm rot="16200000">
          <a:off x="2236476" y="2061138"/>
          <a:ext cx="2735711" cy="2735711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Will my volunteering better equip me?</a:t>
          </a:r>
          <a:endParaRPr lang="en-US" sz="1400" kern="1200" dirty="0"/>
        </a:p>
      </dsp:txBody>
      <dsp:txXfrm rot="5400000">
        <a:off x="2236477" y="2745066"/>
        <a:ext cx="2256962" cy="13678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078BF-8671-4BB2-987E-02E7BFE2BF92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0AE9B-7D4D-49FE-A14D-4183B05E164C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AEAA8-AAF5-490E-91D7-BD20CDFC3EE1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What am I going to contribute to the placement providers aims and objectives and,</a:t>
          </a:r>
          <a:endParaRPr lang="en-US" sz="1500" kern="1200"/>
        </a:p>
      </dsp:txBody>
      <dsp:txXfrm>
        <a:off x="1342800" y="3255669"/>
        <a:ext cx="3600000" cy="720000"/>
      </dsp:txXfrm>
    </dsp:sp>
    <dsp:sp modelId="{37F10132-C726-4F20-9FD8-CA4D6B8EAEBE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1FE88-3493-4219-8912-D29382F7ADC2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63EA4-CC47-43CE-99B2-D736034F8CA1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How am I going to provide a first-class service for the clients using that service?</a:t>
          </a:r>
          <a:endParaRPr lang="en-US" sz="1500" kern="1200"/>
        </a:p>
      </dsp:txBody>
      <dsp:txXfrm>
        <a:off x="5572800" y="3255669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F813F-419D-4B3F-B0EF-6EDB01C71621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13D7D7-AA72-46F2-B201-EDB6E94F010B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DB15B-CA75-4CEF-832C-9514345CE8A7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Intext citations please</a:t>
          </a:r>
          <a:endParaRPr lang="en-US" sz="2500" kern="1200"/>
        </a:p>
      </dsp:txBody>
      <dsp:txXfrm>
        <a:off x="1939533" y="717"/>
        <a:ext cx="4362067" cy="1679249"/>
      </dsp:txXfrm>
    </dsp:sp>
    <dsp:sp modelId="{228D4678-6F5A-465B-9E4C-75DA8203854D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8BB119-7F5A-4537-95A1-26AB8ADDFEA0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E1908-FF2D-407B-9795-2009318B96E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At least 10 Harvard references.</a:t>
          </a:r>
          <a:endParaRPr lang="en-US" sz="2500" kern="1200"/>
        </a:p>
      </dsp:txBody>
      <dsp:txXfrm>
        <a:off x="1939533" y="2099779"/>
        <a:ext cx="4362067" cy="1679249"/>
      </dsp:txXfrm>
    </dsp:sp>
    <dsp:sp modelId="{D803C3D8-9DBB-4EB8-B70A-13049B1AE92B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16E30-0023-41D6-A9B6-18F03BE8107A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14E8E-04B7-4850-B05E-3D065EDB4230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Remember that your citation list should mirror your reference list.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A7932-A5A7-4F0B-88C2-4D88E25A78C2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547163-ACBE-441C-BB20-601F50BCDA01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clear power points</a:t>
          </a:r>
          <a:endParaRPr lang="en-US" sz="1100" kern="1200"/>
        </a:p>
      </dsp:txBody>
      <dsp:txXfrm>
        <a:off x="417971" y="2644140"/>
        <a:ext cx="2889450" cy="720000"/>
      </dsp:txXfrm>
    </dsp:sp>
    <dsp:sp modelId="{D13346C2-1170-4D41-B27C-E9BB3AD8A543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2F73B-B3CF-4018-BF45-495AE19A8CE0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Keep the content of each slide limited to one paragraph and use a clear text such as Arial, Times Roman or Aptos size 28</a:t>
          </a:r>
          <a:endParaRPr lang="en-US" sz="1100" kern="1200"/>
        </a:p>
      </dsp:txBody>
      <dsp:txXfrm>
        <a:off x="3813075" y="2644140"/>
        <a:ext cx="2889450" cy="720000"/>
      </dsp:txXfrm>
    </dsp:sp>
    <dsp:sp modelId="{BA7FC723-42E5-4F09-88F5-F0D7EB9071C6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F19EE-823B-4D66-9284-E3CD0E60411E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Remember the content is what is important and the delivery – animations and images are really nice to have but do not be distracted from the core purpose of the presentation.</a:t>
          </a:r>
          <a:endParaRPr lang="en-US" sz="1100" kern="1200"/>
        </a:p>
      </dsp:txBody>
      <dsp:txXfrm>
        <a:off x="7208178" y="2644140"/>
        <a:ext cx="28894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D9AE3-E186-4984-8377-3879E668F673}">
      <dsp:nvSpPr>
        <dsp:cNvPr id="0" name=""/>
        <dsp:cNvSpPr/>
      </dsp:nvSpPr>
      <dsp:spPr>
        <a:xfrm>
          <a:off x="552313" y="1427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081177-ACD6-4947-B779-A4A690642DE2}">
      <dsp:nvSpPr>
        <dsp:cNvPr id="0" name=""/>
        <dsp:cNvSpPr/>
      </dsp:nvSpPr>
      <dsp:spPr>
        <a:xfrm>
          <a:off x="671383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17182-5A09-452E-98C5-A52D1532E42A}">
      <dsp:nvSpPr>
        <dsp:cNvPr id="0" name=""/>
        <dsp:cNvSpPr/>
      </dsp:nvSpPr>
      <dsp:spPr>
        <a:xfrm>
          <a:off x="1240813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Turn up early to make sure IT kit is working</a:t>
          </a:r>
          <a:endParaRPr lang="en-US" sz="1100" kern="1200"/>
        </a:p>
      </dsp:txBody>
      <dsp:txXfrm>
        <a:off x="1240813" y="1427"/>
        <a:ext cx="1336499" cy="567000"/>
      </dsp:txXfrm>
    </dsp:sp>
    <dsp:sp modelId="{11039F69-C6A0-45A5-876A-B484472CC801}">
      <dsp:nvSpPr>
        <dsp:cNvPr id="0" name=""/>
        <dsp:cNvSpPr/>
      </dsp:nvSpPr>
      <dsp:spPr>
        <a:xfrm>
          <a:off x="2810188" y="1427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E6DB3-8EB3-4C98-BCE2-741CE4DD00CE}">
      <dsp:nvSpPr>
        <dsp:cNvPr id="0" name=""/>
        <dsp:cNvSpPr/>
      </dsp:nvSpPr>
      <dsp:spPr>
        <a:xfrm>
          <a:off x="2929258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91E93-E0CF-4501-B6E4-869104A695C0}">
      <dsp:nvSpPr>
        <dsp:cNvPr id="0" name=""/>
        <dsp:cNvSpPr/>
      </dsp:nvSpPr>
      <dsp:spPr>
        <a:xfrm>
          <a:off x="3498688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Have a back up copy available</a:t>
          </a:r>
          <a:endParaRPr lang="en-US" sz="1100" kern="1200"/>
        </a:p>
      </dsp:txBody>
      <dsp:txXfrm>
        <a:off x="3498688" y="1427"/>
        <a:ext cx="1336499" cy="567000"/>
      </dsp:txXfrm>
    </dsp:sp>
    <dsp:sp modelId="{26621530-AD67-4C3B-9012-EE221116F149}">
      <dsp:nvSpPr>
        <dsp:cNvPr id="0" name=""/>
        <dsp:cNvSpPr/>
      </dsp:nvSpPr>
      <dsp:spPr>
        <a:xfrm>
          <a:off x="552313" y="1261921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FE9F9-AE9B-42B2-A99C-393D405E9705}">
      <dsp:nvSpPr>
        <dsp:cNvPr id="0" name=""/>
        <dsp:cNvSpPr/>
      </dsp:nvSpPr>
      <dsp:spPr>
        <a:xfrm>
          <a:off x="671383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13F96-B8FF-4DF1-8DBA-3F6EF5D6ED6F}">
      <dsp:nvSpPr>
        <dsp:cNvPr id="0" name=""/>
        <dsp:cNvSpPr/>
      </dsp:nvSpPr>
      <dsp:spPr>
        <a:xfrm>
          <a:off x="1240813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Consider using two screens – one with notes</a:t>
          </a:r>
          <a:endParaRPr lang="en-US" sz="1100" kern="1200"/>
        </a:p>
      </dsp:txBody>
      <dsp:txXfrm>
        <a:off x="1240813" y="1261921"/>
        <a:ext cx="1336499" cy="567000"/>
      </dsp:txXfrm>
    </dsp:sp>
    <dsp:sp modelId="{851A279E-E5CC-4BE0-9716-1FA63F237B03}">
      <dsp:nvSpPr>
        <dsp:cNvPr id="0" name=""/>
        <dsp:cNvSpPr/>
      </dsp:nvSpPr>
      <dsp:spPr>
        <a:xfrm>
          <a:off x="2810188" y="1261921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CCD3A-F730-4253-B685-ABC28D3050D0}">
      <dsp:nvSpPr>
        <dsp:cNvPr id="0" name=""/>
        <dsp:cNvSpPr/>
      </dsp:nvSpPr>
      <dsp:spPr>
        <a:xfrm>
          <a:off x="2929258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855B6E-38B5-46D0-A65E-D19A1F8F2D31}">
      <dsp:nvSpPr>
        <dsp:cNvPr id="0" name=""/>
        <dsp:cNvSpPr/>
      </dsp:nvSpPr>
      <dsp:spPr>
        <a:xfrm>
          <a:off x="3498688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your thing is to use Hard copy prompt cards – please use them but keep them limited to one or two for the whole presentation.</a:t>
          </a:r>
          <a:endParaRPr lang="en-US" sz="1100" kern="1200"/>
        </a:p>
      </dsp:txBody>
      <dsp:txXfrm>
        <a:off x="3498688" y="1261921"/>
        <a:ext cx="1336499" cy="567000"/>
      </dsp:txXfrm>
    </dsp:sp>
    <dsp:sp modelId="{6C8D6000-333F-404D-97F8-62A2EF69BB49}">
      <dsp:nvSpPr>
        <dsp:cNvPr id="0" name=""/>
        <dsp:cNvSpPr/>
      </dsp:nvSpPr>
      <dsp:spPr>
        <a:xfrm>
          <a:off x="552313" y="2522416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1E74EC-9952-49B9-B897-71A17962AAEB}">
      <dsp:nvSpPr>
        <dsp:cNvPr id="0" name=""/>
        <dsp:cNvSpPr/>
      </dsp:nvSpPr>
      <dsp:spPr>
        <a:xfrm>
          <a:off x="671383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7EA0E-9CDF-4DB6-AD38-72D7F49E601E}">
      <dsp:nvSpPr>
        <dsp:cNvPr id="0" name=""/>
        <dsp:cNvSpPr/>
      </dsp:nvSpPr>
      <dsp:spPr>
        <a:xfrm>
          <a:off x="1240813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Speak and look to the front</a:t>
          </a:r>
          <a:endParaRPr lang="en-US" sz="1100" kern="1200"/>
        </a:p>
      </dsp:txBody>
      <dsp:txXfrm>
        <a:off x="1240813" y="2522416"/>
        <a:ext cx="1336499" cy="567000"/>
      </dsp:txXfrm>
    </dsp:sp>
    <dsp:sp modelId="{FFDE18D1-A251-40A0-8274-541022AF7372}">
      <dsp:nvSpPr>
        <dsp:cNvPr id="0" name=""/>
        <dsp:cNvSpPr/>
      </dsp:nvSpPr>
      <dsp:spPr>
        <a:xfrm>
          <a:off x="2810188" y="2522416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AB03F-9CFC-4291-ABB1-62B59E2A2C03}">
      <dsp:nvSpPr>
        <dsp:cNvPr id="0" name=""/>
        <dsp:cNvSpPr/>
      </dsp:nvSpPr>
      <dsp:spPr>
        <a:xfrm>
          <a:off x="2929258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DA6FB-6EFA-48F6-821A-DA76B8A1B25C}">
      <dsp:nvSpPr>
        <dsp:cNvPr id="0" name=""/>
        <dsp:cNvSpPr/>
      </dsp:nvSpPr>
      <dsp:spPr>
        <a:xfrm>
          <a:off x="3498688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your time, if you lose your way, pause and regroup and start again or start from the last known good point.</a:t>
          </a:r>
          <a:endParaRPr lang="en-US" sz="1100" kern="1200"/>
        </a:p>
      </dsp:txBody>
      <dsp:txXfrm>
        <a:off x="3498688" y="2522416"/>
        <a:ext cx="1336499" cy="567000"/>
      </dsp:txXfrm>
    </dsp:sp>
    <dsp:sp modelId="{E1BC3EDE-2769-4769-BE9B-3C5A14EF7EC1}">
      <dsp:nvSpPr>
        <dsp:cNvPr id="0" name=""/>
        <dsp:cNvSpPr/>
      </dsp:nvSpPr>
      <dsp:spPr>
        <a:xfrm>
          <a:off x="552313" y="3782910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D0AA8-A29D-4BA5-9DDF-61F26392B44B}">
      <dsp:nvSpPr>
        <dsp:cNvPr id="0" name=""/>
        <dsp:cNvSpPr/>
      </dsp:nvSpPr>
      <dsp:spPr>
        <a:xfrm>
          <a:off x="671383" y="3901980"/>
          <a:ext cx="328860" cy="3288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95694-80A6-44F9-9407-C572DB9162EB}">
      <dsp:nvSpPr>
        <dsp:cNvPr id="0" name=""/>
        <dsp:cNvSpPr/>
      </dsp:nvSpPr>
      <dsp:spPr>
        <a:xfrm>
          <a:off x="1240813" y="3782910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Prepare self, sleep, eat, relax and please practice at least once.</a:t>
          </a:r>
          <a:endParaRPr lang="en-US" sz="1100" kern="1200"/>
        </a:p>
      </dsp:txBody>
      <dsp:txXfrm>
        <a:off x="1240813" y="3782910"/>
        <a:ext cx="1336499" cy="567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BEBA7-C4B0-62B4-4121-B928DB1CC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67ECE-6253-BECE-57DB-5F32FBE7D9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8C305-712E-E7C9-58B3-DD903C751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C7475-C827-C384-EBE7-2D8A8BFDF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A87AA-017E-4BE8-F545-EBD2AA227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45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1FF2-0440-4B3F-A2FC-9397B608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6AAEF-263D-971B-6A1A-6297F6898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5F05A-4676-E53F-D46E-D0E471B8E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C5206-B6B6-AA76-4589-4D294A618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4D8F3-A8B9-7902-B5FF-D5A4C178C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97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5FE77-9F14-35D8-D932-54139014B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A5D2D-F08E-0D9F-8D2A-670B7696E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4BAFF-6C20-E03C-71B8-9C0A9DBF2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4E7BE-94F6-E4E4-D13F-CF3F4AC78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8171F-5499-8DC2-04CE-8C2AF1721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380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7F090-3F18-966C-902A-3A359098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BDDFD-EC7B-7F78-B9EA-620F86B87E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1E667B-21B0-7017-06D2-060B6518E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F043CF-E455-7F2F-F47C-C9EE8D62F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225E8-1EAE-749A-8470-AD3C5B171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979B2-6D57-A7CD-EE2D-2CA11099D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49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EADBB-FD45-4799-3581-78A247510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61D7A3-9DFE-CD1D-126E-3CF0D26B3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1417EA-BAE9-3737-29B9-331CD53CC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594728-1C2F-4076-BD2E-BC24502D32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44EE54-1272-4435-6987-672322E956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85165F-0A9F-2A9A-9456-27D6D6469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4C6594-C91D-2E53-915E-211AC5731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CF9034-C503-887A-AE56-CA86B6033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926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A3E3-8687-E169-489E-4C0341415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9C5B09-9FA1-6DB7-471D-061631795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C84FF2-6BA6-EFDD-8766-F4A0EDD4A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7B50C-F32A-75FE-0707-D9ADF61B6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561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2E4C10-6E56-6A6D-C902-39323C664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1B4F67-D0D7-043F-A863-409D0F1E9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901FF6-3F86-C9CF-B3B6-A0B1F7F24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520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D6898-EBC4-36D6-29EC-330B8F547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E17BF-9E26-E679-CC85-639A0DEC4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F5379-224F-5BDF-87C9-7E29AE81B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F967A6-E38E-183C-B3D6-BEEC338F6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0E2965-3C70-61B3-6C5E-933350A19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E43BF-7CA4-9A47-9219-A85717FF8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58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67845-D836-37B9-505C-F20FA4BEB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BF8DD9-7C4D-6640-0F74-E6A53AC744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E2DE9C-12CF-9BCC-A1C1-26066BE6C6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715F1-39A9-8CDB-04E5-73D75B807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44872D-6E0C-A3AC-3FE7-2311EE217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F4E71D-D94F-402C-845B-6F631B2AB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259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69497-379C-4EE6-CF4A-B8242D67D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4599F2-4353-73EA-55AD-2E42F67C0B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13DF6-4DBC-7C2B-FA18-F808B2FD4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3620C-7C2B-4C81-1C9D-5C25FC267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812AE-EA12-E38E-95C2-34C825505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74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3285E3-23E4-CC4C-34AC-D543F41090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D5D759-BF08-67B3-47C2-08EEFD1887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67A5F-36EA-7171-6CE2-9DDE8D2D2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C199D-410B-8C36-BB56-C6D1000E6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DAEC9-E97B-7086-24FC-1A8B34E97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1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9E1C39-6573-E6E2-8BD4-58FD84E05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6092D6-0BE9-3135-ABD3-30589A028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49CC4-B014-C6B9-5C85-1489983974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D4D0E0-C0AE-4BB3-B3E1-1AAA390C49ED}" type="datetimeFigureOut">
              <a:rPr lang="en-GB" smtClean="0"/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67680-54B5-B32F-EDD7-4004F6B424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5FDCD-A504-5228-DDA6-933AD049D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EE28F-D93A-4BD4-98F9-B255BCDC9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0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8E5A7-1C16-3D52-86C9-891B5D628D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Power point Refresher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330182-0CFB-E654-B0EB-EB7290FA5D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BMPL5020</a:t>
            </a:r>
          </a:p>
          <a:p>
            <a:pPr algn="l"/>
            <a:r>
              <a:rPr lang="en-GB" dirty="0"/>
              <a:t>Assessment day:</a:t>
            </a:r>
          </a:p>
          <a:p>
            <a:pPr algn="l"/>
            <a:r>
              <a:rPr lang="en-GB" dirty="0"/>
              <a:t>Friday 23.1.26</a:t>
            </a:r>
          </a:p>
          <a:p>
            <a:pPr algn="l"/>
            <a:endParaRPr lang="en-GB" dirty="0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436F4509-0890-AC34-55A4-A3CEA2EFB6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Teacher">
            <a:extLst>
              <a:ext uri="{FF2B5EF4-FFF2-40B4-BE49-F238E27FC236}">
                <a16:creationId xmlns:a16="http://schemas.microsoft.com/office/drawing/2014/main" id="{E581D40B-1F58-4FE3-B3D4-1D112C4A9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6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25CD3-CAF0-EED7-72E5-DE4AD45E1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2906BB-E9B6-6B69-2635-F4CD51EBE9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052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ion resting in his throne">
            <a:extLst>
              <a:ext uri="{FF2B5EF4-FFF2-40B4-BE49-F238E27FC236}">
                <a16:creationId xmlns:a16="http://schemas.microsoft.com/office/drawing/2014/main" id="{CB42DCA0-FDF2-2665-F896-EB61F08505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263" b="1185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61C961-0568-FDAC-5E21-5778FF2A6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Possible suggestions….</a:t>
            </a:r>
          </a:p>
        </p:txBody>
      </p:sp>
    </p:spTree>
    <p:extLst>
      <p:ext uri="{BB962C8B-B14F-4D97-AF65-F5344CB8AC3E}">
        <p14:creationId xmlns:p14="http://schemas.microsoft.com/office/powerpoint/2010/main" val="835983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BFD9273-1034-9E39-4ACF-735ACB2E9B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D49B7C-F602-9F1E-C538-A75DA4735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>
                <a:solidFill>
                  <a:srgbClr val="FFFFFF"/>
                </a:solidFill>
              </a:rPr>
              <a:t>Why did I choose this volunteering opportunity to support my future study and work choices?</a:t>
            </a:r>
            <a:br>
              <a:rPr lang="en-US" sz="5100">
                <a:solidFill>
                  <a:srgbClr val="FFFFFF"/>
                </a:solidFill>
              </a:rPr>
            </a:br>
            <a:endParaRPr lang="en-US" sz="5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12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BCE701-4877-CEC4-8876-BAC89D8FD2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92CE2C-FDAD-26BC-754E-24A02AAB8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??????????????????????????????????????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0597A75-8CBF-9E9D-CCE8-43C0CCD57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2841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307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875BD38B-F7F2-DBA9-B34F-DBE34272172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188" b="5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F162B7F-C915-C3EA-0650-637CE34D24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929280"/>
              </p:ext>
            </p:extLst>
          </p:nvPr>
        </p:nvGraphicFramePr>
        <p:xfrm>
          <a:off x="838199" y="0"/>
          <a:ext cx="11261785" cy="68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4507D1E-7E87-5DF3-770B-F40DEA9CBE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0731" y="2786063"/>
            <a:ext cx="1257301" cy="125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4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B0E4F-2E5C-5E9F-37B6-EFADD822A4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910FB7-FF64-B2A7-103B-909332E69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37099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1939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9B30F-C9BB-9711-BD7A-8DD1B4D6E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Authorities 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91987-9529-69F2-EF99-1B8CFAC71E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2673732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982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15F1B5-528C-123E-82C0-22747FBD1F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2DBEE8-3859-C6C4-66E6-2A1D5FFD2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Brush up on PPT and presentation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28237-648F-5906-352B-C46669573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3804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0521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33570-4891-B4E3-465F-DBEA7620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dirty="0"/>
              <a:t>Delivery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10EC3B-2AAB-E007-01BE-BF0A4F7F26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95" r="19959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DC1048-CA73-34B0-A299-BB5152939C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7415642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2813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four-leaf clover">
            <a:extLst>
              <a:ext uri="{FF2B5EF4-FFF2-40B4-BE49-F238E27FC236}">
                <a16:creationId xmlns:a16="http://schemas.microsoft.com/office/drawing/2014/main" id="{51D57402-9D09-A9A5-6015-7411578C1FF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F6F333-978E-1B1E-C668-01ADFE4A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220426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387</Words>
  <Application>Microsoft Office PowerPoint</Application>
  <PresentationFormat>Widescreen</PresentationFormat>
  <Paragraphs>39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 point Refresher</vt:lpstr>
      <vt:lpstr>Content…</vt:lpstr>
      <vt:lpstr>Possible suggestions….</vt:lpstr>
      <vt:lpstr>Why did I choose this volunteering opportunity to support my future study and work choices? </vt:lpstr>
      <vt:lpstr>??????????????????????????????????????</vt:lpstr>
      <vt:lpstr>PowerPoint Presentation</vt:lpstr>
      <vt:lpstr>PowerPoint Presentation</vt:lpstr>
      <vt:lpstr>Authorities </vt:lpstr>
      <vt:lpstr>Brush up on PPT and presentation skills</vt:lpstr>
      <vt:lpstr>Delivery</vt:lpstr>
      <vt:lpstr>Good luck!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2025-12-17T13:28:20Z</dcterms:created>
  <dcterms:modified xsi:type="dcterms:W3CDTF">2025-12-17T13:59:29Z</dcterms:modified>
</cp:coreProperties>
</file>