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84" r:id="rId3"/>
    <p:sldId id="259" r:id="rId4"/>
    <p:sldId id="260" r:id="rId5"/>
    <p:sldId id="288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CA8B27-08E4-42EC-B4C6-1CB976BF4494}" v="95" dt="2024-02-12T15:48:17.7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8367"/>
  </p:normalViewPr>
  <p:slideViewPr>
    <p:cSldViewPr snapToGrid="0" snapToObjects="1">
      <p:cViewPr varScale="1">
        <p:scale>
          <a:sx n="70" d="100"/>
          <a:sy n="70" d="100"/>
        </p:scale>
        <p:origin x="66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A2CA8B27-08E4-42EC-B4C6-1CB976BF4494}"/>
    <pc:docChg chg="undo custSel addSld delSld modSld">
      <pc:chgData name="Marion Phillips" userId="ceb937aa-b9c3-4941-91d8-fdd18470a62e" providerId="ADAL" clId="{A2CA8B27-08E4-42EC-B4C6-1CB976BF4494}" dt="2024-02-12T15:48:25.685" v="1181" actId="14100"/>
      <pc:docMkLst>
        <pc:docMk/>
      </pc:docMkLst>
      <pc:sldChg chg="modSp mod modAnim">
        <pc:chgData name="Marion Phillips" userId="ceb937aa-b9c3-4941-91d8-fdd18470a62e" providerId="ADAL" clId="{A2CA8B27-08E4-42EC-B4C6-1CB976BF4494}" dt="2024-02-12T15:48:25.685" v="1181" actId="14100"/>
        <pc:sldMkLst>
          <pc:docMk/>
          <pc:sldMk cId="2359903403" sldId="256"/>
        </pc:sldMkLst>
        <pc:spChg chg="mod">
          <ac:chgData name="Marion Phillips" userId="ceb937aa-b9c3-4941-91d8-fdd18470a62e" providerId="ADAL" clId="{A2CA8B27-08E4-42EC-B4C6-1CB976BF4494}" dt="2024-02-12T15:48:25.685" v="1181" actId="14100"/>
          <ac:spMkLst>
            <pc:docMk/>
            <pc:sldMk cId="2359903403" sldId="256"/>
            <ac:spMk id="2" creationId="{B6EA1FC3-22C8-F416-B90A-AB92B40FD7CD}"/>
          </ac:spMkLst>
        </pc:spChg>
      </pc:sldChg>
      <pc:sldChg chg="addSp delSp modSp mod">
        <pc:chgData name="Marion Phillips" userId="ceb937aa-b9c3-4941-91d8-fdd18470a62e" providerId="ADAL" clId="{A2CA8B27-08E4-42EC-B4C6-1CB976BF4494}" dt="2024-02-12T15:37:05.195" v="1037" actId="14100"/>
        <pc:sldMkLst>
          <pc:docMk/>
          <pc:sldMk cId="775434171" sldId="259"/>
        </pc:sldMkLst>
        <pc:spChg chg="mod">
          <ac:chgData name="Marion Phillips" userId="ceb937aa-b9c3-4941-91d8-fdd18470a62e" providerId="ADAL" clId="{A2CA8B27-08E4-42EC-B4C6-1CB976BF4494}" dt="2024-02-12T15:36:08.683" v="1027" actId="26606"/>
          <ac:spMkLst>
            <pc:docMk/>
            <pc:sldMk cId="775434171" sldId="259"/>
            <ac:spMk id="2" creationId="{8BC0BB8F-36DA-C14E-92A0-A6F1816FC1B0}"/>
          </ac:spMkLst>
        </pc:spChg>
        <pc:spChg chg="mod">
          <ac:chgData name="Marion Phillips" userId="ceb937aa-b9c3-4941-91d8-fdd18470a62e" providerId="ADAL" clId="{A2CA8B27-08E4-42EC-B4C6-1CB976BF4494}" dt="2024-02-12T15:36:08.683" v="1027" actId="26606"/>
          <ac:spMkLst>
            <pc:docMk/>
            <pc:sldMk cId="775434171" sldId="259"/>
            <ac:spMk id="3" creationId="{01B1D9FC-7FB9-8A48-8C66-5134438E4B0F}"/>
          </ac:spMkLst>
        </pc:spChg>
        <pc:spChg chg="add del">
          <ac:chgData name="Marion Phillips" userId="ceb937aa-b9c3-4941-91d8-fdd18470a62e" providerId="ADAL" clId="{A2CA8B27-08E4-42EC-B4C6-1CB976BF4494}" dt="2024-02-12T15:36:08.683" v="1027" actId="26606"/>
          <ac:spMkLst>
            <pc:docMk/>
            <pc:sldMk cId="775434171" sldId="259"/>
            <ac:spMk id="2055" creationId="{CEB41C5C-0F34-4DDA-9D7C-5E717F35F60C}"/>
          </ac:spMkLst>
        </pc:spChg>
        <pc:spChg chg="add del">
          <ac:chgData name="Marion Phillips" userId="ceb937aa-b9c3-4941-91d8-fdd18470a62e" providerId="ADAL" clId="{A2CA8B27-08E4-42EC-B4C6-1CB976BF4494}" dt="2024-02-12T15:36:05.505" v="1024" actId="26606"/>
          <ac:spMkLst>
            <pc:docMk/>
            <pc:sldMk cId="775434171" sldId="259"/>
            <ac:spMk id="2062" creationId="{45D37F4E-DDB4-456B-97E0-9937730A039F}"/>
          </ac:spMkLst>
        </pc:spChg>
        <pc:spChg chg="add del">
          <ac:chgData name="Marion Phillips" userId="ceb937aa-b9c3-4941-91d8-fdd18470a62e" providerId="ADAL" clId="{A2CA8B27-08E4-42EC-B4C6-1CB976BF4494}" dt="2024-02-12T15:36:05.505" v="1024" actId="26606"/>
          <ac:spMkLst>
            <pc:docMk/>
            <pc:sldMk cId="775434171" sldId="259"/>
            <ac:spMk id="2064" creationId="{B2DD41CD-8F47-4F56-AD12-4E2FF7696987}"/>
          </ac:spMkLst>
        </pc:spChg>
        <pc:spChg chg="add del">
          <ac:chgData name="Marion Phillips" userId="ceb937aa-b9c3-4941-91d8-fdd18470a62e" providerId="ADAL" clId="{A2CA8B27-08E4-42EC-B4C6-1CB976BF4494}" dt="2024-02-12T15:36:08.667" v="1026" actId="26606"/>
          <ac:spMkLst>
            <pc:docMk/>
            <pc:sldMk cId="775434171" sldId="259"/>
            <ac:spMk id="2066" creationId="{F13C74B1-5B17-4795-BED0-7140497B445A}"/>
          </ac:spMkLst>
        </pc:spChg>
        <pc:spChg chg="add del">
          <ac:chgData name="Marion Phillips" userId="ceb937aa-b9c3-4941-91d8-fdd18470a62e" providerId="ADAL" clId="{A2CA8B27-08E4-42EC-B4C6-1CB976BF4494}" dt="2024-02-12T15:36:08.667" v="1026" actId="26606"/>
          <ac:spMkLst>
            <pc:docMk/>
            <pc:sldMk cId="775434171" sldId="259"/>
            <ac:spMk id="2067" creationId="{D4974D33-8DC5-464E-8C6D-BE58F0669C17}"/>
          </ac:spMkLst>
        </pc:spChg>
        <pc:spChg chg="add">
          <ac:chgData name="Marion Phillips" userId="ceb937aa-b9c3-4941-91d8-fdd18470a62e" providerId="ADAL" clId="{A2CA8B27-08E4-42EC-B4C6-1CB976BF4494}" dt="2024-02-12T15:36:08.683" v="1027" actId="26606"/>
          <ac:spMkLst>
            <pc:docMk/>
            <pc:sldMk cId="775434171" sldId="259"/>
            <ac:spMk id="2069" creationId="{45D37F4E-DDB4-456B-97E0-9937730A039F}"/>
          </ac:spMkLst>
        </pc:spChg>
        <pc:spChg chg="add">
          <ac:chgData name="Marion Phillips" userId="ceb937aa-b9c3-4941-91d8-fdd18470a62e" providerId="ADAL" clId="{A2CA8B27-08E4-42EC-B4C6-1CB976BF4494}" dt="2024-02-12T15:36:08.683" v="1027" actId="26606"/>
          <ac:spMkLst>
            <pc:docMk/>
            <pc:sldMk cId="775434171" sldId="259"/>
            <ac:spMk id="2070" creationId="{B2DD41CD-8F47-4F56-AD12-4E2FF7696987}"/>
          </ac:spMkLst>
        </pc:spChg>
        <pc:picChg chg="mod">
          <ac:chgData name="Marion Phillips" userId="ceb937aa-b9c3-4941-91d8-fdd18470a62e" providerId="ADAL" clId="{A2CA8B27-08E4-42EC-B4C6-1CB976BF4494}" dt="2024-02-12T15:37:05.195" v="1037" actId="14100"/>
          <ac:picMkLst>
            <pc:docMk/>
            <pc:sldMk cId="775434171" sldId="259"/>
            <ac:picMk id="2050" creationId="{769E1A2D-1899-6C48-8F0B-DC177BA16C48}"/>
          </ac:picMkLst>
        </pc:picChg>
        <pc:cxnChg chg="add del">
          <ac:chgData name="Marion Phillips" userId="ceb937aa-b9c3-4941-91d8-fdd18470a62e" providerId="ADAL" clId="{A2CA8B27-08E4-42EC-B4C6-1CB976BF4494}" dt="2024-02-12T15:36:08.683" v="1027" actId="26606"/>
          <ac:cxnSpMkLst>
            <pc:docMk/>
            <pc:sldMk cId="775434171" sldId="259"/>
            <ac:cxnSpMk id="2057" creationId="{57E1E5E6-F385-4E9C-B201-BA5BDE5CAD52}"/>
          </ac:cxnSpMkLst>
        </pc:cxnChg>
      </pc:sldChg>
      <pc:sldChg chg="addSp delSp modSp mod">
        <pc:chgData name="Marion Phillips" userId="ceb937aa-b9c3-4941-91d8-fdd18470a62e" providerId="ADAL" clId="{A2CA8B27-08E4-42EC-B4C6-1CB976BF4494}" dt="2024-02-12T15:42:29.930" v="1101" actId="403"/>
        <pc:sldMkLst>
          <pc:docMk/>
          <pc:sldMk cId="369604445" sldId="260"/>
        </pc:sldMkLst>
        <pc:spChg chg="mod">
          <ac:chgData name="Marion Phillips" userId="ceb937aa-b9c3-4941-91d8-fdd18470a62e" providerId="ADAL" clId="{A2CA8B27-08E4-42EC-B4C6-1CB976BF4494}" dt="2024-02-12T15:36:14.890" v="1028" actId="26606"/>
          <ac:spMkLst>
            <pc:docMk/>
            <pc:sldMk cId="369604445" sldId="260"/>
            <ac:spMk id="2" creationId="{250FC24E-C76E-224A-8503-4F6ABAA2CEE8}"/>
          </ac:spMkLst>
        </pc:spChg>
        <pc:spChg chg="mod">
          <ac:chgData name="Marion Phillips" userId="ceb937aa-b9c3-4941-91d8-fdd18470a62e" providerId="ADAL" clId="{A2CA8B27-08E4-42EC-B4C6-1CB976BF4494}" dt="2024-02-12T15:42:29.930" v="1101" actId="403"/>
          <ac:spMkLst>
            <pc:docMk/>
            <pc:sldMk cId="369604445" sldId="260"/>
            <ac:spMk id="3" creationId="{2A5AB51D-F4F8-0243-971A-749F9A83E4C2}"/>
          </ac:spMkLst>
        </pc:spChg>
        <pc:spChg chg="del">
          <ac:chgData name="Marion Phillips" userId="ceb937aa-b9c3-4941-91d8-fdd18470a62e" providerId="ADAL" clId="{A2CA8B27-08E4-42EC-B4C6-1CB976BF4494}" dt="2024-02-12T15:36:14.890" v="1028" actId="26606"/>
          <ac:spMkLst>
            <pc:docMk/>
            <pc:sldMk cId="369604445" sldId="260"/>
            <ac:spMk id="3079" creationId="{CEB41C5C-0F34-4DDA-9D7C-5E717F35F60C}"/>
          </ac:spMkLst>
        </pc:spChg>
        <pc:spChg chg="add">
          <ac:chgData name="Marion Phillips" userId="ceb937aa-b9c3-4941-91d8-fdd18470a62e" providerId="ADAL" clId="{A2CA8B27-08E4-42EC-B4C6-1CB976BF4494}" dt="2024-02-12T15:36:14.890" v="1028" actId="26606"/>
          <ac:spMkLst>
            <pc:docMk/>
            <pc:sldMk cId="369604445" sldId="260"/>
            <ac:spMk id="3086" creationId="{45D37F4E-DDB4-456B-97E0-9937730A039F}"/>
          </ac:spMkLst>
        </pc:spChg>
        <pc:spChg chg="add">
          <ac:chgData name="Marion Phillips" userId="ceb937aa-b9c3-4941-91d8-fdd18470a62e" providerId="ADAL" clId="{A2CA8B27-08E4-42EC-B4C6-1CB976BF4494}" dt="2024-02-12T15:36:14.890" v="1028" actId="26606"/>
          <ac:spMkLst>
            <pc:docMk/>
            <pc:sldMk cId="369604445" sldId="260"/>
            <ac:spMk id="3088" creationId="{B2DD41CD-8F47-4F56-AD12-4E2FF7696987}"/>
          </ac:spMkLst>
        </pc:spChg>
        <pc:picChg chg="mod">
          <ac:chgData name="Marion Phillips" userId="ceb937aa-b9c3-4941-91d8-fdd18470a62e" providerId="ADAL" clId="{A2CA8B27-08E4-42EC-B4C6-1CB976BF4494}" dt="2024-02-12T15:36:14.890" v="1028" actId="26606"/>
          <ac:picMkLst>
            <pc:docMk/>
            <pc:sldMk cId="369604445" sldId="260"/>
            <ac:picMk id="3074" creationId="{E3DED960-88FE-4B48-90FA-38B59661A1AA}"/>
          </ac:picMkLst>
        </pc:picChg>
        <pc:cxnChg chg="del">
          <ac:chgData name="Marion Phillips" userId="ceb937aa-b9c3-4941-91d8-fdd18470a62e" providerId="ADAL" clId="{A2CA8B27-08E4-42EC-B4C6-1CB976BF4494}" dt="2024-02-12T15:36:14.890" v="1028" actId="26606"/>
          <ac:cxnSpMkLst>
            <pc:docMk/>
            <pc:sldMk cId="369604445" sldId="260"/>
            <ac:cxnSpMk id="3081" creationId="{57E1E5E6-F385-4E9C-B201-BA5BDE5CAD52}"/>
          </ac:cxnSpMkLst>
        </pc:cxnChg>
      </pc:sldChg>
      <pc:sldChg chg="addSp modSp mod setBg">
        <pc:chgData name="Marion Phillips" userId="ceb937aa-b9c3-4941-91d8-fdd18470a62e" providerId="ADAL" clId="{A2CA8B27-08E4-42EC-B4C6-1CB976BF4494}" dt="2024-02-12T15:41:58.209" v="1097" actId="255"/>
        <pc:sldMkLst>
          <pc:docMk/>
          <pc:sldMk cId="970306081" sldId="262"/>
        </pc:sldMkLst>
        <pc:spChg chg="mod">
          <ac:chgData name="Marion Phillips" userId="ceb937aa-b9c3-4941-91d8-fdd18470a62e" providerId="ADAL" clId="{A2CA8B27-08E4-42EC-B4C6-1CB976BF4494}" dt="2024-02-12T15:37:48.818" v="1045" actId="26606"/>
          <ac:spMkLst>
            <pc:docMk/>
            <pc:sldMk cId="970306081" sldId="262"/>
            <ac:spMk id="2" creationId="{575BFC9E-19FE-084C-850A-72CECD67DE19}"/>
          </ac:spMkLst>
        </pc:spChg>
        <pc:spChg chg="mod">
          <ac:chgData name="Marion Phillips" userId="ceb937aa-b9c3-4941-91d8-fdd18470a62e" providerId="ADAL" clId="{A2CA8B27-08E4-42EC-B4C6-1CB976BF4494}" dt="2024-02-12T15:41:58.209" v="1097" actId="255"/>
          <ac:spMkLst>
            <pc:docMk/>
            <pc:sldMk cId="970306081" sldId="262"/>
            <ac:spMk id="3" creationId="{CD6F39DB-2BC3-AB41-B982-4B17C5CFCEE4}"/>
          </ac:spMkLst>
        </pc:spChg>
        <pc:spChg chg="add">
          <ac:chgData name="Marion Phillips" userId="ceb937aa-b9c3-4941-91d8-fdd18470a62e" providerId="ADAL" clId="{A2CA8B27-08E4-42EC-B4C6-1CB976BF4494}" dt="2024-02-12T15:37:48.818" v="1045" actId="26606"/>
          <ac:spMkLst>
            <pc:docMk/>
            <pc:sldMk cId="970306081" sldId="262"/>
            <ac:spMk id="4103" creationId="{45D37F4E-DDB4-456B-97E0-9937730A039F}"/>
          </ac:spMkLst>
        </pc:spChg>
        <pc:spChg chg="add">
          <ac:chgData name="Marion Phillips" userId="ceb937aa-b9c3-4941-91d8-fdd18470a62e" providerId="ADAL" clId="{A2CA8B27-08E4-42EC-B4C6-1CB976BF4494}" dt="2024-02-12T15:37:48.818" v="1045" actId="26606"/>
          <ac:spMkLst>
            <pc:docMk/>
            <pc:sldMk cId="970306081" sldId="262"/>
            <ac:spMk id="4105" creationId="{B2DD41CD-8F47-4F56-AD12-4E2FF7696987}"/>
          </ac:spMkLst>
        </pc:spChg>
        <pc:picChg chg="mod">
          <ac:chgData name="Marion Phillips" userId="ceb937aa-b9c3-4941-91d8-fdd18470a62e" providerId="ADAL" clId="{A2CA8B27-08E4-42EC-B4C6-1CB976BF4494}" dt="2024-02-12T15:37:48.818" v="1045" actId="26606"/>
          <ac:picMkLst>
            <pc:docMk/>
            <pc:sldMk cId="970306081" sldId="262"/>
            <ac:picMk id="4098" creationId="{23F6084A-77EB-9849-A18D-6C86987C54FE}"/>
          </ac:picMkLst>
        </pc:picChg>
      </pc:sldChg>
      <pc:sldChg chg="addSp delSp modSp mod">
        <pc:chgData name="Marion Phillips" userId="ceb937aa-b9c3-4941-91d8-fdd18470a62e" providerId="ADAL" clId="{A2CA8B27-08E4-42EC-B4C6-1CB976BF4494}" dt="2024-02-12T15:40:04.271" v="1074" actId="20577"/>
        <pc:sldMkLst>
          <pc:docMk/>
          <pc:sldMk cId="2825591880" sldId="263"/>
        </pc:sldMkLst>
        <pc:spChg chg="del">
          <ac:chgData name="Marion Phillips" userId="ceb937aa-b9c3-4941-91d8-fdd18470a62e" providerId="ADAL" clId="{A2CA8B27-08E4-42EC-B4C6-1CB976BF4494}" dt="2024-02-12T15:38:24.815" v="1063" actId="478"/>
          <ac:spMkLst>
            <pc:docMk/>
            <pc:sldMk cId="2825591880" sldId="263"/>
            <ac:spMk id="2" creationId="{C4D3B06A-475C-3E44-95D2-22C112D6730B}"/>
          </ac:spMkLst>
        </pc:spChg>
        <pc:spChg chg="mod">
          <ac:chgData name="Marion Phillips" userId="ceb937aa-b9c3-4941-91d8-fdd18470a62e" providerId="ADAL" clId="{A2CA8B27-08E4-42EC-B4C6-1CB976BF4494}" dt="2024-02-12T15:40:04.271" v="1074" actId="20577"/>
          <ac:spMkLst>
            <pc:docMk/>
            <pc:sldMk cId="2825591880" sldId="263"/>
            <ac:spMk id="3" creationId="{8D07CAD7-E467-3648-8130-3940C9D5231E}"/>
          </ac:spMkLst>
        </pc:spChg>
        <pc:spChg chg="add del mod">
          <ac:chgData name="Marion Phillips" userId="ceb937aa-b9c3-4941-91d8-fdd18470a62e" providerId="ADAL" clId="{A2CA8B27-08E4-42EC-B4C6-1CB976BF4494}" dt="2024-02-12T15:38:27.161" v="1064" actId="478"/>
          <ac:spMkLst>
            <pc:docMk/>
            <pc:sldMk cId="2825591880" sldId="263"/>
            <ac:spMk id="5" creationId="{63B07022-AF03-831E-3EF2-FE8048F15F5D}"/>
          </ac:spMkLst>
        </pc:spChg>
      </pc:sldChg>
      <pc:sldChg chg="del">
        <pc:chgData name="Marion Phillips" userId="ceb937aa-b9c3-4941-91d8-fdd18470a62e" providerId="ADAL" clId="{A2CA8B27-08E4-42EC-B4C6-1CB976BF4494}" dt="2024-02-12T15:17:57.202" v="16" actId="47"/>
        <pc:sldMkLst>
          <pc:docMk/>
          <pc:sldMk cId="0" sldId="267"/>
        </pc:sldMkLst>
      </pc:sldChg>
      <pc:sldChg chg="del">
        <pc:chgData name="Marion Phillips" userId="ceb937aa-b9c3-4941-91d8-fdd18470a62e" providerId="ADAL" clId="{A2CA8B27-08E4-42EC-B4C6-1CB976BF4494}" dt="2024-02-12T15:17:52.881" v="15" actId="47"/>
        <pc:sldMkLst>
          <pc:docMk/>
          <pc:sldMk cId="488552239" sldId="283"/>
        </pc:sldMkLst>
      </pc:sldChg>
      <pc:sldChg chg="addSp delSp modSp mod">
        <pc:chgData name="Marion Phillips" userId="ceb937aa-b9c3-4941-91d8-fdd18470a62e" providerId="ADAL" clId="{A2CA8B27-08E4-42EC-B4C6-1CB976BF4494}" dt="2024-02-12T15:36:55.166" v="1036" actId="255"/>
        <pc:sldMkLst>
          <pc:docMk/>
          <pc:sldMk cId="4261471351" sldId="284"/>
        </pc:sldMkLst>
        <pc:spChg chg="mod">
          <ac:chgData name="Marion Phillips" userId="ceb937aa-b9c3-4941-91d8-fdd18470a62e" providerId="ADAL" clId="{A2CA8B27-08E4-42EC-B4C6-1CB976BF4494}" dt="2024-02-12T15:35:09.526" v="1018" actId="26606"/>
          <ac:spMkLst>
            <pc:docMk/>
            <pc:sldMk cId="4261471351" sldId="284"/>
            <ac:spMk id="2" creationId="{8CD3CF0C-BAB1-4B44-9D8A-6B38A3E65D7E}"/>
          </ac:spMkLst>
        </pc:spChg>
        <pc:spChg chg="mod">
          <ac:chgData name="Marion Phillips" userId="ceb937aa-b9c3-4941-91d8-fdd18470a62e" providerId="ADAL" clId="{A2CA8B27-08E4-42EC-B4C6-1CB976BF4494}" dt="2024-02-12T15:36:55.166" v="1036" actId="255"/>
          <ac:spMkLst>
            <pc:docMk/>
            <pc:sldMk cId="4261471351" sldId="284"/>
            <ac:spMk id="3" creationId="{999BB264-4192-954A-B6BC-452C36437324}"/>
          </ac:spMkLst>
        </pc:spChg>
        <pc:spChg chg="del">
          <ac:chgData name="Marion Phillips" userId="ceb937aa-b9c3-4941-91d8-fdd18470a62e" providerId="ADAL" clId="{A2CA8B27-08E4-42EC-B4C6-1CB976BF4494}" dt="2024-02-12T15:35:09.526" v="1018" actId="26606"/>
          <ac:spMkLst>
            <pc:docMk/>
            <pc:sldMk cId="4261471351" sldId="284"/>
            <ac:spMk id="1031" creationId="{CEB41C5C-0F34-4DDA-9D7C-5E717F35F60C}"/>
          </ac:spMkLst>
        </pc:spChg>
        <pc:spChg chg="add">
          <ac:chgData name="Marion Phillips" userId="ceb937aa-b9c3-4941-91d8-fdd18470a62e" providerId="ADAL" clId="{A2CA8B27-08E4-42EC-B4C6-1CB976BF4494}" dt="2024-02-12T15:35:09.526" v="1018" actId="26606"/>
          <ac:spMkLst>
            <pc:docMk/>
            <pc:sldMk cId="4261471351" sldId="284"/>
            <ac:spMk id="1038" creationId="{45D37F4E-DDB4-456B-97E0-9937730A039F}"/>
          </ac:spMkLst>
        </pc:spChg>
        <pc:spChg chg="add">
          <ac:chgData name="Marion Phillips" userId="ceb937aa-b9c3-4941-91d8-fdd18470a62e" providerId="ADAL" clId="{A2CA8B27-08E4-42EC-B4C6-1CB976BF4494}" dt="2024-02-12T15:35:09.526" v="1018" actId="26606"/>
          <ac:spMkLst>
            <pc:docMk/>
            <pc:sldMk cId="4261471351" sldId="284"/>
            <ac:spMk id="1040" creationId="{B2DD41CD-8F47-4F56-AD12-4E2FF7696987}"/>
          </ac:spMkLst>
        </pc:spChg>
        <pc:picChg chg="mod">
          <ac:chgData name="Marion Phillips" userId="ceb937aa-b9c3-4941-91d8-fdd18470a62e" providerId="ADAL" clId="{A2CA8B27-08E4-42EC-B4C6-1CB976BF4494}" dt="2024-02-12T15:35:52.740" v="1022" actId="14100"/>
          <ac:picMkLst>
            <pc:docMk/>
            <pc:sldMk cId="4261471351" sldId="284"/>
            <ac:picMk id="1026" creationId="{7855AF9C-7DD0-3F46-A388-AC052E7A7079}"/>
          </ac:picMkLst>
        </pc:picChg>
        <pc:cxnChg chg="del">
          <ac:chgData name="Marion Phillips" userId="ceb937aa-b9c3-4941-91d8-fdd18470a62e" providerId="ADAL" clId="{A2CA8B27-08E4-42EC-B4C6-1CB976BF4494}" dt="2024-02-12T15:35:09.526" v="1018" actId="26606"/>
          <ac:cxnSpMkLst>
            <pc:docMk/>
            <pc:sldMk cId="4261471351" sldId="284"/>
            <ac:cxnSpMk id="1033" creationId="{57E1E5E6-F385-4E9C-B201-BA5BDE5CAD52}"/>
          </ac:cxnSpMkLst>
        </pc:cxnChg>
      </pc:sldChg>
      <pc:sldChg chg="del">
        <pc:chgData name="Marion Phillips" userId="ceb937aa-b9c3-4941-91d8-fdd18470a62e" providerId="ADAL" clId="{A2CA8B27-08E4-42EC-B4C6-1CB976BF4494}" dt="2024-02-12T15:39:47.863" v="1069" actId="47"/>
        <pc:sldMkLst>
          <pc:docMk/>
          <pc:sldMk cId="2176167623" sldId="287"/>
        </pc:sldMkLst>
      </pc:sldChg>
      <pc:sldChg chg="addSp delSp modSp new mod">
        <pc:chgData name="Marion Phillips" userId="ceb937aa-b9c3-4941-91d8-fdd18470a62e" providerId="ADAL" clId="{A2CA8B27-08E4-42EC-B4C6-1CB976BF4494}" dt="2024-02-12T15:42:19.879" v="1099" actId="255"/>
        <pc:sldMkLst>
          <pc:docMk/>
          <pc:sldMk cId="1616457833" sldId="288"/>
        </pc:sldMkLst>
        <pc:spChg chg="del">
          <ac:chgData name="Marion Phillips" userId="ceb937aa-b9c3-4941-91d8-fdd18470a62e" providerId="ADAL" clId="{A2CA8B27-08E4-42EC-B4C6-1CB976BF4494}" dt="2024-02-12T15:27:07.742" v="449" actId="478"/>
          <ac:spMkLst>
            <pc:docMk/>
            <pc:sldMk cId="1616457833" sldId="288"/>
            <ac:spMk id="2" creationId="{E5D6FBB5-CB34-604B-6F91-91ADDC4F7CA1}"/>
          </ac:spMkLst>
        </pc:spChg>
        <pc:spChg chg="add del mod">
          <ac:chgData name="Marion Phillips" userId="ceb937aa-b9c3-4941-91d8-fdd18470a62e" providerId="ADAL" clId="{A2CA8B27-08E4-42EC-B4C6-1CB976BF4494}" dt="2024-02-12T15:42:19.879" v="1099" actId="255"/>
          <ac:spMkLst>
            <pc:docMk/>
            <pc:sldMk cId="1616457833" sldId="288"/>
            <ac:spMk id="3" creationId="{3048E13E-B9BF-47DE-6E52-34BC7F1F790A}"/>
          </ac:spMkLst>
        </pc:spChg>
        <pc:spChg chg="add del mod">
          <ac:chgData name="Marion Phillips" userId="ceb937aa-b9c3-4941-91d8-fdd18470a62e" providerId="ADAL" clId="{A2CA8B27-08E4-42EC-B4C6-1CB976BF4494}" dt="2024-02-12T15:27:01.973" v="448"/>
          <ac:spMkLst>
            <pc:docMk/>
            <pc:sldMk cId="1616457833" sldId="288"/>
            <ac:spMk id="4" creationId="{67853886-4261-D45C-3D35-CF628E65512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48910-EBE8-554C-88F1-B1993EA39131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37D3E-9F94-4042-BB72-A0CA35FBEE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16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96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1945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976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7A03C-755E-A3B4-1655-6BAA3CE5E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E5035-6E15-4FF0-99E8-694404EE07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B90DF-E99C-88D8-427D-1F065F1E1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515E7-7835-70DF-B5D4-4B726524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054C1-6775-876F-2DAD-601464A3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1A7D1-0248-F95E-BA0A-DBD82CD89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25EC-572C-A551-CBB1-9D8B69AE0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AC3A7-C66E-9B7B-7EE7-1E4797676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FA203-AD08-9E59-F4E9-7B6D0AECE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7724F-AA3E-6886-004D-04C7B4F06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73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1A73-7D2E-4449-B039-83A226597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89D50-0BE2-8F28-E5AE-02FE3ECDE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05B1C-A093-30B0-F797-68B68EB84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300B3-FC93-B29A-B546-B2696188D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18F50-BA2F-379C-6DE2-773B47D5D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9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36BA3-5F6D-00B9-CC62-0B767A00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F6D50-00CF-B401-7AD9-BD74335BA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22317-7C5F-C539-8191-8BD1041AF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4F683-E7DD-8360-2F22-3112F336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3225A-5322-FDCD-97FC-709CE4203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DDFB1-8C6B-453E-7BAF-F9F0A13E8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2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63626-E7EF-9B7A-2E61-5BF0F15E9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378D2-CD59-9B88-53E9-448F9269A8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45F90C-C7AA-A7B9-667F-2891BC898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D82639-FE48-85EF-568D-18CDCB470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ADBD46-713D-C148-D684-85F73761E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B64903-3394-637A-0551-8D617CC4C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20E695-E0B0-E25B-BE5A-091B81EF0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8CA510-EEB8-C1C9-A327-B51834EBA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127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7EC1-F1D7-E3FE-4968-BE5586AC8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E731D4-7834-8536-5AC4-26E41C28B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28241-5639-60C5-8C62-5146A218C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E9B3D-87BF-497A-1FDA-C25DC640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6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B84EA-AEF1-6D29-7B2B-74216D32B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D8B01D-0EA5-B1DC-F5FB-8ED5D165A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78DD4-ABBB-BA52-E305-7E227D356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706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7F0E-2498-0F0A-7481-6B3FA536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B82CD-B8DE-E67E-6BA4-BF208B3A0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2C348-7B53-9B92-4E58-EC059C8A8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F026F9-A8DE-8E67-1C50-5E98108E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D035F-3AFF-A937-437A-F2EF6E1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0B8DA-E7FC-8147-D268-453668F3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18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0D4FC-935A-6715-ABBD-BE7BE3376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3974B-2C3D-781A-FCC2-B80444F0B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B8C13-B61B-B8AE-FE33-3E5EAB6FBA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1BCB3-809C-8225-38F4-70E4E8D2F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A3A9F-1597-99D7-FCC8-0081CE1D6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07C62-5C0D-F91C-7BB7-17F607695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242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65CF-E8D1-8A93-8671-237E216DF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94606-4F2F-99DD-AC64-29D3A3858D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41761-B3AB-D878-AE51-8A25583B5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1F3B7-BEAE-0370-B9C5-1A20ED64B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F1E50-C470-5783-51AE-F5D2532B2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411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A14BF5-7B3E-404D-BF33-77CA2166BB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2C5F1-B480-FF1C-A646-268A2E9FA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B67E7-84D1-3D04-030D-A501B518C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BE94D-31A7-7E0D-2363-E050CF4D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30D27-729F-EF2C-1E4F-3D4074474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180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CEBA4-F2E8-F99D-5D3F-A98CD77FA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B8836-38AC-902A-AC14-EB5881A2D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EE3ED-461F-44EF-2086-152950E5D9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0B766-07A6-0F44-B444-BB24F59406DE}" type="datetimeFigureOut">
              <a:rPr lang="en-US" smtClean="0"/>
              <a:t>2/12/2024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0440D-E831-0EDA-2ABB-EA8557A487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172A1-959E-D3E6-3A11-3CD84A6B7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0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A1FC3-22C8-F416-B90A-AB92B40FD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8052" y="1783959"/>
            <a:ext cx="4910687" cy="288911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5400" dirty="0"/>
              <a:t>Using Models to Support Reflective Practice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700E48FF-0E6A-C64C-C203-B70B5FFC77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31" r="6232" b="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990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3CF0C-BAB1-4B44-9D8A-6B38A3E65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Reflecting</a:t>
            </a:r>
          </a:p>
        </p:txBody>
      </p:sp>
      <p:sp>
        <p:nvSpPr>
          <p:cNvPr id="104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B264-4192-954A-B6BC-452C36437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5"/>
            <a:ext cx="6314082" cy="4548145"/>
          </a:xfrm>
        </p:spPr>
        <p:txBody>
          <a:bodyPr anchor="t">
            <a:normAutofit/>
          </a:bodyPr>
          <a:lstStyle/>
          <a:p>
            <a:r>
              <a:rPr lang="en-GB" sz="2200" dirty="0"/>
              <a:t>The process of reflection is a cycle which needs to be repeated.</a:t>
            </a:r>
          </a:p>
          <a:p>
            <a:pPr lvl="1"/>
            <a:r>
              <a:rPr lang="en-GB" sz="2200" dirty="0"/>
              <a:t>Teach	</a:t>
            </a:r>
          </a:p>
          <a:p>
            <a:pPr lvl="1"/>
            <a:r>
              <a:rPr lang="en-GB" sz="2200" dirty="0"/>
              <a:t>Self-assess the effect your teaching has had on learning</a:t>
            </a:r>
          </a:p>
          <a:p>
            <a:pPr lvl="1"/>
            <a:r>
              <a:rPr lang="en-GB" sz="2200" dirty="0"/>
              <a:t>Consider new ways of teaching which can improve the quality of learning</a:t>
            </a:r>
          </a:p>
          <a:p>
            <a:pPr lvl="1"/>
            <a:r>
              <a:rPr lang="en-GB" sz="2200" dirty="0"/>
              <a:t>Try these ideas in practice</a:t>
            </a:r>
          </a:p>
          <a:p>
            <a:pPr lvl="1"/>
            <a:r>
              <a:rPr lang="en-GB" sz="2200" dirty="0"/>
              <a:t>Repeat the process</a:t>
            </a:r>
          </a:p>
          <a:p>
            <a:r>
              <a:rPr lang="en-GB" sz="2200" dirty="0"/>
              <a:t>Reflective practice is ‘learning through and from experience towards gaining new insights of self and practice’ (Finlay, 2008)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55AF9C-7DD0-3F46-A388-AC052E7A70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4" r="6742"/>
          <a:stretch/>
        </p:blipFill>
        <p:spPr bwMode="auto">
          <a:xfrm>
            <a:off x="6815139" y="1680495"/>
            <a:ext cx="5136356" cy="450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471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9" name="Rectangle 206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0BB8F-36DA-C14E-92A0-A6F1816FC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Reflecting on Technology Implementation</a:t>
            </a:r>
          </a:p>
        </p:txBody>
      </p:sp>
      <p:sp>
        <p:nvSpPr>
          <p:cNvPr id="207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D9FC-7FB9-8A48-8C66-5134438E4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200" dirty="0"/>
              <a:t>Using the technology implementation models to consider implementation</a:t>
            </a:r>
          </a:p>
          <a:p>
            <a:pPr lvl="1"/>
            <a:r>
              <a:rPr lang="en-US" sz="2200" dirty="0"/>
              <a:t>TPACK, SAMR, TIM</a:t>
            </a:r>
          </a:p>
          <a:p>
            <a:endParaRPr lang="en-US" sz="2200" dirty="0"/>
          </a:p>
          <a:p>
            <a:r>
              <a:rPr lang="en-US" sz="2200" dirty="0"/>
              <a:t>What did you plan – did it work? </a:t>
            </a:r>
          </a:p>
          <a:p>
            <a:r>
              <a:rPr lang="en-US" sz="2200" dirty="0"/>
              <a:t>Were there gaps?</a:t>
            </a:r>
          </a:p>
          <a:p>
            <a:r>
              <a:rPr lang="en-US" sz="2200" dirty="0"/>
              <a:t>Did it change the lesson as you intended? </a:t>
            </a:r>
          </a:p>
          <a:p>
            <a:r>
              <a:rPr lang="en-US" sz="2200" dirty="0"/>
              <a:t>Did it help achieve the learning objectives?</a:t>
            </a:r>
          </a:p>
        </p:txBody>
      </p:sp>
      <p:pic>
        <p:nvPicPr>
          <p:cNvPr id="2050" name="Picture 2" descr="TPACK Framework Diagram">
            <a:extLst>
              <a:ext uri="{FF2B5EF4-FFF2-40B4-BE49-F238E27FC236}">
                <a16:creationId xmlns:a16="http://schemas.microsoft.com/office/drawing/2014/main" id="{769E1A2D-1899-6C48-8F0B-DC177BA16C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3" r="-3" b="-3"/>
          <a:stretch/>
        </p:blipFill>
        <p:spPr bwMode="auto">
          <a:xfrm>
            <a:off x="7055893" y="2093976"/>
            <a:ext cx="4560829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434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FC24E-C76E-224A-8503-4F6ABAA2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Kolb Reflective Model (1984)</a:t>
            </a:r>
          </a:p>
        </p:txBody>
      </p:sp>
      <p:sp>
        <p:nvSpPr>
          <p:cNvPr id="308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B51D-F4F8-0243-971A-749F9A83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5"/>
            <a:ext cx="6713552" cy="4548145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600" dirty="0"/>
              <a:t>Concrete Experience</a:t>
            </a:r>
          </a:p>
          <a:p>
            <a:pPr lvl="1"/>
            <a:r>
              <a:rPr lang="en-GB" dirty="0"/>
              <a:t>experiencing something new any realise you need to reflect systematically in order to learn something new or to improve.</a:t>
            </a:r>
          </a:p>
          <a:p>
            <a:pPr lvl="1"/>
            <a:r>
              <a:rPr lang="en-GB" dirty="0">
                <a:effectLst/>
              </a:rPr>
              <a:t> At this stage you describe what you see, how you feel and what you think.</a:t>
            </a:r>
          </a:p>
          <a:p>
            <a:pPr lvl="1"/>
            <a:endParaRPr lang="en-GB" dirty="0"/>
          </a:p>
          <a:p>
            <a:r>
              <a:rPr lang="en-GB" sz="2600" dirty="0"/>
              <a:t>Reflective Observation</a:t>
            </a:r>
          </a:p>
          <a:p>
            <a:pPr lvl="1"/>
            <a:r>
              <a:rPr lang="en-GB" dirty="0"/>
              <a:t>At this stage, you reflect more deeply on the situation. Ask yourself, what worked? What failed? Why did the situation arise?</a:t>
            </a:r>
          </a:p>
          <a:p>
            <a:pPr lvl="1"/>
            <a:r>
              <a:rPr lang="en-GB" dirty="0"/>
              <a:t>strengths of the experience and areas of development</a:t>
            </a:r>
            <a:r>
              <a:rPr lang="en-GB" dirty="0">
                <a:effectLst/>
              </a:rPr>
              <a:t> </a:t>
            </a:r>
          </a:p>
          <a:p>
            <a:pPr lvl="1"/>
            <a:r>
              <a:rPr lang="en-GB" dirty="0"/>
              <a:t>what helped students’ learning and what hindered it.</a:t>
            </a:r>
            <a:br>
              <a:rPr lang="en-GB" dirty="0"/>
            </a:br>
            <a:endParaRPr lang="en-US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3DED960-88FE-4B48-90FA-38B59661A1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" r="4170" b="4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04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8E13E-B9BF-47DE-6E52-34BC7F1F7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0768"/>
            <a:ext cx="9602337" cy="5432486"/>
          </a:xfrm>
        </p:spPr>
        <p:txBody>
          <a:bodyPr>
            <a:normAutofit/>
          </a:bodyPr>
          <a:lstStyle/>
          <a:p>
            <a:r>
              <a:rPr lang="en-GB" sz="2400" dirty="0"/>
              <a:t>Abstract Conceptualisation</a:t>
            </a:r>
          </a:p>
          <a:p>
            <a:pPr marL="457200" lvl="1" indent="0">
              <a:buNone/>
            </a:pPr>
            <a:r>
              <a:rPr lang="en-GB" sz="2200" dirty="0"/>
              <a:t>The guiding question for this stage leads on from the questions in the reflective observation stage: </a:t>
            </a:r>
          </a:p>
          <a:p>
            <a:pPr lvl="1"/>
            <a:r>
              <a:rPr lang="en-GB" sz="2200" dirty="0"/>
              <a:t>What could I have done better or differently?</a:t>
            </a:r>
          </a:p>
          <a:p>
            <a:pPr lvl="1"/>
            <a:r>
              <a:rPr lang="en-GB" sz="2200" dirty="0"/>
              <a:t>How can I improve?</a:t>
            </a:r>
          </a:p>
          <a:p>
            <a:pPr lvl="1"/>
            <a:r>
              <a:rPr lang="en-GB" sz="2200" dirty="0"/>
              <a:t>Consult literature to get a better understanding and further ideas</a:t>
            </a:r>
          </a:p>
          <a:p>
            <a:endParaRPr lang="en-GB" sz="2200" dirty="0"/>
          </a:p>
          <a:p>
            <a:r>
              <a:rPr lang="en-GB" sz="2400" dirty="0"/>
              <a:t>Active experimentation</a:t>
            </a:r>
          </a:p>
          <a:p>
            <a:pPr marL="457200" lvl="1" indent="0">
              <a:buNone/>
            </a:pPr>
            <a:r>
              <a:rPr lang="en-GB" sz="2200" dirty="0"/>
              <a:t>At this stage you now start practicing the new acquired theoretical knowledge.</a:t>
            </a:r>
          </a:p>
          <a:p>
            <a:pPr marL="457200" lvl="1" indent="0">
              <a:buNone/>
            </a:pPr>
            <a:r>
              <a:rPr lang="en-GB" sz="2200" dirty="0"/>
              <a:t>You take your own reflections and thoughts about improvements and theories back to try out in your practice, and the cycle begins again.</a:t>
            </a:r>
          </a:p>
        </p:txBody>
      </p:sp>
    </p:spTree>
    <p:extLst>
      <p:ext uri="{BB962C8B-B14F-4D97-AF65-F5344CB8AC3E}">
        <p14:creationId xmlns:p14="http://schemas.microsoft.com/office/powerpoint/2010/main" val="1616457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BFC9E-19FE-084C-850A-72CECD67D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b="1"/>
              <a:t>Gibbs Reflective Cycle (1998)</a:t>
            </a:r>
          </a:p>
        </p:txBody>
      </p:sp>
      <p:sp>
        <p:nvSpPr>
          <p:cNvPr id="4105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F39DB-2BC3-AB41-B982-4B17C5CF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1718121"/>
            <a:ext cx="6971307" cy="4901339"/>
          </a:xfrm>
        </p:spPr>
        <p:txBody>
          <a:bodyPr anchor="t">
            <a:normAutofit fontScale="40000" lnSpcReduction="20000"/>
          </a:bodyPr>
          <a:lstStyle/>
          <a:p>
            <a:pPr lvl="0"/>
            <a:r>
              <a:rPr lang="en-GB" sz="6000" dirty="0"/>
              <a:t>Description</a:t>
            </a:r>
          </a:p>
          <a:p>
            <a:pPr lvl="1"/>
            <a:r>
              <a:rPr lang="en-GB" sz="5000" dirty="0"/>
              <a:t>outline the experience</a:t>
            </a:r>
          </a:p>
          <a:p>
            <a:pPr lvl="1"/>
            <a:r>
              <a:rPr lang="en-GB" sz="5000" dirty="0"/>
              <a:t>factual account of what happened in the classroom</a:t>
            </a:r>
          </a:p>
          <a:p>
            <a:pPr marL="0" indent="0">
              <a:buNone/>
            </a:pPr>
            <a:r>
              <a:rPr lang="en-GB" sz="3500" dirty="0"/>
              <a:t> </a:t>
            </a:r>
          </a:p>
          <a:p>
            <a:pPr lvl="0"/>
            <a:r>
              <a:rPr lang="en-GB" sz="6000" dirty="0"/>
              <a:t>Feelings</a:t>
            </a:r>
          </a:p>
          <a:p>
            <a:pPr lvl="1"/>
            <a:r>
              <a:rPr lang="en-GB" sz="5000" dirty="0"/>
              <a:t>explore any thoughts or feelings had at the time of the event</a:t>
            </a:r>
          </a:p>
          <a:p>
            <a:pPr lvl="1"/>
            <a:r>
              <a:rPr lang="en-GB" sz="5000" dirty="0"/>
              <a:t>be honest with how you feel, even if these feelings might be negative</a:t>
            </a:r>
          </a:p>
          <a:p>
            <a:pPr marL="0" indent="0">
              <a:buNone/>
            </a:pPr>
            <a:endParaRPr lang="en-GB" sz="3500" dirty="0"/>
          </a:p>
          <a:p>
            <a:pPr lvl="0"/>
            <a:r>
              <a:rPr lang="en-GB" sz="6000" dirty="0"/>
              <a:t>Evaluation </a:t>
            </a:r>
          </a:p>
          <a:p>
            <a:pPr lvl="1"/>
            <a:r>
              <a:rPr lang="en-GB" sz="5000" dirty="0"/>
              <a:t>opportunity to discuss what went well and analyse practice </a:t>
            </a:r>
          </a:p>
          <a:p>
            <a:pPr lvl="1"/>
            <a:r>
              <a:rPr lang="en-GB" sz="5000" dirty="0"/>
              <a:t>consider areas needed for development and things that did not work out as initially planned</a:t>
            </a:r>
          </a:p>
          <a:p>
            <a:pPr lvl="1"/>
            <a:r>
              <a:rPr lang="en-GB" sz="5000" dirty="0"/>
              <a:t>should consider both the practitioner’s learning and the students’ learning.</a:t>
            </a:r>
          </a:p>
          <a:p>
            <a:pPr marL="0" indent="0">
              <a:buNone/>
            </a:pPr>
            <a:r>
              <a:rPr lang="en-GB" sz="1500" dirty="0"/>
              <a:t> </a:t>
            </a:r>
          </a:p>
          <a:p>
            <a:endParaRPr lang="en-US" sz="1500" dirty="0"/>
          </a:p>
        </p:txBody>
      </p:sp>
      <p:pic>
        <p:nvPicPr>
          <p:cNvPr id="4098" name="Picture 2" descr="Diagram&#10;&#10;Description automatically generated">
            <a:extLst>
              <a:ext uri="{FF2B5EF4-FFF2-40B4-BE49-F238E27FC236}">
                <a16:creationId xmlns:a16="http://schemas.microsoft.com/office/drawing/2014/main" id="{23F6084A-77EB-9849-A18D-6C86987C54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0" b="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3060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7CAD7-E467-3648-8130-3940C9D52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101" y="807245"/>
            <a:ext cx="10519193" cy="5702738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2400" dirty="0"/>
              <a:t>Analysis</a:t>
            </a:r>
          </a:p>
          <a:p>
            <a:pPr lvl="1"/>
            <a:r>
              <a:rPr lang="en-GB" sz="2200" dirty="0"/>
              <a:t>makes sense of the experience</a:t>
            </a:r>
          </a:p>
          <a:p>
            <a:pPr lvl="1"/>
            <a:r>
              <a:rPr lang="en-GB" sz="2200" dirty="0"/>
              <a:t>consider what might have helped the learning or hindered it</a:t>
            </a:r>
          </a:p>
          <a:p>
            <a:pPr marL="0" indent="0">
              <a:buNone/>
            </a:pPr>
            <a:endParaRPr lang="en-GB" sz="2200" dirty="0"/>
          </a:p>
          <a:p>
            <a:pPr lvl="0"/>
            <a:r>
              <a:rPr lang="en-GB" sz="2400" dirty="0"/>
              <a:t>Conclusion </a:t>
            </a:r>
          </a:p>
          <a:p>
            <a:pPr lvl="1"/>
            <a:r>
              <a:rPr lang="en-GB" sz="2200" dirty="0"/>
              <a:t>draws all the ideas together </a:t>
            </a:r>
          </a:p>
          <a:p>
            <a:pPr lvl="1"/>
            <a:r>
              <a:rPr lang="en-GB" sz="2200" dirty="0"/>
              <a:t>should now understand what they need to improve on and have some ideas on how to do this based on their wider research.</a:t>
            </a:r>
          </a:p>
          <a:p>
            <a:pPr marL="0" indent="0">
              <a:buNone/>
            </a:pPr>
            <a:endParaRPr lang="en-GB" sz="2200" dirty="0"/>
          </a:p>
          <a:p>
            <a:pPr lvl="0"/>
            <a:r>
              <a:rPr lang="en-GB" sz="2400" dirty="0"/>
              <a:t>Action Plan </a:t>
            </a:r>
          </a:p>
          <a:p>
            <a:pPr lvl="1"/>
            <a:r>
              <a:rPr lang="en-GB" sz="2200" dirty="0"/>
              <a:t>sums up all previous elements of this cycle</a:t>
            </a:r>
          </a:p>
          <a:p>
            <a:pPr lvl="1"/>
            <a:r>
              <a:rPr lang="en-GB" sz="2200" dirty="0"/>
              <a:t>create a step-by-step plan for the new learning experience</a:t>
            </a:r>
          </a:p>
          <a:p>
            <a:pPr lvl="1"/>
            <a:r>
              <a:rPr lang="en-GB" sz="2200" dirty="0"/>
              <a:t>identifies what they will keep, what they will develop and what they will do differently</a:t>
            </a:r>
          </a:p>
          <a:p>
            <a:pPr lvl="1"/>
            <a:r>
              <a:rPr lang="en-GB" sz="2200" dirty="0"/>
              <a:t>might also outline the next steps needed to overcome any barriers, for example enrolling on a course or observing another colleague.</a:t>
            </a:r>
          </a:p>
          <a:p>
            <a:endParaRPr lang="en-US" sz="11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B4F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591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489</Words>
  <Application>Microsoft Office PowerPoint</Application>
  <PresentationFormat>Widescreen</PresentationFormat>
  <Paragraphs>65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Using Models to Support Reflective Practice</vt:lpstr>
      <vt:lpstr>Reflecting</vt:lpstr>
      <vt:lpstr>Reflecting on Technology Implementation</vt:lpstr>
      <vt:lpstr>Kolb Reflective Model (1984)</vt:lpstr>
      <vt:lpstr>PowerPoint Presentation</vt:lpstr>
      <vt:lpstr>Gibbs Reflective Cycle (1998)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</dc:title>
  <dc:creator>Karl Jones</dc:creator>
  <cp:lastModifiedBy>Marion Phillips</cp:lastModifiedBy>
  <cp:revision>3</cp:revision>
  <dcterms:created xsi:type="dcterms:W3CDTF">2022-10-17T13:01:39Z</dcterms:created>
  <dcterms:modified xsi:type="dcterms:W3CDTF">2024-02-12T15:48:25Z</dcterms:modified>
</cp:coreProperties>
</file>