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DED872-9CF6-CC40-A8A6-5C3AA2F9131E}" v="3618" dt="2025-11-13T17:11:31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inab Abbas (2423725)" userId="S::2423725@student.uwtsd.ac.uk::4198aece-50e6-459d-8427-d80275eed492" providerId="AD" clId="Web-{ACDED872-9CF6-CC40-A8A6-5C3AA2F9131E}"/>
    <pc:docChg chg="addSld modSld">
      <pc:chgData name="Zainab Abbas (2423725)" userId="S::2423725@student.uwtsd.ac.uk::4198aece-50e6-459d-8427-d80275eed492" providerId="AD" clId="Web-{ACDED872-9CF6-CC40-A8A6-5C3AA2F9131E}" dt="2025-11-13T17:11:31.597" v="2249" actId="20577"/>
      <pc:docMkLst>
        <pc:docMk/>
      </pc:docMkLst>
      <pc:sldChg chg="addSp delSp modSp mod setBg">
        <pc:chgData name="Zainab Abbas (2423725)" userId="S::2423725@student.uwtsd.ac.uk::4198aece-50e6-459d-8427-d80275eed492" providerId="AD" clId="Web-{ACDED872-9CF6-CC40-A8A6-5C3AA2F9131E}" dt="2025-11-13T16:43:09.441" v="1892"/>
        <pc:sldMkLst>
          <pc:docMk/>
          <pc:sldMk cId="109857222" sldId="256"/>
        </pc:sldMkLst>
        <pc:spChg chg="del">
          <ac:chgData name="Zainab Abbas (2423725)" userId="S::2423725@student.uwtsd.ac.uk::4198aece-50e6-459d-8427-d80275eed492" providerId="AD" clId="Web-{ACDED872-9CF6-CC40-A8A6-5C3AA2F9131E}" dt="2025-11-13T15:23:22.425" v="2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Zainab Abbas (2423725)" userId="S::2423725@student.uwtsd.ac.uk::4198aece-50e6-459d-8427-d80275eed492" providerId="AD" clId="Web-{ACDED872-9CF6-CC40-A8A6-5C3AA2F9131E}" dt="2025-11-13T15:23:09.706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5:30:02.683" v="168" actId="20577"/>
          <ac:spMkLst>
            <pc:docMk/>
            <pc:sldMk cId="109857222" sldId="256"/>
            <ac:spMk id="4" creationId="{89539FE4-41E1-3B21-DB35-C81403E80A11}"/>
          </ac:spMkLst>
        </pc:spChg>
        <pc:picChg chg="add del mod">
          <ac:chgData name="Zainab Abbas (2423725)" userId="S::2423725@student.uwtsd.ac.uk::4198aece-50e6-459d-8427-d80275eed492" providerId="AD" clId="Web-{ACDED872-9CF6-CC40-A8A6-5C3AA2F9131E}" dt="2025-11-13T16:43:09.441" v="1892"/>
          <ac:picMkLst>
            <pc:docMk/>
            <pc:sldMk cId="109857222" sldId="256"/>
            <ac:picMk id="5" creationId="{8CD3C9A8-664F-9254-5D54-9B2002DFAFF7}"/>
          </ac:picMkLst>
        </pc:picChg>
      </pc:sldChg>
      <pc:sldChg chg="addSp modSp new mod setBg">
        <pc:chgData name="Zainab Abbas (2423725)" userId="S::2423725@student.uwtsd.ac.uk::4198aece-50e6-459d-8427-d80275eed492" providerId="AD" clId="Web-{ACDED872-9CF6-CC40-A8A6-5C3AA2F9131E}" dt="2025-11-13T16:44:36.381" v="1895"/>
        <pc:sldMkLst>
          <pc:docMk/>
          <pc:sldMk cId="3294538047" sldId="257"/>
        </pc:sldMkLst>
        <pc:spChg chg="mod">
          <ac:chgData name="Zainab Abbas (2423725)" userId="S::2423725@student.uwtsd.ac.uk::4198aece-50e6-459d-8427-d80275eed492" providerId="AD" clId="Web-{ACDED872-9CF6-CC40-A8A6-5C3AA2F9131E}" dt="2025-11-13T16:44:36.381" v="1895"/>
          <ac:spMkLst>
            <pc:docMk/>
            <pc:sldMk cId="3294538047" sldId="257"/>
            <ac:spMk id="2" creationId="{E6BD2CA5-24AD-4D3B-330D-D57A4414DA70}"/>
          </ac:spMkLst>
        </pc:spChg>
        <pc:spChg chg="mod">
          <ac:chgData name="Zainab Abbas (2423725)" userId="S::2423725@student.uwtsd.ac.uk::4198aece-50e6-459d-8427-d80275eed492" providerId="AD" clId="Web-{ACDED872-9CF6-CC40-A8A6-5C3AA2F9131E}" dt="2025-11-13T16:44:36.381" v="1895"/>
          <ac:spMkLst>
            <pc:docMk/>
            <pc:sldMk cId="3294538047" sldId="257"/>
            <ac:spMk id="3" creationId="{2798297F-1807-1DE5-6B15-9F657FC323D2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4:36.381" v="1895"/>
          <ac:spMkLst>
            <pc:docMk/>
            <pc:sldMk cId="3294538047" sldId="257"/>
            <ac:spMk id="9" creationId="{04812C46-200A-4DEB-A05E-3ED6C68C2387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4:36.381" v="1895"/>
          <ac:spMkLst>
            <pc:docMk/>
            <pc:sldMk cId="3294538047" sldId="257"/>
            <ac:spMk id="11" creationId="{D1EA859B-E555-4109-94F3-6700E046E008}"/>
          </ac:spMkLst>
        </pc:spChg>
        <pc:picChg chg="add mod ord">
          <ac:chgData name="Zainab Abbas (2423725)" userId="S::2423725@student.uwtsd.ac.uk::4198aece-50e6-459d-8427-d80275eed492" providerId="AD" clId="Web-{ACDED872-9CF6-CC40-A8A6-5C3AA2F9131E}" dt="2025-11-13T16:44:36.381" v="1895"/>
          <ac:picMkLst>
            <pc:docMk/>
            <pc:sldMk cId="3294538047" sldId="257"/>
            <ac:picMk id="4" creationId="{8C2B2175-3FE8-B31F-46D8-32D35E240086}"/>
          </ac:picMkLst>
        </pc:picChg>
      </pc:sldChg>
      <pc:sldChg chg="addSp modSp new mod setBg">
        <pc:chgData name="Zainab Abbas (2423725)" userId="S::2423725@student.uwtsd.ac.uk::4198aece-50e6-459d-8427-d80275eed492" providerId="AD" clId="Web-{ACDED872-9CF6-CC40-A8A6-5C3AA2F9131E}" dt="2025-11-13T16:47:02.900" v="1908" actId="1076"/>
        <pc:sldMkLst>
          <pc:docMk/>
          <pc:sldMk cId="136018538" sldId="258"/>
        </pc:sldMkLst>
        <pc:spChg chg="add ord">
          <ac:chgData name="Zainab Abbas (2423725)" userId="S::2423725@student.uwtsd.ac.uk::4198aece-50e6-459d-8427-d80275eed492" providerId="AD" clId="Web-{ACDED872-9CF6-CC40-A8A6-5C3AA2F9131E}" dt="2025-11-13T16:45:56.008" v="1897"/>
          <ac:spMkLst>
            <pc:docMk/>
            <pc:sldMk cId="136018538" sldId="258"/>
            <ac:spMk id="2" creationId="{5453DB27-4378-FBC7-D0E1-08791EB2417A}"/>
          </ac:spMkLst>
        </pc:spChg>
        <pc:spChg chg="add mod ord">
          <ac:chgData name="Zainab Abbas (2423725)" userId="S::2423725@student.uwtsd.ac.uk::4198aece-50e6-459d-8427-d80275eed492" providerId="AD" clId="Web-{ACDED872-9CF6-CC40-A8A6-5C3AA2F9131E}" dt="2025-11-13T16:47:02.900" v="1908" actId="1076"/>
          <ac:spMkLst>
            <pc:docMk/>
            <pc:sldMk cId="136018538" sldId="258"/>
            <ac:spMk id="3" creationId="{BB1549B4-EF86-AC27-80A8-BFD6E9C8DDDC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5:56.008" v="1897"/>
          <ac:spMkLst>
            <pc:docMk/>
            <pc:sldMk cId="136018538" sldId="258"/>
            <ac:spMk id="9" creationId="{04812C46-200A-4DEB-A05E-3ED6C68C2387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5:56.008" v="1897"/>
          <ac:spMkLst>
            <pc:docMk/>
            <pc:sldMk cId="136018538" sldId="258"/>
            <ac:spMk id="11" creationId="{D1EA859B-E555-4109-94F3-6700E046E008}"/>
          </ac:spMkLst>
        </pc:spChg>
        <pc:picChg chg="add mod">
          <ac:chgData name="Zainab Abbas (2423725)" userId="S::2423725@student.uwtsd.ac.uk::4198aece-50e6-459d-8427-d80275eed492" providerId="AD" clId="Web-{ACDED872-9CF6-CC40-A8A6-5C3AA2F9131E}" dt="2025-11-13T16:45:56.008" v="1897"/>
          <ac:picMkLst>
            <pc:docMk/>
            <pc:sldMk cId="136018538" sldId="258"/>
            <ac:picMk id="4" creationId="{2557410E-41F0-ED06-80E0-8103E4B4DD2A}"/>
          </ac:picMkLst>
        </pc:picChg>
      </pc:sldChg>
      <pc:sldChg chg="addSp modSp new mod setBg">
        <pc:chgData name="Zainab Abbas (2423725)" userId="S::2423725@student.uwtsd.ac.uk::4198aece-50e6-459d-8427-d80275eed492" providerId="AD" clId="Web-{ACDED872-9CF6-CC40-A8A6-5C3AA2F9131E}" dt="2025-11-13T17:11:31.597" v="2249" actId="20577"/>
        <pc:sldMkLst>
          <pc:docMk/>
          <pc:sldMk cId="2786647914" sldId="259"/>
        </pc:sldMkLst>
        <pc:spChg chg="mod">
          <ac:chgData name="Zainab Abbas (2423725)" userId="S::2423725@student.uwtsd.ac.uk::4198aece-50e6-459d-8427-d80275eed492" providerId="AD" clId="Web-{ACDED872-9CF6-CC40-A8A6-5C3AA2F9131E}" dt="2025-11-13T16:47:56.042" v="1910"/>
          <ac:spMkLst>
            <pc:docMk/>
            <pc:sldMk cId="2786647914" sldId="259"/>
            <ac:spMk id="2" creationId="{977964CB-251A-234B-7FE4-1B8E613542CB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7:11:31.597" v="2249" actId="20577"/>
          <ac:spMkLst>
            <pc:docMk/>
            <pc:sldMk cId="2786647914" sldId="259"/>
            <ac:spMk id="3" creationId="{F5AFC1FC-C126-682E-88ED-39A54B52DC3A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7:56.042" v="1910"/>
          <ac:spMkLst>
            <pc:docMk/>
            <pc:sldMk cId="2786647914" sldId="259"/>
            <ac:spMk id="9" creationId="{04812C46-200A-4DEB-A05E-3ED6C68C2387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7:56.042" v="1910"/>
          <ac:spMkLst>
            <pc:docMk/>
            <pc:sldMk cId="2786647914" sldId="259"/>
            <ac:spMk id="11" creationId="{D1EA859B-E555-4109-94F3-6700E046E008}"/>
          </ac:spMkLst>
        </pc:spChg>
        <pc:picChg chg="add mod ord">
          <ac:chgData name="Zainab Abbas (2423725)" userId="S::2423725@student.uwtsd.ac.uk::4198aece-50e6-459d-8427-d80275eed492" providerId="AD" clId="Web-{ACDED872-9CF6-CC40-A8A6-5C3AA2F9131E}" dt="2025-11-13T16:47:56.042" v="1910"/>
          <ac:picMkLst>
            <pc:docMk/>
            <pc:sldMk cId="2786647914" sldId="259"/>
            <ac:picMk id="4" creationId="{D4195973-7F73-6D34-3AED-9CA407AA2FB3}"/>
          </ac:picMkLst>
        </pc:picChg>
      </pc:sldChg>
      <pc:sldChg chg="addSp modSp new mod setBg">
        <pc:chgData name="Zainab Abbas (2423725)" userId="S::2423725@student.uwtsd.ac.uk::4198aece-50e6-459d-8427-d80275eed492" providerId="AD" clId="Web-{ACDED872-9CF6-CC40-A8A6-5C3AA2F9131E}" dt="2025-11-13T17:06:43.344" v="2181" actId="20577"/>
        <pc:sldMkLst>
          <pc:docMk/>
          <pc:sldMk cId="93892082" sldId="260"/>
        </pc:sldMkLst>
        <pc:spChg chg="mod">
          <ac:chgData name="Zainab Abbas (2423725)" userId="S::2423725@student.uwtsd.ac.uk::4198aece-50e6-459d-8427-d80275eed492" providerId="AD" clId="Web-{ACDED872-9CF6-CC40-A8A6-5C3AA2F9131E}" dt="2025-11-13T16:48:31.777" v="1916"/>
          <ac:spMkLst>
            <pc:docMk/>
            <pc:sldMk cId="93892082" sldId="260"/>
            <ac:spMk id="2" creationId="{C4BD4AB3-960B-6438-3872-67CC761E31B4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7:06:43.344" v="2181" actId="20577"/>
          <ac:spMkLst>
            <pc:docMk/>
            <pc:sldMk cId="93892082" sldId="260"/>
            <ac:spMk id="3" creationId="{5368F04E-E77B-01D7-4459-E5805AE64DAA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8:31.777" v="1916"/>
          <ac:spMkLst>
            <pc:docMk/>
            <pc:sldMk cId="93892082" sldId="260"/>
            <ac:spMk id="9" creationId="{04812C46-200A-4DEB-A05E-3ED6C68C2387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8:31.777" v="1916"/>
          <ac:spMkLst>
            <pc:docMk/>
            <pc:sldMk cId="93892082" sldId="260"/>
            <ac:spMk id="11" creationId="{D1EA859B-E555-4109-94F3-6700E046E008}"/>
          </ac:spMkLst>
        </pc:spChg>
        <pc:picChg chg="add mod ord">
          <ac:chgData name="Zainab Abbas (2423725)" userId="S::2423725@student.uwtsd.ac.uk::4198aece-50e6-459d-8427-d80275eed492" providerId="AD" clId="Web-{ACDED872-9CF6-CC40-A8A6-5C3AA2F9131E}" dt="2025-11-13T16:48:31.777" v="1916"/>
          <ac:picMkLst>
            <pc:docMk/>
            <pc:sldMk cId="93892082" sldId="260"/>
            <ac:picMk id="4" creationId="{100638D9-B1AF-6768-45D0-730C54EE51D5}"/>
          </ac:picMkLst>
        </pc:picChg>
      </pc:sldChg>
      <pc:sldChg chg="addSp modSp new mod setBg">
        <pc:chgData name="Zainab Abbas (2423725)" userId="S::2423725@student.uwtsd.ac.uk::4198aece-50e6-459d-8427-d80275eed492" providerId="AD" clId="Web-{ACDED872-9CF6-CC40-A8A6-5C3AA2F9131E}" dt="2025-11-13T17:07:27.922" v="2197" actId="20577"/>
        <pc:sldMkLst>
          <pc:docMk/>
          <pc:sldMk cId="425735125" sldId="261"/>
        </pc:sldMkLst>
        <pc:spChg chg="mod">
          <ac:chgData name="Zainab Abbas (2423725)" userId="S::2423725@student.uwtsd.ac.uk::4198aece-50e6-459d-8427-d80275eed492" providerId="AD" clId="Web-{ACDED872-9CF6-CC40-A8A6-5C3AA2F9131E}" dt="2025-11-13T16:50:06.153" v="1924" actId="20577"/>
          <ac:spMkLst>
            <pc:docMk/>
            <pc:sldMk cId="425735125" sldId="261"/>
            <ac:spMk id="2" creationId="{6D1FA091-FE3B-A00D-F965-7C1E1B58E984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7:07:27.922" v="2197" actId="20577"/>
          <ac:spMkLst>
            <pc:docMk/>
            <pc:sldMk cId="425735125" sldId="261"/>
            <ac:spMk id="3" creationId="{A4085A9B-C40A-C4DE-21B8-9565556281A3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9:48.918" v="1923"/>
          <ac:spMkLst>
            <pc:docMk/>
            <pc:sldMk cId="425735125" sldId="261"/>
            <ac:spMk id="9" creationId="{8FC9BE17-9A7B-462D-AE50-3D8777387304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9:48.918" v="1923"/>
          <ac:spMkLst>
            <pc:docMk/>
            <pc:sldMk cId="425735125" sldId="261"/>
            <ac:spMk id="11" creationId="{3EBE8569-6AEC-4B8C-8D53-2DE337CDBA65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9:48.918" v="1923"/>
          <ac:spMkLst>
            <pc:docMk/>
            <pc:sldMk cId="425735125" sldId="261"/>
            <ac:spMk id="13" creationId="{55D4142C-5077-457F-A6AD-3FECFDB39685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49:48.918" v="1923"/>
          <ac:spMkLst>
            <pc:docMk/>
            <pc:sldMk cId="425735125" sldId="261"/>
            <ac:spMk id="15" creationId="{7A5F0580-5EE9-419F-96EE-B6529EF6E7D0}"/>
          </ac:spMkLst>
        </pc:spChg>
        <pc:picChg chg="add mod ord">
          <ac:chgData name="Zainab Abbas (2423725)" userId="S::2423725@student.uwtsd.ac.uk::4198aece-50e6-459d-8427-d80275eed492" providerId="AD" clId="Web-{ACDED872-9CF6-CC40-A8A6-5C3AA2F9131E}" dt="2025-11-13T16:49:48.918" v="1923"/>
          <ac:picMkLst>
            <pc:docMk/>
            <pc:sldMk cId="425735125" sldId="261"/>
            <ac:picMk id="4" creationId="{88C542EF-12BE-7F6E-6EBC-1DD23E13FB71}"/>
          </ac:picMkLst>
        </pc:picChg>
      </pc:sldChg>
      <pc:sldChg chg="addSp delSp modSp new mod setBg">
        <pc:chgData name="Zainab Abbas (2423725)" userId="S::2423725@student.uwtsd.ac.uk::4198aece-50e6-459d-8427-d80275eed492" providerId="AD" clId="Web-{ACDED872-9CF6-CC40-A8A6-5C3AA2F9131E}" dt="2025-11-13T16:52:20.420" v="1935" actId="14100"/>
        <pc:sldMkLst>
          <pc:docMk/>
          <pc:sldMk cId="3408814170" sldId="262"/>
        </pc:sldMkLst>
        <pc:spChg chg="mod">
          <ac:chgData name="Zainab Abbas (2423725)" userId="S::2423725@student.uwtsd.ac.uk::4198aece-50e6-459d-8427-d80275eed492" providerId="AD" clId="Web-{ACDED872-9CF6-CC40-A8A6-5C3AA2F9131E}" dt="2025-11-13T16:52:01.983" v="1929"/>
          <ac:spMkLst>
            <pc:docMk/>
            <pc:sldMk cId="3408814170" sldId="262"/>
            <ac:spMk id="2" creationId="{366E388C-FDC6-3D46-50AE-8EFE925A7982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6:52:20.420" v="1935" actId="14100"/>
          <ac:spMkLst>
            <pc:docMk/>
            <pc:sldMk cId="3408814170" sldId="262"/>
            <ac:spMk id="3" creationId="{AC82B2E0-0B03-AC31-9CD4-CD8EA542CA48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52:01.983" v="1929"/>
          <ac:spMkLst>
            <pc:docMk/>
            <pc:sldMk cId="3408814170" sldId="262"/>
            <ac:spMk id="10" creationId="{04812C46-200A-4DEB-A05E-3ED6C68C2387}"/>
          </ac:spMkLst>
        </pc:spChg>
        <pc:spChg chg="add">
          <ac:chgData name="Zainab Abbas (2423725)" userId="S::2423725@student.uwtsd.ac.uk::4198aece-50e6-459d-8427-d80275eed492" providerId="AD" clId="Web-{ACDED872-9CF6-CC40-A8A6-5C3AA2F9131E}" dt="2025-11-13T16:52:01.983" v="1929"/>
          <ac:spMkLst>
            <pc:docMk/>
            <pc:sldMk cId="3408814170" sldId="262"/>
            <ac:spMk id="12" creationId="{D1EA859B-E555-4109-94F3-6700E046E008}"/>
          </ac:spMkLst>
        </pc:spChg>
        <pc:picChg chg="add del mod">
          <ac:chgData name="Zainab Abbas (2423725)" userId="S::2423725@student.uwtsd.ac.uk::4198aece-50e6-459d-8427-d80275eed492" providerId="AD" clId="Web-{ACDED872-9CF6-CC40-A8A6-5C3AA2F9131E}" dt="2025-11-13T16:51:18.873" v="1927"/>
          <ac:picMkLst>
            <pc:docMk/>
            <pc:sldMk cId="3408814170" sldId="262"/>
            <ac:picMk id="4" creationId="{E6EA864E-9506-E578-813C-822CB96B39CD}"/>
          </ac:picMkLst>
        </pc:picChg>
        <pc:picChg chg="add mod ord">
          <ac:chgData name="Zainab Abbas (2423725)" userId="S::2423725@student.uwtsd.ac.uk::4198aece-50e6-459d-8427-d80275eed492" providerId="AD" clId="Web-{ACDED872-9CF6-CC40-A8A6-5C3AA2F9131E}" dt="2025-11-13T16:52:01.983" v="1929"/>
          <ac:picMkLst>
            <pc:docMk/>
            <pc:sldMk cId="3408814170" sldId="262"/>
            <ac:picMk id="5" creationId="{85A281AC-BB11-4A40-B0B7-9B34764C2C56}"/>
          </ac:picMkLst>
        </pc:picChg>
      </pc:sldChg>
      <pc:sldChg chg="addSp delSp modSp new">
        <pc:chgData name="Zainab Abbas (2423725)" userId="S::2423725@student.uwtsd.ac.uk::4198aece-50e6-459d-8427-d80275eed492" providerId="AD" clId="Web-{ACDED872-9CF6-CC40-A8A6-5C3AA2F9131E}" dt="2025-11-13T17:10:00.940" v="2209" actId="20577"/>
        <pc:sldMkLst>
          <pc:docMk/>
          <pc:sldMk cId="3620181695" sldId="263"/>
        </pc:sldMkLst>
        <pc:spChg chg="mod">
          <ac:chgData name="Zainab Abbas (2423725)" userId="S::2423725@student.uwtsd.ac.uk::4198aece-50e6-459d-8427-d80275eed492" providerId="AD" clId="Web-{ACDED872-9CF6-CC40-A8A6-5C3AA2F9131E}" dt="2025-11-13T16:41:21.969" v="1880" actId="20577"/>
          <ac:spMkLst>
            <pc:docMk/>
            <pc:sldMk cId="3620181695" sldId="263"/>
            <ac:spMk id="2" creationId="{CCD7F856-4436-5DDA-3652-68C5E226C2B7}"/>
          </ac:spMkLst>
        </pc:spChg>
        <pc:spChg chg="add del mod">
          <ac:chgData name="Zainab Abbas (2423725)" userId="S::2423725@student.uwtsd.ac.uk::4198aece-50e6-459d-8427-d80275eed492" providerId="AD" clId="Web-{ACDED872-9CF6-CC40-A8A6-5C3AA2F9131E}" dt="2025-11-13T16:42:09.111" v="1888"/>
          <ac:spMkLst>
            <pc:docMk/>
            <pc:sldMk cId="3620181695" sldId="263"/>
            <ac:spMk id="3" creationId="{3EDA6ED3-0E7C-9294-7E6A-ED352FD67450}"/>
          </ac:spMkLst>
        </pc:spChg>
        <pc:spChg chg="add del">
          <ac:chgData name="Zainab Abbas (2423725)" userId="S::2423725@student.uwtsd.ac.uk::4198aece-50e6-459d-8427-d80275eed492" providerId="AD" clId="Web-{ACDED872-9CF6-CC40-A8A6-5C3AA2F9131E}" dt="2025-11-13T17:09:00.783" v="2201"/>
          <ac:spMkLst>
            <pc:docMk/>
            <pc:sldMk cId="3620181695" sldId="263"/>
            <ac:spMk id="4" creationId="{847055F1-E48D-3572-182A-D81754BC7574}"/>
          </ac:spMkLst>
        </pc:spChg>
        <pc:spChg chg="add mod">
          <ac:chgData name="Zainab Abbas (2423725)" userId="S::2423725@student.uwtsd.ac.uk::4198aece-50e6-459d-8427-d80275eed492" providerId="AD" clId="Web-{ACDED872-9CF6-CC40-A8A6-5C3AA2F9131E}" dt="2025-11-13T17:10:00.940" v="2209" actId="20577"/>
          <ac:spMkLst>
            <pc:docMk/>
            <pc:sldMk cId="3620181695" sldId="263"/>
            <ac:spMk id="5" creationId="{E664CEF2-1166-58B1-10FD-EF84AE6B9E1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explore-roles/nursing/roles-nursing/children-nurse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explore-roles/nursin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explore-roles/nursing/roles-nursing/children-nurse" TargetMode="External"/><Relationship Id="rId2" Type="http://schemas.openxmlformats.org/officeDocument/2006/relationships/hyperlink" Target="https://www.healthcareers.nhs.uk/explore-roles/nursin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539FE4-41E1-3B21-DB35-C81403E80A11}"/>
              </a:ext>
            </a:extLst>
          </p:cNvPr>
          <p:cNvSpPr txBox="1"/>
          <p:nvPr/>
        </p:nvSpPr>
        <p:spPr>
          <a:xfrm>
            <a:off x="2734975" y="680882"/>
            <a:ext cx="10367424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/>
              <a:t>LCHS4009</a:t>
            </a:r>
          </a:p>
          <a:p>
            <a:endParaRPr lang="en-US" sz="2400" b="1" dirty="0"/>
          </a:p>
          <a:p>
            <a:r>
              <a:rPr lang="en-US" sz="2400" b="1" dirty="0"/>
              <a:t>SELF- AWARENESS PRESENTATION </a:t>
            </a:r>
          </a:p>
          <a:p>
            <a:endParaRPr lang="en-US" sz="2400" b="1" dirty="0"/>
          </a:p>
          <a:p>
            <a:r>
              <a:rPr lang="en-US" sz="2400" b="1" dirty="0"/>
              <a:t>Professional development within Health and</a:t>
            </a:r>
            <a:endParaRPr lang="en-US" dirty="0"/>
          </a:p>
          <a:p>
            <a:r>
              <a:rPr lang="en-US" sz="2400" b="1" dirty="0"/>
              <a:t>Social Care</a:t>
            </a:r>
          </a:p>
          <a:p>
            <a:endParaRPr lang="en-US" sz="2400" b="1" dirty="0"/>
          </a:p>
          <a:p>
            <a:endParaRPr lang="en-US" sz="2400" b="1" dirty="0"/>
          </a:p>
          <a:p>
            <a:r>
              <a:rPr lang="en-US" sz="2400" b="1" dirty="0"/>
              <a:t>Lecturer Name: Olubukola Adegbite</a:t>
            </a:r>
          </a:p>
          <a:p>
            <a:r>
              <a:rPr lang="en-US" sz="2400" b="1" dirty="0"/>
              <a:t>Student Name: Zainab Abbas</a:t>
            </a:r>
          </a:p>
          <a:p>
            <a:r>
              <a:rPr lang="en-US" sz="2400" b="1" dirty="0"/>
              <a:t>Student ID: 2423725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to become a children's nurse">
            <a:extLst>
              <a:ext uri="{FF2B5EF4-FFF2-40B4-BE49-F238E27FC236}">
                <a16:creationId xmlns:a16="http://schemas.microsoft.com/office/drawing/2014/main" id="{8C2B2175-3FE8-B31F-46D8-32D35E240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D2CA5-24AD-4D3B-330D-D57A4414D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 u="sng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8297F-1807-1DE5-6B15-9F657FC32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/>
              <a:t>My Goal is to work with children as a child nurse</a:t>
            </a:r>
          </a:p>
          <a:p>
            <a:r>
              <a:rPr lang="en-US" sz="1600"/>
              <a:t>I want to support children in every way possible, ensuring they feel safe, cared for and that they are understood.</a:t>
            </a:r>
          </a:p>
          <a:p>
            <a:r>
              <a:rPr lang="en-US" sz="1600"/>
              <a:t>I aim to work closely with doctors and other healthcare professionals to provide the best for each child.</a:t>
            </a:r>
          </a:p>
          <a:p>
            <a:r>
              <a:rPr lang="en-US" sz="1600"/>
              <a:t>I will help assess what a child needs when they are ill, injured or have a disability.</a:t>
            </a:r>
          </a:p>
          <a:p>
            <a:r>
              <a:rPr lang="en-US" sz="1600"/>
              <a:t>My focus will be on promoting children's health, comfort and overall wellbeing.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294538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does a school nurse do? | Medical Tracker">
            <a:extLst>
              <a:ext uri="{FF2B5EF4-FFF2-40B4-BE49-F238E27FC236}">
                <a16:creationId xmlns:a16="http://schemas.microsoft.com/office/drawing/2014/main" id="{2557410E-41F0-ED06-80E0-8103E4B4DD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1549B4-EF86-AC27-80A8-BFD6E9C8DDDC}"/>
              </a:ext>
            </a:extLst>
          </p:cNvPr>
          <p:cNvSpPr txBox="1"/>
          <p:nvPr/>
        </p:nvSpPr>
        <p:spPr>
          <a:xfrm>
            <a:off x="378912" y="398722"/>
            <a:ext cx="4939093" cy="562166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u="sng" dirty="0"/>
              <a:t>Strengths: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have strong communication skills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understand that children may need extra time, reassurance and it may take them time to understand certain things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genuinely care about others and love helping anyone out whenever they need health/support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can clearly and calmly communicate with children, parents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enjoy working with others and can collaborate effectively with families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can stay calm and supportive even in challenging or stressful situations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pay attention to what children and families are saying to understand their needs and concerns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I'm reliable and always ready to take responsibility when caring for others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adapt quickly to new teaching methods tools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u="sng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53DB27-4378-FBC7-D0E1-08791EB2417A}"/>
              </a:ext>
            </a:extLst>
          </p:cNvPr>
          <p:cNvSpPr txBox="1"/>
          <p:nvPr/>
        </p:nvSpPr>
        <p:spPr>
          <a:xfrm>
            <a:off x="918575" y="866383"/>
            <a:ext cx="9551095" cy="43945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8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ecome a Pediatric Nurse | AMN Healthcare">
            <a:extLst>
              <a:ext uri="{FF2B5EF4-FFF2-40B4-BE49-F238E27FC236}">
                <a16:creationId xmlns:a16="http://schemas.microsoft.com/office/drawing/2014/main" id="{D4195973-7F73-6D34-3AED-9CA407AA2F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964CB-251A-234B-7FE4-1B8E61354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/>
              <a:t>Weaknesses: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AFC1FC-C126-682E-88ED-39A54B52DC3A}"/>
              </a:ext>
            </a:extLst>
          </p:cNvPr>
          <p:cNvSpPr txBox="1"/>
          <p:nvPr/>
        </p:nvSpPr>
        <p:spPr>
          <a:xfrm>
            <a:off x="629433" y="2058420"/>
            <a:ext cx="5252243" cy="374276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 sometimes focus so much on helping others that I forget to take breaks but I'm learning to balance caring for other's with looking after myself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I've realized sometimes I find it hard to say no because I'm so used to helping everyone out and I am working on setting healthy boundaries to stay effective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 like to do things well which can make me spend extra time on tasks but I'm learning to try and balance everything out and focus on efficiency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As I am still gaining practical experience, I'm eager to learn from mentors and take every opportunity to develop my skills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786647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a Pediatric Nurse: Guide to the Role">
            <a:extLst>
              <a:ext uri="{FF2B5EF4-FFF2-40B4-BE49-F238E27FC236}">
                <a16:creationId xmlns:a16="http://schemas.microsoft.com/office/drawing/2014/main" id="{100638D9-B1AF-6768-45D0-730C54EE51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D4AB3-960B-6438-3872-67CC761E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/>
              <a:t>Opportunities: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8F04E-E77B-01D7-4459-E5805AE64DAA}"/>
              </a:ext>
            </a:extLst>
          </p:cNvPr>
          <p:cNvSpPr txBox="1"/>
          <p:nvPr/>
        </p:nvSpPr>
        <p:spPr>
          <a:xfrm>
            <a:off x="838200" y="1964475"/>
            <a:ext cx="4886900" cy="46300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There are quite a few opportunities for children's nurses in the UK like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Children wards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Caring for newborn babies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Helping out in the emergency department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Outpatient's clinic, like diabetes, asthma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You could also get into community children's nurse which is visiting children's and family homes.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NHS Health Careers. (2024). </a:t>
            </a:r>
            <a:r>
              <a:rPr lang="en-US" i="1" dirty="0"/>
              <a:t>Children's nurse</a:t>
            </a:r>
            <a:r>
              <a:rPr lang="en-US" dirty="0"/>
              <a:t>: Entry requirements and opportunities. Available at: </a:t>
            </a:r>
            <a:r>
              <a:rPr lang="en-US" i="1" dirty="0">
                <a:hlinkClick r:id="rId3"/>
              </a:rPr>
              <a:t>https://www.healthcareers.nhs.uk/explore-roles/nursing/roles-nursing/children-nurse</a:t>
            </a:r>
            <a:r>
              <a:rPr lang="en-US" i="1" dirty="0"/>
              <a:t> </a:t>
            </a:r>
            <a:r>
              <a:rPr lang="en-US" dirty="0"/>
              <a:t>Accessed on: 13/11/25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92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ansition to Practice Program: Adult to Pediatric Nursing | Children's  Hospital Colorado">
            <a:extLst>
              <a:ext uri="{FF2B5EF4-FFF2-40B4-BE49-F238E27FC236}">
                <a16:creationId xmlns:a16="http://schemas.microsoft.com/office/drawing/2014/main" id="{88C542EF-12BE-7F6E-6EBC-1DD23E13FB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1FA091-FE3B-A00D-F965-7C1E1B58E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u="sng" dirty="0"/>
              <a:t>Threats: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085A9B-C40A-C4DE-21B8-9565556281A3}"/>
              </a:ext>
            </a:extLst>
          </p:cNvPr>
          <p:cNvSpPr txBox="1"/>
          <p:nvPr/>
        </p:nvSpPr>
        <p:spPr>
          <a:xfrm>
            <a:off x="423286" y="2457095"/>
            <a:ext cx="5067289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Workload pressure is high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Emotional and mental challenges, e.g. Supporting families through trauma or grief may take an emotional toll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Academic and training demands such as nursing courses are academically demanding mixing theory, exams and practical placements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NHS Health Careers (2024) </a:t>
            </a:r>
            <a:r>
              <a:rPr lang="en-US" sz="1700" i="1" dirty="0"/>
              <a:t>Nursing</a:t>
            </a:r>
            <a:r>
              <a:rPr lang="en-US" sz="1700" dirty="0"/>
              <a:t>: Career development and challenges. Available at: </a:t>
            </a:r>
            <a:r>
              <a:rPr lang="en-US" sz="1700" i="1" dirty="0">
                <a:hlinkClick r:id="rId3"/>
              </a:rPr>
              <a:t>https://www.healthcareers.nhs.uk/explore-roles/nursing</a:t>
            </a:r>
            <a:r>
              <a:rPr lang="en-US" sz="1700" i="1" dirty="0"/>
              <a:t> </a:t>
            </a:r>
            <a:r>
              <a:rPr lang="en-US" sz="1700" dirty="0"/>
              <a:t> Accessed on: 13/11/25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25735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w to Become a Pediatric Nurse (Steps, Education &amp; Certification)">
            <a:extLst>
              <a:ext uri="{FF2B5EF4-FFF2-40B4-BE49-F238E27FC236}">
                <a16:creationId xmlns:a16="http://schemas.microsoft.com/office/drawing/2014/main" id="{85A281AC-BB11-4A40-B0B7-9B34764C2C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61" r="9366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E388C-FDC6-3D46-50AE-8EFE925A7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/>
              <a:t>Conclusion: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82B2E0-0B03-AC31-9CD4-CD8EA542CA48}"/>
              </a:ext>
            </a:extLst>
          </p:cNvPr>
          <p:cNvSpPr txBox="1"/>
          <p:nvPr/>
        </p:nvSpPr>
        <p:spPr>
          <a:xfrm>
            <a:off x="660748" y="1713955"/>
            <a:ext cx="4657257" cy="419161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Becoming a children's nurse is both challenging and rewarding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have a strong passion for helping others and have excellent communication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aim to support children and their families with compassion, care and understanding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am motivated to overcome these challenges through hard work, resilience and continues leaning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goal is to make a positive difference in the lives of children and help them achieve the best health and wellbeing possible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408814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7F856-4436-5DDA-3652-68C5E226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64CEF2-1166-58B1-10FD-EF84AE6B9E18}"/>
              </a:ext>
            </a:extLst>
          </p:cNvPr>
          <p:cNvSpPr txBox="1"/>
          <p:nvPr/>
        </p:nvSpPr>
        <p:spPr>
          <a:xfrm>
            <a:off x="584548" y="1790179"/>
            <a:ext cx="8559452" cy="16773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28600" algn="l" rtl="0">
              <a:lnSpc>
                <a:spcPts val="1650"/>
              </a:lnSpc>
              <a:buFont typeface="Arial,Sans-Serif"/>
              <a:buChar char="•"/>
            </a:pPr>
            <a:r>
              <a:rPr lang="en-US" sz="17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NHS Health Careers (2024) </a:t>
            </a:r>
            <a:r>
              <a:rPr lang="en-US" sz="1700" b="0" i="1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Nursing</a:t>
            </a:r>
            <a:r>
              <a:rPr lang="en-US" sz="17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: Career development and challenges. Available at: </a:t>
            </a:r>
            <a:r>
              <a:rPr lang="en-US" sz="1700" b="0" i="1" u="sng" strike="noStrike" baseline="0" dirty="0">
                <a:solidFill>
                  <a:srgbClr val="467886"/>
                </a:solidFill>
                <a:latin typeface="Aptos"/>
                <a:ea typeface="Arial"/>
                <a:cs typeface="Arial"/>
                <a:hlinkClick r:id="rId2"/>
              </a:rPr>
              <a:t>https://www.healthcareers.nhs.uk/explore-roles/nursing</a:t>
            </a:r>
            <a:r>
              <a:rPr lang="en-US" sz="1700" b="0" i="1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7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Accessed on: 13/11/25</a:t>
            </a:r>
          </a:p>
          <a:p>
            <a:pPr marL="285750" indent="-228600">
              <a:lnSpc>
                <a:spcPts val="1650"/>
              </a:lnSpc>
              <a:buFont typeface="Arial,Sans-Serif"/>
              <a:buChar char="•"/>
            </a:pPr>
            <a:endParaRPr lang="en-US" sz="1700" dirty="0">
              <a:cs typeface="Arial"/>
            </a:endParaRPr>
          </a:p>
          <a:p>
            <a:pPr marL="285750" indent="-228600">
              <a:lnSpc>
                <a:spcPts val="1650"/>
              </a:lnSpc>
              <a:buFont typeface="Arial,Sans-Serif"/>
              <a:buChar char="•"/>
            </a:pPr>
            <a:r>
              <a:rPr lang="en-US" dirty="0">
                <a:cs typeface="Arial"/>
              </a:rPr>
              <a:t>NHS Health Careers. (2024). </a:t>
            </a:r>
            <a:r>
              <a:rPr lang="en-US" i="1" dirty="0">
                <a:cs typeface="Arial"/>
              </a:rPr>
              <a:t>Children's nurse</a:t>
            </a:r>
            <a:r>
              <a:rPr lang="en-US" dirty="0">
                <a:cs typeface="Arial"/>
              </a:rPr>
              <a:t>: Entry requirements and opportunities. Available at: </a:t>
            </a:r>
            <a:r>
              <a:rPr lang="en-US" i="1" dirty="0">
                <a:cs typeface="Arial"/>
                <a:hlinkClick r:id="rId3"/>
              </a:rPr>
              <a:t>https://www.healthcareers.nhs.uk/explore-roles/nursing/roles-nursing/children-nurse</a:t>
            </a:r>
            <a:r>
              <a:rPr lang="en-US" i="1" dirty="0">
                <a:cs typeface="Arial"/>
              </a:rPr>
              <a:t> </a:t>
            </a:r>
            <a:r>
              <a:rPr lang="en-US" dirty="0">
                <a:cs typeface="Arial"/>
              </a:rPr>
              <a:t>Accessed on: 13/11/25</a:t>
            </a:r>
            <a:endParaRPr lang="en-US" sz="1700" dirty="0">
              <a:cs typeface="Aria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181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Introduction:</vt:lpstr>
      <vt:lpstr>PowerPoint Presentation</vt:lpstr>
      <vt:lpstr>Weaknesses:</vt:lpstr>
      <vt:lpstr>Opportunities:</vt:lpstr>
      <vt:lpstr>Threats:</vt:lpstr>
      <vt:lpstr>Conclusion: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604</cp:revision>
  <dcterms:created xsi:type="dcterms:W3CDTF">2025-11-13T15:12:44Z</dcterms:created>
  <dcterms:modified xsi:type="dcterms:W3CDTF">2025-11-13T17:11:35Z</dcterms:modified>
</cp:coreProperties>
</file>