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3C853-048F-FA24-D63C-203A8064FFB2}" v="2" dt="2020-01-28T12:35:32.836"/>
    <p1510:client id="{12A0FCD4-B4A0-2B00-81DB-CF48D32A77C9}" v="195" dt="2020-01-26T18:26:35.407"/>
    <p1510:client id="{271DE6AD-5419-EC7C-2186-BB70015ED36B}" v="22" dt="2020-01-28T10:28:42.513"/>
    <p1510:client id="{39EAB61F-4D13-1DA1-0A72-877769017A54}" v="12" dt="2020-01-27T17:50:53.340"/>
    <p1510:client id="{85B99032-A1C5-E321-DBB6-C2634C620A04}" v="45" dt="2020-01-27T12:44:25.755"/>
    <p1510:client id="{DF5F40FE-C958-AEE6-42FF-3A6F959CF720}" v="55" dt="2020-01-27T17:48:11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651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624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812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83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004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187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63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081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562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519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68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22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>
            <a:extLst>
              <a:ext uri="{FF2B5EF4-FFF2-40B4-BE49-F238E27FC236}">
                <a16:creationId xmlns:a16="http://schemas.microsoft.com/office/drawing/2014/main" id="{892322F5-6AE1-409B-83ED-DBA4DB607D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572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ja-JP" altLang="en-GB" sz="5400">
                <a:solidFill>
                  <a:schemeClr val="tx1"/>
                </a:solidFill>
                <a:cs typeface="Calibri Light"/>
              </a:rPr>
              <a:t>英国的公共交通</a:t>
            </a:r>
            <a:endParaRPr lang="en-GB" sz="5400">
              <a:solidFill>
                <a:schemeClr val="tx1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000">
                <a:cs typeface="Calibri"/>
              </a:rPr>
              <a:t>Chinese 5 presentation</a:t>
            </a:r>
          </a:p>
          <a:p>
            <a:pPr>
              <a:lnSpc>
                <a:spcPct val="110000"/>
              </a:lnSpc>
            </a:pPr>
            <a:r>
              <a:rPr lang="en-GB" sz="1000">
                <a:cs typeface="Calibri"/>
              </a:rPr>
              <a:t>James Slader 1800155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30172-9EAF-416A-B261-97E37562D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ja-JP" altLang="en-GB">
                <a:solidFill>
                  <a:srgbClr val="FFFFFF"/>
                </a:solidFill>
                <a:ea typeface="ＭＳ Ｐゴシック"/>
              </a:rPr>
              <a:t>我眼中的公共交通和其他人不一样</a:t>
            </a:r>
          </a:p>
          <a:p>
            <a:r>
              <a:rPr lang="ja-JP" altLang="en-GB">
                <a:solidFill>
                  <a:srgbClr val="FFFFFF"/>
                </a:solidFill>
                <a:ea typeface="ＭＳ Ｐゴシック"/>
              </a:rPr>
              <a:t>公共交通在不断得变化</a:t>
            </a:r>
          </a:p>
          <a:p>
            <a:r>
              <a:rPr lang="ja-JP" altLang="en-GB">
                <a:solidFill>
                  <a:srgbClr val="FFFFFF"/>
                </a:solidFill>
                <a:ea typeface="ＭＳ Ｐゴシック"/>
              </a:rPr>
              <a:t>我们正在建一条新的地铁线</a:t>
            </a:r>
            <a:endParaRPr lang="ja-JP" altLang="en-GB" dirty="0">
              <a:solidFill>
                <a:srgbClr val="FFFFFF"/>
              </a:solidFill>
              <a:ea typeface="ＭＳ Ｐゴシック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1FB577-F09E-4BB9-8EE8-D880058A50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83" r="14947" b="-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163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large passenger jet flying through a cloudy blue sky&#10;&#10;Description generated with very high confidence">
            <a:extLst>
              <a:ext uri="{FF2B5EF4-FFF2-40B4-BE49-F238E27FC236}">
                <a16:creationId xmlns:a16="http://schemas.microsoft.com/office/drawing/2014/main" id="{223A07EF-D6D8-47B0-80CE-C3D21824B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72" r="21880" b="3"/>
          <a:stretch/>
        </p:blipFill>
        <p:spPr>
          <a:xfrm>
            <a:off x="3793813" y="744344"/>
            <a:ext cx="4627646" cy="4627648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6" name="Picture 6" descr="A train traveling down train tracks near a forest&#10;&#10;Description generated with very high confidence">
            <a:extLst>
              <a:ext uri="{FF2B5EF4-FFF2-40B4-BE49-F238E27FC236}">
                <a16:creationId xmlns:a16="http://schemas.microsoft.com/office/drawing/2014/main" id="{FA79EE35-7928-4449-8D1B-283E0FD50B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453" r="24482" b="-4"/>
          <a:stretch/>
        </p:blipFill>
        <p:spPr>
          <a:xfrm>
            <a:off x="1319706" y="1757695"/>
            <a:ext cx="2590737" cy="2926956"/>
          </a:xfrm>
          <a:custGeom>
            <a:avLst/>
            <a:gdLst>
              <a:gd name="connsiteX0" fmla="*/ 1463478 w 2590737"/>
              <a:gd name="connsiteY0" fmla="*/ 0 h 2926956"/>
              <a:gd name="connsiteX1" fmla="*/ 2498313 w 2590737"/>
              <a:gd name="connsiteY1" fmla="*/ 428643 h 2926956"/>
              <a:gd name="connsiteX2" fmla="*/ 2501029 w 2590737"/>
              <a:gd name="connsiteY2" fmla="*/ 431631 h 2926956"/>
              <a:gd name="connsiteX3" fmla="*/ 2445696 w 2590737"/>
              <a:gd name="connsiteY3" fmla="*/ 582811 h 2926956"/>
              <a:gd name="connsiteX4" fmla="*/ 2335437 w 2590737"/>
              <a:gd name="connsiteY4" fmla="*/ 1312109 h 2926956"/>
              <a:gd name="connsiteX5" fmla="*/ 2528166 w 2590737"/>
              <a:gd name="connsiteY5" fmla="*/ 2266732 h 2926956"/>
              <a:gd name="connsiteX6" fmla="*/ 2590737 w 2590737"/>
              <a:gd name="connsiteY6" fmla="*/ 2396622 h 2926956"/>
              <a:gd name="connsiteX7" fmla="*/ 2498313 w 2590737"/>
              <a:gd name="connsiteY7" fmla="*/ 2498313 h 2926956"/>
              <a:gd name="connsiteX8" fmla="*/ 1463478 w 2590737"/>
              <a:gd name="connsiteY8" fmla="*/ 2926956 h 2926956"/>
              <a:gd name="connsiteX9" fmla="*/ 0 w 2590737"/>
              <a:gd name="connsiteY9" fmla="*/ 1463478 h 2926956"/>
              <a:gd name="connsiteX10" fmla="*/ 1463478 w 2590737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10" name="Picture 10" descr="A double decker bus driving down a city street&#10;&#10;Description generated with very high confidence">
            <a:extLst>
              <a:ext uri="{FF2B5EF4-FFF2-40B4-BE49-F238E27FC236}">
                <a16:creationId xmlns:a16="http://schemas.microsoft.com/office/drawing/2014/main" id="{2E34C7AA-ED7A-44C8-A97B-DCA444BB79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698" r="4961" b="-4"/>
          <a:stretch/>
        </p:blipFill>
        <p:spPr>
          <a:xfrm>
            <a:off x="8297994" y="1757695"/>
            <a:ext cx="2577829" cy="2926956"/>
          </a:xfrm>
          <a:custGeom>
            <a:avLst/>
            <a:gdLst>
              <a:gd name="connsiteX0" fmla="*/ 1114351 w 2577829"/>
              <a:gd name="connsiteY0" fmla="*/ 0 h 2926956"/>
              <a:gd name="connsiteX1" fmla="*/ 2577829 w 2577829"/>
              <a:gd name="connsiteY1" fmla="*/ 1463478 h 2926956"/>
              <a:gd name="connsiteX2" fmla="*/ 1114351 w 2577829"/>
              <a:gd name="connsiteY2" fmla="*/ 2926956 h 2926956"/>
              <a:gd name="connsiteX3" fmla="*/ 79516 w 2577829"/>
              <a:gd name="connsiteY3" fmla="*/ 2498313 h 2926956"/>
              <a:gd name="connsiteX4" fmla="*/ 0 w 2577829"/>
              <a:gd name="connsiteY4" fmla="*/ 2410824 h 2926956"/>
              <a:gd name="connsiteX5" fmla="*/ 69413 w 2577829"/>
              <a:gd name="connsiteY5" fmla="*/ 2266732 h 2926956"/>
              <a:gd name="connsiteX6" fmla="*/ 262142 w 2577829"/>
              <a:gd name="connsiteY6" fmla="*/ 1312109 h 2926956"/>
              <a:gd name="connsiteX7" fmla="*/ 151883 w 2577829"/>
              <a:gd name="connsiteY7" fmla="*/ 582811 h 2926956"/>
              <a:gd name="connsiteX8" fmla="*/ 91478 w 2577829"/>
              <a:gd name="connsiteY8" fmla="*/ 417771 h 2926956"/>
              <a:gd name="connsiteX9" fmla="*/ 183443 w 2577829"/>
              <a:gd name="connsiteY9" fmla="*/ 334187 h 2926956"/>
              <a:gd name="connsiteX10" fmla="*/ 1114351 w 2577829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0091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0D915C5C-2C11-47FE-9022-6139BAD1A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1568" y="321734"/>
            <a:ext cx="4218032" cy="2905170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5C7C48BB-9C53-4E11-A459-67CC2D7D0B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1" y="3802688"/>
            <a:ext cx="5426764" cy="241737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close up of a map&#10;&#10;Description generated with high confidence">
            <a:extLst>
              <a:ext uri="{FF2B5EF4-FFF2-40B4-BE49-F238E27FC236}">
                <a16:creationId xmlns:a16="http://schemas.microsoft.com/office/drawing/2014/main" id="{949B8786-8F23-4BE9-B94E-362E740611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034" y="938070"/>
            <a:ext cx="5426764" cy="4837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967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168E0147-5D3E-462E-A71D-AC2DE0BC67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3697" y="534708"/>
            <a:ext cx="7638443" cy="555260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591D1C-AE01-4B0A-8A81-3E6733CA14F0}"/>
              </a:ext>
            </a:extLst>
          </p:cNvPr>
          <p:cNvSpPr txBox="1"/>
          <p:nvPr/>
        </p:nvSpPr>
        <p:spPr>
          <a:xfrm>
            <a:off x="9677400" y="784514"/>
            <a:ext cx="339263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/>
              <a:t>1863</a:t>
            </a:r>
          </a:p>
        </p:txBody>
      </p:sp>
    </p:spTree>
    <p:extLst>
      <p:ext uri="{BB962C8B-B14F-4D97-AF65-F5344CB8AC3E}">
        <p14:creationId xmlns:p14="http://schemas.microsoft.com/office/powerpoint/2010/main" val="942186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1F442446-8C3C-4349-87D2-92C5995A59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4315" y="579124"/>
            <a:ext cx="8142963" cy="569604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5A6539-C926-477C-A900-4F7F9D175DAB}"/>
              </a:ext>
            </a:extLst>
          </p:cNvPr>
          <p:cNvSpPr txBox="1"/>
          <p:nvPr/>
        </p:nvSpPr>
        <p:spPr>
          <a:xfrm>
            <a:off x="10127673" y="619991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dirty="0"/>
              <a:t>1933</a:t>
            </a:r>
          </a:p>
        </p:txBody>
      </p:sp>
    </p:spTree>
    <p:extLst>
      <p:ext uri="{BB962C8B-B14F-4D97-AF65-F5344CB8AC3E}">
        <p14:creationId xmlns:p14="http://schemas.microsoft.com/office/powerpoint/2010/main" val="3527499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close up of a map&#10;&#10;Description generated with high confidence">
            <a:extLst>
              <a:ext uri="{FF2B5EF4-FFF2-40B4-BE49-F238E27FC236}">
                <a16:creationId xmlns:a16="http://schemas.microsoft.com/office/drawing/2014/main" id="{821B0D52-BFF6-42D8-91AE-4BE3DCC3DC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3181" y="-3174"/>
            <a:ext cx="9318790" cy="6691126"/>
          </a:xfrm>
        </p:spPr>
      </p:pic>
    </p:spTree>
    <p:extLst>
      <p:ext uri="{BB962C8B-B14F-4D97-AF65-F5344CB8AC3E}">
        <p14:creationId xmlns:p14="http://schemas.microsoft.com/office/powerpoint/2010/main" val="170598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group of people standing around a plane&#10;&#10;Description generated with very high confidence">
            <a:extLst>
              <a:ext uri="{FF2B5EF4-FFF2-40B4-BE49-F238E27FC236}">
                <a16:creationId xmlns:a16="http://schemas.microsoft.com/office/drawing/2014/main" id="{2FCC04A0-159A-40F8-9849-7F0ED6A658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2C6C9C9-83BF-4A6C-A1BF-C1735C61B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524" y="1"/>
            <a:ext cx="7295477" cy="6853457"/>
          </a:xfrm>
          <a:custGeom>
            <a:avLst/>
            <a:gdLst>
              <a:gd name="connsiteX0" fmla="*/ 2113864 w 7295477"/>
              <a:gd name="connsiteY0" fmla="*/ 0 h 6853457"/>
              <a:gd name="connsiteX1" fmla="*/ 5731689 w 7295477"/>
              <a:gd name="connsiteY1" fmla="*/ 0 h 6853457"/>
              <a:gd name="connsiteX2" fmla="*/ 5792604 w 7295477"/>
              <a:gd name="connsiteY2" fmla="*/ 31199 h 6853457"/>
              <a:gd name="connsiteX3" fmla="*/ 7277638 w 7295477"/>
              <a:gd name="connsiteY3" fmla="*/ 1446415 h 6853457"/>
              <a:gd name="connsiteX4" fmla="*/ 7295477 w 7295477"/>
              <a:gd name="connsiteY4" fmla="*/ 1478103 h 6853457"/>
              <a:gd name="connsiteX5" fmla="*/ 7295477 w 7295477"/>
              <a:gd name="connsiteY5" fmla="*/ 5482224 h 6853457"/>
              <a:gd name="connsiteX6" fmla="*/ 7195301 w 7295477"/>
              <a:gd name="connsiteY6" fmla="*/ 5644337 h 6853457"/>
              <a:gd name="connsiteX7" fmla="*/ 5956878 w 7295477"/>
              <a:gd name="connsiteY7" fmla="*/ 6835380 h 6853457"/>
              <a:gd name="connsiteX8" fmla="*/ 5925438 w 7295477"/>
              <a:gd name="connsiteY8" fmla="*/ 6853457 h 6853457"/>
              <a:gd name="connsiteX9" fmla="*/ 1920114 w 7295477"/>
              <a:gd name="connsiteY9" fmla="*/ 6853457 h 6853457"/>
              <a:gd name="connsiteX10" fmla="*/ 1888674 w 7295477"/>
              <a:gd name="connsiteY10" fmla="*/ 6835380 h 6853457"/>
              <a:gd name="connsiteX11" fmla="*/ 0 w 7295477"/>
              <a:gd name="connsiteY11" fmla="*/ 3480517 h 6853457"/>
              <a:gd name="connsiteX12" fmla="*/ 2052949 w 7295477"/>
              <a:gd name="connsiteY12" fmla="*/ 31199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295477" h="6853457">
                <a:moveTo>
                  <a:pt x="2113864" y="0"/>
                </a:moveTo>
                <a:lnTo>
                  <a:pt x="5731689" y="0"/>
                </a:lnTo>
                <a:lnTo>
                  <a:pt x="5792604" y="31199"/>
                </a:lnTo>
                <a:cubicBezTo>
                  <a:pt x="6404018" y="363339"/>
                  <a:pt x="6917255" y="853303"/>
                  <a:pt x="7277638" y="1446415"/>
                </a:cubicBezTo>
                <a:lnTo>
                  <a:pt x="7295477" y="1478103"/>
                </a:lnTo>
                <a:lnTo>
                  <a:pt x="7295477" y="5482224"/>
                </a:lnTo>
                <a:lnTo>
                  <a:pt x="7195301" y="5644337"/>
                </a:lnTo>
                <a:cubicBezTo>
                  <a:pt x="6875688" y="6126745"/>
                  <a:pt x="6452261" y="6534378"/>
                  <a:pt x="5956878" y="6835380"/>
                </a:cubicBezTo>
                <a:lnTo>
                  <a:pt x="5925438" y="6853457"/>
                </a:lnTo>
                <a:lnTo>
                  <a:pt x="1920114" y="6853457"/>
                </a:lnTo>
                <a:lnTo>
                  <a:pt x="1888674" y="6835380"/>
                </a:lnTo>
                <a:cubicBezTo>
                  <a:pt x="756370" y="6147375"/>
                  <a:pt x="0" y="4902276"/>
                  <a:pt x="0" y="3480517"/>
                </a:cubicBezTo>
                <a:cubicBezTo>
                  <a:pt x="0" y="1991056"/>
                  <a:pt x="830121" y="695479"/>
                  <a:pt x="2052949" y="31199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6" descr="A bed in a room&#10;&#10;Description generated with high confidence">
            <a:extLst>
              <a:ext uri="{FF2B5EF4-FFF2-40B4-BE49-F238E27FC236}">
                <a16:creationId xmlns:a16="http://schemas.microsoft.com/office/drawing/2014/main" id="{090477CE-0316-44DA-A4A0-B6C392F317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83" r="8703" b="1"/>
          <a:stretch/>
        </p:blipFill>
        <p:spPr>
          <a:xfrm>
            <a:off x="5063089" y="1"/>
            <a:ext cx="7128913" cy="6853457"/>
          </a:xfrm>
          <a:custGeom>
            <a:avLst/>
            <a:gdLst>
              <a:gd name="connsiteX0" fmla="*/ 2343548 w 7128913"/>
              <a:gd name="connsiteY0" fmla="*/ 0 h 6853457"/>
              <a:gd name="connsiteX1" fmla="*/ 5168877 w 7128913"/>
              <a:gd name="connsiteY1" fmla="*/ 0 h 6853457"/>
              <a:gd name="connsiteX2" fmla="*/ 5218299 w 7128913"/>
              <a:gd name="connsiteY2" fmla="*/ 19487 h 6853457"/>
              <a:gd name="connsiteX3" fmla="*/ 7014769 w 7128913"/>
              <a:gd name="connsiteY3" fmla="*/ 1610837 h 6853457"/>
              <a:gd name="connsiteX4" fmla="*/ 7128913 w 7128913"/>
              <a:gd name="connsiteY4" fmla="*/ 1827198 h 6853457"/>
              <a:gd name="connsiteX5" fmla="*/ 7128913 w 7128913"/>
              <a:gd name="connsiteY5" fmla="*/ 5131581 h 6853457"/>
              <a:gd name="connsiteX6" fmla="*/ 7091067 w 7128913"/>
              <a:gd name="connsiteY6" fmla="*/ 5210750 h 6853457"/>
              <a:gd name="connsiteX7" fmla="*/ 5546646 w 7128913"/>
              <a:gd name="connsiteY7" fmla="*/ 6783375 h 6853457"/>
              <a:gd name="connsiteX8" fmla="*/ 5409811 w 7128913"/>
              <a:gd name="connsiteY8" fmla="*/ 6853457 h 6853457"/>
              <a:gd name="connsiteX9" fmla="*/ 2102613 w 7128913"/>
              <a:gd name="connsiteY9" fmla="*/ 6853457 h 6853457"/>
              <a:gd name="connsiteX10" fmla="*/ 1965779 w 7128913"/>
              <a:gd name="connsiteY10" fmla="*/ 6783375 h 6853457"/>
              <a:gd name="connsiteX11" fmla="*/ 0 w 7128913"/>
              <a:gd name="connsiteY11" fmla="*/ 3480517 h 6853457"/>
              <a:gd name="connsiteX12" fmla="*/ 2294125 w 7128913"/>
              <a:gd name="connsiteY12" fmla="*/ 19487 h 685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28913" h="6853457">
                <a:moveTo>
                  <a:pt x="2343548" y="0"/>
                </a:moveTo>
                <a:lnTo>
                  <a:pt x="5168877" y="0"/>
                </a:lnTo>
                <a:lnTo>
                  <a:pt x="5218299" y="19487"/>
                </a:lnTo>
                <a:cubicBezTo>
                  <a:pt x="5976640" y="340238"/>
                  <a:pt x="6607722" y="902948"/>
                  <a:pt x="7014769" y="1610837"/>
                </a:cubicBezTo>
                <a:lnTo>
                  <a:pt x="7128913" y="1827198"/>
                </a:lnTo>
                <a:lnTo>
                  <a:pt x="7128913" y="5131581"/>
                </a:lnTo>
                <a:lnTo>
                  <a:pt x="7091067" y="5210750"/>
                </a:lnTo>
                <a:cubicBezTo>
                  <a:pt x="6744936" y="5876527"/>
                  <a:pt x="6205281" y="6425584"/>
                  <a:pt x="5546646" y="6783375"/>
                </a:cubicBezTo>
                <a:lnTo>
                  <a:pt x="5409811" y="6853457"/>
                </a:lnTo>
                <a:lnTo>
                  <a:pt x="2102613" y="6853457"/>
                </a:lnTo>
                <a:lnTo>
                  <a:pt x="1965779" y="6783375"/>
                </a:lnTo>
                <a:cubicBezTo>
                  <a:pt x="794873" y="6147301"/>
                  <a:pt x="0" y="4906735"/>
                  <a:pt x="0" y="3480517"/>
                </a:cubicBezTo>
                <a:cubicBezTo>
                  <a:pt x="0" y="1924643"/>
                  <a:pt x="945964" y="589711"/>
                  <a:pt x="2294125" y="1948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0580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F40E44-6E4F-461E-B676-41D4FD94D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8FD15E8-8B40-4424-82F2-DA107F7F9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FCF80E2F-2954-485B-B1B5-DCB9F153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354324" y="-2665475"/>
            <a:ext cx="5486400" cy="1218895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66718AF-9359-4BEF-9584-028A3072A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red white and blue train at a train station&#10;&#10;Description generated with very high confidence">
            <a:extLst>
              <a:ext uri="{FF2B5EF4-FFF2-40B4-BE49-F238E27FC236}">
                <a16:creationId xmlns:a16="http://schemas.microsoft.com/office/drawing/2014/main" id="{3242DD07-5984-4276-9A8B-7F27A0C65D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374" r="2" b="16350"/>
          <a:stretch/>
        </p:blipFill>
        <p:spPr>
          <a:xfrm>
            <a:off x="2644253" y="106680"/>
            <a:ext cx="7039128" cy="2340418"/>
          </a:xfrm>
          <a:prstGeom prst="rect">
            <a:avLst/>
          </a:prstGeom>
        </p:spPr>
      </p:pic>
      <p:pic>
        <p:nvPicPr>
          <p:cNvPr id="8" name="Picture 8" descr="A close up of a train&#10;&#10;Description generated with very high confidence">
            <a:extLst>
              <a:ext uri="{FF2B5EF4-FFF2-40B4-BE49-F238E27FC236}">
                <a16:creationId xmlns:a16="http://schemas.microsoft.com/office/drawing/2014/main" id="{3C66BFA4-81A1-4FCF-8279-FE7EF3CD8C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0750" r="2" b="10358"/>
          <a:stretch/>
        </p:blipFill>
        <p:spPr>
          <a:xfrm>
            <a:off x="2644253" y="2232431"/>
            <a:ext cx="7039128" cy="2331759"/>
          </a:xfrm>
          <a:prstGeom prst="rect">
            <a:avLst/>
          </a:prstGeom>
        </p:spPr>
      </p:pic>
      <p:pic>
        <p:nvPicPr>
          <p:cNvPr id="6" name="Picture 6" descr="A train on a steel track&#10;&#10;Description generated with very high confidence">
            <a:extLst>
              <a:ext uri="{FF2B5EF4-FFF2-40B4-BE49-F238E27FC236}">
                <a16:creationId xmlns:a16="http://schemas.microsoft.com/office/drawing/2014/main" id="{F024190F-D39F-4615-95C3-0E8732A8AAA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2766" r="2" b="25429"/>
          <a:stretch/>
        </p:blipFill>
        <p:spPr>
          <a:xfrm>
            <a:off x="2615932" y="4210976"/>
            <a:ext cx="7099743" cy="234907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53033F67-95C8-49C5-9DF9-F7F6764AD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058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英国的公共交通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158</cp:revision>
  <dcterms:created xsi:type="dcterms:W3CDTF">2020-01-26T10:45:51Z</dcterms:created>
  <dcterms:modified xsi:type="dcterms:W3CDTF">2020-01-28T12:35:34Z</dcterms:modified>
</cp:coreProperties>
</file>