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73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7"/>
    <p:restoredTop sz="94733"/>
  </p:normalViewPr>
  <p:slideViewPr>
    <p:cSldViewPr snapToGrid="0" snapToObjects="1">
      <p:cViewPr>
        <p:scale>
          <a:sx n="120" d="100"/>
          <a:sy n="120" d="100"/>
        </p:scale>
        <p:origin x="280" y="264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GB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15D449-5373-BF47-A5D3-0A12A666452A}" type="datetimeFigureOut">
              <a:rPr lang="ru-GB" smtClean="0"/>
              <a:t>08/11/2025</a:t>
            </a:fld>
            <a:endParaRPr lang="ru-GB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GB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GB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GB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4B261A-727B-9242-AB80-0B37628F8860}" type="slidenum">
              <a:rPr lang="ru-GB" smtClean="0"/>
              <a:t>‹#›</a:t>
            </a:fld>
            <a:endParaRPr lang="ru-GB"/>
          </a:p>
        </p:txBody>
      </p:sp>
    </p:spTree>
    <p:extLst>
      <p:ext uri="{BB962C8B-B14F-4D97-AF65-F5344CB8AC3E}">
        <p14:creationId xmlns:p14="http://schemas.microsoft.com/office/powerpoint/2010/main" val="15970681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GB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4B261A-727B-9242-AB80-0B37628F8860}" type="slidenum">
              <a:rPr lang="ru-GB" smtClean="0"/>
              <a:t>1</a:t>
            </a:fld>
            <a:endParaRPr lang="ru-GB"/>
          </a:p>
        </p:txBody>
      </p:sp>
    </p:spTree>
    <p:extLst>
      <p:ext uri="{BB962C8B-B14F-4D97-AF65-F5344CB8AC3E}">
        <p14:creationId xmlns:p14="http://schemas.microsoft.com/office/powerpoint/2010/main" val="18523880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Объект 8">
            <a:extLst>
              <a:ext uri="{FF2B5EF4-FFF2-40B4-BE49-F238E27FC236}">
                <a16:creationId xmlns:a16="http://schemas.microsoft.com/office/drawing/2014/main" id="{9602B24B-78EE-1511-CBE9-043A6FB7F4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0" y="-152468"/>
            <a:ext cx="12192000" cy="7162935"/>
          </a:xfrm>
        </p:spPr>
      </p:pic>
    </p:spTree>
    <p:extLst>
      <p:ext uri="{BB962C8B-B14F-4D97-AF65-F5344CB8AC3E}">
        <p14:creationId xmlns:p14="http://schemas.microsoft.com/office/powerpoint/2010/main" val="4466254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Стандартная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30445</TotalTime>
  <Words>1</Words>
  <Application>Microsoft Macintosh PowerPoint</Application>
  <PresentationFormat>Широкоэкранный</PresentationFormat>
  <Paragraphs>1</Paragraphs>
  <Slides>1</Slides>
  <Notes>1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3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</vt:i4>
      </vt:variant>
    </vt:vector>
  </HeadingPairs>
  <TitlesOfParts>
    <vt:vector size="5" baseType="lpstr">
      <vt:lpstr>Aptos</vt:lpstr>
      <vt:lpstr>Arial</vt:lpstr>
      <vt:lpstr>Calibri</vt:lpstr>
      <vt:lpstr>Office Theme</vt:lpstr>
      <vt:lpstr>Презентация PowerPoint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Anna Lutsenko</cp:lastModifiedBy>
  <cp:revision>4</cp:revision>
  <dcterms:created xsi:type="dcterms:W3CDTF">2013-01-27T09:14:16Z</dcterms:created>
  <dcterms:modified xsi:type="dcterms:W3CDTF">2025-11-08T16:55:22Z</dcterms:modified>
  <cp:category/>
</cp:coreProperties>
</file>