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17.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18.xml" ContentType="application/vnd.openxmlformats-officedocument.them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19.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20.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84" r:id="rId1"/>
    <p:sldMasterId id="2147484289" r:id="rId2"/>
    <p:sldMasterId id="2147484291" r:id="rId3"/>
    <p:sldMasterId id="2147484293" r:id="rId4"/>
    <p:sldMasterId id="2147484295" r:id="rId5"/>
    <p:sldMasterId id="2147484297" r:id="rId6"/>
    <p:sldMasterId id="2147484300" r:id="rId7"/>
    <p:sldMasterId id="2147484302" r:id="rId8"/>
    <p:sldMasterId id="2147484304" r:id="rId9"/>
    <p:sldMasterId id="2147484316" r:id="rId10"/>
    <p:sldMasterId id="2147484321" r:id="rId11"/>
    <p:sldMasterId id="2147484325" r:id="rId12"/>
    <p:sldMasterId id="2147484329" r:id="rId13"/>
    <p:sldMasterId id="2147484341" r:id="rId14"/>
    <p:sldMasterId id="2147484353" r:id="rId15"/>
    <p:sldMasterId id="2147484362" r:id="rId16"/>
    <p:sldMasterId id="2147484374" r:id="rId17"/>
    <p:sldMasterId id="2147484386" r:id="rId18"/>
    <p:sldMasterId id="2147484398" r:id="rId19"/>
    <p:sldMasterId id="2147484416" r:id="rId20"/>
    <p:sldMasterId id="2147484446" r:id="rId21"/>
  </p:sldMasterIdLst>
  <p:notesMasterIdLst>
    <p:notesMasterId r:id="rId35"/>
  </p:notesMasterIdLst>
  <p:sldIdLst>
    <p:sldId id="270" r:id="rId22"/>
    <p:sldId id="257" r:id="rId23"/>
    <p:sldId id="258" r:id="rId24"/>
    <p:sldId id="259" r:id="rId25"/>
    <p:sldId id="260" r:id="rId26"/>
    <p:sldId id="261" r:id="rId27"/>
    <p:sldId id="263" r:id="rId28"/>
    <p:sldId id="264" r:id="rId29"/>
    <p:sldId id="265" r:id="rId30"/>
    <p:sldId id="266" r:id="rId31"/>
    <p:sldId id="267" r:id="rId32"/>
    <p:sldId id="269" r:id="rId33"/>
    <p:sldId id="26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013" autoAdjust="0"/>
  </p:normalViewPr>
  <p:slideViewPr>
    <p:cSldViewPr snapToGrid="0">
      <p:cViewPr varScale="1">
        <p:scale>
          <a:sx n="71" d="100"/>
          <a:sy n="71" d="100"/>
        </p:scale>
        <p:origin x="113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5.xml"/><Relationship Id="rId39" Type="http://schemas.openxmlformats.org/officeDocument/2006/relationships/tableStyles" Target="tableStyles.xml"/><Relationship Id="rId21" Type="http://schemas.openxmlformats.org/officeDocument/2006/relationships/slideMaster" Target="slideMasters/slideMaster21.xml"/><Relationship Id="rId34" Type="http://schemas.openxmlformats.org/officeDocument/2006/relationships/slide" Target="slides/slide13.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slide" Target="slides/slide8.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presProps" Target="pres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0.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notesMaster" Target="notesMasters/notesMaster1.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doughnutChart>
        <c:varyColors val="1"/>
        <c:ser>
          <c:idx val="0"/>
          <c:order val="0"/>
          <c:tx>
            <c:strRef>
              <c:f>Sheet1!$B$1</c:f>
              <c:strCache>
                <c:ptCount val="1"/>
              </c:strCache>
            </c:strRef>
          </c:tx>
          <c:spPr>
            <a:effectLst/>
          </c:spPr>
          <c:dPt>
            <c:idx val="0"/>
            <c:bubble3D val="0"/>
            <c:spPr>
              <a:solidFill>
                <a:schemeClr val="accent1">
                  <a:shade val="76000"/>
                </a:schemeClr>
              </a:solidFill>
              <a:ln>
                <a:noFill/>
              </a:ln>
              <a:effectLst/>
            </c:spPr>
            <c:extLst>
              <c:ext xmlns:c16="http://schemas.microsoft.com/office/drawing/2014/chart" uri="{C3380CC4-5D6E-409C-BE32-E72D297353CC}">
                <c16:uniqueId val="{00000001-FD5A-4D39-A890-56BB0FF74EEB}"/>
              </c:ext>
            </c:extLst>
          </c:dPt>
          <c:dPt>
            <c:idx val="1"/>
            <c:bubble3D val="0"/>
            <c:spPr>
              <a:solidFill>
                <a:schemeClr val="accent1">
                  <a:tint val="77000"/>
                </a:schemeClr>
              </a:solidFill>
              <a:ln>
                <a:noFill/>
              </a:ln>
              <a:effectLst/>
            </c:spPr>
            <c:extLst>
              <c:ext xmlns:c16="http://schemas.microsoft.com/office/drawing/2014/chart" uri="{C3380CC4-5D6E-409C-BE32-E72D297353CC}">
                <c16:uniqueId val="{00000003-FD5A-4D39-A890-56BB0FF74EEB}"/>
              </c:ext>
            </c:extLst>
          </c:dPt>
          <c:cat>
            <c:strRef>
              <c:f>Sheet1!$A$2:$A$3</c:f>
              <c:strCache>
                <c:ptCount val="2"/>
                <c:pt idx="0">
                  <c:v>Cultural Awareness</c:v>
                </c:pt>
              </c:strCache>
            </c:strRef>
          </c:cat>
          <c:val>
            <c:numRef>
              <c:f>Sheet1!$B$2:$B$3</c:f>
              <c:numCache>
                <c:formatCode>General</c:formatCode>
                <c:ptCount val="2"/>
                <c:pt idx="0">
                  <c:v>0.4</c:v>
                </c:pt>
                <c:pt idx="1">
                  <c:v>0.6</c:v>
                </c:pt>
              </c:numCache>
            </c:numRef>
          </c:val>
          <c:extLst>
            <c:ext xmlns:c16="http://schemas.microsoft.com/office/drawing/2014/chart" uri="{C3380CC4-5D6E-409C-BE32-E72D297353CC}">
              <c16:uniqueId val="{00000004-FD5A-4D39-A890-56BB0FF74EEB}"/>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span"/>
    <c:showDLblsOverMax val="1"/>
  </c:chart>
  <c:spPr>
    <a:noFill/>
    <a:ln w="9525" cap="rnd" cmpd="sng" algn="ctr">
      <a:noFill/>
      <a:prstDash val="solid"/>
    </a:ln>
    <a:effectLst/>
  </c:spPr>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doughnutChart>
        <c:varyColors val="1"/>
        <c:ser>
          <c:idx val="0"/>
          <c:order val="0"/>
          <c:tx>
            <c:strRef>
              <c:f>Sheet1!$B$1</c:f>
              <c:strCache>
                <c:ptCount val="1"/>
              </c:strCache>
            </c:strRef>
          </c:tx>
          <c:spPr>
            <a:effectLst/>
          </c:spPr>
          <c:dPt>
            <c:idx val="0"/>
            <c:bubble3D val="0"/>
            <c:spPr>
              <a:solidFill>
                <a:schemeClr val="accent1">
                  <a:shade val="76000"/>
                </a:schemeClr>
              </a:solidFill>
              <a:ln>
                <a:noFill/>
              </a:ln>
              <a:effectLst/>
            </c:spPr>
            <c:extLst>
              <c:ext xmlns:c16="http://schemas.microsoft.com/office/drawing/2014/chart" uri="{C3380CC4-5D6E-409C-BE32-E72D297353CC}">
                <c16:uniqueId val="{00000001-14AF-4FB5-9EA7-41C4C73A453F}"/>
              </c:ext>
            </c:extLst>
          </c:dPt>
          <c:dPt>
            <c:idx val="1"/>
            <c:bubble3D val="0"/>
            <c:spPr>
              <a:solidFill>
                <a:schemeClr val="accent1">
                  <a:tint val="77000"/>
                </a:schemeClr>
              </a:solidFill>
              <a:ln>
                <a:noFill/>
              </a:ln>
              <a:effectLst/>
            </c:spPr>
            <c:extLst>
              <c:ext xmlns:c16="http://schemas.microsoft.com/office/drawing/2014/chart" uri="{C3380CC4-5D6E-409C-BE32-E72D297353CC}">
                <c16:uniqueId val="{00000003-14AF-4FB5-9EA7-41C4C73A453F}"/>
              </c:ext>
            </c:extLst>
          </c:dPt>
          <c:cat>
            <c:strRef>
              <c:f>Sheet1!$A$2:$A$3</c:f>
              <c:strCache>
                <c:ptCount val="2"/>
                <c:pt idx="0">
                  <c:v>Adaptability</c:v>
                </c:pt>
              </c:strCache>
            </c:strRef>
          </c:cat>
          <c:val>
            <c:numRef>
              <c:f>Sheet1!$B$2:$B$3</c:f>
              <c:numCache>
                <c:formatCode>General</c:formatCode>
                <c:ptCount val="2"/>
                <c:pt idx="0">
                  <c:v>0.3</c:v>
                </c:pt>
                <c:pt idx="1">
                  <c:v>0.7</c:v>
                </c:pt>
              </c:numCache>
            </c:numRef>
          </c:val>
          <c:extLst>
            <c:ext xmlns:c16="http://schemas.microsoft.com/office/drawing/2014/chart" uri="{C3380CC4-5D6E-409C-BE32-E72D297353CC}">
              <c16:uniqueId val="{00000004-14AF-4FB5-9EA7-41C4C73A453F}"/>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span"/>
    <c:showDLblsOverMax val="1"/>
  </c:chart>
  <c:spPr>
    <a:noFill/>
    <a:ln w="9525" cap="rnd" cmpd="sng" algn="ctr">
      <a:noFill/>
      <a:prstDash val="solid"/>
    </a:ln>
    <a:effectLst/>
  </c:spPr>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0.16783216783216784"/>
          <c:y val="0.14918414918414918"/>
          <c:w val="0.79487179487179482"/>
          <c:h val="0.79487179487179482"/>
        </c:manualLayout>
      </c:layout>
      <c:doughnutChart>
        <c:varyColors val="1"/>
        <c:ser>
          <c:idx val="0"/>
          <c:order val="0"/>
          <c:tx>
            <c:strRef>
              <c:f>Sheet1!$B$1</c:f>
              <c:strCache>
                <c:ptCount val="1"/>
              </c:strCache>
            </c:strRef>
          </c:tx>
          <c:spPr>
            <a:effectLst/>
          </c:spPr>
          <c:dPt>
            <c:idx val="0"/>
            <c:bubble3D val="0"/>
            <c:spPr>
              <a:solidFill>
                <a:schemeClr val="accent1">
                  <a:shade val="76000"/>
                </a:schemeClr>
              </a:solidFill>
              <a:ln>
                <a:noFill/>
              </a:ln>
              <a:effectLst/>
            </c:spPr>
            <c:extLst>
              <c:ext xmlns:c16="http://schemas.microsoft.com/office/drawing/2014/chart" uri="{C3380CC4-5D6E-409C-BE32-E72D297353CC}">
                <c16:uniqueId val="{00000001-1335-4119-91E0-1425F65DA8E9}"/>
              </c:ext>
            </c:extLst>
          </c:dPt>
          <c:dPt>
            <c:idx val="1"/>
            <c:bubble3D val="0"/>
            <c:spPr>
              <a:solidFill>
                <a:schemeClr val="accent1">
                  <a:tint val="77000"/>
                </a:schemeClr>
              </a:solidFill>
              <a:ln>
                <a:noFill/>
              </a:ln>
              <a:effectLst/>
            </c:spPr>
            <c:extLst>
              <c:ext xmlns:c16="http://schemas.microsoft.com/office/drawing/2014/chart" uri="{C3380CC4-5D6E-409C-BE32-E72D297353CC}">
                <c16:uniqueId val="{00000003-1335-4119-91E0-1425F65DA8E9}"/>
              </c:ext>
            </c:extLst>
          </c:dPt>
          <c:cat>
            <c:strRef>
              <c:f>Sheet1!$A$2:$A$3</c:f>
              <c:strCache>
                <c:ptCount val="2"/>
                <c:pt idx="0">
                  <c:v>Building Relationships</c:v>
                </c:pt>
              </c:strCache>
            </c:strRef>
          </c:cat>
          <c:val>
            <c:numRef>
              <c:f>Sheet1!$B$2:$B$3</c:f>
              <c:numCache>
                <c:formatCode>General</c:formatCode>
                <c:ptCount val="2"/>
                <c:pt idx="0">
                  <c:v>0.2</c:v>
                </c:pt>
                <c:pt idx="1">
                  <c:v>0.8</c:v>
                </c:pt>
              </c:numCache>
            </c:numRef>
          </c:val>
          <c:extLst>
            <c:ext xmlns:c16="http://schemas.microsoft.com/office/drawing/2014/chart" uri="{C3380CC4-5D6E-409C-BE32-E72D297353CC}">
              <c16:uniqueId val="{00000004-1335-4119-91E0-1425F65DA8E9}"/>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span"/>
    <c:showDLblsOverMax val="1"/>
  </c:chart>
  <c:spPr>
    <a:noFill/>
    <a:ln w="9525" cap="rnd" cmpd="sng" algn="ctr">
      <a:noFill/>
      <a:prstDash val="solid"/>
    </a:ln>
    <a:effectLst/>
  </c:spPr>
  <c:txPr>
    <a:bodyPr/>
    <a:lstStyle/>
    <a:p>
      <a:pPr>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manualLayout>
          <c:layoutTarget val="inner"/>
          <c:xMode val="edge"/>
          <c:yMode val="edge"/>
          <c:x val="0.10256410256410256"/>
          <c:y val="0.19580419580419581"/>
          <c:w val="0.79487179487179482"/>
          <c:h val="0.79487179487179482"/>
        </c:manualLayout>
      </c:layout>
      <c:doughnutChart>
        <c:varyColors val="1"/>
        <c:ser>
          <c:idx val="0"/>
          <c:order val="0"/>
          <c:tx>
            <c:strRef>
              <c:f>Sheet1!$B$1</c:f>
              <c:strCache>
                <c:ptCount val="1"/>
              </c:strCache>
            </c:strRef>
          </c:tx>
          <c:spPr>
            <a:effectLst/>
          </c:spPr>
          <c:dPt>
            <c:idx val="0"/>
            <c:bubble3D val="0"/>
            <c:spPr>
              <a:solidFill>
                <a:schemeClr val="accent1">
                  <a:shade val="76000"/>
                </a:schemeClr>
              </a:solidFill>
              <a:ln>
                <a:noFill/>
              </a:ln>
              <a:effectLst/>
            </c:spPr>
            <c:extLst>
              <c:ext xmlns:c16="http://schemas.microsoft.com/office/drawing/2014/chart" uri="{C3380CC4-5D6E-409C-BE32-E72D297353CC}">
                <c16:uniqueId val="{00000001-23F8-4BDD-80CE-67553F4F29D6}"/>
              </c:ext>
            </c:extLst>
          </c:dPt>
          <c:dPt>
            <c:idx val="1"/>
            <c:bubble3D val="0"/>
            <c:spPr>
              <a:solidFill>
                <a:schemeClr val="accent1">
                  <a:tint val="77000"/>
                </a:schemeClr>
              </a:solidFill>
              <a:ln>
                <a:noFill/>
              </a:ln>
              <a:effectLst/>
            </c:spPr>
            <c:extLst>
              <c:ext xmlns:c16="http://schemas.microsoft.com/office/drawing/2014/chart" uri="{C3380CC4-5D6E-409C-BE32-E72D297353CC}">
                <c16:uniqueId val="{00000003-23F8-4BDD-80CE-67553F4F29D6}"/>
              </c:ext>
            </c:extLst>
          </c:dPt>
          <c:cat>
            <c:strRef>
              <c:f>Sheet1!$A$2:$A$3</c:f>
              <c:strCache>
                <c:ptCount val="2"/>
                <c:pt idx="0">
                  <c:v>Effective Communication</c:v>
                </c:pt>
              </c:strCache>
            </c:strRef>
          </c:cat>
          <c:val>
            <c:numRef>
              <c:f>Sheet1!$B$2:$B$3</c:f>
              <c:numCache>
                <c:formatCode>General</c:formatCode>
                <c:ptCount val="2"/>
                <c:pt idx="0">
                  <c:v>0.1</c:v>
                </c:pt>
                <c:pt idx="1">
                  <c:v>0.9</c:v>
                </c:pt>
              </c:numCache>
            </c:numRef>
          </c:val>
          <c:extLst>
            <c:ext xmlns:c16="http://schemas.microsoft.com/office/drawing/2014/chart" uri="{C3380CC4-5D6E-409C-BE32-E72D297353CC}">
              <c16:uniqueId val="{00000004-23F8-4BDD-80CE-67553F4F29D6}"/>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span"/>
    <c:showDLblsOverMax val="1"/>
  </c:chart>
  <c:spPr>
    <a:noFill/>
    <a:ln w="9525" cap="rnd" cmpd="sng" algn="ctr">
      <a:noFill/>
      <a:prstDash val="solid"/>
    </a:ln>
    <a:effectLst/>
  </c:spPr>
  <c:txPr>
    <a:bodyPr/>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A3B2B9-6BD0-4D50-AE42-1B79B910F3BC}" type="datetimeFigureOut">
              <a:rPr lang="en-IN" smtClean="0"/>
              <a:t>07-12-2024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DC2C92-094E-4252-B836-233EC2A1D691}" type="slidenum">
              <a:rPr lang="en-IN" smtClean="0"/>
              <a:t>‹#›</a:t>
            </a:fld>
            <a:endParaRPr lang="en-IN"/>
          </a:p>
        </p:txBody>
      </p:sp>
    </p:spTree>
    <p:extLst>
      <p:ext uri="{BB962C8B-B14F-4D97-AF65-F5344CB8AC3E}">
        <p14:creationId xmlns:p14="http://schemas.microsoft.com/office/powerpoint/2010/main" val="1790114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1DC2C92-094E-4252-B836-233EC2A1D691}" type="slidenum">
              <a:rPr lang="en-IN" smtClean="0"/>
              <a:t>7</a:t>
            </a:fld>
            <a:endParaRPr lang="en-IN"/>
          </a:p>
        </p:txBody>
      </p:sp>
    </p:spTree>
    <p:extLst>
      <p:ext uri="{BB962C8B-B14F-4D97-AF65-F5344CB8AC3E}">
        <p14:creationId xmlns:p14="http://schemas.microsoft.com/office/powerpoint/2010/main" val="376160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1DC2C92-094E-4252-B836-233EC2A1D691}" type="slidenum">
              <a:rPr lang="en-IN" smtClean="0"/>
              <a:t>9</a:t>
            </a:fld>
            <a:endParaRPr lang="en-IN"/>
          </a:p>
        </p:txBody>
      </p:sp>
    </p:spTree>
    <p:extLst>
      <p:ext uri="{BB962C8B-B14F-4D97-AF65-F5344CB8AC3E}">
        <p14:creationId xmlns:p14="http://schemas.microsoft.com/office/powerpoint/2010/main" val="1839759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1402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196165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3772423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155642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41216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2509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799290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407518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98920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1781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241197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26671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89918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002984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802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1558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904242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4362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434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87823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969709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543252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62436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65991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56182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316977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181062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71627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25393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2957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01531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1374900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59126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3146565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77793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55167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126644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682760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608278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585470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946805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061049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267980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140171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822072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310179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5633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4998774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600800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085392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388493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92529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1443300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25733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33611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80226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93570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7432307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372266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57996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5537596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4401943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05613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209630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BDBCC5E-C1E8-42AD-BD3E-82D8EE5AC321}"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429774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43518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10685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BDBCC5E-C1E8-42AD-BD3E-82D8EE5AC321}"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496793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633568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78864745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1828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714252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532568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291366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F68666B-80B7-5FA5-FC9F-2F928A26B010}"/>
              </a:ext>
            </a:extLst>
          </p:cNvPr>
          <p:cNvSpPr/>
          <p:nvPr userDrawn="1"/>
        </p:nvSpPr>
        <p:spPr>
          <a:xfrm>
            <a:off x="6096000" y="0"/>
            <a:ext cx="3657600" cy="685800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2404343"/>
            <a:ext cx="5181600" cy="1325563"/>
          </a:xfrm>
        </p:spPr>
        <p:txBody>
          <a:bodyPr>
            <a:noAutofit/>
          </a:bodyPr>
          <a:lstStyle>
            <a:lvl1pPr>
              <a:defRPr sz="4800">
                <a:latin typeface="Poppins" pitchFamily="2" charset="77"/>
                <a:cs typeface="Poppins" pitchFamily="2" charset="77"/>
              </a:defRPr>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BA87BAAC-9384-2363-2089-821720F16DD3}"/>
              </a:ext>
            </a:extLst>
          </p:cNvPr>
          <p:cNvSpPr>
            <a:spLocks noGrp="1"/>
          </p:cNvSpPr>
          <p:nvPr>
            <p:ph type="pic" sz="quarter" idx="13"/>
          </p:nvPr>
        </p:nvSpPr>
        <p:spPr>
          <a:xfrm>
            <a:off x="7239000" y="1485900"/>
            <a:ext cx="3657600" cy="4457700"/>
          </a:xfrm>
        </p:spPr>
        <p:txBody>
          <a:bodyPr/>
          <a:lstStyle/>
          <a:p>
            <a:r>
              <a:rPr lang="en-US"/>
              <a:t>Click icon to add picture</a:t>
            </a:r>
          </a:p>
        </p:txBody>
      </p:sp>
      <p:cxnSp>
        <p:nvCxnSpPr>
          <p:cNvPr id="11" name="Straight Connector 10">
            <a:extLst>
              <a:ext uri="{FF2B5EF4-FFF2-40B4-BE49-F238E27FC236}">
                <a16:creationId xmlns:a16="http://schemas.microsoft.com/office/drawing/2014/main" id="{0CA0C2D1-06AD-3620-044D-2EAE71AC87AC}"/>
              </a:ext>
            </a:extLst>
          </p:cNvPr>
          <p:cNvCxnSpPr/>
          <p:nvPr userDrawn="1"/>
        </p:nvCxnSpPr>
        <p:spPr>
          <a:xfrm>
            <a:off x="1638300" y="571500"/>
            <a:ext cx="4267200" cy="0"/>
          </a:xfrm>
          <a:prstGeom prst="line">
            <a:avLst/>
          </a:prstGeom>
          <a:ln>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0C99D5D-5452-4897-02A9-A1B32F0BE968}"/>
              </a:ext>
            </a:extLst>
          </p:cNvPr>
          <p:cNvCxnSpPr/>
          <p:nvPr userDrawn="1"/>
        </p:nvCxnSpPr>
        <p:spPr>
          <a:xfrm>
            <a:off x="10096500" y="571500"/>
            <a:ext cx="1259359" cy="0"/>
          </a:xfrm>
          <a:prstGeom prst="line">
            <a:avLst/>
          </a:prstGeom>
          <a:ln>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914400" y="571500"/>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914400" y="658586"/>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17" name="Text Placeholder 16">
            <a:extLst>
              <a:ext uri="{FF2B5EF4-FFF2-40B4-BE49-F238E27FC236}">
                <a16:creationId xmlns:a16="http://schemas.microsoft.com/office/drawing/2014/main" id="{003331A5-D35A-E699-E3EA-6035EB0DCD16}"/>
              </a:ext>
            </a:extLst>
          </p:cNvPr>
          <p:cNvSpPr>
            <a:spLocks noGrp="1"/>
          </p:cNvSpPr>
          <p:nvPr>
            <p:ph type="body" sz="quarter" idx="14"/>
          </p:nvPr>
        </p:nvSpPr>
        <p:spPr>
          <a:xfrm>
            <a:off x="1066800" y="5185232"/>
            <a:ext cx="2971800" cy="365126"/>
          </a:xfrm>
        </p:spPr>
        <p:txBody>
          <a:bodyPr>
            <a:normAutofit/>
          </a:bodyPr>
          <a:lstStyle>
            <a:lvl1pPr marL="0" indent="0">
              <a:buNone/>
              <a:defRPr sz="180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8" name="Text Placeholder 16">
            <a:extLst>
              <a:ext uri="{FF2B5EF4-FFF2-40B4-BE49-F238E27FC236}">
                <a16:creationId xmlns:a16="http://schemas.microsoft.com/office/drawing/2014/main" id="{442CA476-8654-0542-5C0B-4F439516AF31}"/>
              </a:ext>
            </a:extLst>
          </p:cNvPr>
          <p:cNvSpPr>
            <a:spLocks noGrp="1"/>
          </p:cNvSpPr>
          <p:nvPr>
            <p:ph type="body" sz="quarter" idx="15"/>
          </p:nvPr>
        </p:nvSpPr>
        <p:spPr>
          <a:xfrm>
            <a:off x="1066800" y="5588228"/>
            <a:ext cx="2971800" cy="365126"/>
          </a:xfrm>
        </p:spPr>
        <p:txBody>
          <a:bodyPr>
            <a:noAutofit/>
          </a:bodyPr>
          <a:lstStyle>
            <a:lvl1pPr marL="0" indent="0">
              <a:buNone/>
              <a:defRPr sz="2000">
                <a:solidFill>
                  <a:schemeClr val="tx1">
                    <a:lumMod val="85000"/>
                    <a:lumOff val="15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24855968"/>
      </p:ext>
    </p:extLst>
  </p:cSld>
  <p:clrMapOvr>
    <a:masterClrMapping/>
  </p:clrMapOvr>
  <p:extLst>
    <p:ext uri="{DCECCB84-F9BA-43D5-87BE-67443E8EF086}">
      <p15:sldGuideLst xmlns:p15="http://schemas.microsoft.com/office/powerpoint/2012/main">
        <p15:guide id="1" orient="horz" pos="936">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512">
          <p15:clr>
            <a:srgbClr val="FBAE40"/>
          </p15:clr>
        </p15:guide>
        <p15:guide id="7" orient="horz" pos="360">
          <p15:clr>
            <a:srgbClr val="FBAE40"/>
          </p15:clr>
        </p15:guide>
        <p15:guide id="8" pos="672">
          <p15:clr>
            <a:srgbClr val="FBAE40"/>
          </p15:clr>
        </p15:guide>
        <p15:guide id="9" pos="3720">
          <p15:clr>
            <a:srgbClr val="FBAE40"/>
          </p15:clr>
        </p15:guide>
        <p15:guide id="10" pos="6360">
          <p15:clr>
            <a:srgbClr val="FBAE40"/>
          </p15:clr>
        </p15:guide>
        <p15:guide id="11" pos="7152">
          <p15:clr>
            <a:srgbClr val="FBAE40"/>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B735EAF-8052-DDCD-6CEC-D825479BEFD3}"/>
              </a:ext>
            </a:extLst>
          </p:cNvPr>
          <p:cNvSpPr/>
          <p:nvPr userDrawn="1"/>
        </p:nvSpPr>
        <p:spPr>
          <a:xfrm>
            <a:off x="6096000" y="0"/>
            <a:ext cx="3657600" cy="685800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4499428" y="796698"/>
            <a:ext cx="6854371" cy="1325563"/>
          </a:xfrm>
        </p:spPr>
        <p:txBody>
          <a:bodyPr anchor="t">
            <a:noAutofit/>
          </a:bodyPr>
          <a:lstStyle>
            <a:lvl1pPr>
              <a:defRPr sz="4800">
                <a:latin typeface="Poppins" pitchFamily="2" charset="77"/>
                <a:cs typeface="Poppins" pitchFamily="2" charset="77"/>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7" name="Picture Placeholder 6">
            <a:extLst>
              <a:ext uri="{FF2B5EF4-FFF2-40B4-BE49-F238E27FC236}">
                <a16:creationId xmlns:a16="http://schemas.microsoft.com/office/drawing/2014/main" id="{DCB9F921-8097-7740-47FD-1905F9FE448C}"/>
              </a:ext>
            </a:extLst>
          </p:cNvPr>
          <p:cNvSpPr>
            <a:spLocks noGrp="1"/>
          </p:cNvSpPr>
          <p:nvPr>
            <p:ph type="pic" sz="quarter" idx="19"/>
          </p:nvPr>
        </p:nvSpPr>
        <p:spPr>
          <a:xfrm>
            <a:off x="0" y="0"/>
            <a:ext cx="4354513" cy="6858000"/>
          </a:xfrm>
        </p:spPr>
        <p:txBody>
          <a:bodyPr/>
          <a:lstStyle/>
          <a:p>
            <a:r>
              <a:rPr lang="en-US"/>
              <a:t>Click icon to add picture</a:t>
            </a:r>
          </a:p>
        </p:txBody>
      </p:sp>
      <p:sp>
        <p:nvSpPr>
          <p:cNvPr id="9" name="Text Placeholder 7">
            <a:extLst>
              <a:ext uri="{FF2B5EF4-FFF2-40B4-BE49-F238E27FC236}">
                <a16:creationId xmlns:a16="http://schemas.microsoft.com/office/drawing/2014/main" id="{DEBCBD63-480F-D96C-B0DF-94EF264BA08C}"/>
              </a:ext>
            </a:extLst>
          </p:cNvPr>
          <p:cNvSpPr>
            <a:spLocks noGrp="1"/>
          </p:cNvSpPr>
          <p:nvPr>
            <p:ph type="body" sz="quarter" idx="21"/>
          </p:nvPr>
        </p:nvSpPr>
        <p:spPr>
          <a:xfrm>
            <a:off x="8280716" y="2676257"/>
            <a:ext cx="2917371" cy="743178"/>
          </a:xfrm>
        </p:spPr>
        <p:txBody>
          <a:bodyPr anchor="b" anchorCtr="0">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2" name="Text Placeholder 7">
            <a:extLst>
              <a:ext uri="{FF2B5EF4-FFF2-40B4-BE49-F238E27FC236}">
                <a16:creationId xmlns:a16="http://schemas.microsoft.com/office/drawing/2014/main" id="{23F1D198-945D-C96D-60E9-C0AEC5E296ED}"/>
              </a:ext>
            </a:extLst>
          </p:cNvPr>
          <p:cNvSpPr>
            <a:spLocks noGrp="1"/>
          </p:cNvSpPr>
          <p:nvPr>
            <p:ph type="body" sz="quarter" idx="17"/>
          </p:nvPr>
        </p:nvSpPr>
        <p:spPr>
          <a:xfrm>
            <a:off x="8280717" y="389046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3" name="Text Placeholder 7">
            <a:extLst>
              <a:ext uri="{FF2B5EF4-FFF2-40B4-BE49-F238E27FC236}">
                <a16:creationId xmlns:a16="http://schemas.microsoft.com/office/drawing/2014/main" id="{BDCD9B2A-F0BB-F9DB-CC75-2EC1683475F8}"/>
              </a:ext>
            </a:extLst>
          </p:cNvPr>
          <p:cNvSpPr>
            <a:spLocks noGrp="1"/>
          </p:cNvSpPr>
          <p:nvPr>
            <p:ph type="body" sz="quarter" idx="18"/>
          </p:nvPr>
        </p:nvSpPr>
        <p:spPr>
          <a:xfrm>
            <a:off x="4495800" y="389046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12">
            <a:extLst>
              <a:ext uri="{FF2B5EF4-FFF2-40B4-BE49-F238E27FC236}">
                <a16:creationId xmlns:a16="http://schemas.microsoft.com/office/drawing/2014/main" id="{68651C4C-4AD1-19DA-CC78-BEC58707B5AD}"/>
              </a:ext>
            </a:extLst>
          </p:cNvPr>
          <p:cNvSpPr>
            <a:spLocks noGrp="1"/>
          </p:cNvSpPr>
          <p:nvPr>
            <p:ph type="body" sz="quarter" idx="20"/>
          </p:nvPr>
        </p:nvSpPr>
        <p:spPr>
          <a:xfrm>
            <a:off x="8902700" y="6573838"/>
            <a:ext cx="2870200" cy="284162"/>
          </a:xfrm>
        </p:spPr>
        <p:txBody>
          <a:bodyPr>
            <a:noAutofit/>
          </a:bodyPr>
          <a:lstStyle>
            <a:lvl1pPr marL="0" indent="0" algn="r">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
        <p:nvSpPr>
          <p:cNvPr id="3" name="Text Placeholder 7">
            <a:extLst>
              <a:ext uri="{FF2B5EF4-FFF2-40B4-BE49-F238E27FC236}">
                <a16:creationId xmlns:a16="http://schemas.microsoft.com/office/drawing/2014/main" id="{12271BA1-38C2-A7FE-AC76-8EC49BFBBE35}"/>
              </a:ext>
            </a:extLst>
          </p:cNvPr>
          <p:cNvSpPr>
            <a:spLocks noGrp="1"/>
          </p:cNvSpPr>
          <p:nvPr>
            <p:ph type="body" sz="quarter" idx="22"/>
          </p:nvPr>
        </p:nvSpPr>
        <p:spPr>
          <a:xfrm>
            <a:off x="4495800" y="2676257"/>
            <a:ext cx="2917371" cy="743178"/>
          </a:xfrm>
        </p:spPr>
        <p:txBody>
          <a:bodyPr anchor="b" anchorCtr="0">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Tree>
    <p:extLst>
      <p:ext uri="{BB962C8B-B14F-4D97-AF65-F5344CB8AC3E}">
        <p14:creationId xmlns:p14="http://schemas.microsoft.com/office/powerpoint/2010/main" val="4069561510"/>
      </p:ext>
    </p:extLst>
  </p:cSld>
  <p:clrMapOvr>
    <a:masterClrMapping/>
  </p:clrMapOvr>
  <p:extLst>
    <p:ext uri="{DCECCB84-F9BA-43D5-87BE-67443E8EF086}">
      <p15:sldGuideLst xmlns:p15="http://schemas.microsoft.com/office/powerpoint/2012/main">
        <p15:guide id="1" orient="horz" pos="840">
          <p15:clr>
            <a:srgbClr val="FBAE40"/>
          </p15:clr>
        </p15:guide>
        <p15:guide id="2" pos="2832">
          <p15:clr>
            <a:srgbClr val="FBAE40"/>
          </p15:clr>
        </p15:guide>
        <p15:guide id="3" orient="horz" pos="3744">
          <p15:clr>
            <a:srgbClr val="FBAE40"/>
          </p15:clr>
        </p15:guide>
        <p15:guide id="4" pos="6864">
          <p15:clr>
            <a:srgbClr val="FBAE40"/>
          </p15:clr>
        </p15:guide>
        <p15:guide id="5" pos="4560">
          <p15:clr>
            <a:srgbClr val="FBAE40"/>
          </p15:clr>
        </p15:guide>
        <p15:guide id="6" orient="horz" pos="1704">
          <p15:clr>
            <a:srgbClr val="FBAE40"/>
          </p15:clr>
        </p15:guide>
        <p15:guide id="7" orient="horz" pos="360">
          <p15:clr>
            <a:srgbClr val="FBAE40"/>
          </p15:clr>
        </p15:guide>
        <p15:guide id="9" pos="3720">
          <p15:clr>
            <a:srgbClr val="FBAE40"/>
          </p15:clr>
        </p15:guide>
        <p15:guide id="10" pos="6360">
          <p15:clr>
            <a:srgbClr val="FBAE40"/>
          </p15:clr>
        </p15:guide>
        <p15:guide id="11" pos="7152">
          <p15:clr>
            <a:srgbClr val="FBAE40"/>
          </p15:clr>
        </p15:guide>
        <p15:guide id="12" pos="2952">
          <p15:clr>
            <a:srgbClr val="FBAE40"/>
          </p15:clr>
        </p15:guide>
        <p15:guide id="13" pos="7056">
          <p15:clr>
            <a:srgbClr val="FBAE40"/>
          </p15:clr>
        </p15:guide>
        <p15:guide id="14" orient="horz" pos="2448">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7C7D43-1CC3-3332-AEFC-59ABB023F7AC}"/>
              </a:ext>
            </a:extLst>
          </p:cNvPr>
          <p:cNvSpPr/>
          <p:nvPr userDrawn="1"/>
        </p:nvSpPr>
        <p:spPr>
          <a:xfrm>
            <a:off x="6096000" y="0"/>
            <a:ext cx="3657600" cy="685800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70214"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3"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Tree>
    <p:extLst>
      <p:ext uri="{BB962C8B-B14F-4D97-AF65-F5344CB8AC3E}">
        <p14:creationId xmlns:p14="http://schemas.microsoft.com/office/powerpoint/2010/main" val="600821829"/>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512">
          <p15:clr>
            <a:srgbClr val="FBAE40"/>
          </p15:clr>
        </p15:guide>
        <p15:guide id="7" orient="horz" pos="360">
          <p15:clr>
            <a:srgbClr val="FBAE40"/>
          </p15:clr>
        </p15:guide>
        <p15:guide id="8" pos="1032">
          <p15:clr>
            <a:srgbClr val="FBAE40"/>
          </p15:clr>
        </p15:guide>
        <p15:guide id="9" pos="3720">
          <p15:clr>
            <a:srgbClr val="FBAE40"/>
          </p15:clr>
        </p15:guide>
        <p15:guide id="10" pos="6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6678385" cy="1325563"/>
          </a:xfrm>
        </p:spPr>
        <p:txBody>
          <a:bodyPr anchor="t">
            <a:noAutofit/>
          </a:bodyPr>
          <a:lstStyle>
            <a:lvl1pPr>
              <a:defRPr sz="4800">
                <a:latin typeface="Poppins" pitchFamily="2" charset="77"/>
                <a:cs typeface="Poppins" pitchFamily="2" charset="77"/>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609600" y="584664"/>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609600" y="671750"/>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66799" y="267493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3" y="267493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7" name="Picture Placeholder 6">
            <a:extLst>
              <a:ext uri="{FF2B5EF4-FFF2-40B4-BE49-F238E27FC236}">
                <a16:creationId xmlns:a16="http://schemas.microsoft.com/office/drawing/2014/main" id="{39F175D2-EEFE-E4BF-0E57-03025B8F8D64}"/>
              </a:ext>
            </a:extLst>
          </p:cNvPr>
          <p:cNvSpPr>
            <a:spLocks noGrp="1"/>
          </p:cNvSpPr>
          <p:nvPr>
            <p:ph type="pic" sz="quarter" idx="19"/>
          </p:nvPr>
        </p:nvSpPr>
        <p:spPr>
          <a:xfrm>
            <a:off x="7696200" y="1"/>
            <a:ext cx="4495800" cy="6858000"/>
          </a:xfrm>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273C4E42-511B-EB94-CA0A-051B1A4A918D}"/>
              </a:ext>
            </a:extLst>
          </p:cNvPr>
          <p:cNvSpPr>
            <a:spLocks noGrp="1"/>
          </p:cNvSpPr>
          <p:nvPr>
            <p:ph type="body" sz="quarter" idx="20"/>
          </p:nvPr>
        </p:nvSpPr>
        <p:spPr>
          <a:xfrm>
            <a:off x="495300" y="6573838"/>
            <a:ext cx="2870200" cy="284162"/>
          </a:xfrm>
        </p:spPr>
        <p:txBody>
          <a:bodyPr>
            <a:noAutofit/>
          </a:bodyPr>
          <a:lstStyle>
            <a:lvl1pPr marL="0" indent="0" algn="l">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2668267704"/>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7" orient="horz" pos="360">
          <p15:clr>
            <a:srgbClr val="FBAE40"/>
          </p15:clr>
        </p15:guide>
        <p15:guide id="8" pos="1032">
          <p15:clr>
            <a:srgbClr val="FBAE40"/>
          </p15:clr>
        </p15:guide>
        <p15:guide id="9" pos="4848">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E70AFB9-F87E-11AC-2B32-B5178FE34E78}"/>
              </a:ext>
            </a:extLst>
          </p:cNvPr>
          <p:cNvSpPr/>
          <p:nvPr userDrawn="1"/>
        </p:nvSpPr>
        <p:spPr>
          <a:xfrm>
            <a:off x="6096000" y="1"/>
            <a:ext cx="6096000" cy="6858000"/>
          </a:xfrm>
          <a:prstGeom prst="rect">
            <a:avLst/>
          </a:prstGeom>
          <a:solidFill>
            <a:srgbClr val="F1F4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71442" y="268927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4"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Tree>
    <p:extLst>
      <p:ext uri="{BB962C8B-B14F-4D97-AF65-F5344CB8AC3E}">
        <p14:creationId xmlns:p14="http://schemas.microsoft.com/office/powerpoint/2010/main" val="401841828"/>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512">
          <p15:clr>
            <a:srgbClr val="FBAE40"/>
          </p15:clr>
        </p15:guide>
        <p15:guide id="7" orient="horz" pos="360">
          <p15:clr>
            <a:srgbClr val="FBAE40"/>
          </p15:clr>
        </p15:guide>
        <p15:guide id="8" pos="1032">
          <p15:clr>
            <a:srgbClr val="FBAE40"/>
          </p15:clr>
        </p15:guide>
        <p15:guide id="9" pos="3720">
          <p15:clr>
            <a:srgbClr val="FBAE40"/>
          </p15:clr>
        </p15:guide>
        <p15:guide id="10" pos="6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414779-4CEE-EEAD-8A66-EE043E90B44F}"/>
              </a:ext>
            </a:extLst>
          </p:cNvPr>
          <p:cNvSpPr/>
          <p:nvPr userDrawn="1"/>
        </p:nvSpPr>
        <p:spPr>
          <a:xfrm>
            <a:off x="1611313" y="3215390"/>
            <a:ext cx="2638398" cy="364261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4675414"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7" name="Picture Placeholder 6">
            <a:extLst>
              <a:ext uri="{FF2B5EF4-FFF2-40B4-BE49-F238E27FC236}">
                <a16:creationId xmlns:a16="http://schemas.microsoft.com/office/drawing/2014/main" id="{34235A04-C2C9-A7DC-3FE5-1E7D27C0E13D}"/>
              </a:ext>
            </a:extLst>
          </p:cNvPr>
          <p:cNvSpPr>
            <a:spLocks noGrp="1"/>
          </p:cNvSpPr>
          <p:nvPr>
            <p:ph type="pic" sz="quarter" idx="19"/>
          </p:nvPr>
        </p:nvSpPr>
        <p:spPr>
          <a:xfrm>
            <a:off x="914400" y="2627313"/>
            <a:ext cx="2525713" cy="3316287"/>
          </a:xfrm>
        </p:spPr>
        <p:txBody>
          <a:bodyPr/>
          <a:lstStyle/>
          <a:p>
            <a:r>
              <a:rPr lang="en-US"/>
              <a:t>Click icon to add picture</a:t>
            </a:r>
          </a:p>
        </p:txBody>
      </p:sp>
      <p:sp>
        <p:nvSpPr>
          <p:cNvPr id="3" name="Text Placeholder 12">
            <a:extLst>
              <a:ext uri="{FF2B5EF4-FFF2-40B4-BE49-F238E27FC236}">
                <a16:creationId xmlns:a16="http://schemas.microsoft.com/office/drawing/2014/main" id="{7104C814-4179-5378-738C-F0AEB2D153F3}"/>
              </a:ext>
            </a:extLst>
          </p:cNvPr>
          <p:cNvSpPr>
            <a:spLocks noGrp="1"/>
          </p:cNvSpPr>
          <p:nvPr>
            <p:ph type="body" sz="quarter" idx="20"/>
          </p:nvPr>
        </p:nvSpPr>
        <p:spPr>
          <a:xfrm>
            <a:off x="8902700" y="6573838"/>
            <a:ext cx="2870200" cy="284162"/>
          </a:xfrm>
        </p:spPr>
        <p:txBody>
          <a:bodyPr>
            <a:noAutofit/>
          </a:bodyPr>
          <a:lstStyle>
            <a:lvl1pPr marL="0" indent="0" algn="r">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1018949721"/>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655">
          <p15:clr>
            <a:srgbClr val="FBAE40"/>
          </p15:clr>
        </p15:guide>
        <p15:guide id="7" orient="horz" pos="360">
          <p15:clr>
            <a:srgbClr val="FBAE40"/>
          </p15:clr>
        </p15:guide>
        <p15:guide id="8" pos="1015">
          <p15:clr>
            <a:srgbClr val="FBAE40"/>
          </p15:clr>
        </p15:guide>
        <p15:guide id="9" pos="2167">
          <p15:clr>
            <a:srgbClr val="FBAE40"/>
          </p15:clr>
        </p15:guide>
        <p15:guide id="10" pos="6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FB883CC-094E-7039-9807-58F11002611B}"/>
              </a:ext>
            </a:extLst>
          </p:cNvPr>
          <p:cNvSpPr/>
          <p:nvPr userDrawn="1"/>
        </p:nvSpPr>
        <p:spPr>
          <a:xfrm>
            <a:off x="0" y="0"/>
            <a:ext cx="5358984"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1066800" y="267493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7" name="Picture Placeholder 6">
            <a:extLst>
              <a:ext uri="{FF2B5EF4-FFF2-40B4-BE49-F238E27FC236}">
                <a16:creationId xmlns:a16="http://schemas.microsoft.com/office/drawing/2014/main" id="{8FDDBBAD-B928-4819-64F5-80A5AECD71CB}"/>
              </a:ext>
            </a:extLst>
          </p:cNvPr>
          <p:cNvSpPr>
            <a:spLocks noGrp="1"/>
          </p:cNvSpPr>
          <p:nvPr>
            <p:ph type="pic" sz="quarter" idx="19"/>
          </p:nvPr>
        </p:nvSpPr>
        <p:spPr>
          <a:xfrm>
            <a:off x="4381500" y="2171699"/>
            <a:ext cx="2971800" cy="4549775"/>
          </a:xfrm>
        </p:spPr>
        <p:txBody>
          <a:bodyPr/>
          <a:lstStyle/>
          <a:p>
            <a:r>
              <a:rPr lang="en-US"/>
              <a:t>Click icon to add picture</a:t>
            </a:r>
          </a:p>
        </p:txBody>
      </p:sp>
      <p:sp>
        <p:nvSpPr>
          <p:cNvPr id="3" name="Text Placeholder 12">
            <a:extLst>
              <a:ext uri="{FF2B5EF4-FFF2-40B4-BE49-F238E27FC236}">
                <a16:creationId xmlns:a16="http://schemas.microsoft.com/office/drawing/2014/main" id="{8B3586BE-78C6-E426-9F3C-F59381E5CD88}"/>
              </a:ext>
            </a:extLst>
          </p:cNvPr>
          <p:cNvSpPr>
            <a:spLocks noGrp="1"/>
          </p:cNvSpPr>
          <p:nvPr>
            <p:ph type="body" sz="quarter" idx="20"/>
          </p:nvPr>
        </p:nvSpPr>
        <p:spPr>
          <a:xfrm>
            <a:off x="8902700" y="6573838"/>
            <a:ext cx="2870200" cy="284162"/>
          </a:xfrm>
        </p:spPr>
        <p:txBody>
          <a:bodyPr>
            <a:noAutofit/>
          </a:bodyPr>
          <a:lstStyle>
            <a:lvl1pPr marL="0" indent="0" algn="r">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581698786"/>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5" pos="4632">
          <p15:clr>
            <a:srgbClr val="FBAE40"/>
          </p15:clr>
        </p15:guide>
        <p15:guide id="6" orient="horz" pos="1368">
          <p15:clr>
            <a:srgbClr val="FBAE40"/>
          </p15:clr>
        </p15:guide>
        <p15:guide id="7" orient="horz" pos="360">
          <p15:clr>
            <a:srgbClr val="FBAE40"/>
          </p15:clr>
        </p15:guide>
        <p15:guide id="9" pos="2760">
          <p15:clr>
            <a:srgbClr val="FBAE40"/>
          </p15:clr>
        </p15:guide>
        <p15:guide id="11" pos="7159">
          <p15:clr>
            <a:srgbClr val="FBAE40"/>
          </p15:clr>
        </p15:guide>
        <p15:guide id="12" pos="672">
          <p15:clr>
            <a:srgbClr val="FBAE40"/>
          </p15:clr>
        </p15:guide>
        <p15:guide id="14" orient="horz" pos="2448">
          <p15:clr>
            <a:srgbClr val="FBAE40"/>
          </p15:clr>
        </p15:guide>
        <p15:guide id="15" pos="7056">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8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949CF9-AE80-D4A2-E0FC-126A4E8ECBCB}"/>
              </a:ext>
            </a:extLst>
          </p:cNvPr>
          <p:cNvSpPr/>
          <p:nvPr userDrawn="1"/>
        </p:nvSpPr>
        <p:spPr>
          <a:xfrm>
            <a:off x="6096000" y="1"/>
            <a:ext cx="6096000" cy="6858000"/>
          </a:xfrm>
          <a:prstGeom prst="rect">
            <a:avLst/>
          </a:prstGeom>
          <a:solidFill>
            <a:srgbClr val="F1F4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32546" y="4618037"/>
            <a:ext cx="9314540" cy="1325563"/>
          </a:xfrm>
        </p:spPr>
        <p:txBody>
          <a:bodyPr anchor="b">
            <a:noAutofit/>
          </a:bodyPr>
          <a:lstStyle>
            <a:lvl1pPr algn="r">
              <a:defRPr sz="4800">
                <a:latin typeface="Poppins" pitchFamily="2" charset="77"/>
                <a:cs typeface="Poppins" pitchFamily="2" charset="77"/>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66797" y="914400"/>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3" y="914400"/>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9" y="914400"/>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2098221"/>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2098221"/>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2098221"/>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 styles</a:t>
            </a:r>
          </a:p>
        </p:txBody>
      </p:sp>
    </p:spTree>
    <p:extLst>
      <p:ext uri="{BB962C8B-B14F-4D97-AF65-F5344CB8AC3E}">
        <p14:creationId xmlns:p14="http://schemas.microsoft.com/office/powerpoint/2010/main" val="2802259384"/>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5" pos="4560">
          <p15:clr>
            <a:srgbClr val="FBAE40"/>
          </p15:clr>
        </p15:guide>
        <p15:guide id="7" orient="horz" pos="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960C-86A7-6728-9263-973B76A8FDB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5033498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144477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A4A77-C0EC-E90C-087A-E71757299BE7}"/>
              </a:ext>
            </a:extLst>
          </p:cNvPr>
          <p:cNvSpPr>
            <a:spLocks noGrp="1"/>
          </p:cNvSpPr>
          <p:nvPr>
            <p:ph type="ctrTitle"/>
          </p:nvPr>
        </p:nvSpPr>
        <p:spPr>
          <a:xfrm>
            <a:off x="609600" y="3926541"/>
            <a:ext cx="10972800" cy="1663044"/>
          </a:xfrm>
          <a:prstGeom prst="rect">
            <a:avLst/>
          </a:prstGeom>
        </p:spPr>
        <p:txBody>
          <a:bodyPr anchor="b"/>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5AB453-76B0-1DBA-9EE3-645CA98047EC}"/>
              </a:ext>
            </a:extLst>
          </p:cNvPr>
          <p:cNvSpPr>
            <a:spLocks noGrp="1"/>
          </p:cNvSpPr>
          <p:nvPr>
            <p:ph type="subTitle" idx="1"/>
          </p:nvPr>
        </p:nvSpPr>
        <p:spPr>
          <a:xfrm>
            <a:off x="609600" y="5735636"/>
            <a:ext cx="10972800" cy="474663"/>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F6729D4B-20DA-C5A9-370C-5C556DC7C20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CC23F1A-779F-4295-3160-E943DBC0453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Picture Placeholder 8">
            <a:extLst>
              <a:ext uri="{FF2B5EF4-FFF2-40B4-BE49-F238E27FC236}">
                <a16:creationId xmlns:a16="http://schemas.microsoft.com/office/drawing/2014/main" id="{0849934F-55C5-A548-E041-1CB8C42DF0E6}"/>
              </a:ext>
            </a:extLst>
          </p:cNvPr>
          <p:cNvSpPr>
            <a:spLocks noGrp="1"/>
          </p:cNvSpPr>
          <p:nvPr>
            <p:ph type="pic" sz="quarter" idx="13"/>
          </p:nvPr>
        </p:nvSpPr>
        <p:spPr>
          <a:xfrm>
            <a:off x="0" y="0"/>
            <a:ext cx="12192000" cy="3926541"/>
          </a:xfrm>
        </p:spPr>
        <p:txBody>
          <a:bodyPr/>
          <a:lstStyle/>
          <a:p>
            <a:r>
              <a:rPr lang="en-US"/>
              <a:t>Click icon to add picture</a:t>
            </a:r>
            <a:endParaRPr lang="en-US" dirty="0"/>
          </a:p>
        </p:txBody>
      </p:sp>
    </p:spTree>
    <p:extLst>
      <p:ext uri="{BB962C8B-B14F-4D97-AF65-F5344CB8AC3E}">
        <p14:creationId xmlns:p14="http://schemas.microsoft.com/office/powerpoint/2010/main" val="260557170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2_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BA23-25B7-954B-D646-B91AE0381109}"/>
              </a:ext>
            </a:extLst>
          </p:cNvPr>
          <p:cNvSpPr>
            <a:spLocks noGrp="1"/>
          </p:cNvSpPr>
          <p:nvPr>
            <p:ph type="title"/>
          </p:nvPr>
        </p:nvSpPr>
        <p:spPr>
          <a:xfrm>
            <a:off x="609600" y="363537"/>
            <a:ext cx="10972800" cy="1230485"/>
          </a:xfrm>
          <a:prstGeom prst="rect">
            <a:avLst/>
          </a:prstGeom>
        </p:spPr>
        <p:txBody>
          <a:bodyPr/>
          <a:lstStyle/>
          <a:p>
            <a:r>
              <a:rPr lang="en-US"/>
              <a:t>Click to edit Master title style</a:t>
            </a:r>
            <a:endParaRPr lang="en-US" dirty="0"/>
          </a:p>
        </p:txBody>
      </p:sp>
      <p:sp>
        <p:nvSpPr>
          <p:cNvPr id="14" name="Text Placeholder 2">
            <a:extLst>
              <a:ext uri="{FF2B5EF4-FFF2-40B4-BE49-F238E27FC236}">
                <a16:creationId xmlns:a16="http://schemas.microsoft.com/office/drawing/2014/main" id="{121325FB-E0FE-AAA4-853C-618899B58156}"/>
              </a:ext>
            </a:extLst>
          </p:cNvPr>
          <p:cNvSpPr>
            <a:spLocks noGrp="1"/>
          </p:cNvSpPr>
          <p:nvPr>
            <p:ph type="body" idx="1"/>
          </p:nvPr>
        </p:nvSpPr>
        <p:spPr>
          <a:xfrm>
            <a:off x="960665" y="1610518"/>
            <a:ext cx="5157787" cy="593840"/>
          </a:xfrm>
        </p:spPr>
        <p:txBody>
          <a:bodyPr anchor="b">
            <a:normAutofit/>
          </a:bodyPr>
          <a:lstStyle>
            <a:lvl1pPr marL="0" indent="0">
              <a:buNone/>
              <a:defRPr sz="2000" b="1">
                <a:latin typeface="Calibri" panose="020F0502020204030204" pitchFamily="34" charset="0"/>
                <a:cs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Text Placeholder 3">
            <a:extLst>
              <a:ext uri="{FF2B5EF4-FFF2-40B4-BE49-F238E27FC236}">
                <a16:creationId xmlns:a16="http://schemas.microsoft.com/office/drawing/2014/main" id="{D2B210CD-96D1-D9FB-6DF0-62266CCB6FFD}"/>
              </a:ext>
            </a:extLst>
          </p:cNvPr>
          <p:cNvSpPr>
            <a:spLocks noGrp="1"/>
          </p:cNvSpPr>
          <p:nvPr>
            <p:ph type="body" sz="half" idx="2"/>
          </p:nvPr>
        </p:nvSpPr>
        <p:spPr>
          <a:xfrm>
            <a:off x="960665" y="2222065"/>
            <a:ext cx="5157786" cy="70295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9" name="Text Placeholder 2">
            <a:extLst>
              <a:ext uri="{FF2B5EF4-FFF2-40B4-BE49-F238E27FC236}">
                <a16:creationId xmlns:a16="http://schemas.microsoft.com/office/drawing/2014/main" id="{D7745948-92EA-3E8A-1DBC-45422E918504}"/>
              </a:ext>
            </a:extLst>
          </p:cNvPr>
          <p:cNvSpPr>
            <a:spLocks noGrp="1"/>
          </p:cNvSpPr>
          <p:nvPr>
            <p:ph type="body" idx="13"/>
          </p:nvPr>
        </p:nvSpPr>
        <p:spPr>
          <a:xfrm>
            <a:off x="2209800" y="3262768"/>
            <a:ext cx="5157787" cy="593840"/>
          </a:xfrm>
        </p:spPr>
        <p:txBody>
          <a:bodyPr anchor="b">
            <a:normAutofit/>
          </a:bodyPr>
          <a:lstStyle>
            <a:lvl1pPr marL="0" indent="0">
              <a:buNone/>
              <a:defRPr sz="2000" b="1">
                <a:latin typeface="Calibri" panose="020F0502020204030204" pitchFamily="34" charset="0"/>
                <a:cs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a:extLst>
              <a:ext uri="{FF2B5EF4-FFF2-40B4-BE49-F238E27FC236}">
                <a16:creationId xmlns:a16="http://schemas.microsoft.com/office/drawing/2014/main" id="{87155554-9334-F8D5-FA7F-80CF2FB3BC78}"/>
              </a:ext>
            </a:extLst>
          </p:cNvPr>
          <p:cNvSpPr>
            <a:spLocks noGrp="1"/>
          </p:cNvSpPr>
          <p:nvPr>
            <p:ph type="body" sz="half" idx="14"/>
          </p:nvPr>
        </p:nvSpPr>
        <p:spPr>
          <a:xfrm>
            <a:off x="2209800" y="3874315"/>
            <a:ext cx="5157786" cy="70295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1" name="Text Placeholder 2">
            <a:extLst>
              <a:ext uri="{FF2B5EF4-FFF2-40B4-BE49-F238E27FC236}">
                <a16:creationId xmlns:a16="http://schemas.microsoft.com/office/drawing/2014/main" id="{A44C718E-DBD5-B640-39D2-7860AFE27FFB}"/>
              </a:ext>
            </a:extLst>
          </p:cNvPr>
          <p:cNvSpPr>
            <a:spLocks noGrp="1"/>
          </p:cNvSpPr>
          <p:nvPr>
            <p:ph type="body" idx="15"/>
          </p:nvPr>
        </p:nvSpPr>
        <p:spPr>
          <a:xfrm>
            <a:off x="960666" y="4884397"/>
            <a:ext cx="5157787" cy="593840"/>
          </a:xfrm>
        </p:spPr>
        <p:txBody>
          <a:bodyPr anchor="b">
            <a:normAutofit/>
          </a:bodyPr>
          <a:lstStyle>
            <a:lvl1pPr marL="0" indent="0">
              <a:buNone/>
              <a:defRPr sz="2000" b="1">
                <a:latin typeface="Calibri" panose="020F0502020204030204" pitchFamily="34" charset="0"/>
                <a:cs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a:extLst>
              <a:ext uri="{FF2B5EF4-FFF2-40B4-BE49-F238E27FC236}">
                <a16:creationId xmlns:a16="http://schemas.microsoft.com/office/drawing/2014/main" id="{BB073C5F-2FFF-4B6A-E630-E112FB5B952B}"/>
              </a:ext>
            </a:extLst>
          </p:cNvPr>
          <p:cNvSpPr>
            <a:spLocks noGrp="1"/>
          </p:cNvSpPr>
          <p:nvPr>
            <p:ph type="body" sz="half" idx="16"/>
          </p:nvPr>
        </p:nvSpPr>
        <p:spPr>
          <a:xfrm>
            <a:off x="960666" y="5495944"/>
            <a:ext cx="5157786" cy="70295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4" name="Picture Placeholder 23">
            <a:extLst>
              <a:ext uri="{FF2B5EF4-FFF2-40B4-BE49-F238E27FC236}">
                <a16:creationId xmlns:a16="http://schemas.microsoft.com/office/drawing/2014/main" id="{D9276F28-A527-C906-EE7C-5440E0C56B86}"/>
              </a:ext>
            </a:extLst>
          </p:cNvPr>
          <p:cNvSpPr>
            <a:spLocks noGrp="1"/>
          </p:cNvSpPr>
          <p:nvPr>
            <p:ph type="pic" sz="quarter" idx="17"/>
          </p:nvPr>
        </p:nvSpPr>
        <p:spPr>
          <a:xfrm>
            <a:off x="7931490" y="2031153"/>
            <a:ext cx="3650910" cy="3650910"/>
          </a:xfrm>
          <a:prstGeom prst="ellipse">
            <a:avLst/>
          </a:prstGeom>
        </p:spPr>
        <p:txBody>
          <a:bodyPr/>
          <a:lstStyle/>
          <a:p>
            <a:r>
              <a:rPr lang="en-US"/>
              <a:t>Click icon to add picture</a:t>
            </a:r>
            <a:endParaRPr lang="en-US" dirty="0"/>
          </a:p>
        </p:txBody>
      </p:sp>
      <p:sp>
        <p:nvSpPr>
          <p:cNvPr id="16" name="Date Placeholder 15">
            <a:extLst>
              <a:ext uri="{FF2B5EF4-FFF2-40B4-BE49-F238E27FC236}">
                <a16:creationId xmlns:a16="http://schemas.microsoft.com/office/drawing/2014/main" id="{30843267-C01A-455A-D8A3-E8A7C6CFB0F6}"/>
              </a:ext>
            </a:extLst>
          </p:cNvPr>
          <p:cNvSpPr>
            <a:spLocks noGrp="1"/>
          </p:cNvSpPr>
          <p:nvPr>
            <p:ph type="dt" sz="half" idx="18"/>
          </p:nvPr>
        </p:nvSpPr>
        <p:spPr/>
        <p:txBody>
          <a:bodyPr/>
          <a:lstStyle/>
          <a:p>
            <a:endParaRPr lang="en-US"/>
          </a:p>
        </p:txBody>
      </p:sp>
      <p:sp>
        <p:nvSpPr>
          <p:cNvPr id="17" name="Footer Placeholder 16">
            <a:extLst>
              <a:ext uri="{FF2B5EF4-FFF2-40B4-BE49-F238E27FC236}">
                <a16:creationId xmlns:a16="http://schemas.microsoft.com/office/drawing/2014/main" id="{1DAE6A71-9FA2-20A0-D992-DEBF7FF3301E}"/>
              </a:ext>
            </a:extLst>
          </p:cNvPr>
          <p:cNvSpPr>
            <a:spLocks noGrp="1"/>
          </p:cNvSpPr>
          <p:nvPr>
            <p:ph type="ftr" sz="quarter" idx="19"/>
          </p:nvPr>
        </p:nvSpPr>
        <p:spPr>
          <a:xfrm>
            <a:off x="4038600" y="6356350"/>
            <a:ext cx="4114800" cy="365125"/>
          </a:xfrm>
          <a:prstGeom prst="rect">
            <a:avLst/>
          </a:prstGeom>
        </p:spPr>
        <p:txBody>
          <a:bodyPr/>
          <a:lstStyle/>
          <a:p>
            <a:endParaRPr lang="en-US"/>
          </a:p>
        </p:txBody>
      </p:sp>
      <p:sp>
        <p:nvSpPr>
          <p:cNvPr id="5" name="Text Placeholder 4">
            <a:extLst>
              <a:ext uri="{FF2B5EF4-FFF2-40B4-BE49-F238E27FC236}">
                <a16:creationId xmlns:a16="http://schemas.microsoft.com/office/drawing/2014/main" id="{0985D3E6-EA9D-9DE8-6317-6DF86AEEDB42}"/>
              </a:ext>
            </a:extLst>
          </p:cNvPr>
          <p:cNvSpPr>
            <a:spLocks noGrp="1"/>
          </p:cNvSpPr>
          <p:nvPr>
            <p:ph type="body" sz="quarter" idx="20"/>
          </p:nvPr>
        </p:nvSpPr>
        <p:spPr>
          <a:xfrm>
            <a:off x="8339138" y="6538913"/>
            <a:ext cx="3243262" cy="182562"/>
          </a:xfrm>
        </p:spPr>
        <p:txBody>
          <a:bodyPr>
            <a:noAutofit/>
          </a:bodyPr>
          <a:lstStyle>
            <a:lvl1pPr marL="0" indent="0" algn="r">
              <a:buNone/>
              <a:defRPr sz="1000">
                <a:solidFill>
                  <a:schemeClr val="bg1">
                    <a:lumMod val="65000"/>
                  </a:schemeClr>
                </a:solidFill>
                <a:latin typeface="Calibri" panose="020F0502020204030204" pitchFamily="34" charset="0"/>
                <a:cs typeface="Calibri" panose="020F050202020403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60075335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3_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BA23-25B7-954B-D646-B91AE0381109}"/>
              </a:ext>
            </a:extLst>
          </p:cNvPr>
          <p:cNvSpPr>
            <a:spLocks noGrp="1"/>
          </p:cNvSpPr>
          <p:nvPr>
            <p:ph type="title"/>
          </p:nvPr>
        </p:nvSpPr>
        <p:spPr>
          <a:xfrm>
            <a:off x="609600" y="363537"/>
            <a:ext cx="10972800" cy="1230485"/>
          </a:xfrm>
          <a:prstGeom prst="rect">
            <a:avLst/>
          </a:prstGeo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1D8791D4-7662-2DFB-077F-25FC6921C81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0B87723-B8F5-CDD2-6B9D-229B99F039D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24" name="Picture Placeholder 23">
            <a:extLst>
              <a:ext uri="{FF2B5EF4-FFF2-40B4-BE49-F238E27FC236}">
                <a16:creationId xmlns:a16="http://schemas.microsoft.com/office/drawing/2014/main" id="{D9276F28-A527-C906-EE7C-5440E0C56B86}"/>
              </a:ext>
            </a:extLst>
          </p:cNvPr>
          <p:cNvSpPr>
            <a:spLocks noGrp="1"/>
          </p:cNvSpPr>
          <p:nvPr>
            <p:ph type="pic" sz="quarter" idx="17"/>
          </p:nvPr>
        </p:nvSpPr>
        <p:spPr>
          <a:xfrm>
            <a:off x="4722823" y="2004053"/>
            <a:ext cx="2746354" cy="2746354"/>
          </a:xfrm>
          <a:prstGeom prst="ellipse">
            <a:avLst/>
          </a:prstGeom>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0ED2C780-6C1C-A81B-5B9E-735DFD6F43D1}"/>
              </a:ext>
            </a:extLst>
          </p:cNvPr>
          <p:cNvSpPr>
            <a:spLocks noGrp="1"/>
          </p:cNvSpPr>
          <p:nvPr>
            <p:ph type="body" idx="18"/>
          </p:nvPr>
        </p:nvSpPr>
        <p:spPr>
          <a:xfrm>
            <a:off x="4369902" y="4768114"/>
            <a:ext cx="3452196" cy="593840"/>
          </a:xfrm>
        </p:spPr>
        <p:txBody>
          <a:bodyPr anchor="b">
            <a:normAutofit/>
          </a:bodyPr>
          <a:lstStyle>
            <a:lvl1pPr marL="0" indent="0" algn="ctr">
              <a:buNone/>
              <a:defRPr sz="2000" b="1">
                <a:latin typeface="Calibri" panose="020F0502020204030204" pitchFamily="34" charset="0"/>
                <a:cs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Text Placeholder 3">
            <a:extLst>
              <a:ext uri="{FF2B5EF4-FFF2-40B4-BE49-F238E27FC236}">
                <a16:creationId xmlns:a16="http://schemas.microsoft.com/office/drawing/2014/main" id="{F29AB7CE-949B-41D7-A673-06B30968CD01}"/>
              </a:ext>
            </a:extLst>
          </p:cNvPr>
          <p:cNvSpPr>
            <a:spLocks noGrp="1"/>
          </p:cNvSpPr>
          <p:nvPr>
            <p:ph type="body" sz="half" idx="19"/>
          </p:nvPr>
        </p:nvSpPr>
        <p:spPr>
          <a:xfrm>
            <a:off x="4369902" y="5379661"/>
            <a:ext cx="3452194" cy="83063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Picture Placeholder 23">
            <a:extLst>
              <a:ext uri="{FF2B5EF4-FFF2-40B4-BE49-F238E27FC236}">
                <a16:creationId xmlns:a16="http://schemas.microsoft.com/office/drawing/2014/main" id="{DF95759B-DFBD-52FF-4B1E-1EFF531D300E}"/>
              </a:ext>
            </a:extLst>
          </p:cNvPr>
          <p:cNvSpPr>
            <a:spLocks noGrp="1"/>
          </p:cNvSpPr>
          <p:nvPr>
            <p:ph type="pic" sz="quarter" idx="20"/>
          </p:nvPr>
        </p:nvSpPr>
        <p:spPr>
          <a:xfrm>
            <a:off x="8340666" y="2004053"/>
            <a:ext cx="2746354" cy="2746354"/>
          </a:xfrm>
          <a:prstGeom prst="ellipse">
            <a:avLst/>
          </a:prstGeom>
        </p:spPr>
        <p:txBody>
          <a:bodyPr/>
          <a:lstStyle/>
          <a:p>
            <a:r>
              <a:rPr lang="en-US"/>
              <a:t>Click icon to add picture</a:t>
            </a:r>
            <a:endParaRPr lang="en-US" dirty="0"/>
          </a:p>
        </p:txBody>
      </p:sp>
      <p:sp>
        <p:nvSpPr>
          <p:cNvPr id="12" name="Text Placeholder 2">
            <a:extLst>
              <a:ext uri="{FF2B5EF4-FFF2-40B4-BE49-F238E27FC236}">
                <a16:creationId xmlns:a16="http://schemas.microsoft.com/office/drawing/2014/main" id="{AC6C789A-7FB2-432A-6019-3F62E5386F29}"/>
              </a:ext>
            </a:extLst>
          </p:cNvPr>
          <p:cNvSpPr>
            <a:spLocks noGrp="1"/>
          </p:cNvSpPr>
          <p:nvPr>
            <p:ph type="body" idx="21"/>
          </p:nvPr>
        </p:nvSpPr>
        <p:spPr>
          <a:xfrm>
            <a:off x="7987745" y="4768114"/>
            <a:ext cx="3452196" cy="593840"/>
          </a:xfrm>
        </p:spPr>
        <p:txBody>
          <a:bodyPr anchor="b">
            <a:normAutofit/>
          </a:bodyPr>
          <a:lstStyle>
            <a:lvl1pPr marL="0" indent="0" algn="ctr">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3">
            <a:extLst>
              <a:ext uri="{FF2B5EF4-FFF2-40B4-BE49-F238E27FC236}">
                <a16:creationId xmlns:a16="http://schemas.microsoft.com/office/drawing/2014/main" id="{F672CBAF-4BDE-95E9-99A1-9EDDBDEF84DC}"/>
              </a:ext>
            </a:extLst>
          </p:cNvPr>
          <p:cNvSpPr>
            <a:spLocks noGrp="1"/>
          </p:cNvSpPr>
          <p:nvPr>
            <p:ph type="body" sz="half" idx="22"/>
          </p:nvPr>
        </p:nvSpPr>
        <p:spPr>
          <a:xfrm>
            <a:off x="7987745" y="5379661"/>
            <a:ext cx="3452194" cy="83063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6" name="Picture Placeholder 23">
            <a:extLst>
              <a:ext uri="{FF2B5EF4-FFF2-40B4-BE49-F238E27FC236}">
                <a16:creationId xmlns:a16="http://schemas.microsoft.com/office/drawing/2014/main" id="{17E0D596-964B-B199-1020-9CA46C3669D9}"/>
              </a:ext>
            </a:extLst>
          </p:cNvPr>
          <p:cNvSpPr>
            <a:spLocks noGrp="1"/>
          </p:cNvSpPr>
          <p:nvPr>
            <p:ph type="pic" sz="quarter" idx="23"/>
          </p:nvPr>
        </p:nvSpPr>
        <p:spPr>
          <a:xfrm>
            <a:off x="1114918" y="2004052"/>
            <a:ext cx="2746354" cy="2746354"/>
          </a:xfrm>
          <a:prstGeom prst="ellipse">
            <a:avLst/>
          </a:prstGeom>
        </p:spPr>
        <p:txBody>
          <a:bodyPr/>
          <a:lstStyle/>
          <a:p>
            <a:r>
              <a:rPr lang="en-US"/>
              <a:t>Click icon to add picture</a:t>
            </a:r>
            <a:endParaRPr lang="en-US" dirty="0"/>
          </a:p>
        </p:txBody>
      </p:sp>
      <p:sp>
        <p:nvSpPr>
          <p:cNvPr id="17" name="Text Placeholder 2">
            <a:extLst>
              <a:ext uri="{FF2B5EF4-FFF2-40B4-BE49-F238E27FC236}">
                <a16:creationId xmlns:a16="http://schemas.microsoft.com/office/drawing/2014/main" id="{1F48CE7A-5E89-3480-B862-44BFAC429981}"/>
              </a:ext>
            </a:extLst>
          </p:cNvPr>
          <p:cNvSpPr>
            <a:spLocks noGrp="1"/>
          </p:cNvSpPr>
          <p:nvPr>
            <p:ph type="body" idx="24"/>
          </p:nvPr>
        </p:nvSpPr>
        <p:spPr>
          <a:xfrm>
            <a:off x="761997" y="4768113"/>
            <a:ext cx="3452196" cy="593840"/>
          </a:xfrm>
        </p:spPr>
        <p:txBody>
          <a:bodyPr anchor="b">
            <a:normAutofit/>
          </a:bodyPr>
          <a:lstStyle>
            <a:lvl1pPr marL="0" indent="0" algn="ctr">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Text Placeholder 3">
            <a:extLst>
              <a:ext uri="{FF2B5EF4-FFF2-40B4-BE49-F238E27FC236}">
                <a16:creationId xmlns:a16="http://schemas.microsoft.com/office/drawing/2014/main" id="{78CF0CF5-EF6E-47A1-80D2-088122A0E64F}"/>
              </a:ext>
            </a:extLst>
          </p:cNvPr>
          <p:cNvSpPr>
            <a:spLocks noGrp="1"/>
          </p:cNvSpPr>
          <p:nvPr>
            <p:ph type="body" sz="half" idx="25"/>
          </p:nvPr>
        </p:nvSpPr>
        <p:spPr>
          <a:xfrm>
            <a:off x="761997" y="5379660"/>
            <a:ext cx="3452194" cy="83063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Text Placeholder 4">
            <a:extLst>
              <a:ext uri="{FF2B5EF4-FFF2-40B4-BE49-F238E27FC236}">
                <a16:creationId xmlns:a16="http://schemas.microsoft.com/office/drawing/2014/main" id="{48283A7A-4C73-A1F8-47BC-F89899355C41}"/>
              </a:ext>
            </a:extLst>
          </p:cNvPr>
          <p:cNvSpPr>
            <a:spLocks noGrp="1"/>
          </p:cNvSpPr>
          <p:nvPr>
            <p:ph type="body" sz="quarter" idx="26"/>
          </p:nvPr>
        </p:nvSpPr>
        <p:spPr>
          <a:xfrm>
            <a:off x="8339138" y="6538913"/>
            <a:ext cx="3243262" cy="182562"/>
          </a:xfrm>
        </p:spPr>
        <p:txBody>
          <a:bodyPr>
            <a:noAutofit/>
          </a:bodyPr>
          <a:lstStyle>
            <a:lvl1pPr marL="0" indent="0" algn="r">
              <a:buNone/>
              <a:defRPr sz="1000">
                <a:solidFill>
                  <a:schemeClr val="bg1">
                    <a:lumMod val="65000"/>
                  </a:schemeClr>
                </a:solidFill>
                <a:latin typeface="Calibri" panose="020F0502020204030204" pitchFamily="34" charset="0"/>
                <a:cs typeface="Calibri" panose="020F050202020403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99257256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4_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BA23-25B7-954B-D646-B91AE0381109}"/>
              </a:ext>
            </a:extLst>
          </p:cNvPr>
          <p:cNvSpPr>
            <a:spLocks noGrp="1"/>
          </p:cNvSpPr>
          <p:nvPr>
            <p:ph type="title"/>
          </p:nvPr>
        </p:nvSpPr>
        <p:spPr>
          <a:xfrm>
            <a:off x="609600" y="363537"/>
            <a:ext cx="10972800" cy="1230485"/>
          </a:xfrm>
          <a:prstGeom prst="rect">
            <a:avLst/>
          </a:prstGeom>
        </p:spPr>
        <p:txBody>
          <a:bodyPr/>
          <a:lstStyle/>
          <a:p>
            <a:r>
              <a:rPr lang="en-US"/>
              <a:t>Click to edit Master title style</a:t>
            </a:r>
          </a:p>
        </p:txBody>
      </p:sp>
      <p:sp>
        <p:nvSpPr>
          <p:cNvPr id="4" name="Date Placeholder 3">
            <a:extLst>
              <a:ext uri="{FF2B5EF4-FFF2-40B4-BE49-F238E27FC236}">
                <a16:creationId xmlns:a16="http://schemas.microsoft.com/office/drawing/2014/main" id="{1D8791D4-7662-2DFB-077F-25FC6921C81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0B87723-B8F5-CDD2-6B9D-229B99F039D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3" name="Text Placeholder 2">
            <a:extLst>
              <a:ext uri="{FF2B5EF4-FFF2-40B4-BE49-F238E27FC236}">
                <a16:creationId xmlns:a16="http://schemas.microsoft.com/office/drawing/2014/main" id="{0ED2C780-6C1C-A81B-5B9E-735DFD6F43D1}"/>
              </a:ext>
            </a:extLst>
          </p:cNvPr>
          <p:cNvSpPr>
            <a:spLocks noGrp="1"/>
          </p:cNvSpPr>
          <p:nvPr>
            <p:ph type="body" idx="18"/>
          </p:nvPr>
        </p:nvSpPr>
        <p:spPr>
          <a:xfrm>
            <a:off x="4369902" y="2660252"/>
            <a:ext cx="3452196"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Text Placeholder 3">
            <a:extLst>
              <a:ext uri="{FF2B5EF4-FFF2-40B4-BE49-F238E27FC236}">
                <a16:creationId xmlns:a16="http://schemas.microsoft.com/office/drawing/2014/main" id="{F29AB7CE-949B-41D7-A673-06B30968CD01}"/>
              </a:ext>
            </a:extLst>
          </p:cNvPr>
          <p:cNvSpPr>
            <a:spLocks noGrp="1"/>
          </p:cNvSpPr>
          <p:nvPr>
            <p:ph type="body" sz="half" idx="19"/>
          </p:nvPr>
        </p:nvSpPr>
        <p:spPr>
          <a:xfrm>
            <a:off x="4369902" y="3271799"/>
            <a:ext cx="3452194" cy="83063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Text Placeholder 2">
            <a:extLst>
              <a:ext uri="{FF2B5EF4-FFF2-40B4-BE49-F238E27FC236}">
                <a16:creationId xmlns:a16="http://schemas.microsoft.com/office/drawing/2014/main" id="{AC6C789A-7FB2-432A-6019-3F62E5386F29}"/>
              </a:ext>
            </a:extLst>
          </p:cNvPr>
          <p:cNvSpPr>
            <a:spLocks noGrp="1"/>
          </p:cNvSpPr>
          <p:nvPr>
            <p:ph type="body" idx="21"/>
          </p:nvPr>
        </p:nvSpPr>
        <p:spPr>
          <a:xfrm>
            <a:off x="7987745" y="2660252"/>
            <a:ext cx="3452196"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3">
            <a:extLst>
              <a:ext uri="{FF2B5EF4-FFF2-40B4-BE49-F238E27FC236}">
                <a16:creationId xmlns:a16="http://schemas.microsoft.com/office/drawing/2014/main" id="{F672CBAF-4BDE-95E9-99A1-9EDDBDEF84DC}"/>
              </a:ext>
            </a:extLst>
          </p:cNvPr>
          <p:cNvSpPr>
            <a:spLocks noGrp="1"/>
          </p:cNvSpPr>
          <p:nvPr>
            <p:ph type="body" sz="half" idx="22"/>
          </p:nvPr>
        </p:nvSpPr>
        <p:spPr>
          <a:xfrm>
            <a:off x="7987745" y="3271799"/>
            <a:ext cx="3452194" cy="83063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Text Placeholder 2">
            <a:extLst>
              <a:ext uri="{FF2B5EF4-FFF2-40B4-BE49-F238E27FC236}">
                <a16:creationId xmlns:a16="http://schemas.microsoft.com/office/drawing/2014/main" id="{1F48CE7A-5E89-3480-B862-44BFAC429981}"/>
              </a:ext>
            </a:extLst>
          </p:cNvPr>
          <p:cNvSpPr>
            <a:spLocks noGrp="1"/>
          </p:cNvSpPr>
          <p:nvPr>
            <p:ph type="body" idx="24"/>
          </p:nvPr>
        </p:nvSpPr>
        <p:spPr>
          <a:xfrm>
            <a:off x="761997" y="2660251"/>
            <a:ext cx="3452196"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Text Placeholder 3">
            <a:extLst>
              <a:ext uri="{FF2B5EF4-FFF2-40B4-BE49-F238E27FC236}">
                <a16:creationId xmlns:a16="http://schemas.microsoft.com/office/drawing/2014/main" id="{78CF0CF5-EF6E-47A1-80D2-088122A0E64F}"/>
              </a:ext>
            </a:extLst>
          </p:cNvPr>
          <p:cNvSpPr>
            <a:spLocks noGrp="1"/>
          </p:cNvSpPr>
          <p:nvPr>
            <p:ph type="body" sz="half" idx="25"/>
          </p:nvPr>
        </p:nvSpPr>
        <p:spPr>
          <a:xfrm>
            <a:off x="761997" y="3271798"/>
            <a:ext cx="3452194" cy="83063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5" name="Picture Placeholder 14">
            <a:extLst>
              <a:ext uri="{FF2B5EF4-FFF2-40B4-BE49-F238E27FC236}">
                <a16:creationId xmlns:a16="http://schemas.microsoft.com/office/drawing/2014/main" id="{9EA2C811-2433-C4B8-E818-972740C49603}"/>
              </a:ext>
            </a:extLst>
          </p:cNvPr>
          <p:cNvSpPr>
            <a:spLocks noGrp="1"/>
          </p:cNvSpPr>
          <p:nvPr>
            <p:ph type="pic" sz="quarter" idx="26"/>
          </p:nvPr>
        </p:nvSpPr>
        <p:spPr>
          <a:xfrm>
            <a:off x="609600" y="5692875"/>
            <a:ext cx="10972800" cy="539496"/>
          </a:xfrm>
        </p:spPr>
        <p:txBody>
          <a:bodyPr/>
          <a:lstStyle/>
          <a:p>
            <a:r>
              <a:rPr lang="en-US"/>
              <a:t>Click icon to add picture</a:t>
            </a:r>
          </a:p>
        </p:txBody>
      </p:sp>
    </p:spTree>
    <p:extLst>
      <p:ext uri="{BB962C8B-B14F-4D97-AF65-F5344CB8AC3E}">
        <p14:creationId xmlns:p14="http://schemas.microsoft.com/office/powerpoint/2010/main" val="238022676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5_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BA23-25B7-954B-D646-B91AE0381109}"/>
              </a:ext>
            </a:extLst>
          </p:cNvPr>
          <p:cNvSpPr>
            <a:spLocks noGrp="1"/>
          </p:cNvSpPr>
          <p:nvPr>
            <p:ph type="title"/>
          </p:nvPr>
        </p:nvSpPr>
        <p:spPr>
          <a:xfrm>
            <a:off x="609600" y="363537"/>
            <a:ext cx="10972800" cy="1230485"/>
          </a:xfrm>
          <a:prstGeom prst="rect">
            <a:avLst/>
          </a:prstGeom>
        </p:spPr>
        <p:txBody>
          <a:bodyPr/>
          <a:lstStyle/>
          <a:p>
            <a:r>
              <a:rPr lang="en-US"/>
              <a:t>Click to edit Master title style</a:t>
            </a:r>
          </a:p>
        </p:txBody>
      </p:sp>
      <p:sp>
        <p:nvSpPr>
          <p:cNvPr id="4" name="Date Placeholder 3">
            <a:extLst>
              <a:ext uri="{FF2B5EF4-FFF2-40B4-BE49-F238E27FC236}">
                <a16:creationId xmlns:a16="http://schemas.microsoft.com/office/drawing/2014/main" id="{1D8791D4-7662-2DFB-077F-25FC6921C81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0B87723-B8F5-CDD2-6B9D-229B99F039D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14" name="Text Placeholder 2">
            <a:extLst>
              <a:ext uri="{FF2B5EF4-FFF2-40B4-BE49-F238E27FC236}">
                <a16:creationId xmlns:a16="http://schemas.microsoft.com/office/drawing/2014/main" id="{121325FB-E0FE-AAA4-853C-618899B58156}"/>
              </a:ext>
            </a:extLst>
          </p:cNvPr>
          <p:cNvSpPr>
            <a:spLocks noGrp="1"/>
          </p:cNvSpPr>
          <p:nvPr>
            <p:ph type="body" idx="1"/>
          </p:nvPr>
        </p:nvSpPr>
        <p:spPr>
          <a:xfrm>
            <a:off x="960665" y="1610518"/>
            <a:ext cx="5157787"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Text Placeholder 3">
            <a:extLst>
              <a:ext uri="{FF2B5EF4-FFF2-40B4-BE49-F238E27FC236}">
                <a16:creationId xmlns:a16="http://schemas.microsoft.com/office/drawing/2014/main" id="{D2B210CD-96D1-D9FB-6DF0-62266CCB6FFD}"/>
              </a:ext>
            </a:extLst>
          </p:cNvPr>
          <p:cNvSpPr>
            <a:spLocks noGrp="1"/>
          </p:cNvSpPr>
          <p:nvPr>
            <p:ph type="body" sz="half" idx="2"/>
          </p:nvPr>
        </p:nvSpPr>
        <p:spPr>
          <a:xfrm>
            <a:off x="960665" y="2222065"/>
            <a:ext cx="5157786" cy="8832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4" name="Picture Placeholder 23">
            <a:extLst>
              <a:ext uri="{FF2B5EF4-FFF2-40B4-BE49-F238E27FC236}">
                <a16:creationId xmlns:a16="http://schemas.microsoft.com/office/drawing/2014/main" id="{D9276F28-A527-C906-EE7C-5440E0C56B86}"/>
              </a:ext>
            </a:extLst>
          </p:cNvPr>
          <p:cNvSpPr>
            <a:spLocks noGrp="1"/>
          </p:cNvSpPr>
          <p:nvPr>
            <p:ph type="pic" sz="quarter" idx="17"/>
          </p:nvPr>
        </p:nvSpPr>
        <p:spPr>
          <a:xfrm>
            <a:off x="7931490" y="2031153"/>
            <a:ext cx="3650910" cy="3650910"/>
          </a:xfrm>
          <a:prstGeom prst="ellipse">
            <a:avLst/>
          </a:prstGeom>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0B92E382-FE6E-A17E-2B3A-9F3E4C7A7D21}"/>
              </a:ext>
            </a:extLst>
          </p:cNvPr>
          <p:cNvSpPr>
            <a:spLocks noGrp="1"/>
          </p:cNvSpPr>
          <p:nvPr>
            <p:ph type="body" idx="18"/>
          </p:nvPr>
        </p:nvSpPr>
        <p:spPr>
          <a:xfrm>
            <a:off x="1517256" y="3121266"/>
            <a:ext cx="5157787" cy="593840"/>
          </a:xfrm>
        </p:spPr>
        <p:txBody>
          <a:bodyPr anchor="b">
            <a:normAutofit/>
          </a:bodyPr>
          <a:lstStyle>
            <a:lvl1pPr marL="0" indent="0">
              <a:buNone/>
              <a:defRPr sz="2000" b="1">
                <a:latin typeface="Calibri" panose="020F0502020204030204" pitchFamily="34" charset="0"/>
                <a:cs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Text Placeholder 3">
            <a:extLst>
              <a:ext uri="{FF2B5EF4-FFF2-40B4-BE49-F238E27FC236}">
                <a16:creationId xmlns:a16="http://schemas.microsoft.com/office/drawing/2014/main" id="{618A7E81-D817-3ABE-B656-52FF60EF0205}"/>
              </a:ext>
            </a:extLst>
          </p:cNvPr>
          <p:cNvSpPr>
            <a:spLocks noGrp="1"/>
          </p:cNvSpPr>
          <p:nvPr>
            <p:ph type="body" sz="half" idx="19"/>
          </p:nvPr>
        </p:nvSpPr>
        <p:spPr>
          <a:xfrm>
            <a:off x="1517256" y="3732813"/>
            <a:ext cx="5157786" cy="8832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Text Placeholder 2">
            <a:extLst>
              <a:ext uri="{FF2B5EF4-FFF2-40B4-BE49-F238E27FC236}">
                <a16:creationId xmlns:a16="http://schemas.microsoft.com/office/drawing/2014/main" id="{E8347DD8-16D7-B434-07E6-BD26F45B6DEE}"/>
              </a:ext>
            </a:extLst>
          </p:cNvPr>
          <p:cNvSpPr>
            <a:spLocks noGrp="1"/>
          </p:cNvSpPr>
          <p:nvPr>
            <p:ph type="body" idx="20"/>
          </p:nvPr>
        </p:nvSpPr>
        <p:spPr>
          <a:xfrm>
            <a:off x="2073847" y="4638571"/>
            <a:ext cx="5157787"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Text Placeholder 3">
            <a:extLst>
              <a:ext uri="{FF2B5EF4-FFF2-40B4-BE49-F238E27FC236}">
                <a16:creationId xmlns:a16="http://schemas.microsoft.com/office/drawing/2014/main" id="{C7114E8C-EF4A-11ED-19FB-2D8B5FEC3A69}"/>
              </a:ext>
            </a:extLst>
          </p:cNvPr>
          <p:cNvSpPr>
            <a:spLocks noGrp="1"/>
          </p:cNvSpPr>
          <p:nvPr>
            <p:ph type="body" sz="half" idx="21"/>
          </p:nvPr>
        </p:nvSpPr>
        <p:spPr>
          <a:xfrm>
            <a:off x="2073847" y="5250118"/>
            <a:ext cx="5157786" cy="8832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Text Placeholder 4">
            <a:extLst>
              <a:ext uri="{FF2B5EF4-FFF2-40B4-BE49-F238E27FC236}">
                <a16:creationId xmlns:a16="http://schemas.microsoft.com/office/drawing/2014/main" id="{231F54DF-E984-A005-B56B-B62147C13B6C}"/>
              </a:ext>
            </a:extLst>
          </p:cNvPr>
          <p:cNvSpPr>
            <a:spLocks noGrp="1"/>
          </p:cNvSpPr>
          <p:nvPr>
            <p:ph type="body" sz="quarter" idx="22"/>
          </p:nvPr>
        </p:nvSpPr>
        <p:spPr>
          <a:xfrm>
            <a:off x="8339138" y="6538913"/>
            <a:ext cx="3243262" cy="182562"/>
          </a:xfrm>
        </p:spPr>
        <p:txBody>
          <a:bodyPr>
            <a:noAutofit/>
          </a:bodyPr>
          <a:lstStyle>
            <a:lvl1pPr marL="0" indent="0" algn="r">
              <a:buNone/>
              <a:defRPr sz="1000">
                <a:solidFill>
                  <a:schemeClr val="bg1">
                    <a:lumMod val="65000"/>
                  </a:schemeClr>
                </a:solidFill>
                <a:latin typeface="Calibri" panose="020F0502020204030204" pitchFamily="34" charset="0"/>
                <a:cs typeface="Calibri" panose="020F050202020403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413323056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6_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BA23-25B7-954B-D646-B91AE0381109}"/>
              </a:ext>
            </a:extLst>
          </p:cNvPr>
          <p:cNvSpPr>
            <a:spLocks noGrp="1"/>
          </p:cNvSpPr>
          <p:nvPr>
            <p:ph type="title"/>
          </p:nvPr>
        </p:nvSpPr>
        <p:spPr>
          <a:xfrm>
            <a:off x="609600" y="363537"/>
            <a:ext cx="10972800" cy="1230485"/>
          </a:xfrm>
          <a:prstGeom prst="rect">
            <a:avLst/>
          </a:prstGeom>
        </p:spPr>
        <p:txBody>
          <a:bodyPr/>
          <a:lstStyle/>
          <a:p>
            <a:r>
              <a:rPr lang="en-US"/>
              <a:t>Click to edit Master title style</a:t>
            </a:r>
          </a:p>
        </p:txBody>
      </p:sp>
      <p:sp>
        <p:nvSpPr>
          <p:cNvPr id="4" name="Date Placeholder 3">
            <a:extLst>
              <a:ext uri="{FF2B5EF4-FFF2-40B4-BE49-F238E27FC236}">
                <a16:creationId xmlns:a16="http://schemas.microsoft.com/office/drawing/2014/main" id="{1D8791D4-7662-2DFB-077F-25FC6921C81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0B87723-B8F5-CDD2-6B9D-229B99F039D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14" name="Text Placeholder 2">
            <a:extLst>
              <a:ext uri="{FF2B5EF4-FFF2-40B4-BE49-F238E27FC236}">
                <a16:creationId xmlns:a16="http://schemas.microsoft.com/office/drawing/2014/main" id="{121325FB-E0FE-AAA4-853C-618899B58156}"/>
              </a:ext>
            </a:extLst>
          </p:cNvPr>
          <p:cNvSpPr>
            <a:spLocks noGrp="1"/>
          </p:cNvSpPr>
          <p:nvPr>
            <p:ph type="body" idx="1"/>
          </p:nvPr>
        </p:nvSpPr>
        <p:spPr>
          <a:xfrm>
            <a:off x="962439" y="1925949"/>
            <a:ext cx="5157787"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Text Placeholder 3">
            <a:extLst>
              <a:ext uri="{FF2B5EF4-FFF2-40B4-BE49-F238E27FC236}">
                <a16:creationId xmlns:a16="http://schemas.microsoft.com/office/drawing/2014/main" id="{D2B210CD-96D1-D9FB-6DF0-62266CCB6FFD}"/>
              </a:ext>
            </a:extLst>
          </p:cNvPr>
          <p:cNvSpPr>
            <a:spLocks noGrp="1"/>
          </p:cNvSpPr>
          <p:nvPr>
            <p:ph type="body" sz="half" idx="2"/>
          </p:nvPr>
        </p:nvSpPr>
        <p:spPr>
          <a:xfrm>
            <a:off x="962439" y="2537496"/>
            <a:ext cx="5157786" cy="8832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Text Placeholder 2">
            <a:extLst>
              <a:ext uri="{FF2B5EF4-FFF2-40B4-BE49-F238E27FC236}">
                <a16:creationId xmlns:a16="http://schemas.microsoft.com/office/drawing/2014/main" id="{0B92E382-FE6E-A17E-2B3A-9F3E4C7A7D21}"/>
              </a:ext>
            </a:extLst>
          </p:cNvPr>
          <p:cNvSpPr>
            <a:spLocks noGrp="1"/>
          </p:cNvSpPr>
          <p:nvPr>
            <p:ph type="body" idx="18"/>
          </p:nvPr>
        </p:nvSpPr>
        <p:spPr>
          <a:xfrm>
            <a:off x="6426387" y="1925949"/>
            <a:ext cx="5157787"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Text Placeholder 3">
            <a:extLst>
              <a:ext uri="{FF2B5EF4-FFF2-40B4-BE49-F238E27FC236}">
                <a16:creationId xmlns:a16="http://schemas.microsoft.com/office/drawing/2014/main" id="{618A7E81-D817-3ABE-B656-52FF60EF0205}"/>
              </a:ext>
            </a:extLst>
          </p:cNvPr>
          <p:cNvSpPr>
            <a:spLocks noGrp="1"/>
          </p:cNvSpPr>
          <p:nvPr>
            <p:ph type="body" sz="half" idx="19"/>
          </p:nvPr>
        </p:nvSpPr>
        <p:spPr>
          <a:xfrm>
            <a:off x="6426387" y="2537496"/>
            <a:ext cx="5157786" cy="8832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Text Placeholder 2">
            <a:extLst>
              <a:ext uri="{FF2B5EF4-FFF2-40B4-BE49-F238E27FC236}">
                <a16:creationId xmlns:a16="http://schemas.microsoft.com/office/drawing/2014/main" id="{E8347DD8-16D7-B434-07E6-BD26F45B6DEE}"/>
              </a:ext>
            </a:extLst>
          </p:cNvPr>
          <p:cNvSpPr>
            <a:spLocks noGrp="1"/>
          </p:cNvSpPr>
          <p:nvPr>
            <p:ph type="body" idx="20"/>
          </p:nvPr>
        </p:nvSpPr>
        <p:spPr>
          <a:xfrm>
            <a:off x="960665" y="3752680"/>
            <a:ext cx="5157787"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Text Placeholder 3">
            <a:extLst>
              <a:ext uri="{FF2B5EF4-FFF2-40B4-BE49-F238E27FC236}">
                <a16:creationId xmlns:a16="http://schemas.microsoft.com/office/drawing/2014/main" id="{C7114E8C-EF4A-11ED-19FB-2D8B5FEC3A69}"/>
              </a:ext>
            </a:extLst>
          </p:cNvPr>
          <p:cNvSpPr>
            <a:spLocks noGrp="1"/>
          </p:cNvSpPr>
          <p:nvPr>
            <p:ph type="body" sz="half" idx="21"/>
          </p:nvPr>
        </p:nvSpPr>
        <p:spPr>
          <a:xfrm>
            <a:off x="960665" y="4364227"/>
            <a:ext cx="5157786" cy="8832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61C98F61-9164-7CDA-F0A4-B90327F23F7A}"/>
              </a:ext>
            </a:extLst>
          </p:cNvPr>
          <p:cNvSpPr>
            <a:spLocks noGrp="1"/>
          </p:cNvSpPr>
          <p:nvPr>
            <p:ph type="pic" sz="quarter" idx="22"/>
          </p:nvPr>
        </p:nvSpPr>
        <p:spPr>
          <a:xfrm>
            <a:off x="6426200" y="3752850"/>
            <a:ext cx="5156200" cy="2457450"/>
          </a:xfrm>
        </p:spPr>
        <p:txBody>
          <a:bodyPr/>
          <a:lstStyle/>
          <a:p>
            <a:r>
              <a:rPr lang="en-US"/>
              <a:t>Click icon to add picture</a:t>
            </a:r>
          </a:p>
        </p:txBody>
      </p:sp>
    </p:spTree>
    <p:extLst>
      <p:ext uri="{BB962C8B-B14F-4D97-AF65-F5344CB8AC3E}">
        <p14:creationId xmlns:p14="http://schemas.microsoft.com/office/powerpoint/2010/main" val="343827526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7_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BA23-25B7-954B-D646-B91AE0381109}"/>
              </a:ext>
            </a:extLst>
          </p:cNvPr>
          <p:cNvSpPr>
            <a:spLocks noGrp="1"/>
          </p:cNvSpPr>
          <p:nvPr>
            <p:ph type="title"/>
          </p:nvPr>
        </p:nvSpPr>
        <p:spPr>
          <a:xfrm>
            <a:off x="609600" y="363537"/>
            <a:ext cx="7362553" cy="1230485"/>
          </a:xfrm>
          <a:prstGeom prst="rect">
            <a:avLst/>
          </a:prstGeom>
        </p:spPr>
        <p:txBody>
          <a:bodyPr/>
          <a:lstStyle/>
          <a:p>
            <a:r>
              <a:rPr lang="en-US"/>
              <a:t>Click to edit Master title style</a:t>
            </a:r>
          </a:p>
        </p:txBody>
      </p:sp>
      <p:sp>
        <p:nvSpPr>
          <p:cNvPr id="4" name="Date Placeholder 3">
            <a:extLst>
              <a:ext uri="{FF2B5EF4-FFF2-40B4-BE49-F238E27FC236}">
                <a16:creationId xmlns:a16="http://schemas.microsoft.com/office/drawing/2014/main" id="{1D8791D4-7662-2DFB-077F-25FC6921C81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0B87723-B8F5-CDD2-6B9D-229B99F039D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14" name="Text Placeholder 2">
            <a:extLst>
              <a:ext uri="{FF2B5EF4-FFF2-40B4-BE49-F238E27FC236}">
                <a16:creationId xmlns:a16="http://schemas.microsoft.com/office/drawing/2014/main" id="{121325FB-E0FE-AAA4-853C-618899B58156}"/>
              </a:ext>
            </a:extLst>
          </p:cNvPr>
          <p:cNvSpPr>
            <a:spLocks noGrp="1"/>
          </p:cNvSpPr>
          <p:nvPr>
            <p:ph type="body" idx="1"/>
          </p:nvPr>
        </p:nvSpPr>
        <p:spPr>
          <a:xfrm>
            <a:off x="960665" y="1925949"/>
            <a:ext cx="3259182"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Text Placeholder 3">
            <a:extLst>
              <a:ext uri="{FF2B5EF4-FFF2-40B4-BE49-F238E27FC236}">
                <a16:creationId xmlns:a16="http://schemas.microsoft.com/office/drawing/2014/main" id="{D2B210CD-96D1-D9FB-6DF0-62266CCB6FFD}"/>
              </a:ext>
            </a:extLst>
          </p:cNvPr>
          <p:cNvSpPr>
            <a:spLocks noGrp="1"/>
          </p:cNvSpPr>
          <p:nvPr>
            <p:ph type="body" sz="half" idx="2"/>
          </p:nvPr>
        </p:nvSpPr>
        <p:spPr>
          <a:xfrm>
            <a:off x="960665" y="2537496"/>
            <a:ext cx="3259180" cy="12151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Text Placeholder 2">
            <a:extLst>
              <a:ext uri="{FF2B5EF4-FFF2-40B4-BE49-F238E27FC236}">
                <a16:creationId xmlns:a16="http://schemas.microsoft.com/office/drawing/2014/main" id="{0B92E382-FE6E-A17E-2B3A-9F3E4C7A7D21}"/>
              </a:ext>
            </a:extLst>
          </p:cNvPr>
          <p:cNvSpPr>
            <a:spLocks noGrp="1"/>
          </p:cNvSpPr>
          <p:nvPr>
            <p:ph type="body" idx="18"/>
          </p:nvPr>
        </p:nvSpPr>
        <p:spPr>
          <a:xfrm>
            <a:off x="4712973" y="1925949"/>
            <a:ext cx="3259182"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Text Placeholder 3">
            <a:extLst>
              <a:ext uri="{FF2B5EF4-FFF2-40B4-BE49-F238E27FC236}">
                <a16:creationId xmlns:a16="http://schemas.microsoft.com/office/drawing/2014/main" id="{618A7E81-D817-3ABE-B656-52FF60EF0205}"/>
              </a:ext>
            </a:extLst>
          </p:cNvPr>
          <p:cNvSpPr>
            <a:spLocks noGrp="1"/>
          </p:cNvSpPr>
          <p:nvPr>
            <p:ph type="body" sz="half" idx="19"/>
          </p:nvPr>
        </p:nvSpPr>
        <p:spPr>
          <a:xfrm>
            <a:off x="4712973" y="2537495"/>
            <a:ext cx="3259180" cy="119747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Text Placeholder 2">
            <a:extLst>
              <a:ext uri="{FF2B5EF4-FFF2-40B4-BE49-F238E27FC236}">
                <a16:creationId xmlns:a16="http://schemas.microsoft.com/office/drawing/2014/main" id="{E8347DD8-16D7-B434-07E6-BD26F45B6DEE}"/>
              </a:ext>
            </a:extLst>
          </p:cNvPr>
          <p:cNvSpPr>
            <a:spLocks noGrp="1"/>
          </p:cNvSpPr>
          <p:nvPr>
            <p:ph type="body" idx="20"/>
          </p:nvPr>
        </p:nvSpPr>
        <p:spPr>
          <a:xfrm>
            <a:off x="960665" y="3752680"/>
            <a:ext cx="7011488" cy="593840"/>
          </a:xfrm>
        </p:spPr>
        <p:txBody>
          <a:bodyPr anchor="b">
            <a:normAutofit/>
          </a:bodyPr>
          <a:lstStyle>
            <a:lvl1pPr marL="0" indent="0">
              <a:buNone/>
              <a:defRPr sz="20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Text Placeholder 3">
            <a:extLst>
              <a:ext uri="{FF2B5EF4-FFF2-40B4-BE49-F238E27FC236}">
                <a16:creationId xmlns:a16="http://schemas.microsoft.com/office/drawing/2014/main" id="{C7114E8C-EF4A-11ED-19FB-2D8B5FEC3A69}"/>
              </a:ext>
            </a:extLst>
          </p:cNvPr>
          <p:cNvSpPr>
            <a:spLocks noGrp="1"/>
          </p:cNvSpPr>
          <p:nvPr>
            <p:ph type="body" sz="half" idx="21"/>
          </p:nvPr>
        </p:nvSpPr>
        <p:spPr>
          <a:xfrm>
            <a:off x="960665" y="4364227"/>
            <a:ext cx="7011488" cy="8832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BBB6EDE2-F53E-7B97-FF80-7764EECA4CCF}"/>
              </a:ext>
            </a:extLst>
          </p:cNvPr>
          <p:cNvSpPr>
            <a:spLocks noGrp="1"/>
          </p:cNvSpPr>
          <p:nvPr>
            <p:ph type="pic" sz="quarter" idx="22"/>
          </p:nvPr>
        </p:nvSpPr>
        <p:spPr>
          <a:xfrm>
            <a:off x="8485188" y="0"/>
            <a:ext cx="3706812" cy="6858000"/>
          </a:xfrm>
        </p:spPr>
        <p:txBody>
          <a:bodyPr/>
          <a:lstStyle/>
          <a:p>
            <a:r>
              <a:rPr lang="en-US"/>
              <a:t>Click icon to add picture</a:t>
            </a:r>
          </a:p>
        </p:txBody>
      </p:sp>
    </p:spTree>
    <p:extLst>
      <p:ext uri="{BB962C8B-B14F-4D97-AF65-F5344CB8AC3E}">
        <p14:creationId xmlns:p14="http://schemas.microsoft.com/office/powerpoint/2010/main" val="211836402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81E5-DE3E-1E52-3179-344AB5B2A570}"/>
              </a:ext>
            </a:extLst>
          </p:cNvPr>
          <p:cNvSpPr>
            <a:spLocks noGrp="1"/>
          </p:cNvSpPr>
          <p:nvPr>
            <p:ph type="title"/>
          </p:nvPr>
        </p:nvSpPr>
        <p:spPr>
          <a:xfrm>
            <a:off x="609600" y="363537"/>
            <a:ext cx="10972800" cy="1230485"/>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89A41B8-CF99-8A7C-E16D-CFEF1E099C4C}"/>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F9989524-6BA7-0F2E-1749-175C6928696B}"/>
              </a:ext>
            </a:extLst>
          </p:cNvPr>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428669772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6759F-66EA-8EE3-A2F4-F15BA2F9B5C8}"/>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46548357-3F2C-483C-C0FC-FD9FB673CEB7}"/>
              </a:ext>
            </a:extLst>
          </p:cNvPr>
          <p:cNvSpPr>
            <a:spLocks noGrp="1"/>
          </p:cNvSpPr>
          <p:nvPr>
            <p:ph type="ftr" sz="quarter" idx="11"/>
          </p:nvPr>
        </p:nvSpPr>
        <p:spPr>
          <a:xfrm>
            <a:off x="4038600" y="6356350"/>
            <a:ext cx="4114800" cy="365125"/>
          </a:xfrm>
          <a:prstGeom prst="rect">
            <a:avLst/>
          </a:prstGeom>
        </p:spPr>
        <p:txBody>
          <a:bodyPr/>
          <a:lstStyle/>
          <a:p>
            <a:endParaRPr lang="en-US"/>
          </a:p>
        </p:txBody>
      </p:sp>
    </p:spTree>
    <p:extLst>
      <p:ext uri="{BB962C8B-B14F-4D97-AF65-F5344CB8AC3E}">
        <p14:creationId xmlns:p14="http://schemas.microsoft.com/office/powerpoint/2010/main" val="18134129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2FD8F-8F01-3F00-11AB-14C3DDDF05F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0676006-B651-38DF-0E30-9BC5A5D94F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EDDBF8F-6748-D254-734B-86872C65B958}"/>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F3BFABE3-F9E6-0AF2-1902-F2DF52B135D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FC1CA70-C085-FF2B-1C90-FEEE5E8EC7AD}"/>
              </a:ext>
            </a:extLst>
          </p:cNvPr>
          <p:cNvSpPr>
            <a:spLocks noGrp="1"/>
          </p:cNvSpPr>
          <p:nvPr>
            <p:ph type="sldNum" sz="quarter" idx="12"/>
          </p:nvPr>
        </p:nvSpPr>
        <p:spPr/>
        <p:txBody>
          <a:bodyPr/>
          <a:lstStyle/>
          <a:p>
            <a:fld id="{FE21B538-9E4F-4225-B170-F05A74957F26}" type="slidenum">
              <a:rPr lang="en-IN" smtClean="0"/>
              <a:t>‹#›</a:t>
            </a:fld>
            <a:endParaRPr lang="en-IN"/>
          </a:p>
        </p:txBody>
      </p:sp>
    </p:spTree>
    <p:extLst>
      <p:ext uri="{BB962C8B-B14F-4D97-AF65-F5344CB8AC3E}">
        <p14:creationId xmlns:p14="http://schemas.microsoft.com/office/powerpoint/2010/main" val="114397030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5622403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BDBCC5E-C1E8-42AD-BD3E-82D8EE5AC321}"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433664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352606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287981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BDBCC5E-C1E8-42AD-BD3E-82D8EE5AC321}"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723133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046221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188815187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919778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225381"/>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59631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263382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6477000" y="688288"/>
            <a:ext cx="4433455" cy="3966824"/>
          </a:xfrm>
        </p:spPr>
        <p:txBody>
          <a:bodyPr anchor="t">
            <a:noAutofit/>
          </a:bodyPr>
          <a:lstStyle>
            <a:lvl1pPr>
              <a:defRPr sz="72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7A9709E4-652E-524A-8D35-CF602AA44AAA}" type="slidenum">
              <a:rPr lang="en-US" smtClean="0"/>
              <a:t>‹#›</a:t>
            </a:fld>
            <a:endParaRPr lang="en-US"/>
          </a:p>
        </p:txBody>
      </p:sp>
      <p:sp>
        <p:nvSpPr>
          <p:cNvPr id="12" name="Picture Placeholder 11">
            <a:extLst>
              <a:ext uri="{FF2B5EF4-FFF2-40B4-BE49-F238E27FC236}">
                <a16:creationId xmlns:a16="http://schemas.microsoft.com/office/drawing/2014/main" id="{1F42E324-B3F9-BA8B-E636-0DB5DCF6B8A3}"/>
              </a:ext>
            </a:extLst>
          </p:cNvPr>
          <p:cNvSpPr>
            <a:spLocks noGrp="1"/>
          </p:cNvSpPr>
          <p:nvPr>
            <p:ph type="pic" sz="quarter" idx="18"/>
          </p:nvPr>
        </p:nvSpPr>
        <p:spPr>
          <a:xfrm>
            <a:off x="0" y="0"/>
            <a:ext cx="6096000" cy="6857996"/>
          </a:xfrm>
        </p:spPr>
        <p:txBody>
          <a:bodyPr/>
          <a:lstStyle/>
          <a:p>
            <a:r>
              <a:rPr lang="en-US"/>
              <a:t>Click icon to add picture</a:t>
            </a:r>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6511636" y="5936851"/>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Tree>
    <p:extLst>
      <p:ext uri="{BB962C8B-B14F-4D97-AF65-F5344CB8AC3E}">
        <p14:creationId xmlns:p14="http://schemas.microsoft.com/office/powerpoint/2010/main" val="2162213541"/>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guide id="4" orient="horz" pos="5424">
          <p15:clr>
            <a:srgbClr val="FBAE40"/>
          </p15:clr>
        </p15:guide>
      </p15:sldGuideLst>
    </p:ext>
  </p:extLst>
</p:sldLayout>
</file>

<file path=ppt/slideLayouts/slideLayout107.xml><?xml version="1.0" encoding="utf-8"?>
<p:sldLayout xmlns:a="http://schemas.openxmlformats.org/drawingml/2006/main" xmlns:r="http://schemas.openxmlformats.org/officeDocument/2006/relationships" xmlns:p="http://schemas.openxmlformats.org/presentationml/2006/main">
  <p:cSld name="1_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5" y="688289"/>
            <a:ext cx="5629275" cy="2138039"/>
          </a:xfrm>
        </p:spPr>
        <p:txBody>
          <a:bodyPr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7A9709E4-652E-524A-8D35-CF602AA44AAA}" type="slidenum">
              <a:rPr lang="en-US" smtClean="0"/>
              <a:t>‹#›</a:t>
            </a:fld>
            <a:endParaRPr lang="en-US"/>
          </a:p>
        </p:txBody>
      </p:sp>
      <p:sp>
        <p:nvSpPr>
          <p:cNvPr id="11" name="Text Placeholder 10">
            <a:extLst>
              <a:ext uri="{FF2B5EF4-FFF2-40B4-BE49-F238E27FC236}">
                <a16:creationId xmlns:a16="http://schemas.microsoft.com/office/drawing/2014/main" id="{8AE235B5-1CFD-192F-6EB8-F70885CA8901}"/>
              </a:ext>
            </a:extLst>
          </p:cNvPr>
          <p:cNvSpPr>
            <a:spLocks noGrp="1"/>
          </p:cNvSpPr>
          <p:nvPr>
            <p:ph type="body" sz="quarter" idx="13"/>
          </p:nvPr>
        </p:nvSpPr>
        <p:spPr>
          <a:xfrm>
            <a:off x="592281" y="3429000"/>
            <a:ext cx="5143501" cy="2380243"/>
          </a:xfrm>
        </p:spPr>
        <p:txBody>
          <a:bodyPr>
            <a:normAutofit/>
          </a:bodyPr>
          <a:lstStyle>
            <a:lvl1pPr marL="0" indent="0">
              <a:buNone/>
              <a:defRPr sz="1600"/>
            </a:lvl1pPr>
          </a:lstStyle>
          <a:p>
            <a:pPr lvl="0"/>
            <a:r>
              <a:rPr lang="en-US"/>
              <a:t>Click to edit Master text styles</a:t>
            </a:r>
          </a:p>
        </p:txBody>
      </p:sp>
      <p:sp>
        <p:nvSpPr>
          <p:cNvPr id="3" name="Text Placeholder 10">
            <a:extLst>
              <a:ext uri="{FF2B5EF4-FFF2-40B4-BE49-F238E27FC236}">
                <a16:creationId xmlns:a16="http://schemas.microsoft.com/office/drawing/2014/main" id="{5E227211-DEE4-1F0C-C1BA-C744EE226C00}"/>
              </a:ext>
            </a:extLst>
          </p:cNvPr>
          <p:cNvSpPr>
            <a:spLocks noGrp="1"/>
          </p:cNvSpPr>
          <p:nvPr>
            <p:ph type="body" sz="quarter" idx="14"/>
          </p:nvPr>
        </p:nvSpPr>
        <p:spPr>
          <a:xfrm>
            <a:off x="592282" y="2826327"/>
            <a:ext cx="5143500"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p:nvSpPr>
        <p:spPr>
          <a:xfrm>
            <a:off x="400709" y="5885947"/>
            <a:ext cx="11328458" cy="1"/>
          </a:xfrm>
          <a:prstGeom prst="line">
            <a:avLst/>
          </a:prstGeom>
          <a:ln w="12700">
            <a:solidFill>
              <a:srgbClr val="000000"/>
            </a:solidFill>
            <a:miter/>
          </a:ln>
        </p:spPr>
        <p:txBody>
          <a:bodyPr lIns="34289" rIns="34289"/>
          <a:lstStyle/>
          <a:p>
            <a:endParaRPr sz="1350"/>
          </a:p>
        </p:txBody>
      </p:sp>
      <p:sp>
        <p:nvSpPr>
          <p:cNvPr id="12" name="Picture Placeholder 11">
            <a:extLst>
              <a:ext uri="{FF2B5EF4-FFF2-40B4-BE49-F238E27FC236}">
                <a16:creationId xmlns:a16="http://schemas.microsoft.com/office/drawing/2014/main" id="{1F42E324-B3F9-BA8B-E636-0DB5DCF6B8A3}"/>
              </a:ext>
            </a:extLst>
          </p:cNvPr>
          <p:cNvSpPr>
            <a:spLocks noGrp="1"/>
          </p:cNvSpPr>
          <p:nvPr>
            <p:ph type="pic" sz="quarter" idx="18"/>
          </p:nvPr>
        </p:nvSpPr>
        <p:spPr>
          <a:xfrm>
            <a:off x="6096000" y="1153397"/>
            <a:ext cx="5629275" cy="4499259"/>
          </a:xfrm>
        </p:spPr>
        <p:txBody>
          <a:bodyPr/>
          <a:lstStyle/>
          <a:p>
            <a:r>
              <a:rPr lang="en-US"/>
              <a:t>Click icon to add picture</a:t>
            </a:r>
          </a:p>
        </p:txBody>
      </p:sp>
    </p:spTree>
    <p:extLst>
      <p:ext uri="{BB962C8B-B14F-4D97-AF65-F5344CB8AC3E}">
        <p14:creationId xmlns:p14="http://schemas.microsoft.com/office/powerpoint/2010/main" val="3416133718"/>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cSld name="2_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6" y="685804"/>
            <a:ext cx="7661274" cy="2069086"/>
          </a:xfrm>
        </p:spPr>
        <p:txBody>
          <a:bodyPr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7A9709E4-652E-524A-8D35-CF602AA44AAA}" type="slidenum">
              <a:rPr lang="en-US" smtClean="0"/>
              <a:t>‹#›</a:t>
            </a:fld>
            <a:endParaRPr lang="en-US"/>
          </a:p>
        </p:txBody>
      </p:sp>
      <p:sp>
        <p:nvSpPr>
          <p:cNvPr id="11" name="Text Placeholder 10">
            <a:extLst>
              <a:ext uri="{FF2B5EF4-FFF2-40B4-BE49-F238E27FC236}">
                <a16:creationId xmlns:a16="http://schemas.microsoft.com/office/drawing/2014/main" id="{8AE235B5-1CFD-192F-6EB8-F70885CA8901}"/>
              </a:ext>
            </a:extLst>
          </p:cNvPr>
          <p:cNvSpPr>
            <a:spLocks noGrp="1"/>
          </p:cNvSpPr>
          <p:nvPr>
            <p:ph type="body" sz="quarter" idx="13"/>
          </p:nvPr>
        </p:nvSpPr>
        <p:spPr>
          <a:xfrm>
            <a:off x="592282" y="3429000"/>
            <a:ext cx="3283527" cy="2380243"/>
          </a:xfrm>
        </p:spPr>
        <p:txBody>
          <a:bodyPr>
            <a:normAutofit/>
          </a:bodyPr>
          <a:lstStyle>
            <a:lvl1pPr marL="0" indent="0">
              <a:buNone/>
              <a:defRPr sz="1600"/>
            </a:lvl1pPr>
          </a:lstStyle>
          <a:p>
            <a:pPr lvl="0"/>
            <a:r>
              <a:rPr lang="en-US"/>
              <a:t>Click to edit Master text styles</a:t>
            </a:r>
          </a:p>
        </p:txBody>
      </p:sp>
      <p:sp>
        <p:nvSpPr>
          <p:cNvPr id="3" name="Text Placeholder 10">
            <a:extLst>
              <a:ext uri="{FF2B5EF4-FFF2-40B4-BE49-F238E27FC236}">
                <a16:creationId xmlns:a16="http://schemas.microsoft.com/office/drawing/2014/main" id="{5E227211-DEE4-1F0C-C1BA-C744EE226C00}"/>
              </a:ext>
            </a:extLst>
          </p:cNvPr>
          <p:cNvSpPr>
            <a:spLocks noGrp="1"/>
          </p:cNvSpPr>
          <p:nvPr>
            <p:ph type="body" sz="quarter" idx="14"/>
          </p:nvPr>
        </p:nvSpPr>
        <p:spPr>
          <a:xfrm>
            <a:off x="592282"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4454237"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94F64B39-6AAB-933F-C46A-07FA43BE0567}"/>
              </a:ext>
            </a:extLst>
          </p:cNvPr>
          <p:cNvSpPr>
            <a:spLocks noGrp="1"/>
          </p:cNvSpPr>
          <p:nvPr>
            <p:ph type="body" sz="quarter" idx="17"/>
          </p:nvPr>
        </p:nvSpPr>
        <p:spPr>
          <a:xfrm>
            <a:off x="4454237" y="3429000"/>
            <a:ext cx="3283527" cy="2380239"/>
          </a:xfrm>
        </p:spPr>
        <p:txBody>
          <a:bodyPr>
            <a:normAutofit/>
          </a:bodyPr>
          <a:lstStyle>
            <a:lvl1pPr marL="0" indent="0">
              <a:buNone/>
              <a:defRPr sz="1600"/>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p:nvSpPr>
        <p:spPr>
          <a:xfrm>
            <a:off x="400709" y="5885947"/>
            <a:ext cx="11328458" cy="1"/>
          </a:xfrm>
          <a:prstGeom prst="line">
            <a:avLst/>
          </a:prstGeom>
          <a:ln w="12700">
            <a:solidFill>
              <a:srgbClr val="000000"/>
            </a:solidFill>
            <a:miter/>
          </a:ln>
        </p:spPr>
        <p:txBody>
          <a:bodyPr lIns="34289" rIns="34289"/>
          <a:lstStyle/>
          <a:p>
            <a:endParaRPr sz="1350"/>
          </a:p>
        </p:txBody>
      </p:sp>
      <p:sp>
        <p:nvSpPr>
          <p:cNvPr id="12" name="Picture Placeholder 11">
            <a:extLst>
              <a:ext uri="{FF2B5EF4-FFF2-40B4-BE49-F238E27FC236}">
                <a16:creationId xmlns:a16="http://schemas.microsoft.com/office/drawing/2014/main" id="{1F42E324-B3F9-BA8B-E636-0DB5DCF6B8A3}"/>
              </a:ext>
            </a:extLst>
          </p:cNvPr>
          <p:cNvSpPr>
            <a:spLocks noGrp="1"/>
          </p:cNvSpPr>
          <p:nvPr>
            <p:ph type="pic" sz="quarter" idx="18"/>
          </p:nvPr>
        </p:nvSpPr>
        <p:spPr>
          <a:xfrm>
            <a:off x="8853487" y="1153397"/>
            <a:ext cx="2871788" cy="4499259"/>
          </a:xfrm>
        </p:spPr>
        <p:txBody>
          <a:bodyPr/>
          <a:lstStyle/>
          <a:p>
            <a:r>
              <a:rPr lang="en-US"/>
              <a:t>Click icon to add picture</a:t>
            </a:r>
          </a:p>
        </p:txBody>
      </p:sp>
    </p:spTree>
    <p:extLst>
      <p:ext uri="{BB962C8B-B14F-4D97-AF65-F5344CB8AC3E}">
        <p14:creationId xmlns:p14="http://schemas.microsoft.com/office/powerpoint/2010/main" val="4146013852"/>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cSld name="2_Columns(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5" y="688289"/>
            <a:ext cx="5629275" cy="2689838"/>
          </a:xfrm>
        </p:spPr>
        <p:txBody>
          <a:bodyPr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7A9709E4-652E-524A-8D35-CF602AA44AAA}" type="slidenum">
              <a:rPr lang="en-US" smtClean="0"/>
              <a:t>‹#›</a:t>
            </a:fld>
            <a:endParaRPr lang="en-US"/>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6961909" y="1030325"/>
            <a:ext cx="4763366"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94F64B39-6AAB-933F-C46A-07FA43BE0567}"/>
              </a:ext>
            </a:extLst>
          </p:cNvPr>
          <p:cNvSpPr>
            <a:spLocks noGrp="1"/>
          </p:cNvSpPr>
          <p:nvPr>
            <p:ph type="body" sz="quarter" idx="17"/>
          </p:nvPr>
        </p:nvSpPr>
        <p:spPr>
          <a:xfrm>
            <a:off x="6961909" y="1632997"/>
            <a:ext cx="4763366" cy="1193330"/>
          </a:xfrm>
        </p:spPr>
        <p:txBody>
          <a:bodyPr>
            <a:normAutofit/>
          </a:bodyPr>
          <a:lstStyle>
            <a:lvl1pPr marL="0" indent="0">
              <a:buNone/>
              <a:defRPr sz="1600"/>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p:nvSpPr>
        <p:spPr>
          <a:xfrm>
            <a:off x="400709" y="5885947"/>
            <a:ext cx="11328458" cy="1"/>
          </a:xfrm>
          <a:prstGeom prst="line">
            <a:avLst/>
          </a:prstGeom>
          <a:ln w="12700">
            <a:solidFill>
              <a:srgbClr val="000000"/>
            </a:solidFill>
            <a:miter/>
          </a:ln>
        </p:spPr>
        <p:txBody>
          <a:bodyPr lIns="34289" rIns="34289"/>
          <a:lstStyle/>
          <a:p>
            <a:endParaRPr sz="1350"/>
          </a:p>
        </p:txBody>
      </p:sp>
      <p:sp>
        <p:nvSpPr>
          <p:cNvPr id="4" name="Text Placeholder 10">
            <a:extLst>
              <a:ext uri="{FF2B5EF4-FFF2-40B4-BE49-F238E27FC236}">
                <a16:creationId xmlns:a16="http://schemas.microsoft.com/office/drawing/2014/main" id="{8F14F2A9-59FA-754E-5B1E-11A58CA07A35}"/>
              </a:ext>
            </a:extLst>
          </p:cNvPr>
          <p:cNvSpPr>
            <a:spLocks noGrp="1"/>
          </p:cNvSpPr>
          <p:nvPr>
            <p:ph type="body" sz="quarter" idx="18"/>
          </p:nvPr>
        </p:nvSpPr>
        <p:spPr>
          <a:xfrm>
            <a:off x="6961909" y="2836716"/>
            <a:ext cx="4763366"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8" name="Text Placeholder 10">
            <a:extLst>
              <a:ext uri="{FF2B5EF4-FFF2-40B4-BE49-F238E27FC236}">
                <a16:creationId xmlns:a16="http://schemas.microsoft.com/office/drawing/2014/main" id="{0B23DCBD-0AA5-7D57-EC78-48DF1E6328C6}"/>
              </a:ext>
            </a:extLst>
          </p:cNvPr>
          <p:cNvSpPr>
            <a:spLocks noGrp="1"/>
          </p:cNvSpPr>
          <p:nvPr>
            <p:ph type="body" sz="quarter" idx="19"/>
          </p:nvPr>
        </p:nvSpPr>
        <p:spPr>
          <a:xfrm>
            <a:off x="6961909" y="3439389"/>
            <a:ext cx="4763366" cy="1411538"/>
          </a:xfrm>
        </p:spPr>
        <p:txBody>
          <a:bodyPr>
            <a:normAutofit/>
          </a:bodyPr>
          <a:lstStyle>
            <a:lvl1pPr marL="0" indent="0">
              <a:buNone/>
              <a:defRPr sz="1600"/>
            </a:lvl1pPr>
          </a:lstStyle>
          <a:p>
            <a:pPr lvl="0"/>
            <a:r>
              <a:rPr lang="en-US"/>
              <a:t>Click to edit Master text styles</a:t>
            </a:r>
          </a:p>
        </p:txBody>
      </p:sp>
    </p:spTree>
    <p:extLst>
      <p:ext uri="{BB962C8B-B14F-4D97-AF65-F5344CB8AC3E}">
        <p14:creationId xmlns:p14="http://schemas.microsoft.com/office/powerpoint/2010/main" val="4015316479"/>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cSld name="3_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5" y="685801"/>
            <a:ext cx="7661275" cy="2057400"/>
          </a:xfrm>
        </p:spPr>
        <p:txBody>
          <a:bodyPr wrap="square"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7A9709E4-652E-524A-8D35-CF602AA44AAA}" type="slidenum">
              <a:rPr lang="en-US" smtClean="0"/>
              <a:t>‹#›</a:t>
            </a:fld>
            <a:endParaRPr lang="en-US"/>
          </a:p>
        </p:txBody>
      </p:sp>
      <p:sp>
        <p:nvSpPr>
          <p:cNvPr id="11" name="Text Placeholder 10">
            <a:extLst>
              <a:ext uri="{FF2B5EF4-FFF2-40B4-BE49-F238E27FC236}">
                <a16:creationId xmlns:a16="http://schemas.microsoft.com/office/drawing/2014/main" id="{8AE235B5-1CFD-192F-6EB8-F70885CA8901}"/>
              </a:ext>
            </a:extLst>
          </p:cNvPr>
          <p:cNvSpPr>
            <a:spLocks noGrp="1"/>
          </p:cNvSpPr>
          <p:nvPr>
            <p:ph type="body" sz="quarter" idx="13"/>
          </p:nvPr>
        </p:nvSpPr>
        <p:spPr>
          <a:xfrm>
            <a:off x="592282" y="3429000"/>
            <a:ext cx="3283527" cy="2380243"/>
          </a:xfrm>
        </p:spPr>
        <p:txBody>
          <a:bodyPr>
            <a:normAutofit/>
          </a:bodyPr>
          <a:lstStyle>
            <a:lvl1pPr marL="0" indent="0">
              <a:buNone/>
              <a:defRPr sz="1600"/>
            </a:lvl1pPr>
          </a:lstStyle>
          <a:p>
            <a:pPr lvl="0"/>
            <a:r>
              <a:rPr lang="en-US"/>
              <a:t>Click to edit Master text styles</a:t>
            </a:r>
          </a:p>
        </p:txBody>
      </p:sp>
      <p:sp>
        <p:nvSpPr>
          <p:cNvPr id="3" name="Text Placeholder 10">
            <a:extLst>
              <a:ext uri="{FF2B5EF4-FFF2-40B4-BE49-F238E27FC236}">
                <a16:creationId xmlns:a16="http://schemas.microsoft.com/office/drawing/2014/main" id="{5E227211-DEE4-1F0C-C1BA-C744EE226C00}"/>
              </a:ext>
            </a:extLst>
          </p:cNvPr>
          <p:cNvSpPr>
            <a:spLocks noGrp="1"/>
          </p:cNvSpPr>
          <p:nvPr>
            <p:ph type="body" sz="quarter" idx="14"/>
          </p:nvPr>
        </p:nvSpPr>
        <p:spPr>
          <a:xfrm>
            <a:off x="592282"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4" name="Text Placeholder 10">
            <a:extLst>
              <a:ext uri="{FF2B5EF4-FFF2-40B4-BE49-F238E27FC236}">
                <a16:creationId xmlns:a16="http://schemas.microsoft.com/office/drawing/2014/main" id="{AB1C8803-0542-76BB-6DF0-FCC5FE74BCA4}"/>
              </a:ext>
            </a:extLst>
          </p:cNvPr>
          <p:cNvSpPr>
            <a:spLocks noGrp="1"/>
          </p:cNvSpPr>
          <p:nvPr>
            <p:ph type="body" sz="quarter" idx="15"/>
          </p:nvPr>
        </p:nvSpPr>
        <p:spPr>
          <a:xfrm>
            <a:off x="4454237" y="2819905"/>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8316191"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94F64B39-6AAB-933F-C46A-07FA43BE0567}"/>
              </a:ext>
            </a:extLst>
          </p:cNvPr>
          <p:cNvSpPr>
            <a:spLocks noGrp="1"/>
          </p:cNvSpPr>
          <p:nvPr>
            <p:ph type="body" sz="quarter" idx="17"/>
          </p:nvPr>
        </p:nvSpPr>
        <p:spPr>
          <a:xfrm>
            <a:off x="4454237" y="3429000"/>
            <a:ext cx="3283527" cy="2380239"/>
          </a:xfrm>
        </p:spPr>
        <p:txBody>
          <a:bodyPr>
            <a:normAutofit/>
          </a:bodyPr>
          <a:lstStyle>
            <a:lvl1pPr marL="0" indent="0">
              <a:buNone/>
              <a:defRPr sz="1600"/>
            </a:lvl1pPr>
          </a:lstStyle>
          <a:p>
            <a:pPr lvl="0"/>
            <a:r>
              <a:rPr lang="en-US"/>
              <a:t>Click to edit Master text styles</a:t>
            </a:r>
          </a:p>
        </p:txBody>
      </p:sp>
      <p:sp>
        <p:nvSpPr>
          <p:cNvPr id="8" name="Text Placeholder 10">
            <a:extLst>
              <a:ext uri="{FF2B5EF4-FFF2-40B4-BE49-F238E27FC236}">
                <a16:creationId xmlns:a16="http://schemas.microsoft.com/office/drawing/2014/main" id="{135C6E61-8847-4830-9FF4-365A758995C5}"/>
              </a:ext>
            </a:extLst>
          </p:cNvPr>
          <p:cNvSpPr>
            <a:spLocks noGrp="1"/>
          </p:cNvSpPr>
          <p:nvPr>
            <p:ph type="body" sz="quarter" idx="18"/>
          </p:nvPr>
        </p:nvSpPr>
        <p:spPr>
          <a:xfrm>
            <a:off x="8316191" y="3429001"/>
            <a:ext cx="3283527" cy="2380235"/>
          </a:xfrm>
        </p:spPr>
        <p:txBody>
          <a:bodyPr>
            <a:normAutofit/>
          </a:bodyPr>
          <a:lstStyle>
            <a:lvl1pPr marL="0" indent="0">
              <a:buNone/>
              <a:defRPr sz="1600"/>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p:nvSpPr>
        <p:spPr>
          <a:xfrm>
            <a:off x="400709" y="5885947"/>
            <a:ext cx="11328458" cy="1"/>
          </a:xfrm>
          <a:prstGeom prst="line">
            <a:avLst/>
          </a:prstGeom>
          <a:ln w="12700">
            <a:solidFill>
              <a:srgbClr val="000000"/>
            </a:solidFill>
            <a:miter/>
          </a:ln>
        </p:spPr>
        <p:txBody>
          <a:bodyPr lIns="34289" rIns="34289"/>
          <a:lstStyle/>
          <a:p>
            <a:endParaRPr sz="1350"/>
          </a:p>
        </p:txBody>
      </p:sp>
    </p:spTree>
    <p:extLst>
      <p:ext uri="{BB962C8B-B14F-4D97-AF65-F5344CB8AC3E}">
        <p14:creationId xmlns:p14="http://schemas.microsoft.com/office/powerpoint/2010/main" val="2808876243"/>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0" y="0"/>
            <a:ext cx="1066667" cy="400000"/>
          </a:xfrm>
          <a:prstGeom prst="rect">
            <a:avLst/>
          </a:prstGeom>
          <a:extLst>
            <a:ext uri="{C572A759-6A51-4108-AA02-DFA0A04FC94B}">
              <ma14:wrappingTextBoxFlag xmlns="" xmlns:ma14="http://schemas.microsoft.com/office/mac/drawingml/2011/main" val="0"/>
            </a:ext>
          </a:extLst>
        </p:spPr>
        <p:txBody>
          <a:bodyPr/>
          <a:lstStyle>
            <a:lvl1pPr/>
          </a:lstStyle>
          <a:p>
            <a:fld id="{7A9709E4-652E-524A-8D35-CF602AA44AAA}" type="slidenum">
              <a:rPr lang="en-US" smtClean="0"/>
              <a:t>‹#›</a:t>
            </a:fld>
            <a:endParaRPr lang="en-US"/>
          </a:p>
        </p:txBody>
      </p:sp>
    </p:spTree>
    <p:extLst>
      <p:ext uri="{BB962C8B-B14F-4D97-AF65-F5344CB8AC3E}">
        <p14:creationId xmlns:p14="http://schemas.microsoft.com/office/powerpoint/2010/main" val="2159265918"/>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6477000" y="688288"/>
            <a:ext cx="4433455" cy="3966824"/>
          </a:xfrm>
        </p:spPr>
        <p:txBody>
          <a:bodyPr anchor="t">
            <a:noAutofit/>
          </a:bodyPr>
          <a:lstStyle>
            <a:lvl1pPr>
              <a:defRPr sz="72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B4E73946-9152-2148-B286-BEF1B04A8193}" type="slidenum">
              <a:rPr lang="en-US" smtClean="0"/>
              <a:t>‹#›</a:t>
            </a:fld>
            <a:endParaRPr lang="en-US" dirty="0"/>
          </a:p>
        </p:txBody>
      </p:sp>
      <p:sp>
        <p:nvSpPr>
          <p:cNvPr id="12" name="Picture Placeholder 11">
            <a:extLst>
              <a:ext uri="{FF2B5EF4-FFF2-40B4-BE49-F238E27FC236}">
                <a16:creationId xmlns:a16="http://schemas.microsoft.com/office/drawing/2014/main" id="{1F42E324-B3F9-BA8B-E636-0DB5DCF6B8A3}"/>
              </a:ext>
            </a:extLst>
          </p:cNvPr>
          <p:cNvSpPr>
            <a:spLocks noGrp="1"/>
          </p:cNvSpPr>
          <p:nvPr>
            <p:ph type="pic" sz="quarter" idx="18"/>
          </p:nvPr>
        </p:nvSpPr>
        <p:spPr>
          <a:xfrm>
            <a:off x="0" y="0"/>
            <a:ext cx="6096000" cy="6857996"/>
          </a:xfrm>
        </p:spPr>
        <p:txBody>
          <a:bodyPr/>
          <a:lstStyle/>
          <a:p>
            <a:r>
              <a:rPr lang="en-US"/>
              <a:t>Click icon to add picture</a:t>
            </a:r>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6511636" y="5936851"/>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Tree>
    <p:extLst>
      <p:ext uri="{BB962C8B-B14F-4D97-AF65-F5344CB8AC3E}">
        <p14:creationId xmlns:p14="http://schemas.microsoft.com/office/powerpoint/2010/main" val="3051776844"/>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guide id="4" orient="horz" pos="5424">
          <p15:clr>
            <a:srgbClr val="FBAE4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3_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5" y="685801"/>
            <a:ext cx="7661275" cy="2057400"/>
          </a:xfrm>
        </p:spPr>
        <p:txBody>
          <a:bodyPr wrap="square"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B4E73946-9152-2148-B286-BEF1B04A8193}" type="slidenum">
              <a:rPr lang="en-US" smtClean="0"/>
              <a:t>‹#›</a:t>
            </a:fld>
            <a:endParaRPr lang="en-US"/>
          </a:p>
        </p:txBody>
      </p:sp>
      <p:sp>
        <p:nvSpPr>
          <p:cNvPr id="11" name="Text Placeholder 10">
            <a:extLst>
              <a:ext uri="{FF2B5EF4-FFF2-40B4-BE49-F238E27FC236}">
                <a16:creationId xmlns:a16="http://schemas.microsoft.com/office/drawing/2014/main" id="{8AE235B5-1CFD-192F-6EB8-F70885CA8901}"/>
              </a:ext>
            </a:extLst>
          </p:cNvPr>
          <p:cNvSpPr>
            <a:spLocks noGrp="1"/>
          </p:cNvSpPr>
          <p:nvPr>
            <p:ph type="body" sz="quarter" idx="13"/>
          </p:nvPr>
        </p:nvSpPr>
        <p:spPr>
          <a:xfrm>
            <a:off x="592282" y="3429000"/>
            <a:ext cx="3283527" cy="2380243"/>
          </a:xfrm>
        </p:spPr>
        <p:txBody>
          <a:bodyPr>
            <a:normAutofit/>
          </a:bodyPr>
          <a:lstStyle>
            <a:lvl1pPr marL="0" indent="0">
              <a:buNone/>
              <a:defRPr sz="1600"/>
            </a:lvl1pPr>
          </a:lstStyle>
          <a:p>
            <a:pPr lvl="0"/>
            <a:r>
              <a:rPr lang="en-US"/>
              <a:t>Click to edit Master text styles</a:t>
            </a:r>
          </a:p>
        </p:txBody>
      </p:sp>
      <p:sp>
        <p:nvSpPr>
          <p:cNvPr id="3" name="Text Placeholder 10">
            <a:extLst>
              <a:ext uri="{FF2B5EF4-FFF2-40B4-BE49-F238E27FC236}">
                <a16:creationId xmlns:a16="http://schemas.microsoft.com/office/drawing/2014/main" id="{5E227211-DEE4-1F0C-C1BA-C744EE226C00}"/>
              </a:ext>
            </a:extLst>
          </p:cNvPr>
          <p:cNvSpPr>
            <a:spLocks noGrp="1"/>
          </p:cNvSpPr>
          <p:nvPr>
            <p:ph type="body" sz="quarter" idx="14"/>
          </p:nvPr>
        </p:nvSpPr>
        <p:spPr>
          <a:xfrm>
            <a:off x="592282"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4" name="Text Placeholder 10">
            <a:extLst>
              <a:ext uri="{FF2B5EF4-FFF2-40B4-BE49-F238E27FC236}">
                <a16:creationId xmlns:a16="http://schemas.microsoft.com/office/drawing/2014/main" id="{AB1C8803-0542-76BB-6DF0-FCC5FE74BCA4}"/>
              </a:ext>
            </a:extLst>
          </p:cNvPr>
          <p:cNvSpPr>
            <a:spLocks noGrp="1"/>
          </p:cNvSpPr>
          <p:nvPr>
            <p:ph type="body" sz="quarter" idx="15"/>
          </p:nvPr>
        </p:nvSpPr>
        <p:spPr>
          <a:xfrm>
            <a:off x="4454237" y="2819905"/>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8316191"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94F64B39-6AAB-933F-C46A-07FA43BE0567}"/>
              </a:ext>
            </a:extLst>
          </p:cNvPr>
          <p:cNvSpPr>
            <a:spLocks noGrp="1"/>
          </p:cNvSpPr>
          <p:nvPr>
            <p:ph type="body" sz="quarter" idx="17"/>
          </p:nvPr>
        </p:nvSpPr>
        <p:spPr>
          <a:xfrm>
            <a:off x="4454237" y="3429000"/>
            <a:ext cx="3283527" cy="2380239"/>
          </a:xfrm>
        </p:spPr>
        <p:txBody>
          <a:bodyPr>
            <a:normAutofit/>
          </a:bodyPr>
          <a:lstStyle>
            <a:lvl1pPr marL="0" indent="0">
              <a:buNone/>
              <a:defRPr sz="1600"/>
            </a:lvl1pPr>
          </a:lstStyle>
          <a:p>
            <a:pPr lvl="0"/>
            <a:r>
              <a:rPr lang="en-US"/>
              <a:t>Click to edit Master text styles</a:t>
            </a:r>
          </a:p>
        </p:txBody>
      </p:sp>
      <p:sp>
        <p:nvSpPr>
          <p:cNvPr id="8" name="Text Placeholder 10">
            <a:extLst>
              <a:ext uri="{FF2B5EF4-FFF2-40B4-BE49-F238E27FC236}">
                <a16:creationId xmlns:a16="http://schemas.microsoft.com/office/drawing/2014/main" id="{135C6E61-8847-4830-9FF4-365A758995C5}"/>
              </a:ext>
            </a:extLst>
          </p:cNvPr>
          <p:cNvSpPr>
            <a:spLocks noGrp="1"/>
          </p:cNvSpPr>
          <p:nvPr>
            <p:ph type="body" sz="quarter" idx="18"/>
          </p:nvPr>
        </p:nvSpPr>
        <p:spPr>
          <a:xfrm>
            <a:off x="8316191" y="3429001"/>
            <a:ext cx="3283527" cy="2380235"/>
          </a:xfrm>
        </p:spPr>
        <p:txBody>
          <a:bodyPr>
            <a:normAutofit/>
          </a:bodyPr>
          <a:lstStyle>
            <a:lvl1pPr marL="0" indent="0">
              <a:buNone/>
              <a:defRPr sz="1600"/>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userDrawn="1"/>
        </p:nvSpPr>
        <p:spPr>
          <a:xfrm>
            <a:off x="400709" y="5885947"/>
            <a:ext cx="11328458" cy="1"/>
          </a:xfrm>
          <a:prstGeom prst="line">
            <a:avLst/>
          </a:prstGeom>
          <a:ln w="12700">
            <a:solidFill>
              <a:srgbClr val="000000"/>
            </a:solidFill>
            <a:miter/>
          </a:ln>
        </p:spPr>
        <p:txBody>
          <a:bodyPr lIns="34289" rIns="34289"/>
          <a:lstStyle/>
          <a:p>
            <a:endParaRPr sz="1350"/>
          </a:p>
        </p:txBody>
      </p:sp>
    </p:spTree>
    <p:extLst>
      <p:ext uri="{BB962C8B-B14F-4D97-AF65-F5344CB8AC3E}">
        <p14:creationId xmlns:p14="http://schemas.microsoft.com/office/powerpoint/2010/main" val="386426654"/>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2_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6" y="685804"/>
            <a:ext cx="7661274" cy="2069086"/>
          </a:xfrm>
        </p:spPr>
        <p:txBody>
          <a:bodyPr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B4E73946-9152-2148-B286-BEF1B04A8193}" type="slidenum">
              <a:rPr lang="en-US" smtClean="0"/>
              <a:t>‹#›</a:t>
            </a:fld>
            <a:endParaRPr lang="en-US"/>
          </a:p>
        </p:txBody>
      </p:sp>
      <p:sp>
        <p:nvSpPr>
          <p:cNvPr id="11" name="Text Placeholder 10">
            <a:extLst>
              <a:ext uri="{FF2B5EF4-FFF2-40B4-BE49-F238E27FC236}">
                <a16:creationId xmlns:a16="http://schemas.microsoft.com/office/drawing/2014/main" id="{8AE235B5-1CFD-192F-6EB8-F70885CA8901}"/>
              </a:ext>
            </a:extLst>
          </p:cNvPr>
          <p:cNvSpPr>
            <a:spLocks noGrp="1"/>
          </p:cNvSpPr>
          <p:nvPr>
            <p:ph type="body" sz="quarter" idx="13"/>
          </p:nvPr>
        </p:nvSpPr>
        <p:spPr>
          <a:xfrm>
            <a:off x="592282" y="3429000"/>
            <a:ext cx="3283527" cy="2380243"/>
          </a:xfrm>
        </p:spPr>
        <p:txBody>
          <a:bodyPr>
            <a:normAutofit/>
          </a:bodyPr>
          <a:lstStyle>
            <a:lvl1pPr marL="0" indent="0">
              <a:buNone/>
              <a:defRPr sz="1600"/>
            </a:lvl1pPr>
          </a:lstStyle>
          <a:p>
            <a:pPr lvl="0"/>
            <a:r>
              <a:rPr lang="en-US"/>
              <a:t>Click to edit Master text styles</a:t>
            </a:r>
          </a:p>
        </p:txBody>
      </p:sp>
      <p:sp>
        <p:nvSpPr>
          <p:cNvPr id="3" name="Text Placeholder 10">
            <a:extLst>
              <a:ext uri="{FF2B5EF4-FFF2-40B4-BE49-F238E27FC236}">
                <a16:creationId xmlns:a16="http://schemas.microsoft.com/office/drawing/2014/main" id="{5E227211-DEE4-1F0C-C1BA-C744EE226C00}"/>
              </a:ext>
            </a:extLst>
          </p:cNvPr>
          <p:cNvSpPr>
            <a:spLocks noGrp="1"/>
          </p:cNvSpPr>
          <p:nvPr>
            <p:ph type="body" sz="quarter" idx="14"/>
          </p:nvPr>
        </p:nvSpPr>
        <p:spPr>
          <a:xfrm>
            <a:off x="592282"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4454237" y="2826327"/>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94F64B39-6AAB-933F-C46A-07FA43BE0567}"/>
              </a:ext>
            </a:extLst>
          </p:cNvPr>
          <p:cNvSpPr>
            <a:spLocks noGrp="1"/>
          </p:cNvSpPr>
          <p:nvPr>
            <p:ph type="body" sz="quarter" idx="17"/>
          </p:nvPr>
        </p:nvSpPr>
        <p:spPr>
          <a:xfrm>
            <a:off x="4454237" y="3429000"/>
            <a:ext cx="3283527" cy="2380239"/>
          </a:xfrm>
        </p:spPr>
        <p:txBody>
          <a:bodyPr>
            <a:normAutofit/>
          </a:bodyPr>
          <a:lstStyle>
            <a:lvl1pPr marL="0" indent="0">
              <a:buNone/>
              <a:defRPr sz="1600"/>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userDrawn="1"/>
        </p:nvSpPr>
        <p:spPr>
          <a:xfrm>
            <a:off x="400709" y="5885947"/>
            <a:ext cx="11328458" cy="1"/>
          </a:xfrm>
          <a:prstGeom prst="line">
            <a:avLst/>
          </a:prstGeom>
          <a:ln w="12700">
            <a:solidFill>
              <a:srgbClr val="000000"/>
            </a:solidFill>
            <a:miter/>
          </a:ln>
        </p:spPr>
        <p:txBody>
          <a:bodyPr lIns="34289" rIns="34289"/>
          <a:lstStyle/>
          <a:p>
            <a:endParaRPr sz="1350"/>
          </a:p>
        </p:txBody>
      </p:sp>
      <p:sp>
        <p:nvSpPr>
          <p:cNvPr id="12" name="Picture Placeholder 11">
            <a:extLst>
              <a:ext uri="{FF2B5EF4-FFF2-40B4-BE49-F238E27FC236}">
                <a16:creationId xmlns:a16="http://schemas.microsoft.com/office/drawing/2014/main" id="{1F42E324-B3F9-BA8B-E636-0DB5DCF6B8A3}"/>
              </a:ext>
            </a:extLst>
          </p:cNvPr>
          <p:cNvSpPr>
            <a:spLocks noGrp="1"/>
          </p:cNvSpPr>
          <p:nvPr>
            <p:ph type="pic" sz="quarter" idx="18"/>
          </p:nvPr>
        </p:nvSpPr>
        <p:spPr>
          <a:xfrm>
            <a:off x="8853487" y="1153397"/>
            <a:ext cx="2871788" cy="4499259"/>
          </a:xfrm>
        </p:spPr>
        <p:txBody>
          <a:bodyPr/>
          <a:lstStyle/>
          <a:p>
            <a:r>
              <a:rPr lang="en-US"/>
              <a:t>Click icon to add picture</a:t>
            </a:r>
          </a:p>
        </p:txBody>
      </p:sp>
    </p:spTree>
    <p:extLst>
      <p:ext uri="{BB962C8B-B14F-4D97-AF65-F5344CB8AC3E}">
        <p14:creationId xmlns:p14="http://schemas.microsoft.com/office/powerpoint/2010/main" val="3876606331"/>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2_Columns(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5" y="688289"/>
            <a:ext cx="5629275" cy="2689838"/>
          </a:xfrm>
        </p:spPr>
        <p:txBody>
          <a:bodyPr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B4E73946-9152-2148-B286-BEF1B04A8193}" type="slidenum">
              <a:rPr lang="en-US" smtClean="0"/>
              <a:t>‹#›</a:t>
            </a:fld>
            <a:endParaRPr lang="en-US"/>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6961909" y="1030325"/>
            <a:ext cx="4763366"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94F64B39-6AAB-933F-C46A-07FA43BE0567}"/>
              </a:ext>
            </a:extLst>
          </p:cNvPr>
          <p:cNvSpPr>
            <a:spLocks noGrp="1"/>
          </p:cNvSpPr>
          <p:nvPr>
            <p:ph type="body" sz="quarter" idx="17"/>
          </p:nvPr>
        </p:nvSpPr>
        <p:spPr>
          <a:xfrm>
            <a:off x="6961909" y="1632997"/>
            <a:ext cx="4763366" cy="1193330"/>
          </a:xfrm>
        </p:spPr>
        <p:txBody>
          <a:bodyPr>
            <a:normAutofit/>
          </a:bodyPr>
          <a:lstStyle>
            <a:lvl1pPr marL="0" indent="0">
              <a:buNone/>
              <a:defRPr sz="1600"/>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userDrawn="1"/>
        </p:nvSpPr>
        <p:spPr>
          <a:xfrm>
            <a:off x="400709" y="5885947"/>
            <a:ext cx="11328458" cy="1"/>
          </a:xfrm>
          <a:prstGeom prst="line">
            <a:avLst/>
          </a:prstGeom>
          <a:ln w="12700">
            <a:solidFill>
              <a:srgbClr val="000000"/>
            </a:solidFill>
            <a:miter/>
          </a:ln>
        </p:spPr>
        <p:txBody>
          <a:bodyPr lIns="34289" rIns="34289"/>
          <a:lstStyle/>
          <a:p>
            <a:endParaRPr sz="1350"/>
          </a:p>
        </p:txBody>
      </p:sp>
      <p:sp>
        <p:nvSpPr>
          <p:cNvPr id="4" name="Text Placeholder 10">
            <a:extLst>
              <a:ext uri="{FF2B5EF4-FFF2-40B4-BE49-F238E27FC236}">
                <a16:creationId xmlns:a16="http://schemas.microsoft.com/office/drawing/2014/main" id="{8F14F2A9-59FA-754E-5B1E-11A58CA07A35}"/>
              </a:ext>
            </a:extLst>
          </p:cNvPr>
          <p:cNvSpPr>
            <a:spLocks noGrp="1"/>
          </p:cNvSpPr>
          <p:nvPr>
            <p:ph type="body" sz="quarter" idx="18"/>
          </p:nvPr>
        </p:nvSpPr>
        <p:spPr>
          <a:xfrm>
            <a:off x="6961909" y="2836716"/>
            <a:ext cx="4763366"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8" name="Text Placeholder 10">
            <a:extLst>
              <a:ext uri="{FF2B5EF4-FFF2-40B4-BE49-F238E27FC236}">
                <a16:creationId xmlns:a16="http://schemas.microsoft.com/office/drawing/2014/main" id="{0B23DCBD-0AA5-7D57-EC78-48DF1E6328C6}"/>
              </a:ext>
            </a:extLst>
          </p:cNvPr>
          <p:cNvSpPr>
            <a:spLocks noGrp="1"/>
          </p:cNvSpPr>
          <p:nvPr>
            <p:ph type="body" sz="quarter" idx="19"/>
          </p:nvPr>
        </p:nvSpPr>
        <p:spPr>
          <a:xfrm>
            <a:off x="6961909" y="3439389"/>
            <a:ext cx="4763366" cy="1411538"/>
          </a:xfrm>
        </p:spPr>
        <p:txBody>
          <a:bodyPr>
            <a:normAutofit/>
          </a:bodyPr>
          <a:lstStyle>
            <a:lvl1pPr marL="0" indent="0">
              <a:buNone/>
              <a:defRPr sz="1600"/>
            </a:lvl1pPr>
          </a:lstStyle>
          <a:p>
            <a:pPr lvl="0"/>
            <a:r>
              <a:rPr lang="en-US"/>
              <a:t>Click to edit Master text styles</a:t>
            </a:r>
          </a:p>
        </p:txBody>
      </p:sp>
    </p:spTree>
    <p:extLst>
      <p:ext uri="{BB962C8B-B14F-4D97-AF65-F5344CB8AC3E}">
        <p14:creationId xmlns:p14="http://schemas.microsoft.com/office/powerpoint/2010/main" val="1142310666"/>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1_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5" y="688289"/>
            <a:ext cx="5629275" cy="2138039"/>
          </a:xfrm>
        </p:spPr>
        <p:txBody>
          <a:bodyPr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B4E73946-9152-2148-B286-BEF1B04A8193}" type="slidenum">
              <a:rPr lang="en-US" smtClean="0"/>
              <a:t>‹#›</a:t>
            </a:fld>
            <a:endParaRPr lang="en-US"/>
          </a:p>
        </p:txBody>
      </p:sp>
      <p:sp>
        <p:nvSpPr>
          <p:cNvPr id="11" name="Text Placeholder 10">
            <a:extLst>
              <a:ext uri="{FF2B5EF4-FFF2-40B4-BE49-F238E27FC236}">
                <a16:creationId xmlns:a16="http://schemas.microsoft.com/office/drawing/2014/main" id="{8AE235B5-1CFD-192F-6EB8-F70885CA8901}"/>
              </a:ext>
            </a:extLst>
          </p:cNvPr>
          <p:cNvSpPr>
            <a:spLocks noGrp="1"/>
          </p:cNvSpPr>
          <p:nvPr>
            <p:ph type="body" sz="quarter" idx="13"/>
          </p:nvPr>
        </p:nvSpPr>
        <p:spPr>
          <a:xfrm>
            <a:off x="592281" y="3429000"/>
            <a:ext cx="5143501" cy="2380243"/>
          </a:xfrm>
        </p:spPr>
        <p:txBody>
          <a:bodyPr>
            <a:normAutofit/>
          </a:bodyPr>
          <a:lstStyle>
            <a:lvl1pPr marL="0" indent="0">
              <a:buNone/>
              <a:defRPr sz="1600"/>
            </a:lvl1pPr>
          </a:lstStyle>
          <a:p>
            <a:pPr lvl="0"/>
            <a:r>
              <a:rPr lang="en-US"/>
              <a:t>Click to edit Master text styles</a:t>
            </a:r>
          </a:p>
        </p:txBody>
      </p:sp>
      <p:sp>
        <p:nvSpPr>
          <p:cNvPr id="3" name="Text Placeholder 10">
            <a:extLst>
              <a:ext uri="{FF2B5EF4-FFF2-40B4-BE49-F238E27FC236}">
                <a16:creationId xmlns:a16="http://schemas.microsoft.com/office/drawing/2014/main" id="{5E227211-DEE4-1F0C-C1BA-C744EE226C00}"/>
              </a:ext>
            </a:extLst>
          </p:cNvPr>
          <p:cNvSpPr>
            <a:spLocks noGrp="1"/>
          </p:cNvSpPr>
          <p:nvPr>
            <p:ph type="body" sz="quarter" idx="14"/>
          </p:nvPr>
        </p:nvSpPr>
        <p:spPr>
          <a:xfrm>
            <a:off x="592282" y="2826327"/>
            <a:ext cx="5143500"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userDrawn="1"/>
        </p:nvSpPr>
        <p:spPr>
          <a:xfrm>
            <a:off x="400709" y="5885947"/>
            <a:ext cx="11328458" cy="1"/>
          </a:xfrm>
          <a:prstGeom prst="line">
            <a:avLst/>
          </a:prstGeom>
          <a:ln w="12700">
            <a:solidFill>
              <a:srgbClr val="000000"/>
            </a:solidFill>
            <a:miter/>
          </a:ln>
        </p:spPr>
        <p:txBody>
          <a:bodyPr lIns="34289" rIns="34289"/>
          <a:lstStyle/>
          <a:p>
            <a:endParaRPr sz="1350"/>
          </a:p>
        </p:txBody>
      </p:sp>
      <p:sp>
        <p:nvSpPr>
          <p:cNvPr id="12" name="Picture Placeholder 11">
            <a:extLst>
              <a:ext uri="{FF2B5EF4-FFF2-40B4-BE49-F238E27FC236}">
                <a16:creationId xmlns:a16="http://schemas.microsoft.com/office/drawing/2014/main" id="{1F42E324-B3F9-BA8B-E636-0DB5DCF6B8A3}"/>
              </a:ext>
            </a:extLst>
          </p:cNvPr>
          <p:cNvSpPr>
            <a:spLocks noGrp="1"/>
          </p:cNvSpPr>
          <p:nvPr>
            <p:ph type="pic" sz="quarter" idx="18"/>
          </p:nvPr>
        </p:nvSpPr>
        <p:spPr>
          <a:xfrm>
            <a:off x="6096000" y="1153397"/>
            <a:ext cx="5629275" cy="4499259"/>
          </a:xfrm>
        </p:spPr>
        <p:txBody>
          <a:bodyPr/>
          <a:lstStyle/>
          <a:p>
            <a:r>
              <a:rPr lang="en-US"/>
              <a:t>Click icon to add picture</a:t>
            </a:r>
          </a:p>
        </p:txBody>
      </p:sp>
    </p:spTree>
    <p:extLst>
      <p:ext uri="{BB962C8B-B14F-4D97-AF65-F5344CB8AC3E}">
        <p14:creationId xmlns:p14="http://schemas.microsoft.com/office/powerpoint/2010/main" val="2106775556"/>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2_Columns(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466725" y="688289"/>
            <a:ext cx="5629275" cy="2689838"/>
          </a:xfrm>
        </p:spPr>
        <p:txBody>
          <a:bodyPr anchor="t">
            <a:noAutofit/>
          </a:bodyPr>
          <a:lstStyle>
            <a:lvl1pPr>
              <a:defRPr sz="60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B4E73946-9152-2148-B286-BEF1B04A8193}" type="slidenum">
              <a:rPr lang="en-US" smtClean="0"/>
              <a:t>‹#›</a:t>
            </a:fld>
            <a:endParaRPr lang="en-US"/>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6961909" y="1030325"/>
            <a:ext cx="4763366"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94F64B39-6AAB-933F-C46A-07FA43BE0567}"/>
              </a:ext>
            </a:extLst>
          </p:cNvPr>
          <p:cNvSpPr>
            <a:spLocks noGrp="1"/>
          </p:cNvSpPr>
          <p:nvPr>
            <p:ph type="body" sz="quarter" idx="17"/>
          </p:nvPr>
        </p:nvSpPr>
        <p:spPr>
          <a:xfrm>
            <a:off x="6961909" y="1632997"/>
            <a:ext cx="4763366" cy="1193330"/>
          </a:xfrm>
        </p:spPr>
        <p:txBody>
          <a:bodyPr>
            <a:normAutofit/>
          </a:bodyPr>
          <a:lstStyle>
            <a:lvl1pPr marL="0" indent="0">
              <a:buNone/>
              <a:defRPr sz="1600"/>
            </a:lvl1pPr>
          </a:lstStyle>
          <a:p>
            <a:pPr lvl="0"/>
            <a:r>
              <a:rPr lang="en-US"/>
              <a:t>Click to edit Master text styles</a:t>
            </a:r>
          </a:p>
        </p:txBody>
      </p:sp>
      <p:sp>
        <p:nvSpPr>
          <p:cNvPr id="9" name="Line">
            <a:extLst>
              <a:ext uri="{FF2B5EF4-FFF2-40B4-BE49-F238E27FC236}">
                <a16:creationId xmlns:a16="http://schemas.microsoft.com/office/drawing/2014/main" id="{9CC6E57F-E43B-2EE4-AB08-63909F883D55}"/>
              </a:ext>
            </a:extLst>
          </p:cNvPr>
          <p:cNvSpPr/>
          <p:nvPr userDrawn="1"/>
        </p:nvSpPr>
        <p:spPr>
          <a:xfrm>
            <a:off x="400709" y="5885947"/>
            <a:ext cx="11328458" cy="1"/>
          </a:xfrm>
          <a:prstGeom prst="line">
            <a:avLst/>
          </a:prstGeom>
          <a:ln w="12700">
            <a:solidFill>
              <a:srgbClr val="000000"/>
            </a:solidFill>
            <a:miter/>
          </a:ln>
        </p:spPr>
        <p:txBody>
          <a:bodyPr lIns="34289" rIns="34289"/>
          <a:lstStyle/>
          <a:p>
            <a:endParaRPr sz="1350"/>
          </a:p>
        </p:txBody>
      </p:sp>
      <p:sp>
        <p:nvSpPr>
          <p:cNvPr id="4" name="Text Placeholder 10">
            <a:extLst>
              <a:ext uri="{FF2B5EF4-FFF2-40B4-BE49-F238E27FC236}">
                <a16:creationId xmlns:a16="http://schemas.microsoft.com/office/drawing/2014/main" id="{8F14F2A9-59FA-754E-5B1E-11A58CA07A35}"/>
              </a:ext>
            </a:extLst>
          </p:cNvPr>
          <p:cNvSpPr>
            <a:spLocks noGrp="1"/>
          </p:cNvSpPr>
          <p:nvPr>
            <p:ph type="body" sz="quarter" idx="18"/>
          </p:nvPr>
        </p:nvSpPr>
        <p:spPr>
          <a:xfrm>
            <a:off x="6961909" y="2836716"/>
            <a:ext cx="4763366"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
        <p:nvSpPr>
          <p:cNvPr id="8" name="Text Placeholder 10">
            <a:extLst>
              <a:ext uri="{FF2B5EF4-FFF2-40B4-BE49-F238E27FC236}">
                <a16:creationId xmlns:a16="http://schemas.microsoft.com/office/drawing/2014/main" id="{0B23DCBD-0AA5-7D57-EC78-48DF1E6328C6}"/>
              </a:ext>
            </a:extLst>
          </p:cNvPr>
          <p:cNvSpPr>
            <a:spLocks noGrp="1"/>
          </p:cNvSpPr>
          <p:nvPr>
            <p:ph type="body" sz="quarter" idx="19"/>
          </p:nvPr>
        </p:nvSpPr>
        <p:spPr>
          <a:xfrm>
            <a:off x="6961909" y="3439389"/>
            <a:ext cx="4763366" cy="1411538"/>
          </a:xfrm>
        </p:spPr>
        <p:txBody>
          <a:bodyPr>
            <a:normAutofit/>
          </a:bodyPr>
          <a:lstStyle>
            <a:lvl1pPr marL="0" indent="0">
              <a:buNone/>
              <a:defRPr sz="1600"/>
            </a:lvl1pPr>
          </a:lstStyle>
          <a:p>
            <a:pPr lvl="0"/>
            <a:r>
              <a:rPr lang="en-US"/>
              <a:t>Click to edit Master text styles</a:t>
            </a:r>
          </a:p>
        </p:txBody>
      </p:sp>
      <p:sp>
        <p:nvSpPr>
          <p:cNvPr id="3" name="Picture Placeholder 11">
            <a:extLst>
              <a:ext uri="{FF2B5EF4-FFF2-40B4-BE49-F238E27FC236}">
                <a16:creationId xmlns:a16="http://schemas.microsoft.com/office/drawing/2014/main" id="{D96AF8D7-D3E5-B5C6-030A-DFBC5AEC7D00}"/>
              </a:ext>
            </a:extLst>
          </p:cNvPr>
          <p:cNvSpPr>
            <a:spLocks noGrp="1"/>
          </p:cNvSpPr>
          <p:nvPr>
            <p:ph type="pic" sz="quarter" idx="20"/>
          </p:nvPr>
        </p:nvSpPr>
        <p:spPr>
          <a:xfrm>
            <a:off x="592282" y="3616037"/>
            <a:ext cx="5503718" cy="2071901"/>
          </a:xfrm>
        </p:spPr>
        <p:txBody>
          <a:bodyPr/>
          <a:lstStyle/>
          <a:p>
            <a:r>
              <a:rPr lang="en-US"/>
              <a:t>Click icon to add picture</a:t>
            </a:r>
          </a:p>
        </p:txBody>
      </p:sp>
    </p:spTree>
    <p:extLst>
      <p:ext uri="{BB962C8B-B14F-4D97-AF65-F5344CB8AC3E}">
        <p14:creationId xmlns:p14="http://schemas.microsoft.com/office/powerpoint/2010/main" val="988438117"/>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CD049-71FF-411B-BCE5-A051E826B136}"/>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FC7692D-ABCF-997B-650B-266DF91A7F55}"/>
              </a:ext>
            </a:extLst>
          </p:cNvPr>
          <p:cNvSpPr>
            <a:spLocks noGrp="1"/>
          </p:cNvSpPr>
          <p:nvPr>
            <p:ph type="dt" sz="half" idx="10"/>
          </p:nvPr>
        </p:nvSpPr>
        <p:spPr>
          <a:xfrm>
            <a:off x="838200" y="6356748"/>
            <a:ext cx="2743200" cy="364331"/>
          </a:xfrm>
          <a:prstGeom prst="rect">
            <a:avLst/>
          </a:prstGeom>
        </p:spPr>
        <p:txBody>
          <a:bodyPr/>
          <a:lstStyle/>
          <a:p>
            <a:endParaRPr lang="en-US"/>
          </a:p>
        </p:txBody>
      </p:sp>
      <p:sp>
        <p:nvSpPr>
          <p:cNvPr id="4" name="Footer Placeholder 3">
            <a:extLst>
              <a:ext uri="{FF2B5EF4-FFF2-40B4-BE49-F238E27FC236}">
                <a16:creationId xmlns:a16="http://schemas.microsoft.com/office/drawing/2014/main" id="{5FCE306B-148D-CE50-D43B-2DEE1378588F}"/>
              </a:ext>
            </a:extLst>
          </p:cNvPr>
          <p:cNvSpPr>
            <a:spLocks noGrp="1"/>
          </p:cNvSpPr>
          <p:nvPr>
            <p:ph type="ftr" sz="quarter" idx="11"/>
          </p:nvPr>
        </p:nvSpPr>
        <p:spPr>
          <a:xfrm>
            <a:off x="4038600" y="6356748"/>
            <a:ext cx="4114800" cy="364331"/>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3E5411AD-3E1B-501F-B9F8-D0AAF3F5F5A2}"/>
              </a:ext>
            </a:extLst>
          </p:cNvPr>
          <p:cNvSpPr>
            <a:spLocks noGrp="1"/>
          </p:cNvSpPr>
          <p:nvPr>
            <p:ph type="sldNum" sz="quarter" idx="12"/>
          </p:nvPr>
        </p:nvSpPr>
        <p:spPr/>
        <p:txBody>
          <a:bodyPr/>
          <a:lstStyle/>
          <a:p>
            <a:fld id="{B4E73946-9152-2148-B286-BEF1B04A8193}" type="slidenum">
              <a:rPr lang="en-US" smtClean="0"/>
              <a:t>‹#›</a:t>
            </a:fld>
            <a:endParaRPr lang="en-US"/>
          </a:p>
        </p:txBody>
      </p:sp>
    </p:spTree>
    <p:extLst>
      <p:ext uri="{BB962C8B-B14F-4D97-AF65-F5344CB8AC3E}">
        <p14:creationId xmlns:p14="http://schemas.microsoft.com/office/powerpoint/2010/main" val="382168527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E72686-CE9D-3B74-9DE2-86FB708C153F}"/>
              </a:ext>
            </a:extLst>
          </p:cNvPr>
          <p:cNvSpPr>
            <a:spLocks noGrp="1"/>
          </p:cNvSpPr>
          <p:nvPr>
            <p:ph type="dt" sz="half" idx="10"/>
          </p:nvPr>
        </p:nvSpPr>
        <p:spPr>
          <a:xfrm>
            <a:off x="838200" y="6356748"/>
            <a:ext cx="2743200" cy="364331"/>
          </a:xfrm>
          <a:prstGeom prst="rect">
            <a:avLst/>
          </a:prstGeom>
        </p:spPr>
        <p:txBody>
          <a:bodyPr/>
          <a:lstStyle/>
          <a:p>
            <a:endParaRPr lang="en-US"/>
          </a:p>
        </p:txBody>
      </p:sp>
      <p:sp>
        <p:nvSpPr>
          <p:cNvPr id="3" name="Footer Placeholder 2">
            <a:extLst>
              <a:ext uri="{FF2B5EF4-FFF2-40B4-BE49-F238E27FC236}">
                <a16:creationId xmlns:a16="http://schemas.microsoft.com/office/drawing/2014/main" id="{11D822D6-F437-1E07-DBC9-57FD732126F4}"/>
              </a:ext>
            </a:extLst>
          </p:cNvPr>
          <p:cNvSpPr>
            <a:spLocks noGrp="1"/>
          </p:cNvSpPr>
          <p:nvPr>
            <p:ph type="ftr" sz="quarter" idx="11"/>
          </p:nvPr>
        </p:nvSpPr>
        <p:spPr>
          <a:xfrm>
            <a:off x="4038600" y="6356748"/>
            <a:ext cx="4114800" cy="364331"/>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812AF305-6821-F7EE-9D30-6FE81EC2BC31}"/>
              </a:ext>
            </a:extLst>
          </p:cNvPr>
          <p:cNvSpPr>
            <a:spLocks noGrp="1"/>
          </p:cNvSpPr>
          <p:nvPr>
            <p:ph type="sldNum" sz="quarter" idx="12"/>
          </p:nvPr>
        </p:nvSpPr>
        <p:spPr/>
        <p:txBody>
          <a:bodyPr/>
          <a:lstStyle/>
          <a:p>
            <a:fld id="{B4E73946-9152-2148-B286-BEF1B04A8193}" type="slidenum">
              <a:rPr lang="en-US" smtClean="0"/>
              <a:t>‹#›</a:t>
            </a:fld>
            <a:endParaRPr lang="en-US"/>
          </a:p>
        </p:txBody>
      </p:sp>
    </p:spTree>
    <p:extLst>
      <p:ext uri="{BB962C8B-B14F-4D97-AF65-F5344CB8AC3E}">
        <p14:creationId xmlns:p14="http://schemas.microsoft.com/office/powerpoint/2010/main" val="1287859579"/>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E5FA-A73B-B042-4DB2-FDFE66B5A920}"/>
              </a:ext>
            </a:extLst>
          </p:cNvPr>
          <p:cNvSpPr>
            <a:spLocks noGrp="1"/>
          </p:cNvSpPr>
          <p:nvPr>
            <p:ph type="title"/>
          </p:nvPr>
        </p:nvSpPr>
        <p:spPr>
          <a:xfrm>
            <a:off x="6477000" y="688288"/>
            <a:ext cx="4433455" cy="3966824"/>
          </a:xfrm>
        </p:spPr>
        <p:txBody>
          <a:bodyPr anchor="t">
            <a:noAutofit/>
          </a:bodyPr>
          <a:lstStyle>
            <a:lvl1pPr>
              <a:defRPr sz="7500" b="0">
                <a:latin typeface="+mn-lt"/>
              </a:defRPr>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F6A4AF4F-C46E-4A7B-AF85-1B8E60C405CA}"/>
              </a:ext>
            </a:extLst>
          </p:cNvPr>
          <p:cNvSpPr>
            <a:spLocks noGrp="1"/>
          </p:cNvSpPr>
          <p:nvPr>
            <p:ph type="sldNum" sz="quarter" idx="12"/>
          </p:nvPr>
        </p:nvSpPr>
        <p:spPr/>
        <p:txBody>
          <a:bodyPr/>
          <a:lstStyle/>
          <a:p>
            <a:fld id="{B4E73946-9152-2148-B286-BEF1B04A8193}" type="slidenum">
              <a:rPr lang="en-US" smtClean="0"/>
              <a:t>‹#›</a:t>
            </a:fld>
            <a:endParaRPr lang="en-US" dirty="0"/>
          </a:p>
        </p:txBody>
      </p:sp>
      <p:sp>
        <p:nvSpPr>
          <p:cNvPr id="12" name="Picture Placeholder 11">
            <a:extLst>
              <a:ext uri="{FF2B5EF4-FFF2-40B4-BE49-F238E27FC236}">
                <a16:creationId xmlns:a16="http://schemas.microsoft.com/office/drawing/2014/main" id="{1F42E324-B3F9-BA8B-E636-0DB5DCF6B8A3}"/>
              </a:ext>
            </a:extLst>
          </p:cNvPr>
          <p:cNvSpPr>
            <a:spLocks noGrp="1"/>
          </p:cNvSpPr>
          <p:nvPr>
            <p:ph type="pic" sz="quarter" idx="18"/>
          </p:nvPr>
        </p:nvSpPr>
        <p:spPr>
          <a:xfrm>
            <a:off x="0" y="0"/>
            <a:ext cx="6096000" cy="6857996"/>
          </a:xfrm>
        </p:spPr>
        <p:txBody>
          <a:bodyPr/>
          <a:lstStyle/>
          <a:p>
            <a:r>
              <a:rPr lang="en-US"/>
              <a:t>Click icon to add picture</a:t>
            </a:r>
          </a:p>
        </p:txBody>
      </p:sp>
      <p:sp>
        <p:nvSpPr>
          <p:cNvPr id="5" name="Text Placeholder 10">
            <a:extLst>
              <a:ext uri="{FF2B5EF4-FFF2-40B4-BE49-F238E27FC236}">
                <a16:creationId xmlns:a16="http://schemas.microsoft.com/office/drawing/2014/main" id="{34E5E201-FB99-8711-C52C-CBA123864F62}"/>
              </a:ext>
            </a:extLst>
          </p:cNvPr>
          <p:cNvSpPr>
            <a:spLocks noGrp="1"/>
          </p:cNvSpPr>
          <p:nvPr>
            <p:ph type="body" sz="quarter" idx="16"/>
          </p:nvPr>
        </p:nvSpPr>
        <p:spPr>
          <a:xfrm>
            <a:off x="6511636" y="5936851"/>
            <a:ext cx="3283527" cy="602673"/>
          </a:xfrm>
        </p:spPr>
        <p:txBody>
          <a:bodyPr anchor="b">
            <a:normAutofit/>
          </a:bodyPr>
          <a:lstStyle>
            <a:lvl1pPr marL="0" indent="0">
              <a:buNone/>
              <a:defRPr sz="1650">
                <a:solidFill>
                  <a:schemeClr val="bg1">
                    <a:lumMod val="50000"/>
                  </a:schemeClr>
                </a:solidFill>
              </a:defRPr>
            </a:lvl1pPr>
          </a:lstStyle>
          <a:p>
            <a:pPr lvl="0"/>
            <a:r>
              <a:rPr lang="en-US"/>
              <a:t>Click to edit Master text styles</a:t>
            </a:r>
          </a:p>
        </p:txBody>
      </p:sp>
    </p:spTree>
    <p:extLst>
      <p:ext uri="{BB962C8B-B14F-4D97-AF65-F5344CB8AC3E}">
        <p14:creationId xmlns:p14="http://schemas.microsoft.com/office/powerpoint/2010/main" val="1449855662"/>
      </p:ext>
    </p:extLst>
  </p:cSld>
  <p:clrMapOvr>
    <a:masterClrMapping/>
  </p:clrMapOvr>
  <p:extLst>
    <p:ext uri="{DCECCB84-F9BA-43D5-87BE-67443E8EF086}">
      <p15:sldGuideLst xmlns:p15="http://schemas.microsoft.com/office/powerpoint/2012/main">
        <p15:guide id="1" pos="488">
          <p15:clr>
            <a:srgbClr val="FBAE40"/>
          </p15:clr>
        </p15:guide>
        <p15:guide id="2" pos="9848">
          <p15:clr>
            <a:srgbClr val="FBAE40"/>
          </p15:clr>
        </p15:guide>
        <p15:guide id="3" pos="5120">
          <p15:clr>
            <a:srgbClr val="FBAE40"/>
          </p15:clr>
        </p15:guide>
        <p15:guide id="4" orient="horz" pos="5424">
          <p15:clr>
            <a:srgbClr val="FBAE40"/>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0" y="0"/>
            <a:ext cx="1066667" cy="400000"/>
          </a:xfrm>
          <a:prstGeom prst="rect">
            <a:avLst/>
          </a:prstGeom>
          <a:extLst>
            <a:ext uri="{C572A759-6A51-4108-AA02-DFA0A04FC94B}">
              <ma14:wrappingTextBoxFlag xmlns="" xmlns:ma14="http://schemas.microsoft.com/office/mac/drawingml/2011/main" val="0"/>
            </a:ext>
          </a:extLst>
        </p:spPr>
        <p:txBody>
          <a:bodyPr/>
          <a:lstStyle>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1770110906"/>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234177096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379682919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E72D20E-321F-EE4C-A76D-7EFD4B1BDA03}" type="slidenum">
              <a:rPr lang="en-US" smtClean="0"/>
              <a:pPr/>
              <a:t>‹#›</a:t>
            </a:fld>
            <a:endParaRPr lang="en-US" dirty="0"/>
          </a:p>
        </p:txBody>
      </p:sp>
    </p:spTree>
    <p:extLst>
      <p:ext uri="{BB962C8B-B14F-4D97-AF65-F5344CB8AC3E}">
        <p14:creationId xmlns:p14="http://schemas.microsoft.com/office/powerpoint/2010/main" val="92611954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14603971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72D20E-321F-EE4C-A76D-7EFD4B1BDA03}" type="slidenum">
              <a:rPr lang="en-US" smtClean="0"/>
              <a:pPr/>
              <a:t>‹#›</a:t>
            </a:fld>
            <a:endParaRPr lang="en-US" dirty="0"/>
          </a:p>
        </p:txBody>
      </p:sp>
    </p:spTree>
    <p:extLst>
      <p:ext uri="{BB962C8B-B14F-4D97-AF65-F5344CB8AC3E}">
        <p14:creationId xmlns:p14="http://schemas.microsoft.com/office/powerpoint/2010/main" val="28493372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E72D20E-321F-EE4C-A76D-7EFD4B1BDA03}" type="slidenum">
              <a:rPr lang="en-US" smtClean="0"/>
              <a:pPr/>
              <a:t>‹#›</a:t>
            </a:fld>
            <a:endParaRPr lang="en-US" dirty="0"/>
          </a:p>
        </p:txBody>
      </p:sp>
    </p:spTree>
    <p:extLst>
      <p:ext uri="{BB962C8B-B14F-4D97-AF65-F5344CB8AC3E}">
        <p14:creationId xmlns:p14="http://schemas.microsoft.com/office/powerpoint/2010/main" val="3824202286"/>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BDBCC5E-C1E8-42AD-BD3E-82D8EE5AC321}" type="slidenum">
              <a:rPr lang="en-IN" smtClean="0"/>
              <a:t>‹#›</a:t>
            </a:fld>
            <a:endParaRPr lang="en-IN"/>
          </a:p>
        </p:txBody>
      </p:sp>
    </p:spTree>
    <p:extLst>
      <p:ext uri="{BB962C8B-B14F-4D97-AF65-F5344CB8AC3E}">
        <p14:creationId xmlns:p14="http://schemas.microsoft.com/office/powerpoint/2010/main" val="377246402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E73946-9152-2148-B286-BEF1B04A8193}" type="slidenum">
              <a:rPr lang="en-US" smtClean="0"/>
              <a:t>‹#›</a:t>
            </a:fld>
            <a:endParaRPr lang="en-US"/>
          </a:p>
        </p:txBody>
      </p:sp>
    </p:spTree>
    <p:extLst>
      <p:ext uri="{BB962C8B-B14F-4D97-AF65-F5344CB8AC3E}">
        <p14:creationId xmlns:p14="http://schemas.microsoft.com/office/powerpoint/2010/main" val="428879694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4E73946-9152-2148-B286-BEF1B04A8193}" type="slidenum">
              <a:rPr lang="en-US" smtClean="0"/>
              <a:t>‹#›</a:t>
            </a:fld>
            <a:endParaRPr lang="en-US"/>
          </a:p>
        </p:txBody>
      </p:sp>
    </p:spTree>
    <p:extLst>
      <p:ext uri="{BB962C8B-B14F-4D97-AF65-F5344CB8AC3E}">
        <p14:creationId xmlns:p14="http://schemas.microsoft.com/office/powerpoint/2010/main" val="2461397447"/>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72D20E-321F-EE4C-A76D-7EFD4B1BDA03}" type="slidenum">
              <a:rPr lang="en-US" smtClean="0"/>
              <a:pPr/>
              <a:t>‹#›</a:t>
            </a:fld>
            <a:endParaRPr lang="en-US" dirty="0"/>
          </a:p>
        </p:txBody>
      </p:sp>
    </p:spTree>
    <p:extLst>
      <p:ext uri="{BB962C8B-B14F-4D97-AF65-F5344CB8AC3E}">
        <p14:creationId xmlns:p14="http://schemas.microsoft.com/office/powerpoint/2010/main" val="151807680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72D20E-321F-EE4C-A76D-7EFD4B1BDA03}" type="slidenum">
              <a:rPr lang="en-US" smtClean="0"/>
              <a:pPr/>
              <a:t>‹#›</a:t>
            </a:fld>
            <a:endParaRPr lang="en-US" dirty="0"/>
          </a:p>
        </p:txBody>
      </p:sp>
    </p:spTree>
    <p:extLst>
      <p:ext uri="{BB962C8B-B14F-4D97-AF65-F5344CB8AC3E}">
        <p14:creationId xmlns:p14="http://schemas.microsoft.com/office/powerpoint/2010/main" val="175063020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3C6DF89-5903-4256-A258-8F9E1C660F2E}" type="slidenum">
              <a:rPr lang="en-IN" smtClean="0"/>
              <a:t>‹#›</a:t>
            </a:fld>
            <a:endParaRPr lang="en-IN"/>
          </a:p>
        </p:txBody>
      </p:sp>
    </p:spTree>
    <p:extLst>
      <p:ext uri="{BB962C8B-B14F-4D97-AF65-F5344CB8AC3E}">
        <p14:creationId xmlns:p14="http://schemas.microsoft.com/office/powerpoint/2010/main" val="1743784700"/>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3C6DF89-5903-4256-A258-8F9E1C660F2E}" type="slidenum">
              <a:rPr lang="en-IN" smtClean="0"/>
              <a:t>‹#›</a:t>
            </a:fld>
            <a:endParaRPr lang="en-IN"/>
          </a:p>
        </p:txBody>
      </p:sp>
    </p:spTree>
    <p:extLst>
      <p:ext uri="{BB962C8B-B14F-4D97-AF65-F5344CB8AC3E}">
        <p14:creationId xmlns:p14="http://schemas.microsoft.com/office/powerpoint/2010/main" val="37271024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3C6DF89-5903-4256-A258-8F9E1C660F2E}" type="slidenum">
              <a:rPr lang="en-IN" smtClean="0"/>
              <a:t>‹#›</a:t>
            </a:fld>
            <a:endParaRPr lang="en-IN"/>
          </a:p>
        </p:txBody>
      </p:sp>
    </p:spTree>
    <p:extLst>
      <p:ext uri="{BB962C8B-B14F-4D97-AF65-F5344CB8AC3E}">
        <p14:creationId xmlns:p14="http://schemas.microsoft.com/office/powerpoint/2010/main" val="146315680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3C6DF89-5903-4256-A258-8F9E1C660F2E}" type="slidenum">
              <a:rPr lang="en-IN" smtClean="0"/>
              <a:t>‹#›</a:t>
            </a:fld>
            <a:endParaRPr lang="en-IN"/>
          </a:p>
        </p:txBody>
      </p:sp>
    </p:spTree>
    <p:extLst>
      <p:ext uri="{BB962C8B-B14F-4D97-AF65-F5344CB8AC3E}">
        <p14:creationId xmlns:p14="http://schemas.microsoft.com/office/powerpoint/2010/main" val="4270135848"/>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3C6DF89-5903-4256-A258-8F9E1C660F2E}" type="slidenum">
              <a:rPr lang="en-IN" smtClean="0"/>
              <a:t>‹#›</a:t>
            </a:fld>
            <a:endParaRPr lang="en-IN"/>
          </a:p>
        </p:txBody>
      </p:sp>
    </p:spTree>
    <p:extLst>
      <p:ext uri="{BB962C8B-B14F-4D97-AF65-F5344CB8AC3E}">
        <p14:creationId xmlns:p14="http://schemas.microsoft.com/office/powerpoint/2010/main" val="323244767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C3C6DF89-5903-4256-A258-8F9E1C660F2E}" type="slidenum">
              <a:rPr lang="en-IN" smtClean="0"/>
              <a:t>‹#›</a:t>
            </a:fld>
            <a:endParaRPr lang="en-IN"/>
          </a:p>
        </p:txBody>
      </p:sp>
    </p:spTree>
    <p:extLst>
      <p:ext uri="{BB962C8B-B14F-4D97-AF65-F5344CB8AC3E}">
        <p14:creationId xmlns:p14="http://schemas.microsoft.com/office/powerpoint/2010/main" val="954480063"/>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E72D20E-321F-EE4C-A76D-7EFD4B1BDA03}" type="slidenum">
              <a:rPr lang="en-US" smtClean="0"/>
              <a:pPr/>
              <a:t>‹#›</a:t>
            </a:fld>
            <a:endParaRPr lang="en-US" dirty="0"/>
          </a:p>
        </p:txBody>
      </p:sp>
    </p:spTree>
    <p:extLst>
      <p:ext uri="{BB962C8B-B14F-4D97-AF65-F5344CB8AC3E}">
        <p14:creationId xmlns:p14="http://schemas.microsoft.com/office/powerpoint/2010/main" val="2730189010"/>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72D20E-321F-EE4C-A76D-7EFD4B1BDA03}" type="slidenum">
              <a:rPr lang="en-US" smtClean="0"/>
              <a:pPr/>
              <a:t>‹#›</a:t>
            </a:fld>
            <a:endParaRPr lang="en-US" dirty="0"/>
          </a:p>
        </p:txBody>
      </p:sp>
    </p:spTree>
    <p:extLst>
      <p:ext uri="{BB962C8B-B14F-4D97-AF65-F5344CB8AC3E}">
        <p14:creationId xmlns:p14="http://schemas.microsoft.com/office/powerpoint/2010/main" val="405332622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9.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3.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4.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image" Target="../media/image23.jpg"/><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16.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8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theme" Target="../theme/theme17.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92.xml"/><Relationship Id="rId3" Type="http://schemas.openxmlformats.org/officeDocument/2006/relationships/slideLayout" Target="../slideLayouts/slideLayout87.xml"/><Relationship Id="rId7" Type="http://schemas.openxmlformats.org/officeDocument/2006/relationships/slideLayout" Target="../slideLayouts/slideLayout91.xml"/><Relationship Id="rId2" Type="http://schemas.openxmlformats.org/officeDocument/2006/relationships/slideLayout" Target="../slideLayouts/slideLayout86.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theme" Target="../theme/theme18.xml"/><Relationship Id="rId5" Type="http://schemas.openxmlformats.org/officeDocument/2006/relationships/slideLayout" Target="../slideLayouts/slideLayout89.xml"/><Relationship Id="rId10" Type="http://schemas.openxmlformats.org/officeDocument/2006/relationships/slideLayout" Target="../slideLayouts/slideLayout94.xml"/><Relationship Id="rId4" Type="http://schemas.openxmlformats.org/officeDocument/2006/relationships/slideLayout" Target="../slideLayouts/slideLayout88.xml"/><Relationship Id="rId9" Type="http://schemas.openxmlformats.org/officeDocument/2006/relationships/slideLayout" Target="../slideLayouts/slideLayout9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102.xml"/><Relationship Id="rId13" Type="http://schemas.openxmlformats.org/officeDocument/2006/relationships/slideLayout" Target="../slideLayouts/slideLayout107.xml"/><Relationship Id="rId18" Type="http://schemas.openxmlformats.org/officeDocument/2006/relationships/theme" Target="../theme/theme19.xml"/><Relationship Id="rId3" Type="http://schemas.openxmlformats.org/officeDocument/2006/relationships/slideLayout" Target="../slideLayouts/slideLayout97.xml"/><Relationship Id="rId7" Type="http://schemas.openxmlformats.org/officeDocument/2006/relationships/slideLayout" Target="../slideLayouts/slideLayout101.xml"/><Relationship Id="rId12" Type="http://schemas.openxmlformats.org/officeDocument/2006/relationships/slideLayout" Target="../slideLayouts/slideLayout106.xml"/><Relationship Id="rId17" Type="http://schemas.openxmlformats.org/officeDocument/2006/relationships/slideLayout" Target="../slideLayouts/slideLayout111.xml"/><Relationship Id="rId2" Type="http://schemas.openxmlformats.org/officeDocument/2006/relationships/slideLayout" Target="../slideLayouts/slideLayout96.xml"/><Relationship Id="rId16" Type="http://schemas.openxmlformats.org/officeDocument/2006/relationships/slideLayout" Target="../slideLayouts/slideLayout110.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5" Type="http://schemas.openxmlformats.org/officeDocument/2006/relationships/slideLayout" Target="../slideLayouts/slideLayout99.xml"/><Relationship Id="rId15" Type="http://schemas.openxmlformats.org/officeDocument/2006/relationships/slideLayout" Target="../slideLayouts/slideLayout109.xml"/><Relationship Id="rId10" Type="http://schemas.openxmlformats.org/officeDocument/2006/relationships/slideLayout" Target="../slideLayouts/slideLayout104.xml"/><Relationship Id="rId19" Type="http://schemas.openxmlformats.org/officeDocument/2006/relationships/image" Target="../media/image23.jpg"/><Relationship Id="rId4" Type="http://schemas.openxmlformats.org/officeDocument/2006/relationships/slideLayout" Target="../slideLayouts/slideLayout98.xml"/><Relationship Id="rId9" Type="http://schemas.openxmlformats.org/officeDocument/2006/relationships/slideLayout" Target="../slideLayouts/slideLayout103.xml"/><Relationship Id="rId14" Type="http://schemas.openxmlformats.org/officeDocument/2006/relationships/slideLayout" Target="../slideLayouts/slideLayout108.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theme" Target="../theme/theme20.xml"/><Relationship Id="rId3" Type="http://schemas.openxmlformats.org/officeDocument/2006/relationships/slideLayout" Target="../slideLayouts/slideLayout114.xml"/><Relationship Id="rId7" Type="http://schemas.openxmlformats.org/officeDocument/2006/relationships/slideLayout" Target="../slideLayouts/slideLayout118.xml"/><Relationship Id="rId12" Type="http://schemas.openxmlformats.org/officeDocument/2006/relationships/slideLayout" Target="../slideLayouts/slideLayout123.xml"/><Relationship Id="rId2" Type="http://schemas.openxmlformats.org/officeDocument/2006/relationships/slideLayout" Target="../slideLayouts/slideLayout113.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5" Type="http://schemas.openxmlformats.org/officeDocument/2006/relationships/slideLayout" Target="../slideLayouts/slideLayout116.xml"/><Relationship Id="rId10" Type="http://schemas.openxmlformats.org/officeDocument/2006/relationships/slideLayout" Target="../slideLayouts/slideLayout121.xml"/><Relationship Id="rId4" Type="http://schemas.openxmlformats.org/officeDocument/2006/relationships/slideLayout" Target="../slideLayouts/slideLayout115.xml"/><Relationship Id="rId9" Type="http://schemas.openxmlformats.org/officeDocument/2006/relationships/slideLayout" Target="../slideLayouts/slideLayout12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slideLayout" Target="../slideLayouts/slideLayout136.xml"/><Relationship Id="rId18" Type="http://schemas.openxmlformats.org/officeDocument/2006/relationships/theme" Target="../theme/theme21.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slideLayout" Target="../slideLayouts/slideLayout135.xml"/><Relationship Id="rId17" Type="http://schemas.openxmlformats.org/officeDocument/2006/relationships/slideLayout" Target="../slideLayouts/slideLayout140.xml"/><Relationship Id="rId2" Type="http://schemas.openxmlformats.org/officeDocument/2006/relationships/slideLayout" Target="../slideLayouts/slideLayout125.xml"/><Relationship Id="rId16" Type="http://schemas.openxmlformats.org/officeDocument/2006/relationships/slideLayout" Target="../slideLayouts/slideLayout139.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5" Type="http://schemas.openxmlformats.org/officeDocument/2006/relationships/slideLayout" Target="../slideLayouts/slideLayout138.xml"/><Relationship Id="rId10" Type="http://schemas.openxmlformats.org/officeDocument/2006/relationships/slideLayout" Target="../slideLayouts/slideLayout133.xml"/><Relationship Id="rId19" Type="http://schemas.openxmlformats.org/officeDocument/2006/relationships/image" Target="../media/image24.jpeg"/><Relationship Id="rId4" Type="http://schemas.openxmlformats.org/officeDocument/2006/relationships/slideLayout" Target="../slideLayouts/slideLayout127.xml"/><Relationship Id="rId9" Type="http://schemas.openxmlformats.org/officeDocument/2006/relationships/slideLayout" Target="../slideLayouts/slideLayout132.xml"/><Relationship Id="rId14" Type="http://schemas.openxmlformats.org/officeDocument/2006/relationships/slideLayout" Target="../slideLayouts/slideLayout1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68823531"/>
      </p:ext>
    </p:extLst>
  </p:cSld>
  <p:clrMap bg1="lt1" tx1="dk1" bg2="lt2" tx2="dk2" accent1="accent1" accent2="accent2" accent3="accent3" accent4="accent4" accent5="accent5" accent6="accent6" hlink="hlink" folHlink="folHlink"/>
  <p:sldLayoutIdLst>
    <p:sldLayoutId id="2147484285" r:id="rId1"/>
    <p:sldLayoutId id="2147484286" r:id="rId2"/>
    <p:sldLayoutId id="2147484287" r:id="rId3"/>
    <p:sldLayoutId id="2147484288"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82550134"/>
      </p:ext>
    </p:extLst>
  </p:cSld>
  <p:clrMap bg1="lt1" tx1="dk1" bg2="lt2" tx2="dk2" accent1="accent1" accent2="accent2" accent3="accent3" accent4="accent4" accent5="accent5" accent6="accent6" hlink="hlink" folHlink="folHlink"/>
  <p:sldLayoutIdLst>
    <p:sldLayoutId id="2147484290"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89312625"/>
      </p:ext>
    </p:extLst>
  </p:cSld>
  <p:clrMap bg1="lt1" tx1="dk1" bg2="lt2" tx2="dk2" accent1="accent1" accent2="accent2" accent3="accent3" accent4="accent4" accent5="accent5" accent6="accent6" hlink="hlink" folHlink="folHlink"/>
  <p:sldLayoutIdLst>
    <p:sldLayoutId id="2147484292"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0802744"/>
      </p:ext>
    </p:extLst>
  </p:cSld>
  <p:clrMap bg1="lt1" tx1="dk1" bg2="lt2" tx2="dk2" accent1="accent1" accent2="accent2" accent3="accent3" accent4="accent4" accent5="accent5" accent6="accent6" hlink="hlink" folHlink="folHlink"/>
  <p:sldLayoutIdLst>
    <p:sldLayoutId id="214748429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94379216"/>
      </p:ext>
    </p:extLst>
  </p:cSld>
  <p:clrMap bg1="lt1" tx1="dk1" bg2="lt2" tx2="dk2" accent1="accent1" accent2="accent2" accent3="accent3" accent4="accent4" accent5="accent5" accent6="accent6" hlink="hlink" folHlink="folHlink"/>
  <p:sldLayoutIdLst>
    <p:sldLayoutId id="214748429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00812756"/>
      </p:ext>
    </p:extLst>
  </p:cSld>
  <p:clrMap bg1="lt1" tx1="dk1" bg2="lt2" tx2="dk2" accent1="accent1" accent2="accent2" accent3="accent3" accent4="accent4" accent5="accent5" accent6="accent6" hlink="hlink" folHlink="folHlink"/>
  <p:sldLayoutIdLst>
    <p:sldLayoutId id="2147484298" r:id="rId1"/>
    <p:sldLayoutId id="214748429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52630008"/>
      </p:ext>
    </p:extLst>
  </p:cSld>
  <p:clrMap bg1="lt1" tx1="dk1" bg2="lt2" tx2="dk2" accent1="accent1" accent2="accent2" accent3="accent3" accent4="accent4" accent5="accent5" accent6="accent6" hlink="hlink" folHlink="folHlink"/>
  <p:sldLayoutIdLst>
    <p:sldLayoutId id="2147484301"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35456883"/>
      </p:ext>
    </p:extLst>
  </p:cSld>
  <p:clrMap bg1="lt1" tx1="dk1" bg2="lt2" tx2="dk2" accent1="accent1" accent2="accent2" accent3="accent3" accent4="accent4" accent5="accent5" accent6="accent6" hlink="hlink" folHlink="folHlink"/>
  <p:sldLayoutIdLst>
    <p:sldLayoutId id="2147484303"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51696743"/>
      </p:ext>
    </p:extLst>
  </p:cSld>
  <p:clrMap bg1="lt1" tx1="dk1" bg2="lt2" tx2="dk2" accent1="accent1" accent2="accent2" accent3="accent3" accent4="accent4" accent5="accent5" accent6="accent6" hlink="hlink" folHlink="folHlink"/>
  <p:sldLayoutIdLst>
    <p:sldLayoutId id="2147484305" r:id="rId1"/>
    <p:sldLayoutId id="2147484306" r:id="rId2"/>
    <p:sldLayoutId id="2147484307" r:id="rId3"/>
    <p:sldLayoutId id="2147484308" r:id="rId4"/>
    <p:sldLayoutId id="2147484309" r:id="rId5"/>
    <p:sldLayoutId id="2147484310" r:id="rId6"/>
    <p:sldLayoutId id="2147484311" r:id="rId7"/>
    <p:sldLayoutId id="2147484312" r:id="rId8"/>
    <p:sldLayoutId id="2147484313" r:id="rId9"/>
    <p:sldLayoutId id="2147484314" r:id="rId10"/>
    <p:sldLayoutId id="214748431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143850561"/>
      </p:ext>
    </p:extLst>
  </p:cSld>
  <p:clrMap bg1="lt1" tx1="dk1" bg2="lt2" tx2="dk2" accent1="accent1" accent2="accent2" accent3="accent3" accent4="accent4" accent5="accent5" accent6="accent6" hlink="hlink" folHlink="folHlink"/>
  <p:sldLayoutIdLst>
    <p:sldLayoutId id="2147484317" r:id="rId1"/>
    <p:sldLayoutId id="2147484318" r:id="rId2"/>
    <p:sldLayoutId id="2147484319" r:id="rId3"/>
    <p:sldLayoutId id="2147484320"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53937072"/>
      </p:ext>
    </p:extLst>
  </p:cSld>
  <p:clrMap bg1="lt1" tx1="dk1" bg2="lt2" tx2="dk2" accent1="accent1" accent2="accent2" accent3="accent3" accent4="accent4" accent5="accent5" accent6="accent6" hlink="hlink" folHlink="folHlink"/>
  <p:sldLayoutIdLst>
    <p:sldLayoutId id="2147484322" r:id="rId1"/>
    <p:sldLayoutId id="2147484323" r:id="rId2"/>
    <p:sldLayoutId id="2147484324"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480807586"/>
      </p:ext>
    </p:extLst>
  </p:cSld>
  <p:clrMap bg1="lt1" tx1="dk1" bg2="lt2" tx2="dk2" accent1="accent1" accent2="accent2" accent3="accent3" accent4="accent4" accent5="accent5" accent6="accent6" hlink="hlink" folHlink="folHlink"/>
  <p:sldLayoutIdLst>
    <p:sldLayoutId id="2147484326" r:id="rId1"/>
    <p:sldLayoutId id="2147484327" r:id="rId2"/>
    <p:sldLayoutId id="2147484328"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894019165"/>
      </p:ext>
    </p:extLst>
  </p:cSld>
  <p:clrMap bg1="lt1" tx1="dk1" bg2="lt2" tx2="dk2" accent1="accent1" accent2="accent2" accent3="accent3" accent4="accent4" accent5="accent5" accent6="accent6" hlink="hlink" folHlink="folHlink"/>
  <p:sldLayoutIdLst>
    <p:sldLayoutId id="2147484330" r:id="rId1"/>
    <p:sldLayoutId id="2147484331" r:id="rId2"/>
    <p:sldLayoutId id="2147484332" r:id="rId3"/>
    <p:sldLayoutId id="2147484333" r:id="rId4"/>
    <p:sldLayoutId id="2147484334" r:id="rId5"/>
    <p:sldLayoutId id="2147484335" r:id="rId6"/>
    <p:sldLayoutId id="2147484336" r:id="rId7"/>
    <p:sldLayoutId id="2147484337" r:id="rId8"/>
    <p:sldLayoutId id="2147484338" r:id="rId9"/>
    <p:sldLayoutId id="2147484339" r:id="rId10"/>
    <p:sldLayoutId id="214748434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688069086"/>
      </p:ext>
    </p:extLst>
  </p:cSld>
  <p:clrMap bg1="lt1" tx1="dk1" bg2="lt2" tx2="dk2" accent1="accent1" accent2="accent2" accent3="accent3" accent4="accent4" accent5="accent5" accent6="accent6" hlink="hlink" folHlink="folHlink"/>
  <p:sldLayoutIdLst>
    <p:sldLayoutId id="2147484342" r:id="rId1"/>
    <p:sldLayoutId id="2147484343" r:id="rId2"/>
    <p:sldLayoutId id="2147484344" r:id="rId3"/>
    <p:sldLayoutId id="2147484345" r:id="rId4"/>
    <p:sldLayoutId id="2147484346" r:id="rId5"/>
    <p:sldLayoutId id="2147484347" r:id="rId6"/>
    <p:sldLayoutId id="2147484348" r:id="rId7"/>
    <p:sldLayoutId id="2147484349" r:id="rId8"/>
    <p:sldLayoutId id="2147484350" r:id="rId9"/>
    <p:sldLayoutId id="2147484351" r:id="rId10"/>
    <p:sldLayoutId id="214748435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5968544"/>
      </p:ext>
    </p:extLst>
  </p:cSld>
  <p:clrMap bg1="lt1" tx1="dk1" bg2="lt2" tx2="dk2" accent1="accent1" accent2="accent2" accent3="accent3" accent4="accent4" accent5="accent5" accent6="accent6" hlink="hlink" folHlink="folHlink"/>
  <p:sldLayoutIdLst>
    <p:sldLayoutId id="2147484354" r:id="rId1"/>
    <p:sldLayoutId id="2147484355" r:id="rId2"/>
    <p:sldLayoutId id="2147484356" r:id="rId3"/>
    <p:sldLayoutId id="2147484357" r:id="rId4"/>
    <p:sldLayoutId id="2147484358" r:id="rId5"/>
    <p:sldLayoutId id="2147484359" r:id="rId6"/>
    <p:sldLayoutId id="2147484360" r:id="rId7"/>
    <p:sldLayoutId id="2147484361" r:id="rId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A9709E4-652E-524A-8D35-CF602AA44AAA}"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690266"/>
      </p:ext>
    </p:extLst>
  </p:cSld>
  <p:clrMap bg1="lt1" tx1="dk1" bg2="lt2" tx2="dk2" accent1="accent1" accent2="accent2" accent3="accent3" accent4="accent4" accent5="accent5" accent6="accent6" hlink="hlink" folHlink="folHlink"/>
  <p:sldLayoutIdLst>
    <p:sldLayoutId id="2147484363" r:id="rId1"/>
    <p:sldLayoutId id="2147484364" r:id="rId2"/>
    <p:sldLayoutId id="2147484365" r:id="rId3"/>
    <p:sldLayoutId id="2147484366" r:id="rId4"/>
    <p:sldLayoutId id="2147484367" r:id="rId5"/>
    <p:sldLayoutId id="2147484368" r:id="rId6"/>
    <p:sldLayoutId id="2147484369" r:id="rId7"/>
    <p:sldLayoutId id="2147484370" r:id="rId8"/>
    <p:sldLayoutId id="2147484371" r:id="rId9"/>
    <p:sldLayoutId id="2147484372" r:id="rId10"/>
    <p:sldLayoutId id="2147484373"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54C769-5B6E-5C22-9516-5D7BE462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3190F5-D493-CE67-ED1B-D761BFA699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725225E-A593-BBE5-FA35-2952DE6D56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B730E95-9162-1956-4897-1AA052698F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9709E4-652E-524A-8D35-CF602AA44AAA}" type="slidenum">
              <a:rPr lang="en-US" smtClean="0"/>
              <a:t>‹#›</a:t>
            </a:fld>
            <a:endParaRPr lang="en-US"/>
          </a:p>
        </p:txBody>
      </p:sp>
    </p:spTree>
    <p:extLst>
      <p:ext uri="{BB962C8B-B14F-4D97-AF65-F5344CB8AC3E}">
        <p14:creationId xmlns:p14="http://schemas.microsoft.com/office/powerpoint/2010/main" val="1074618004"/>
      </p:ext>
    </p:extLst>
  </p:cSld>
  <p:clrMap bg1="lt1" tx1="dk1" bg2="lt2" tx2="dk2" accent1="accent1" accent2="accent2" accent3="accent3" accent4="accent4" accent5="accent5" accent6="accent6" hlink="hlink" folHlink="folHlink"/>
  <p:sldLayoutIdLst>
    <p:sldLayoutId id="2147484375" r:id="rId1"/>
    <p:sldLayoutId id="2147484376" r:id="rId2"/>
    <p:sldLayoutId id="2147484377" r:id="rId3"/>
    <p:sldLayoutId id="2147484378" r:id="rId4"/>
    <p:sldLayoutId id="2147484379" r:id="rId5"/>
    <p:sldLayoutId id="2147484380" r:id="rId6"/>
    <p:sldLayoutId id="2147484381" r:id="rId7"/>
    <p:sldLayoutId id="2147484382" r:id="rId8"/>
    <p:sldLayoutId id="2147484383" r:id="rId9"/>
    <p:sldLayoutId id="2147484384" r:id="rId10"/>
  </p:sldLayoutIdLst>
  <p:hf hdr="0" ftr="0" dt="0"/>
  <p:txStyles>
    <p:titleStyle>
      <a:lvl1pPr algn="l" defTabSz="914400" rtl="0" eaLnBrk="1" latinLnBrk="0" hangingPunct="1">
        <a:lnSpc>
          <a:spcPct val="90000"/>
        </a:lnSpc>
        <a:spcBef>
          <a:spcPct val="0"/>
        </a:spcBef>
        <a:buNone/>
        <a:defRPr sz="4800" kern="1200">
          <a:solidFill>
            <a:schemeClr val="tx1">
              <a:lumMod val="85000"/>
              <a:lumOff val="15000"/>
            </a:schemeClr>
          </a:solidFill>
          <a:latin typeface="Poppins" pitchFamily="2" charset="77"/>
          <a:ea typeface="+mj-ea"/>
          <a:cs typeface="Poppins" pitchFamily="2" charset="77"/>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85000"/>
              <a:lumOff val="1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6144">
          <p15:clr>
            <a:srgbClr val="F26B43"/>
          </p15:clr>
        </p15:guide>
        <p15:guide id="4" pos="7416">
          <p15:clr>
            <a:srgbClr val="F26B43"/>
          </p15:clr>
        </p15:guide>
        <p15:guide id="5" pos="312">
          <p15:clr>
            <a:srgbClr val="F26B43"/>
          </p15:clr>
        </p15:guide>
      </p15:sldGuideLst>
    </p:ext>
  </p:extLst>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8357E25-C674-3745-6594-912F15B9826E}"/>
              </a:ext>
            </a:extLst>
          </p:cNvPr>
          <p:cNvSpPr>
            <a:spLocks noGrp="1"/>
          </p:cNvSpPr>
          <p:nvPr>
            <p:ph type="body" idx="1"/>
          </p:nvPr>
        </p:nvSpPr>
        <p:spPr>
          <a:xfrm>
            <a:off x="952500" y="1847056"/>
            <a:ext cx="106299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64DF9-DAEC-F283-848F-16438F855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10" name="Title Placeholder 9">
            <a:extLst>
              <a:ext uri="{FF2B5EF4-FFF2-40B4-BE49-F238E27FC236}">
                <a16:creationId xmlns:a16="http://schemas.microsoft.com/office/drawing/2014/main" id="{2390A06B-2D1F-A145-446B-BF268052479A}"/>
              </a:ext>
            </a:extLst>
          </p:cNvPr>
          <p:cNvSpPr>
            <a:spLocks noGrp="1"/>
          </p:cNvSpPr>
          <p:nvPr>
            <p:ph type="title"/>
          </p:nvPr>
        </p:nvSpPr>
        <p:spPr>
          <a:xfrm>
            <a:off x="952500" y="363537"/>
            <a:ext cx="10629900" cy="12366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2D227A9A-BF27-C878-C29C-004A9358C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Tree>
    <p:extLst>
      <p:ext uri="{BB962C8B-B14F-4D97-AF65-F5344CB8AC3E}">
        <p14:creationId xmlns:p14="http://schemas.microsoft.com/office/powerpoint/2010/main" val="3741107008"/>
      </p:ext>
    </p:extLst>
  </p:cSld>
  <p:clrMap bg1="lt1" tx1="dk1" bg2="lt2" tx2="dk2" accent1="accent1" accent2="accent2" accent3="accent3" accent4="accent4" accent5="accent5" accent6="accent6" hlink="hlink" folHlink="folHlink"/>
  <p:sldLayoutIdLst>
    <p:sldLayoutId id="2147484387" r:id="rId1"/>
    <p:sldLayoutId id="2147484388" r:id="rId2"/>
    <p:sldLayoutId id="2147484389" r:id="rId3"/>
    <p:sldLayoutId id="2147484390" r:id="rId4"/>
    <p:sldLayoutId id="2147484391" r:id="rId5"/>
    <p:sldLayoutId id="2147484392" r:id="rId6"/>
    <p:sldLayoutId id="2147484393" r:id="rId7"/>
    <p:sldLayoutId id="2147484394" r:id="rId8"/>
    <p:sldLayoutId id="2147484395" r:id="rId9"/>
    <p:sldLayoutId id="2147484397" r:id="rId10"/>
  </p:sldLayoutIdLst>
  <p:hf hdr="0" ftr="0" dt="0"/>
  <p:txStyles>
    <p:titleStyle>
      <a:lvl1pPr algn="l" defTabSz="914400" rtl="0" eaLnBrk="1" latinLnBrk="0" hangingPunct="1">
        <a:lnSpc>
          <a:spcPct val="90000"/>
        </a:lnSpc>
        <a:spcBef>
          <a:spcPct val="0"/>
        </a:spcBef>
        <a:buNone/>
        <a:defRPr sz="4400" kern="1200">
          <a:solidFill>
            <a:schemeClr val="tx1">
              <a:lumMod val="75000"/>
              <a:lumOff val="25000"/>
            </a:schemeClr>
          </a:solidFill>
          <a:latin typeface="+mn-lt"/>
          <a:ea typeface="+mj-ea"/>
          <a:cs typeface="MV Boli" panose="02000500030200090000" pitchFamily="2"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Roboto" panose="02000000000000000000" pitchFamily="2" charset="0"/>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Roboto" panose="02000000000000000000" pitchFamily="2" charset="0"/>
          <a:ea typeface="Roboto" panose="02000000000000000000" pitchFamily="2" charset="0"/>
          <a:cs typeface="Roboto" panose="02000000000000000000" pitchFamily="2"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Roboto" panose="02000000000000000000" pitchFamily="2" charset="0"/>
          <a:ea typeface="Roboto" panose="02000000000000000000" pitchFamily="2" charset="0"/>
          <a:cs typeface="Roboto" panose="02000000000000000000" pitchFamily="2"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Roboto" panose="02000000000000000000" pitchFamily="2" charset="0"/>
          <a:ea typeface="Roboto" panose="02000000000000000000" pitchFamily="2" charset="0"/>
          <a:cs typeface="Roboto" panose="02000000000000000000" pitchFamily="2"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Roboto" panose="02000000000000000000" pitchFamily="2" charset="0"/>
          <a:ea typeface="Roboto" panose="02000000000000000000" pitchFamily="2" charset="0"/>
          <a:cs typeface="Roboto" panose="02000000000000000000" pitchFamily="2"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
          <p15:clr>
            <a:srgbClr val="F26B43"/>
          </p15:clr>
        </p15:guide>
        <p15:guide id="2" pos="384">
          <p15:clr>
            <a:srgbClr val="F26B43"/>
          </p15:clr>
        </p15:guide>
        <p15:guide id="3" pos="600">
          <p15:clr>
            <a:srgbClr val="F26B43"/>
          </p15:clr>
        </p15:guide>
        <p15:guide id="4" pos="7296">
          <p15:clr>
            <a:srgbClr val="F26B43"/>
          </p15:clr>
        </p15:guide>
        <p15:guide id="5" orient="horz" pos="3912">
          <p15:clr>
            <a:srgbClr val="F26B43"/>
          </p15:clr>
        </p15:guide>
        <p15:guide id="6" orient="horz" pos="1008">
          <p15:clr>
            <a:srgbClr val="F26B43"/>
          </p15:clr>
        </p15:guide>
      </p15:sldGuideLst>
    </p:ext>
  </p:extLst>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E72D20E-321F-EE4C-A76D-7EFD4B1BDA03}"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9" name="Group">
            <a:extLst>
              <a:ext uri="{FF2B5EF4-FFF2-40B4-BE49-F238E27FC236}">
                <a16:creationId xmlns:a16="http://schemas.microsoft.com/office/drawing/2014/main" id="{6AD42903-69EA-2FCB-C12E-CBA172FA27EA}"/>
              </a:ext>
            </a:extLst>
          </p:cNvPr>
          <p:cNvGrpSpPr/>
          <p:nvPr/>
        </p:nvGrpSpPr>
        <p:grpSpPr>
          <a:xfrm>
            <a:off x="11350549" y="6275881"/>
            <a:ext cx="378619" cy="267073"/>
            <a:chOff x="0" y="0"/>
            <a:chExt cx="504824" cy="356095"/>
          </a:xfrm>
        </p:grpSpPr>
        <p:sp>
          <p:nvSpPr>
            <p:cNvPr id="11" name="Line">
              <a:extLst>
                <a:ext uri="{FF2B5EF4-FFF2-40B4-BE49-F238E27FC236}">
                  <a16:creationId xmlns:a16="http://schemas.microsoft.com/office/drawing/2014/main" id="{D4766B16-EAEF-9A7A-4F8E-F8409D081102}"/>
                </a:ext>
              </a:extLst>
            </p:cNvPr>
            <p:cNvSpPr/>
            <p:nvPr/>
          </p:nvSpPr>
          <p:spPr>
            <a:xfrm>
              <a:off x="0" y="180134"/>
              <a:ext cx="504825" cy="1"/>
            </a:xfrm>
            <a:prstGeom prst="line">
              <a:avLst/>
            </a:prstGeom>
            <a:noFill/>
            <a:ln w="12700" cap="flat">
              <a:solidFill>
                <a:srgbClr val="000000"/>
              </a:solidFill>
              <a:prstDash val="solid"/>
              <a:miter lim="800000"/>
            </a:ln>
            <a:effectLst/>
          </p:spPr>
          <p:txBody>
            <a:bodyPr wrap="square" lIns="45719" tIns="45719" rIns="45719" bIns="45719" numCol="1" anchor="t">
              <a:noAutofit/>
            </a:bodyPr>
            <a:lstStyle/>
            <a:p>
              <a:endParaRPr sz="1350"/>
            </a:p>
          </p:txBody>
        </p:sp>
        <p:sp>
          <p:nvSpPr>
            <p:cNvPr id="12" name="Line">
              <a:extLst>
                <a:ext uri="{FF2B5EF4-FFF2-40B4-BE49-F238E27FC236}">
                  <a16:creationId xmlns:a16="http://schemas.microsoft.com/office/drawing/2014/main" id="{D01E8B59-33EE-BF44-1622-444CFCBDF4DA}"/>
                </a:ext>
              </a:extLst>
            </p:cNvPr>
            <p:cNvSpPr/>
            <p:nvPr/>
          </p:nvSpPr>
          <p:spPr>
            <a:xfrm>
              <a:off x="324689" y="0"/>
              <a:ext cx="177185" cy="177184"/>
            </a:xfrm>
            <a:prstGeom prst="line">
              <a:avLst/>
            </a:prstGeom>
            <a:noFill/>
            <a:ln w="12700" cap="flat">
              <a:solidFill>
                <a:srgbClr val="000000"/>
              </a:solidFill>
              <a:prstDash val="solid"/>
              <a:miter lim="800000"/>
            </a:ln>
            <a:effectLst/>
          </p:spPr>
          <p:txBody>
            <a:bodyPr wrap="square" lIns="45719" tIns="45719" rIns="45719" bIns="45719" numCol="1" anchor="t">
              <a:noAutofit/>
            </a:bodyPr>
            <a:lstStyle/>
            <a:p>
              <a:endParaRPr sz="1350"/>
            </a:p>
          </p:txBody>
        </p:sp>
        <p:sp>
          <p:nvSpPr>
            <p:cNvPr id="13" name="Line">
              <a:extLst>
                <a:ext uri="{FF2B5EF4-FFF2-40B4-BE49-F238E27FC236}">
                  <a16:creationId xmlns:a16="http://schemas.microsoft.com/office/drawing/2014/main" id="{11F3F54D-799E-84AB-0742-9A45642A259A}"/>
                </a:ext>
              </a:extLst>
            </p:cNvPr>
            <p:cNvSpPr/>
            <p:nvPr/>
          </p:nvSpPr>
          <p:spPr>
            <a:xfrm flipV="1">
              <a:off x="324689" y="178911"/>
              <a:ext cx="177185" cy="177185"/>
            </a:xfrm>
            <a:prstGeom prst="line">
              <a:avLst/>
            </a:prstGeom>
            <a:noFill/>
            <a:ln w="12700" cap="flat">
              <a:solidFill>
                <a:srgbClr val="000000"/>
              </a:solidFill>
              <a:prstDash val="solid"/>
              <a:miter lim="800000"/>
            </a:ln>
            <a:effectLst/>
          </p:spPr>
          <p:txBody>
            <a:bodyPr wrap="square" lIns="45719" tIns="45719" rIns="45719" bIns="45719" numCol="1" anchor="t">
              <a:noAutofit/>
            </a:bodyPr>
            <a:lstStyle/>
            <a:p>
              <a:endParaRPr sz="1350"/>
            </a:p>
          </p:txBody>
        </p:sp>
      </p:grpSp>
      <p:sp>
        <p:nvSpPr>
          <p:cNvPr id="14" name="textruta 3">
            <a:extLst>
              <a:ext uri="{FF2B5EF4-FFF2-40B4-BE49-F238E27FC236}">
                <a16:creationId xmlns:a16="http://schemas.microsoft.com/office/drawing/2014/main" id="{A5D8F1FE-8EF9-FC9D-D8ED-1F21643AA15C}"/>
              </a:ext>
            </a:extLst>
          </p:cNvPr>
          <p:cNvSpPr txBox="1"/>
          <p:nvPr/>
        </p:nvSpPr>
        <p:spPr>
          <a:xfrm>
            <a:off x="10707476" y="6260827"/>
            <a:ext cx="759780" cy="3000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rIns="34289">
            <a:spAutoFit/>
          </a:bodyPr>
          <a:lstStyle>
            <a:lvl1pPr>
              <a:lnSpc>
                <a:spcPct val="90000"/>
              </a:lnSpc>
              <a:spcBef>
                <a:spcPts val="600"/>
              </a:spcBef>
              <a:defRPr sz="2000">
                <a:solidFill>
                  <a:srgbClr val="000000"/>
                </a:solidFill>
              </a:defRPr>
            </a:lvl1pPr>
          </a:lstStyle>
          <a:p>
            <a:r>
              <a:rPr sz="1500" dirty="0"/>
              <a:t>NEXT</a:t>
            </a:r>
          </a:p>
        </p:txBody>
      </p:sp>
    </p:spTree>
    <p:extLst>
      <p:ext uri="{BB962C8B-B14F-4D97-AF65-F5344CB8AC3E}">
        <p14:creationId xmlns:p14="http://schemas.microsoft.com/office/powerpoint/2010/main" val="719072162"/>
      </p:ext>
    </p:extLst>
  </p:cSld>
  <p:clrMap bg1="lt1" tx1="dk1" bg2="lt2" tx2="dk2" accent1="accent1" accent2="accent2" accent3="accent3" accent4="accent4" accent5="accent5" accent6="accent6" hlink="hlink" folHlink="folHlink"/>
  <p:sldLayoutIdLst>
    <p:sldLayoutId id="2147484399" r:id="rId1"/>
    <p:sldLayoutId id="2147484400" r:id="rId2"/>
    <p:sldLayoutId id="2147484401" r:id="rId3"/>
    <p:sldLayoutId id="2147484402" r:id="rId4"/>
    <p:sldLayoutId id="2147484403" r:id="rId5"/>
    <p:sldLayoutId id="2147484404" r:id="rId6"/>
    <p:sldLayoutId id="2147484405" r:id="rId7"/>
    <p:sldLayoutId id="2147484406" r:id="rId8"/>
    <p:sldLayoutId id="2147484407" r:id="rId9"/>
    <p:sldLayoutId id="2147484408" r:id="rId10"/>
    <p:sldLayoutId id="2147484409" r:id="rId11"/>
    <p:sldLayoutId id="2147484410" r:id="rId12"/>
    <p:sldLayoutId id="2147484411" r:id="rId13"/>
    <p:sldLayoutId id="2147484412" r:id="rId14"/>
    <p:sldLayoutId id="2147484413" r:id="rId15"/>
    <p:sldLayoutId id="2147484414" r:id="rId16"/>
    <p:sldLayoutId id="2147484415" r:id="rId17"/>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BD9625-ED1C-9C68-D8B9-B6502FCCB415}"/>
              </a:ext>
            </a:extLst>
          </p:cNvPr>
          <p:cNvSpPr>
            <a:spLocks noGrp="1"/>
          </p:cNvSpPr>
          <p:nvPr>
            <p:ph type="title"/>
          </p:nvPr>
        </p:nvSpPr>
        <p:spPr>
          <a:xfrm>
            <a:off x="838200" y="365523"/>
            <a:ext cx="10515600" cy="132516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58293A9-2FAF-A155-DC7A-FE995344AE8C}"/>
              </a:ext>
            </a:extLst>
          </p:cNvPr>
          <p:cNvSpPr>
            <a:spLocks noGrp="1"/>
          </p:cNvSpPr>
          <p:nvPr>
            <p:ph type="body" idx="1"/>
          </p:nvPr>
        </p:nvSpPr>
        <p:spPr>
          <a:xfrm>
            <a:off x="838200" y="1825229"/>
            <a:ext cx="10515600" cy="43517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CF1B5DE-B15D-9D1C-21D2-953FFCB007DA}"/>
              </a:ext>
            </a:extLst>
          </p:cNvPr>
          <p:cNvSpPr>
            <a:spLocks noGrp="1"/>
          </p:cNvSpPr>
          <p:nvPr>
            <p:ph type="sldNum" sz="quarter" idx="4"/>
          </p:nvPr>
        </p:nvSpPr>
        <p:spPr>
          <a:xfrm>
            <a:off x="11353800" y="323958"/>
            <a:ext cx="373155" cy="364331"/>
          </a:xfrm>
          <a:prstGeom prst="rect">
            <a:avLst/>
          </a:prstGeom>
        </p:spPr>
        <p:txBody>
          <a:bodyPr vert="horz" lIns="91440" tIns="45720" rIns="91440" bIns="45720" rtlCol="0" anchor="ctr"/>
          <a:lstStyle>
            <a:lvl1pPr algn="r">
              <a:defRPr sz="1050">
                <a:solidFill>
                  <a:schemeClr val="tx1">
                    <a:lumMod val="65000"/>
                    <a:lumOff val="35000"/>
                  </a:schemeClr>
                </a:solidFill>
              </a:defRPr>
            </a:lvl1pPr>
          </a:lstStyle>
          <a:p>
            <a:fld id="{2E72D20E-321F-EE4C-A76D-7EFD4B1BDA03}" type="slidenum">
              <a:rPr lang="en-US" smtClean="0"/>
              <a:pPr/>
              <a:t>‹#›</a:t>
            </a:fld>
            <a:endParaRPr lang="en-US" dirty="0"/>
          </a:p>
        </p:txBody>
      </p:sp>
      <p:grpSp>
        <p:nvGrpSpPr>
          <p:cNvPr id="7" name="Group">
            <a:extLst>
              <a:ext uri="{FF2B5EF4-FFF2-40B4-BE49-F238E27FC236}">
                <a16:creationId xmlns:a16="http://schemas.microsoft.com/office/drawing/2014/main" id="{2CC72135-826E-3084-1ACC-9293218F24EE}"/>
              </a:ext>
            </a:extLst>
          </p:cNvPr>
          <p:cNvGrpSpPr/>
          <p:nvPr/>
        </p:nvGrpSpPr>
        <p:grpSpPr>
          <a:xfrm>
            <a:off x="11350549" y="6275881"/>
            <a:ext cx="378619" cy="267073"/>
            <a:chOff x="0" y="0"/>
            <a:chExt cx="504824" cy="356095"/>
          </a:xfrm>
        </p:grpSpPr>
        <p:sp>
          <p:nvSpPr>
            <p:cNvPr id="8" name="Line">
              <a:extLst>
                <a:ext uri="{FF2B5EF4-FFF2-40B4-BE49-F238E27FC236}">
                  <a16:creationId xmlns:a16="http://schemas.microsoft.com/office/drawing/2014/main" id="{024BCD63-D1A0-9E6D-3EA4-16D1E0509D18}"/>
                </a:ext>
              </a:extLst>
            </p:cNvPr>
            <p:cNvSpPr/>
            <p:nvPr/>
          </p:nvSpPr>
          <p:spPr>
            <a:xfrm>
              <a:off x="0" y="180134"/>
              <a:ext cx="504825" cy="1"/>
            </a:xfrm>
            <a:prstGeom prst="line">
              <a:avLst/>
            </a:prstGeom>
            <a:noFill/>
            <a:ln w="12700" cap="flat">
              <a:solidFill>
                <a:srgbClr val="000000"/>
              </a:solidFill>
              <a:prstDash val="solid"/>
              <a:miter lim="800000"/>
            </a:ln>
            <a:effectLst/>
          </p:spPr>
          <p:txBody>
            <a:bodyPr wrap="square" lIns="45719" tIns="45719" rIns="45719" bIns="45719" numCol="1" anchor="t">
              <a:noAutofit/>
            </a:bodyPr>
            <a:lstStyle/>
            <a:p>
              <a:endParaRPr sz="1350"/>
            </a:p>
          </p:txBody>
        </p:sp>
        <p:sp>
          <p:nvSpPr>
            <p:cNvPr id="9" name="Line">
              <a:extLst>
                <a:ext uri="{FF2B5EF4-FFF2-40B4-BE49-F238E27FC236}">
                  <a16:creationId xmlns:a16="http://schemas.microsoft.com/office/drawing/2014/main" id="{3E483999-BF7F-A26B-845E-8C65CD948361}"/>
                </a:ext>
              </a:extLst>
            </p:cNvPr>
            <p:cNvSpPr/>
            <p:nvPr/>
          </p:nvSpPr>
          <p:spPr>
            <a:xfrm>
              <a:off x="324689" y="0"/>
              <a:ext cx="177185" cy="177184"/>
            </a:xfrm>
            <a:prstGeom prst="line">
              <a:avLst/>
            </a:prstGeom>
            <a:noFill/>
            <a:ln w="12700" cap="flat">
              <a:solidFill>
                <a:srgbClr val="000000"/>
              </a:solidFill>
              <a:prstDash val="solid"/>
              <a:miter lim="800000"/>
            </a:ln>
            <a:effectLst/>
          </p:spPr>
          <p:txBody>
            <a:bodyPr wrap="square" lIns="45719" tIns="45719" rIns="45719" bIns="45719" numCol="1" anchor="t">
              <a:noAutofit/>
            </a:bodyPr>
            <a:lstStyle/>
            <a:p>
              <a:endParaRPr sz="1350"/>
            </a:p>
          </p:txBody>
        </p:sp>
        <p:sp>
          <p:nvSpPr>
            <p:cNvPr id="10" name="Line">
              <a:extLst>
                <a:ext uri="{FF2B5EF4-FFF2-40B4-BE49-F238E27FC236}">
                  <a16:creationId xmlns:a16="http://schemas.microsoft.com/office/drawing/2014/main" id="{B9696663-8271-B1D6-1A2F-9E2DDAA3DD5E}"/>
                </a:ext>
              </a:extLst>
            </p:cNvPr>
            <p:cNvSpPr/>
            <p:nvPr/>
          </p:nvSpPr>
          <p:spPr>
            <a:xfrm flipV="1">
              <a:off x="324689" y="178911"/>
              <a:ext cx="177185" cy="177185"/>
            </a:xfrm>
            <a:prstGeom prst="line">
              <a:avLst/>
            </a:prstGeom>
            <a:noFill/>
            <a:ln w="12700" cap="flat">
              <a:solidFill>
                <a:srgbClr val="000000"/>
              </a:solidFill>
              <a:prstDash val="solid"/>
              <a:miter lim="800000"/>
            </a:ln>
            <a:effectLst/>
          </p:spPr>
          <p:txBody>
            <a:bodyPr wrap="square" lIns="45719" tIns="45719" rIns="45719" bIns="45719" numCol="1" anchor="t">
              <a:noAutofit/>
            </a:bodyPr>
            <a:lstStyle/>
            <a:p>
              <a:endParaRPr sz="1350"/>
            </a:p>
          </p:txBody>
        </p:sp>
      </p:grpSp>
      <p:sp>
        <p:nvSpPr>
          <p:cNvPr id="11" name="textruta 3">
            <a:extLst>
              <a:ext uri="{FF2B5EF4-FFF2-40B4-BE49-F238E27FC236}">
                <a16:creationId xmlns:a16="http://schemas.microsoft.com/office/drawing/2014/main" id="{2DC00BBB-96D5-E144-A351-6386B4BABF32}"/>
              </a:ext>
            </a:extLst>
          </p:cNvPr>
          <p:cNvSpPr txBox="1"/>
          <p:nvPr/>
        </p:nvSpPr>
        <p:spPr>
          <a:xfrm>
            <a:off x="10707476" y="6260827"/>
            <a:ext cx="759780" cy="3000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rIns="34289">
            <a:spAutoFit/>
          </a:bodyPr>
          <a:lstStyle>
            <a:lvl1pPr>
              <a:lnSpc>
                <a:spcPct val="90000"/>
              </a:lnSpc>
              <a:spcBef>
                <a:spcPts val="600"/>
              </a:spcBef>
              <a:defRPr sz="2000">
                <a:solidFill>
                  <a:srgbClr val="000000"/>
                </a:solidFill>
              </a:defRPr>
            </a:lvl1pPr>
          </a:lstStyle>
          <a:p>
            <a:r>
              <a:rPr sz="1500" dirty="0"/>
              <a:t>NEXT</a:t>
            </a:r>
          </a:p>
        </p:txBody>
      </p:sp>
    </p:spTree>
    <p:extLst>
      <p:ext uri="{BB962C8B-B14F-4D97-AF65-F5344CB8AC3E}">
        <p14:creationId xmlns:p14="http://schemas.microsoft.com/office/powerpoint/2010/main" val="1645698693"/>
      </p:ext>
    </p:extLst>
  </p:cSld>
  <p:clrMap bg1="lt1" tx1="dk1" bg2="lt2" tx2="dk2" accent1="accent1" accent2="accent2" accent3="accent3" accent4="accent4" accent5="accent5" accent6="accent6" hlink="hlink" folHlink="folHlink"/>
  <p:sldLayoutIdLst>
    <p:sldLayoutId id="2147484417" r:id="rId1"/>
    <p:sldLayoutId id="2147484418" r:id="rId2"/>
    <p:sldLayoutId id="2147484419" r:id="rId3"/>
    <p:sldLayoutId id="2147484420" r:id="rId4"/>
    <p:sldLayoutId id="2147484421" r:id="rId5"/>
    <p:sldLayoutId id="2147484422" r:id="rId6"/>
    <p:sldLayoutId id="2147484423" r:id="rId7"/>
    <p:sldLayoutId id="2147484424" r:id="rId8"/>
    <p:sldLayoutId id="2147484425" r:id="rId9"/>
    <p:sldLayoutId id="2147484426" r:id="rId10"/>
    <p:sldLayoutId id="2147484432" r:id="rId11"/>
    <p:sldLayoutId id="2147484433"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880">
          <p15:clr>
            <a:srgbClr val="F26B43"/>
          </p15:clr>
        </p15:guide>
        <p15:guide id="2" pos="392">
          <p15:clr>
            <a:srgbClr val="F26B43"/>
          </p15:clr>
        </p15:guide>
        <p15:guide id="3" orient="horz" pos="576">
          <p15:clr>
            <a:srgbClr val="F26B43"/>
          </p15:clr>
        </p15:guide>
      </p15:sldGuideLst>
    </p:ext>
  </p:extLst>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2461190"/>
      </p:ext>
    </p:extLst>
  </p:cSld>
  <p:clrMap bg1="lt1" tx1="dk1" bg2="lt2" tx2="dk2" accent1="accent1" accent2="accent2" accent3="accent3" accent4="accent4" accent5="accent5" accent6="accent6" hlink="hlink" folHlink="folHlink"/>
  <p:sldLayoutIdLst>
    <p:sldLayoutId id="2147484447" r:id="rId1"/>
    <p:sldLayoutId id="2147484448" r:id="rId2"/>
    <p:sldLayoutId id="2147484449" r:id="rId3"/>
    <p:sldLayoutId id="2147484450" r:id="rId4"/>
    <p:sldLayoutId id="2147484451" r:id="rId5"/>
    <p:sldLayoutId id="2147484452" r:id="rId6"/>
    <p:sldLayoutId id="2147484453" r:id="rId7"/>
    <p:sldLayoutId id="2147484454" r:id="rId8"/>
    <p:sldLayoutId id="2147484455" r:id="rId9"/>
    <p:sldLayoutId id="2147484456" r:id="rId10"/>
    <p:sldLayoutId id="2147484457" r:id="rId11"/>
    <p:sldLayoutId id="2147484458" r:id="rId12"/>
    <p:sldLayoutId id="2147484459" r:id="rId13"/>
    <p:sldLayoutId id="2147484460" r:id="rId14"/>
    <p:sldLayoutId id="2147484461" r:id="rId15"/>
    <p:sldLayoutId id="2147484462" r:id="rId16"/>
    <p:sldLayoutId id="2147484463"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3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5.xml"/></Relationships>
</file>

<file path=ppt/slides/_rels/slide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9.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29.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9.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9.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9.png"/><Relationship Id="rId1" Type="http://schemas.openxmlformats.org/officeDocument/2006/relationships/slideLayout" Target="../slideLayouts/slideLayout130.xml"/></Relationships>
</file>

<file path=ppt/slides/_rels/slide13.xml.rels><?xml version="1.0" encoding="UTF-8" standalone="yes"?>
<Relationships xmlns="http://schemas.openxmlformats.org/package/2006/relationships"><Relationship Id="rId8" Type="http://schemas.openxmlformats.org/officeDocument/2006/relationships/hyperlink" Target="https://www.edstellar.com/blog/chinese-workplace-culture#strategies-to-foster-open-dialogue-in-chinese-work-culture-while-respecting-cultural-norms" TargetMode="External"/><Relationship Id="rId3" Type="http://schemas.openxmlformats.org/officeDocument/2006/relationships/hyperlink" Target="https://www.gsineducation.com/blog/navigating-cross-cultural-negotiations-understanding-the-top-10-cultural-factors" TargetMode="External"/><Relationship Id="rId7" Type="http://schemas.openxmlformats.org/officeDocument/2006/relationships/hyperlink" Target="https://www.vistage.com/research-center/business-growth-strategy/six-successful-strategies-for-negotiation/" TargetMode="External"/><Relationship Id="rId2" Type="http://schemas.openxmlformats.org/officeDocument/2006/relationships/hyperlink" Target="https://www.achievers.com/blog/organizational-culture-definition/" TargetMode="External"/><Relationship Id="rId1" Type="http://schemas.openxmlformats.org/officeDocument/2006/relationships/slideLayout" Target="../slideLayouts/slideLayout129.xml"/><Relationship Id="rId6" Type="http://schemas.openxmlformats.org/officeDocument/2006/relationships/hyperlink" Target="https://www.hbs.edu/ris/Publication%20Files/09-076.pdf" TargetMode="External"/><Relationship Id="rId5" Type="http://schemas.openxmlformats.org/officeDocument/2006/relationships/hyperlink" Target="https://www.theculturefactor.com/country-comparison-tool?countries=china%2Cunited+kingdom" TargetMode="External"/><Relationship Id="rId4" Type="http://schemas.openxmlformats.org/officeDocument/2006/relationships/hyperlink" Target="https://corporatefinanceinstitute.com/resources/management/hofstedes-cultural-dimensions-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diagBrick">
          <a:fgClr>
            <a:schemeClr val="accent2">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FAB1F60-7FBC-F0EC-A533-7974301F3216}"/>
              </a:ext>
            </a:extLst>
          </p:cNvPr>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Cross-Cultural Negotiations</a:t>
            </a:r>
            <a:br>
              <a:rPr lang="en-US" sz="2400" b="1" dirty="0">
                <a:latin typeface="Arial" panose="020B0604020202020204" pitchFamily="34" charset="0"/>
                <a:cs typeface="Arial" panose="020B0604020202020204" pitchFamily="34" charset="0"/>
              </a:rPr>
            </a:br>
            <a:endParaRPr lang="en-IN" dirty="0"/>
          </a:p>
        </p:txBody>
      </p:sp>
      <p:sp>
        <p:nvSpPr>
          <p:cNvPr id="5" name="Text Placeholder 4">
            <a:extLst>
              <a:ext uri="{FF2B5EF4-FFF2-40B4-BE49-F238E27FC236}">
                <a16:creationId xmlns:a16="http://schemas.microsoft.com/office/drawing/2014/main" id="{6277F71C-A103-A239-1469-1C6C981FAC9C}"/>
              </a:ext>
            </a:extLst>
          </p:cNvPr>
          <p:cNvSpPr>
            <a:spLocks noGrp="1"/>
          </p:cNvSpPr>
          <p:nvPr>
            <p:ph type="body" sz="half" idx="2"/>
          </p:nvPr>
        </p:nvSpPr>
        <p:spPr/>
        <p:txBody>
          <a:bodyPr/>
          <a:lstStyle/>
          <a:p>
            <a:endParaRPr lang="en-IN" dirty="0"/>
          </a:p>
        </p:txBody>
      </p:sp>
      <p:sp>
        <p:nvSpPr>
          <p:cNvPr id="2" name="Slide Number Placeholder 1">
            <a:extLst>
              <a:ext uri="{FF2B5EF4-FFF2-40B4-BE49-F238E27FC236}">
                <a16:creationId xmlns:a16="http://schemas.microsoft.com/office/drawing/2014/main" id="{84F6023E-B499-7C17-A613-5D3EDC1FB826}"/>
              </a:ext>
            </a:extLst>
          </p:cNvPr>
          <p:cNvSpPr>
            <a:spLocks noGrp="1"/>
          </p:cNvSpPr>
          <p:nvPr>
            <p:ph type="sldNum" sz="quarter" idx="12"/>
          </p:nvPr>
        </p:nvSpPr>
        <p:spPr/>
        <p:txBody>
          <a:bodyPr/>
          <a:lstStyle/>
          <a:p>
            <a:fld id="{B4E73946-9152-2148-B286-BEF1B04A8193}" type="slidenum">
              <a:rPr lang="en-US" smtClean="0"/>
              <a:t>1</a:t>
            </a:fld>
            <a:endParaRPr lang="en-US"/>
          </a:p>
        </p:txBody>
      </p:sp>
      <p:pic>
        <p:nvPicPr>
          <p:cNvPr id="6" name="Picture Placeholder 1">
            <a:extLst>
              <a:ext uri="{FF2B5EF4-FFF2-40B4-BE49-F238E27FC236}">
                <a16:creationId xmlns:a16="http://schemas.microsoft.com/office/drawing/2014/main" id="{4B31EC58-B4B9-45F2-54F1-216DE1099C33}"/>
              </a:ext>
            </a:extLst>
          </p:cNvPr>
          <p:cNvPicPr>
            <a:picLocks noChangeAspect="1"/>
          </p:cNvPicPr>
          <p:nvPr/>
        </p:nvPicPr>
        <p:blipFill>
          <a:blip r:embed="rId2">
            <a:extLst>
              <a:ext uri="{28A0092B-C50C-407E-A947-70E740481C1C}">
                <a14:useLocalDpi xmlns:a14="http://schemas.microsoft.com/office/drawing/2010/main" val="0"/>
              </a:ext>
            </a:extLst>
          </a:blip>
          <a:srcRect l="14444" r="14444"/>
          <a:stretch/>
        </p:blipFill>
        <p:spPr>
          <a:xfrm>
            <a:off x="1154953" y="3129280"/>
            <a:ext cx="2793158" cy="2954344"/>
          </a:xfrm>
          <a:prstGeom prst="rect">
            <a:avLst/>
          </a:prstGeom>
        </p:spPr>
      </p:pic>
      <p:sp>
        <p:nvSpPr>
          <p:cNvPr id="7" name="Text Placeholder 10">
            <a:extLst>
              <a:ext uri="{FF2B5EF4-FFF2-40B4-BE49-F238E27FC236}">
                <a16:creationId xmlns:a16="http://schemas.microsoft.com/office/drawing/2014/main" id="{CABF0D35-58A3-50C0-6B76-6B7927CC55DA}"/>
              </a:ext>
            </a:extLst>
          </p:cNvPr>
          <p:cNvSpPr txBox="1">
            <a:spLocks noGrp="1"/>
          </p:cNvSpPr>
          <p:nvPr>
            <p:ph idx="1"/>
          </p:nvPr>
        </p:nvSpPr>
        <p:spPr>
          <a:xfrm>
            <a:off x="4978400" y="1447800"/>
            <a:ext cx="5992813" cy="4572000"/>
          </a:xfrm>
          <a:prstGeom prst="rect">
            <a:avLst/>
          </a:prstGeom>
          <a:solidFill>
            <a:schemeClr val="bg1"/>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IN" sz="2400" b="1" dirty="0">
                <a:latin typeface="Arial" panose="020B0604020202020204" pitchFamily="34" charset="0"/>
                <a:cs typeface="Arial" panose="020B0604020202020204" pitchFamily="34" charset="0"/>
              </a:rPr>
              <a:t>NAME : AMRITA</a:t>
            </a:r>
            <a:br>
              <a:rPr lang="en-IN" sz="2400" b="1" dirty="0">
                <a:latin typeface="Arial" panose="020B0604020202020204" pitchFamily="34" charset="0"/>
                <a:cs typeface="Arial" panose="020B0604020202020204" pitchFamily="34" charset="0"/>
              </a:rPr>
            </a:br>
            <a:r>
              <a:rPr lang="en-IN" sz="2400" b="1" dirty="0">
                <a:latin typeface="Arial" panose="020B0604020202020204" pitchFamily="34" charset="0"/>
                <a:cs typeface="Arial" panose="020B0604020202020204" pitchFamily="34" charset="0"/>
              </a:rPr>
              <a:t>STUDENT ID : 2214339                                                                                          LECTURER : REXON NTING                                                          MODULE CODE:LBB6001</a:t>
            </a:r>
            <a:br>
              <a:rPr lang="en-IN" sz="2400" b="1" dirty="0">
                <a:latin typeface="Arial" panose="020B0604020202020204" pitchFamily="34" charset="0"/>
                <a:cs typeface="Arial" panose="020B0604020202020204" pitchFamily="34" charset="0"/>
              </a:rPr>
            </a:br>
            <a:r>
              <a:rPr lang="en-IN" sz="2400" b="1" dirty="0">
                <a:latin typeface="Arial" panose="020B0604020202020204" pitchFamily="34" charset="0"/>
                <a:cs typeface="Arial" panose="020B0604020202020204" pitchFamily="34" charset="0"/>
              </a:rPr>
              <a:t>DATE OF SUBMISSION : 12-12-2024</a:t>
            </a:r>
            <a:endParaRPr lang="en-US" sz="2400" b="1" dirty="0"/>
          </a:p>
        </p:txBody>
      </p:sp>
    </p:spTree>
    <p:extLst>
      <p:ext uri="{BB962C8B-B14F-4D97-AF65-F5344CB8AC3E}">
        <p14:creationId xmlns:p14="http://schemas.microsoft.com/office/powerpoint/2010/main" val="4124381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20350-C704-CCB3-A795-15D3804552C2}"/>
              </a:ext>
            </a:extLst>
          </p:cNvPr>
          <p:cNvSpPr>
            <a:spLocks noGrp="1"/>
          </p:cNvSpPr>
          <p:nvPr>
            <p:ph type="title"/>
          </p:nvPr>
        </p:nvSpPr>
        <p:spPr>
          <a:xfrm>
            <a:off x="751832" y="709934"/>
            <a:ext cx="8761413" cy="706964"/>
          </a:xfrm>
        </p:spPr>
        <p:txBody>
          <a:bodyPr/>
          <a:lstStyle/>
          <a:p>
            <a:r>
              <a:rPr lang="en-IN" sz="4000" b="1" dirty="0">
                <a:solidFill>
                  <a:schemeClr val="bg1"/>
                </a:solidFill>
                <a:latin typeface="Arial" panose="020B0604020202020204" pitchFamily="34" charset="0"/>
                <a:cs typeface="Arial" panose="020B0604020202020204" pitchFamily="34" charset="0"/>
              </a:rPr>
              <a:t>Presentation Overview</a:t>
            </a:r>
          </a:p>
        </p:txBody>
      </p:sp>
      <p:sp>
        <p:nvSpPr>
          <p:cNvPr id="3" name="Content Placeholder 2">
            <a:extLst>
              <a:ext uri="{FF2B5EF4-FFF2-40B4-BE49-F238E27FC236}">
                <a16:creationId xmlns:a16="http://schemas.microsoft.com/office/drawing/2014/main" id="{E66BDA05-9746-DF0C-1A4D-92B8961D857D}"/>
              </a:ext>
            </a:extLst>
          </p:cNvPr>
          <p:cNvSpPr>
            <a:spLocks noGrp="1"/>
          </p:cNvSpPr>
          <p:nvPr>
            <p:ph idx="1"/>
          </p:nvPr>
        </p:nvSpPr>
        <p:spPr>
          <a:xfrm>
            <a:off x="1484311" y="2438399"/>
            <a:ext cx="10018713" cy="3362633"/>
          </a:xfrm>
        </p:spPr>
        <p:txBody>
          <a:bodyPr>
            <a:noAutofit/>
          </a:bodyPr>
          <a:lstStyle/>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Introduction of culture and its elements</a:t>
            </a:r>
          </a:p>
          <a:p>
            <a:r>
              <a:rPr lang="en-US" sz="2000" dirty="0">
                <a:latin typeface="Arial" panose="020B0604020202020204" pitchFamily="34" charset="0"/>
                <a:cs typeface="Arial" panose="020B0604020202020204" pitchFamily="34" charset="0"/>
              </a:rPr>
              <a:t>Theoretical insights on culture and business negotiations</a:t>
            </a:r>
          </a:p>
          <a:p>
            <a:r>
              <a:rPr lang="en-US" sz="2000" dirty="0">
                <a:latin typeface="Arial" panose="020B0604020202020204" pitchFamily="34" charset="0"/>
                <a:cs typeface="Arial" panose="020B0604020202020204" pitchFamily="34" charset="0"/>
              </a:rPr>
              <a:t>Cultural elements to overcome in the UK-China context</a:t>
            </a:r>
          </a:p>
          <a:p>
            <a:r>
              <a:rPr lang="en-US" sz="2000" dirty="0">
                <a:latin typeface="Arial" panose="020B0604020202020204" pitchFamily="34" charset="0"/>
                <a:cs typeface="Arial" panose="020B0604020202020204" pitchFamily="34" charset="0"/>
              </a:rPr>
              <a:t>Strategies for successful negotiations</a:t>
            </a:r>
          </a:p>
          <a:p>
            <a:r>
              <a:rPr lang="en-US" sz="2000" dirty="0">
                <a:latin typeface="Arial" panose="020B0604020202020204" pitchFamily="34" charset="0"/>
                <a:cs typeface="Arial" panose="020B0604020202020204" pitchFamily="34" charset="0"/>
              </a:rPr>
              <a:t>Conclusion &amp; Summary</a:t>
            </a:r>
          </a:p>
          <a:p>
            <a:r>
              <a:rPr lang="en-US" sz="2000" dirty="0">
                <a:latin typeface="Arial" panose="020B0604020202020204" pitchFamily="34" charset="0"/>
                <a:cs typeface="Arial" panose="020B0604020202020204" pitchFamily="34" charset="0"/>
              </a:rPr>
              <a:t>References</a:t>
            </a:r>
          </a:p>
          <a:p>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512D5B4-062B-ED1C-2DB6-C328A57D3251}"/>
              </a:ext>
            </a:extLst>
          </p:cNvPr>
          <p:cNvSpPr>
            <a:spLocks noGrp="1"/>
          </p:cNvSpPr>
          <p:nvPr>
            <p:ph type="sldNum" sz="quarter" idx="12"/>
          </p:nvPr>
        </p:nvSpPr>
        <p:spPr/>
        <p:txBody>
          <a:bodyPr/>
          <a:lstStyle/>
          <a:p>
            <a:fld id="{DBDBCC5E-C1E8-42AD-BD3E-82D8EE5AC321}" type="slidenum">
              <a:rPr lang="en-IN" smtClean="0"/>
              <a:t>2</a:t>
            </a:fld>
            <a:endParaRPr lang="en-IN"/>
          </a:p>
        </p:txBody>
      </p:sp>
    </p:spTree>
    <p:extLst>
      <p:ext uri="{BB962C8B-B14F-4D97-AF65-F5344CB8AC3E}">
        <p14:creationId xmlns:p14="http://schemas.microsoft.com/office/powerpoint/2010/main" val="6700865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24">
            <a:extLst>
              <a:ext uri="{FF2B5EF4-FFF2-40B4-BE49-F238E27FC236}">
                <a16:creationId xmlns:a16="http://schemas.microsoft.com/office/drawing/2014/main" id="{0285063C-F86D-CFC1-B4AE-8D7E6EBD12C5}"/>
              </a:ext>
            </a:extLst>
          </p:cNvPr>
          <p:cNvPicPr>
            <a:picLocks noChangeAspect="1"/>
          </p:cNvPicPr>
          <p:nvPr/>
        </p:nvPicPr>
        <p:blipFill>
          <a:blip r:embed="rId2">
            <a:extLst>
              <a:ext uri="{28A0092B-C50C-407E-A947-70E740481C1C}">
                <a14:useLocalDpi xmlns:a14="http://schemas.microsoft.com/office/drawing/2010/main" val="0"/>
              </a:ext>
            </a:extLst>
          </a:blip>
          <a:srcRect l="7908" r="7908"/>
          <a:stretch>
            <a:fillRect/>
          </a:stretch>
        </p:blipFill>
        <p:spPr>
          <a:xfrm>
            <a:off x="6350044" y="1199535"/>
            <a:ext cx="4807532" cy="4986112"/>
          </a:xfrm>
          <a:prstGeom prst="rect">
            <a:avLst/>
          </a:prstGeom>
        </p:spPr>
      </p:pic>
      <p:sp>
        <p:nvSpPr>
          <p:cNvPr id="4" name="Title 1">
            <a:extLst>
              <a:ext uri="{FF2B5EF4-FFF2-40B4-BE49-F238E27FC236}">
                <a16:creationId xmlns:a16="http://schemas.microsoft.com/office/drawing/2014/main" id="{8B5D94FE-5B17-DBD7-A0B3-D03021A09CAB}"/>
              </a:ext>
            </a:extLst>
          </p:cNvPr>
          <p:cNvSpPr txBox="1">
            <a:spLocks/>
          </p:cNvSpPr>
          <p:nvPr/>
        </p:nvSpPr>
        <p:spPr>
          <a:xfrm>
            <a:off x="725991" y="901592"/>
            <a:ext cx="5745956" cy="155181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000" b="1" dirty="0">
                <a:solidFill>
                  <a:schemeClr val="bg1"/>
                </a:solidFill>
                <a:latin typeface="Arial" panose="020B0604020202020204" pitchFamily="34" charset="0"/>
                <a:cs typeface="Arial" panose="020B0604020202020204" pitchFamily="34" charset="0"/>
              </a:rPr>
              <a:t>Defining Culture</a:t>
            </a:r>
          </a:p>
        </p:txBody>
      </p:sp>
      <p:sp>
        <p:nvSpPr>
          <p:cNvPr id="3" name="TextBox 2">
            <a:extLst>
              <a:ext uri="{FF2B5EF4-FFF2-40B4-BE49-F238E27FC236}">
                <a16:creationId xmlns:a16="http://schemas.microsoft.com/office/drawing/2014/main" id="{DA4B1248-2B35-7E04-23AB-05EA3C8DDDC4}"/>
              </a:ext>
            </a:extLst>
          </p:cNvPr>
          <p:cNvSpPr txBox="1"/>
          <p:nvPr/>
        </p:nvSpPr>
        <p:spPr>
          <a:xfrm>
            <a:off x="9452888" y="6298924"/>
            <a:ext cx="1799303" cy="369332"/>
          </a:xfrm>
          <a:prstGeom prst="rect">
            <a:avLst/>
          </a:prstGeom>
          <a:noFill/>
        </p:spPr>
        <p:txBody>
          <a:bodyPr wrap="square">
            <a:spAutoFit/>
          </a:bodyPr>
          <a:lstStyle/>
          <a:p>
            <a:r>
              <a:rPr lang="en-IN" b="1" i="0" dirty="0">
                <a:effectLst/>
                <a:latin typeface="Arial" panose="020B0604020202020204" pitchFamily="34" charset="0"/>
                <a:cs typeface="Arial" panose="020B0604020202020204" pitchFamily="34" charset="0"/>
              </a:rPr>
              <a:t>(Wong, 2023)</a:t>
            </a:r>
            <a:endParaRPr lang="en-IN" b="1"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385ECB46-E4F9-3B2D-C140-E684AE27270E}"/>
              </a:ext>
            </a:extLst>
          </p:cNvPr>
          <p:cNvSpPr>
            <a:spLocks noGrp="1"/>
          </p:cNvSpPr>
          <p:nvPr>
            <p:ph type="sldNum" sz="quarter" idx="12"/>
          </p:nvPr>
        </p:nvSpPr>
        <p:spPr/>
        <p:txBody>
          <a:bodyPr/>
          <a:lstStyle/>
          <a:p>
            <a:fld id="{B4E73946-9152-2148-B286-BEF1B04A8193}" type="slidenum">
              <a:rPr lang="en-US" smtClean="0"/>
              <a:t>3</a:t>
            </a:fld>
            <a:endParaRPr lang="en-US"/>
          </a:p>
        </p:txBody>
      </p:sp>
      <p:sp>
        <p:nvSpPr>
          <p:cNvPr id="2" name="Rectangle 1">
            <a:extLst>
              <a:ext uri="{FF2B5EF4-FFF2-40B4-BE49-F238E27FC236}">
                <a16:creationId xmlns:a16="http://schemas.microsoft.com/office/drawing/2014/main" id="{41555D26-4EE1-28BF-920E-539F2D81B007}"/>
              </a:ext>
            </a:extLst>
          </p:cNvPr>
          <p:cNvSpPr>
            <a:spLocks noChangeArrowheads="1"/>
          </p:cNvSpPr>
          <p:nvPr/>
        </p:nvSpPr>
        <p:spPr bwMode="auto">
          <a:xfrm>
            <a:off x="925158" y="3134463"/>
            <a:ext cx="4616721"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Culture refers to the shared values, beliefs, attitudes, and practices that define how people interact, make decisions, and work together.</a:t>
            </a:r>
            <a:r>
              <a:rPr lang="en-US" altLang="en-US" sz="1800" dirty="0">
                <a:latin typeface="Arial" panose="020B0604020202020204" pitchFamily="34" charset="0"/>
              </a:rPr>
              <a:t> It shapes the organization's environment, impacts behavior, and determines how it achieves its objectives.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549681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FC088AF-9B0D-FC4E-D0E0-7F075C6CC48C}"/>
              </a:ext>
            </a:extLst>
          </p:cNvPr>
          <p:cNvSpPr txBox="1">
            <a:spLocks/>
          </p:cNvSpPr>
          <p:nvPr/>
        </p:nvSpPr>
        <p:spPr>
          <a:xfrm>
            <a:off x="724312" y="778770"/>
            <a:ext cx="6447501" cy="9906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000" b="1" dirty="0">
                <a:solidFill>
                  <a:schemeClr val="bg1"/>
                </a:solidFill>
                <a:latin typeface="Arial" panose="020B0604020202020204" pitchFamily="34" charset="0"/>
                <a:cs typeface="Arial" panose="020B0604020202020204" pitchFamily="34" charset="0"/>
              </a:rPr>
              <a:t>Significance of Culture</a:t>
            </a:r>
            <a:br>
              <a:rPr lang="en-IN" sz="4000" b="1" dirty="0">
                <a:solidFill>
                  <a:schemeClr val="bg1"/>
                </a:solidFill>
                <a:latin typeface="Arial" panose="020B0604020202020204" pitchFamily="34" charset="0"/>
                <a:cs typeface="Arial" panose="020B0604020202020204" pitchFamily="34" charset="0"/>
              </a:rPr>
            </a:br>
            <a:endParaRPr lang="en-IN" sz="4000" b="1" dirty="0">
              <a:solidFill>
                <a:schemeClr val="bg1"/>
              </a:solidFill>
              <a:latin typeface="Arial" panose="020B0604020202020204" pitchFamily="34" charset="0"/>
              <a:cs typeface="Arial" panose="020B0604020202020204" pitchFamily="34" charset="0"/>
            </a:endParaRPr>
          </a:p>
        </p:txBody>
      </p:sp>
      <p:sp>
        <p:nvSpPr>
          <p:cNvPr id="10" name="Rectangle 1">
            <a:extLst>
              <a:ext uri="{FF2B5EF4-FFF2-40B4-BE49-F238E27FC236}">
                <a16:creationId xmlns:a16="http://schemas.microsoft.com/office/drawing/2014/main" id="{17563795-584E-C73C-E8C7-31287ED271C8}"/>
              </a:ext>
            </a:extLst>
          </p:cNvPr>
          <p:cNvSpPr txBox="1">
            <a:spLocks noChangeArrowheads="1"/>
          </p:cNvSpPr>
          <p:nvPr/>
        </p:nvSpPr>
        <p:spPr bwMode="auto">
          <a:xfrm>
            <a:off x="1644726" y="2854999"/>
            <a:ext cx="8498345" cy="1300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lnSpc>
                <a:spcPct val="100000"/>
              </a:lnSpc>
              <a:spcBef>
                <a:spcPct val="0"/>
              </a:spcBef>
              <a:spcAft>
                <a:spcPct val="0"/>
              </a:spcAft>
              <a:buNone/>
            </a:pPr>
            <a:r>
              <a:rPr lang="en-US" altLang="en-US" sz="2000" dirty="0">
                <a:latin typeface="Arial" panose="020B0604020202020204" pitchFamily="34" charset="0"/>
                <a:cs typeface="Arial" panose="020B0604020202020204" pitchFamily="34" charset="0"/>
              </a:rPr>
              <a:t>Culture matters because it defines who we are and how we live. It brings people together, maintains traditions, and promotes mutual understanding and respect. It also transfers information and ideals to future generations.</a:t>
            </a:r>
            <a:br>
              <a:rPr lang="en-US" altLang="en-US" sz="2000"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61DCA72-69B1-AC7C-9B13-CC644825B8D0}"/>
              </a:ext>
            </a:extLst>
          </p:cNvPr>
          <p:cNvSpPr txBox="1"/>
          <p:nvPr/>
        </p:nvSpPr>
        <p:spPr>
          <a:xfrm>
            <a:off x="10024428" y="5946938"/>
            <a:ext cx="1759974" cy="369332"/>
          </a:xfrm>
          <a:prstGeom prst="rect">
            <a:avLst/>
          </a:prstGeom>
          <a:noFill/>
        </p:spPr>
        <p:txBody>
          <a:bodyPr wrap="square">
            <a:spAutoFit/>
          </a:bodyPr>
          <a:lstStyle/>
          <a:p>
            <a:r>
              <a:rPr lang="en-IN" b="1" i="0" dirty="0">
                <a:effectLst/>
                <a:latin typeface="Arial" panose="020B0604020202020204" pitchFamily="34" charset="0"/>
                <a:cs typeface="Arial" panose="020B0604020202020204" pitchFamily="34" charset="0"/>
              </a:rPr>
              <a:t>(Wong, 2023) </a:t>
            </a:r>
            <a:endParaRPr lang="en-IN"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8765A62-C391-731C-8C9A-9C2EE59E931C}"/>
              </a:ext>
            </a:extLst>
          </p:cNvPr>
          <p:cNvSpPr>
            <a:spLocks noGrp="1"/>
          </p:cNvSpPr>
          <p:nvPr>
            <p:ph type="sldNum" sz="quarter" idx="12"/>
          </p:nvPr>
        </p:nvSpPr>
        <p:spPr/>
        <p:txBody>
          <a:bodyPr/>
          <a:lstStyle/>
          <a:p>
            <a:fld id="{B4E73946-9152-2148-B286-BEF1B04A8193}" type="slidenum">
              <a:rPr lang="en-US" smtClean="0"/>
              <a:t>4</a:t>
            </a:fld>
            <a:endParaRPr lang="en-US"/>
          </a:p>
        </p:txBody>
      </p:sp>
    </p:spTree>
    <p:extLst>
      <p:ext uri="{BB962C8B-B14F-4D97-AF65-F5344CB8AC3E}">
        <p14:creationId xmlns:p14="http://schemas.microsoft.com/office/powerpoint/2010/main" val="587438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E759-D95F-12DB-BF0B-31EEC2D68FED}"/>
              </a:ext>
            </a:extLst>
          </p:cNvPr>
          <p:cNvSpPr>
            <a:spLocks noGrp="1"/>
          </p:cNvSpPr>
          <p:nvPr>
            <p:ph type="title"/>
          </p:nvPr>
        </p:nvSpPr>
        <p:spPr>
          <a:xfrm>
            <a:off x="560079" y="651025"/>
            <a:ext cx="10018713" cy="916858"/>
          </a:xfrm>
        </p:spPr>
        <p:txBody>
          <a:bodyPr>
            <a:normAutofit/>
          </a:bodyPr>
          <a:lstStyle/>
          <a:p>
            <a:r>
              <a:rPr lang="en-IN" b="1" dirty="0">
                <a:solidFill>
                  <a:schemeClr val="bg1"/>
                </a:solidFill>
                <a:latin typeface="Arial" panose="020B0604020202020204" pitchFamily="34" charset="0"/>
                <a:cs typeface="Arial" panose="020B0604020202020204" pitchFamily="34" charset="0"/>
              </a:rPr>
              <a:t>Cultural Elements Defined</a:t>
            </a:r>
          </a:p>
        </p:txBody>
      </p:sp>
      <p:sp>
        <p:nvSpPr>
          <p:cNvPr id="8" name="Text Placeholder 7">
            <a:extLst>
              <a:ext uri="{FF2B5EF4-FFF2-40B4-BE49-F238E27FC236}">
                <a16:creationId xmlns:a16="http://schemas.microsoft.com/office/drawing/2014/main" id="{FE0E4A08-179B-F674-C965-DA7EBC2D1FFE}"/>
              </a:ext>
            </a:extLst>
          </p:cNvPr>
          <p:cNvSpPr>
            <a:spLocks noGrp="1"/>
          </p:cNvSpPr>
          <p:nvPr>
            <p:ph type="body" idx="1"/>
          </p:nvPr>
        </p:nvSpPr>
        <p:spPr>
          <a:xfrm>
            <a:off x="1772179" y="2094271"/>
            <a:ext cx="4835788" cy="1148991"/>
          </a:xfrm>
        </p:spPr>
        <p:txBody>
          <a:bodyPr/>
          <a:lstStyle/>
          <a:p>
            <a:r>
              <a:rPr lang="en-IN" sz="2000" b="1" dirty="0">
                <a:solidFill>
                  <a:schemeClr val="tx1"/>
                </a:solidFill>
                <a:latin typeface="Arial" panose="020B0604020202020204" pitchFamily="34" charset="0"/>
                <a:cs typeface="Arial" panose="020B0604020202020204" pitchFamily="34" charset="0"/>
              </a:rPr>
              <a:t>Key Cultural Elements</a:t>
            </a:r>
          </a:p>
          <a:p>
            <a:endParaRPr lang="en-IN" sz="2000" dirty="0"/>
          </a:p>
        </p:txBody>
      </p:sp>
      <p:sp>
        <p:nvSpPr>
          <p:cNvPr id="4" name="Content Placeholder 3">
            <a:extLst>
              <a:ext uri="{FF2B5EF4-FFF2-40B4-BE49-F238E27FC236}">
                <a16:creationId xmlns:a16="http://schemas.microsoft.com/office/drawing/2014/main" id="{E39DB391-E81E-1BC1-A3D9-281D9EDA9739}"/>
              </a:ext>
            </a:extLst>
          </p:cNvPr>
          <p:cNvSpPr>
            <a:spLocks noGrp="1"/>
          </p:cNvSpPr>
          <p:nvPr>
            <p:ph sz="half" idx="2"/>
          </p:nvPr>
        </p:nvSpPr>
        <p:spPr/>
        <p:txBody>
          <a:bodyPr>
            <a:normAutofit/>
          </a:bodyPr>
          <a:lstStyle/>
          <a:p>
            <a:r>
              <a:rPr lang="en-US" sz="2000" dirty="0">
                <a:latin typeface="Arial" panose="020B0604020202020204" pitchFamily="34" charset="0"/>
                <a:cs typeface="Arial" panose="020B0604020202020204" pitchFamily="34" charset="0"/>
              </a:rPr>
              <a:t>Cultural elements include language, traditions, attitudes, social structures, and communication styles, which all influence negotiation tactics and outcomes in intercultural settings.</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D496C5-8353-3375-D22D-278BFA3C9972}"/>
              </a:ext>
            </a:extLst>
          </p:cNvPr>
          <p:cNvSpPr>
            <a:spLocks noGrp="1"/>
          </p:cNvSpPr>
          <p:nvPr>
            <p:ph type="body" sz="quarter" idx="3"/>
          </p:nvPr>
        </p:nvSpPr>
        <p:spPr>
          <a:xfrm>
            <a:off x="6880486" y="2094271"/>
            <a:ext cx="4622537" cy="1142743"/>
          </a:xfrm>
        </p:spPr>
        <p:txBody>
          <a:bodyPr/>
          <a:lstStyle/>
          <a:p>
            <a:r>
              <a:rPr lang="en-IN" sz="2000" b="1" dirty="0">
                <a:solidFill>
                  <a:schemeClr val="tx1"/>
                </a:solidFill>
                <a:latin typeface="Arial" panose="020B0604020202020204" pitchFamily="34" charset="0"/>
                <a:cs typeface="Arial" panose="020B0604020202020204" pitchFamily="34" charset="0"/>
              </a:rPr>
              <a:t>Impact on Negotiations</a:t>
            </a:r>
          </a:p>
          <a:p>
            <a:endParaRPr lang="en-IN" sz="24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45617FB-45E7-8C3C-1855-4F35A16B0F93}"/>
              </a:ext>
            </a:extLst>
          </p:cNvPr>
          <p:cNvSpPr>
            <a:spLocks noGrp="1"/>
          </p:cNvSpPr>
          <p:nvPr>
            <p:ph sz="quarter" idx="4"/>
          </p:nvPr>
        </p:nvSpPr>
        <p:spPr>
          <a:xfrm>
            <a:off x="6607967" y="3335337"/>
            <a:ext cx="5082588" cy="2062573"/>
          </a:xfrm>
        </p:spPr>
        <p:txBody>
          <a:bodyPr>
            <a:normAutofit/>
          </a:bodyPr>
          <a:lstStyle/>
          <a:p>
            <a:r>
              <a:rPr lang="en-US" sz="2000" dirty="0">
                <a:latin typeface="Arial" panose="020B0604020202020204" pitchFamily="34" charset="0"/>
                <a:cs typeface="Arial" panose="020B0604020202020204" pitchFamily="34" charset="0"/>
              </a:rPr>
              <a:t>These elements can affect trust-building, conflict resolution, agreeability, and the overall dynamics of the negotiation process, making cultural understanding essential.</a:t>
            </a:r>
            <a:endParaRPr lang="en-IN"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5FB7F52-3349-8288-A5CC-B241A1D149FD}"/>
              </a:ext>
            </a:extLst>
          </p:cNvPr>
          <p:cNvSpPr txBox="1"/>
          <p:nvPr/>
        </p:nvSpPr>
        <p:spPr>
          <a:xfrm>
            <a:off x="9934031" y="6030559"/>
            <a:ext cx="1877962" cy="369332"/>
          </a:xfrm>
          <a:prstGeom prst="rect">
            <a:avLst/>
          </a:prstGeom>
          <a:noFill/>
        </p:spPr>
        <p:txBody>
          <a:bodyPr wrap="square">
            <a:spAutoFit/>
          </a:bodyPr>
          <a:lstStyle/>
          <a:p>
            <a:r>
              <a:rPr lang="en-IN" b="1" i="0" dirty="0">
                <a:effectLst/>
                <a:latin typeface="Arial" panose="020B0604020202020204" pitchFamily="34" charset="0"/>
                <a:cs typeface="Arial" panose="020B0604020202020204" pitchFamily="34" charset="0"/>
              </a:rPr>
              <a:t> (Parry, 2023)</a:t>
            </a:r>
            <a:endParaRPr lang="en-IN" b="1" dirty="0">
              <a:latin typeface="Arial" panose="020B0604020202020204" pitchFamily="34" charset="0"/>
              <a:cs typeface="Arial" panose="020B0604020202020204" pitchFamily="34" charset="0"/>
            </a:endParaRPr>
          </a:p>
        </p:txBody>
      </p:sp>
      <p:sp>
        <p:nvSpPr>
          <p:cNvPr id="9" name="Slide Number Placeholder 8">
            <a:extLst>
              <a:ext uri="{FF2B5EF4-FFF2-40B4-BE49-F238E27FC236}">
                <a16:creationId xmlns:a16="http://schemas.microsoft.com/office/drawing/2014/main" id="{71B63626-2F1A-6F52-0644-FACF1F58FD28}"/>
              </a:ext>
            </a:extLst>
          </p:cNvPr>
          <p:cNvSpPr>
            <a:spLocks noGrp="1"/>
          </p:cNvSpPr>
          <p:nvPr>
            <p:ph type="sldNum" sz="quarter" idx="12"/>
          </p:nvPr>
        </p:nvSpPr>
        <p:spPr/>
        <p:txBody>
          <a:bodyPr/>
          <a:lstStyle/>
          <a:p>
            <a:fld id="{DBDBCC5E-C1E8-42AD-BD3E-82D8EE5AC321}" type="slidenum">
              <a:rPr lang="en-IN" smtClean="0"/>
              <a:t>5</a:t>
            </a:fld>
            <a:endParaRPr lang="en-IN"/>
          </a:p>
        </p:txBody>
      </p:sp>
    </p:spTree>
    <p:extLst>
      <p:ext uri="{BB962C8B-B14F-4D97-AF65-F5344CB8AC3E}">
        <p14:creationId xmlns:p14="http://schemas.microsoft.com/office/powerpoint/2010/main" val="3310628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20C13A-9030-0F2E-0183-D78C91787219}"/>
              </a:ext>
            </a:extLst>
          </p:cNvPr>
          <p:cNvSpPr txBox="1"/>
          <p:nvPr/>
        </p:nvSpPr>
        <p:spPr>
          <a:xfrm>
            <a:off x="764458" y="709473"/>
            <a:ext cx="9913374" cy="707886"/>
          </a:xfrm>
          <a:prstGeom prst="rect">
            <a:avLst/>
          </a:prstGeom>
          <a:noFill/>
        </p:spPr>
        <p:txBody>
          <a:bodyPr wrap="square">
            <a:spAutoFit/>
          </a:bodyPr>
          <a:lstStyle/>
          <a:p>
            <a:r>
              <a:rPr lang="en-IN" sz="4000" b="1" dirty="0">
                <a:solidFill>
                  <a:schemeClr val="bg1"/>
                </a:solidFill>
                <a:latin typeface="Arial" panose="020B0604020202020204" pitchFamily="34" charset="0"/>
                <a:cs typeface="Arial" panose="020B0604020202020204" pitchFamily="34" charset="0"/>
              </a:rPr>
              <a:t>Cultural Impact Theories</a:t>
            </a:r>
          </a:p>
        </p:txBody>
      </p:sp>
      <p:sp>
        <p:nvSpPr>
          <p:cNvPr id="5" name="TextBox 4">
            <a:extLst>
              <a:ext uri="{FF2B5EF4-FFF2-40B4-BE49-F238E27FC236}">
                <a16:creationId xmlns:a16="http://schemas.microsoft.com/office/drawing/2014/main" id="{864C2A1B-0E8C-909E-C67D-976E2BEE6F60}"/>
              </a:ext>
            </a:extLst>
          </p:cNvPr>
          <p:cNvSpPr txBox="1"/>
          <p:nvPr/>
        </p:nvSpPr>
        <p:spPr>
          <a:xfrm>
            <a:off x="764458" y="2745562"/>
            <a:ext cx="7622458" cy="523220"/>
          </a:xfrm>
          <a:prstGeom prst="rect">
            <a:avLst/>
          </a:prstGeom>
          <a:noFill/>
        </p:spPr>
        <p:txBody>
          <a:bodyPr wrap="square">
            <a:spAutoFit/>
          </a:bodyPr>
          <a:lstStyle/>
          <a:p>
            <a:pPr marL="457200" indent="-457200">
              <a:buFont typeface="Arial" panose="020B0604020202020204" pitchFamily="34" charset="0"/>
              <a:buChar char="•"/>
            </a:pPr>
            <a:r>
              <a:rPr lang="en-IN" sz="2800" b="1" dirty="0">
                <a:latin typeface="Arial" panose="020B0604020202020204" pitchFamily="34" charset="0"/>
                <a:cs typeface="Arial" panose="020B0604020202020204" pitchFamily="34" charset="0"/>
              </a:rPr>
              <a:t>Hofstede’s Cultural Dimensions Theory</a:t>
            </a:r>
          </a:p>
        </p:txBody>
      </p:sp>
      <p:sp>
        <p:nvSpPr>
          <p:cNvPr id="7" name="TextBox 6">
            <a:extLst>
              <a:ext uri="{FF2B5EF4-FFF2-40B4-BE49-F238E27FC236}">
                <a16:creationId xmlns:a16="http://schemas.microsoft.com/office/drawing/2014/main" id="{990A39B8-6399-4C8A-C496-2D6F799E51B7}"/>
              </a:ext>
            </a:extLst>
          </p:cNvPr>
          <p:cNvSpPr txBox="1"/>
          <p:nvPr/>
        </p:nvSpPr>
        <p:spPr>
          <a:xfrm>
            <a:off x="764458" y="3730214"/>
            <a:ext cx="9300421" cy="1015663"/>
          </a:xfrm>
          <a:prstGeom prst="rect">
            <a:avLst/>
          </a:prstGeom>
          <a:noFill/>
        </p:spPr>
        <p:txBody>
          <a:bodyPr wrap="square">
            <a:spAutoFit/>
          </a:bodyPr>
          <a:lstStyle/>
          <a:p>
            <a:pPr defTabSz="685800"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Hofstede's Cultural Dimensions Theory outlines how culture shapes organizational and societal behaviors and decision-making. It examines the essential dimensions that shape cultural differences.</a:t>
            </a:r>
          </a:p>
        </p:txBody>
      </p:sp>
      <p:sp>
        <p:nvSpPr>
          <p:cNvPr id="4" name="TextBox 3">
            <a:extLst>
              <a:ext uri="{FF2B5EF4-FFF2-40B4-BE49-F238E27FC236}">
                <a16:creationId xmlns:a16="http://schemas.microsoft.com/office/drawing/2014/main" id="{CAC578C0-7E04-1033-B676-824E95D9AB19}"/>
              </a:ext>
            </a:extLst>
          </p:cNvPr>
          <p:cNvSpPr txBox="1"/>
          <p:nvPr/>
        </p:nvSpPr>
        <p:spPr>
          <a:xfrm>
            <a:off x="9753601" y="5779195"/>
            <a:ext cx="1592826" cy="369332"/>
          </a:xfrm>
          <a:prstGeom prst="rect">
            <a:avLst/>
          </a:prstGeom>
          <a:noFill/>
        </p:spPr>
        <p:txBody>
          <a:bodyPr wrap="square">
            <a:spAutoFit/>
          </a:bodyPr>
          <a:lstStyle/>
          <a:p>
            <a:r>
              <a:rPr lang="en-IN" b="1" i="0" dirty="0">
                <a:effectLst/>
                <a:latin typeface="Arial" panose="020B0604020202020204" pitchFamily="34" charset="0"/>
                <a:cs typeface="Arial" panose="020B0604020202020204" pitchFamily="34" charset="0"/>
              </a:rPr>
              <a:t>(Wale, 2024)</a:t>
            </a:r>
            <a:endParaRPr lang="en-IN"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6854C656-F19C-2761-46F0-89F49B45B896}"/>
              </a:ext>
            </a:extLst>
          </p:cNvPr>
          <p:cNvSpPr>
            <a:spLocks noGrp="1"/>
          </p:cNvSpPr>
          <p:nvPr>
            <p:ph type="sldNum" sz="quarter" idx="12"/>
          </p:nvPr>
        </p:nvSpPr>
        <p:spPr/>
        <p:txBody>
          <a:bodyPr/>
          <a:lstStyle/>
          <a:p>
            <a:fld id="{B4E73946-9152-2148-B286-BEF1B04A8193}" type="slidenum">
              <a:rPr lang="en-US" smtClean="0"/>
              <a:t>6</a:t>
            </a:fld>
            <a:endParaRPr lang="en-US"/>
          </a:p>
        </p:txBody>
      </p:sp>
    </p:spTree>
    <p:extLst>
      <p:ext uri="{BB962C8B-B14F-4D97-AF65-F5344CB8AC3E}">
        <p14:creationId xmlns:p14="http://schemas.microsoft.com/office/powerpoint/2010/main" val="2505852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153E554-BF0D-3B3D-1998-4389FC8843DF}"/>
              </a:ext>
            </a:extLst>
          </p:cNvPr>
          <p:cNvSpPr txBox="1">
            <a:spLocks/>
          </p:cNvSpPr>
          <p:nvPr/>
        </p:nvSpPr>
        <p:spPr>
          <a:xfrm>
            <a:off x="766090" y="517527"/>
            <a:ext cx="9586450" cy="158197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Arial" panose="020B0604020202020204" pitchFamily="34" charset="0"/>
                <a:cs typeface="Arial" panose="020B0604020202020204" pitchFamily="34" charset="0"/>
              </a:rPr>
              <a:t>HOW CULTURE IMPACT THE CHINA VS UK BUSINESSIN  ACCORDING TO HOFSTEDE’S THEORY</a:t>
            </a:r>
          </a:p>
          <a:p>
            <a:endParaRPr lang="en-IN" sz="3000" b="1" dirty="0">
              <a:solidFill>
                <a:schemeClr val="bg1"/>
              </a:solidFill>
              <a:latin typeface="Arial" panose="020B0604020202020204" pitchFamily="34" charset="0"/>
              <a:cs typeface="Arial" panose="020B0604020202020204" pitchFamily="34" charset="0"/>
            </a:endParaRPr>
          </a:p>
        </p:txBody>
      </p:sp>
      <p:sp>
        <p:nvSpPr>
          <p:cNvPr id="5" name="Text Placeholder 3">
            <a:extLst>
              <a:ext uri="{FF2B5EF4-FFF2-40B4-BE49-F238E27FC236}">
                <a16:creationId xmlns:a16="http://schemas.microsoft.com/office/drawing/2014/main" id="{8A238990-914B-01AD-9C9F-60A9F72CF066}"/>
              </a:ext>
            </a:extLst>
          </p:cNvPr>
          <p:cNvSpPr txBox="1">
            <a:spLocks/>
          </p:cNvSpPr>
          <p:nvPr/>
        </p:nvSpPr>
        <p:spPr>
          <a:xfrm>
            <a:off x="985265" y="3704305"/>
            <a:ext cx="2709297" cy="178518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Arial" panose="020B0604020202020204" pitchFamily="34" charset="0"/>
                <a:cs typeface="Arial" panose="020B0604020202020204" pitchFamily="34" charset="0"/>
              </a:rPr>
              <a:t>It measures how power and authority are dispersed (essential in Chinese culture where hierarchy is prevalent). </a:t>
            </a:r>
            <a:endParaRPr lang="en-IN" sz="2000" dirty="0">
              <a:latin typeface="Arial" panose="020B0604020202020204" pitchFamily="34" charset="0"/>
              <a:cs typeface="Arial" panose="020B0604020202020204" pitchFamily="34" charset="0"/>
            </a:endParaRPr>
          </a:p>
        </p:txBody>
      </p:sp>
      <p:sp>
        <p:nvSpPr>
          <p:cNvPr id="6" name="Text Placeholder 4">
            <a:extLst>
              <a:ext uri="{FF2B5EF4-FFF2-40B4-BE49-F238E27FC236}">
                <a16:creationId xmlns:a16="http://schemas.microsoft.com/office/drawing/2014/main" id="{48F104ED-AA59-5E39-A43C-D6FAF6E61A00}"/>
              </a:ext>
            </a:extLst>
          </p:cNvPr>
          <p:cNvSpPr txBox="1">
            <a:spLocks/>
          </p:cNvSpPr>
          <p:nvPr/>
        </p:nvSpPr>
        <p:spPr>
          <a:xfrm>
            <a:off x="818043" y="2782729"/>
            <a:ext cx="3150283" cy="110858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latin typeface="Arial" panose="020B0604020202020204" pitchFamily="34" charset="0"/>
                <a:cs typeface="Arial" panose="020B0604020202020204" pitchFamily="34" charset="0"/>
              </a:rPr>
              <a:t>The Power Distance Index </a:t>
            </a:r>
            <a:endParaRPr lang="en-IN" sz="2000" b="1" dirty="0">
              <a:latin typeface="Arial" panose="020B0604020202020204" pitchFamily="34" charset="0"/>
              <a:cs typeface="Arial" panose="020B0604020202020204" pitchFamily="34" charset="0"/>
            </a:endParaRPr>
          </a:p>
        </p:txBody>
      </p:sp>
      <p:sp>
        <p:nvSpPr>
          <p:cNvPr id="7" name="Text Placeholder 5">
            <a:extLst>
              <a:ext uri="{FF2B5EF4-FFF2-40B4-BE49-F238E27FC236}">
                <a16:creationId xmlns:a16="http://schemas.microsoft.com/office/drawing/2014/main" id="{227ADB35-0ECF-249F-C4B9-A4E0DC5EE67E}"/>
              </a:ext>
            </a:extLst>
          </p:cNvPr>
          <p:cNvSpPr txBox="1">
            <a:spLocks/>
          </p:cNvSpPr>
          <p:nvPr/>
        </p:nvSpPr>
        <p:spPr>
          <a:xfrm>
            <a:off x="3861783" y="2673146"/>
            <a:ext cx="2709299" cy="11085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latin typeface="Arial" panose="020B0604020202020204" pitchFamily="34" charset="0"/>
                <a:cs typeface="Arial" panose="020B0604020202020204" pitchFamily="34" charset="0"/>
              </a:rPr>
              <a:t>Individualism vs. Collectivism:</a:t>
            </a:r>
            <a:endParaRPr lang="en-IN" sz="2000" b="1" dirty="0">
              <a:latin typeface="Arial" panose="020B0604020202020204" pitchFamily="34" charset="0"/>
              <a:cs typeface="Arial" panose="020B0604020202020204" pitchFamily="34" charset="0"/>
            </a:endParaRPr>
          </a:p>
        </p:txBody>
      </p:sp>
      <p:sp>
        <p:nvSpPr>
          <p:cNvPr id="8" name="Text Placeholder 6">
            <a:extLst>
              <a:ext uri="{FF2B5EF4-FFF2-40B4-BE49-F238E27FC236}">
                <a16:creationId xmlns:a16="http://schemas.microsoft.com/office/drawing/2014/main" id="{0C9EC6F3-C4A8-6952-D433-929F77BD8B5C}"/>
              </a:ext>
            </a:extLst>
          </p:cNvPr>
          <p:cNvSpPr txBox="1">
            <a:spLocks/>
          </p:cNvSpPr>
          <p:nvPr/>
        </p:nvSpPr>
        <p:spPr>
          <a:xfrm>
            <a:off x="6884098" y="2595716"/>
            <a:ext cx="3521040" cy="110858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latin typeface="Arial" panose="020B0604020202020204" pitchFamily="34" charset="0"/>
                <a:cs typeface="Arial" panose="020B0604020202020204" pitchFamily="34" charset="0"/>
              </a:rPr>
              <a:t>Long-Term vs. Short-Term Orientation:</a:t>
            </a:r>
            <a:endParaRPr lang="en-IN" sz="2000" b="1" dirty="0">
              <a:latin typeface="Arial" panose="020B0604020202020204" pitchFamily="34" charset="0"/>
              <a:cs typeface="Arial" panose="020B0604020202020204" pitchFamily="34" charset="0"/>
            </a:endParaRPr>
          </a:p>
        </p:txBody>
      </p:sp>
      <p:sp>
        <p:nvSpPr>
          <p:cNvPr id="9" name="Text Placeholder 7">
            <a:extLst>
              <a:ext uri="{FF2B5EF4-FFF2-40B4-BE49-F238E27FC236}">
                <a16:creationId xmlns:a16="http://schemas.microsoft.com/office/drawing/2014/main" id="{07370A26-BB6B-3FA8-D5C1-1354F3DD8EA7}"/>
              </a:ext>
            </a:extLst>
          </p:cNvPr>
          <p:cNvSpPr txBox="1">
            <a:spLocks/>
          </p:cNvSpPr>
          <p:nvPr/>
        </p:nvSpPr>
        <p:spPr>
          <a:xfrm>
            <a:off x="3861784" y="3688229"/>
            <a:ext cx="2709298" cy="178517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Arial" panose="020B0604020202020204" pitchFamily="34" charset="0"/>
                <a:cs typeface="Arial" panose="020B0604020202020204" pitchFamily="34" charset="0"/>
              </a:rPr>
              <a:t>The United Kingdom is more individualistic, where as China is more collectivist, with an emphasis on group goals.</a:t>
            </a:r>
            <a:endParaRPr lang="en-IN" sz="2000" dirty="0">
              <a:latin typeface="Arial" panose="020B0604020202020204" pitchFamily="34" charset="0"/>
              <a:cs typeface="Arial" panose="020B0604020202020204" pitchFamily="34" charset="0"/>
            </a:endParaRPr>
          </a:p>
        </p:txBody>
      </p:sp>
      <p:sp>
        <p:nvSpPr>
          <p:cNvPr id="10" name="Text Placeholder 8">
            <a:extLst>
              <a:ext uri="{FF2B5EF4-FFF2-40B4-BE49-F238E27FC236}">
                <a16:creationId xmlns:a16="http://schemas.microsoft.com/office/drawing/2014/main" id="{3B14E5E0-062D-A564-0557-9B700EFB29AF}"/>
              </a:ext>
            </a:extLst>
          </p:cNvPr>
          <p:cNvSpPr txBox="1">
            <a:spLocks/>
          </p:cNvSpPr>
          <p:nvPr/>
        </p:nvSpPr>
        <p:spPr>
          <a:xfrm>
            <a:off x="6884101" y="3704305"/>
            <a:ext cx="3521040" cy="178517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100" dirty="0">
                <a:latin typeface="Arial" panose="020B0604020202020204" pitchFamily="34" charset="0"/>
                <a:cs typeface="Arial" panose="020B0604020202020204" pitchFamily="34" charset="0"/>
              </a:rPr>
              <a:t>China frequently adopts a long-term perspective, whereas the United </a:t>
            </a:r>
            <a:r>
              <a:rPr lang="en-US" sz="2000" dirty="0">
                <a:latin typeface="Arial" panose="020B0604020202020204" pitchFamily="34" charset="0"/>
                <a:cs typeface="Arial" panose="020B0604020202020204" pitchFamily="34" charset="0"/>
              </a:rPr>
              <a:t>Kingdom</a:t>
            </a:r>
            <a:r>
              <a:rPr lang="en-US" sz="2100" dirty="0">
                <a:latin typeface="Arial" panose="020B0604020202020204" pitchFamily="34" charset="0"/>
                <a:cs typeface="Arial" panose="020B0604020202020204" pitchFamily="34" charset="0"/>
              </a:rPr>
              <a:t> may focus on short-term objectives.</a:t>
            </a:r>
            <a:endParaRPr lang="en-IN" sz="2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F09081C-7E5B-DC80-971D-9627D6AF40CB}"/>
              </a:ext>
            </a:extLst>
          </p:cNvPr>
          <p:cNvSpPr txBox="1"/>
          <p:nvPr/>
        </p:nvSpPr>
        <p:spPr>
          <a:xfrm>
            <a:off x="8441978" y="5822843"/>
            <a:ext cx="3750022" cy="369332"/>
          </a:xfrm>
          <a:prstGeom prst="rect">
            <a:avLst/>
          </a:prstGeom>
          <a:noFill/>
        </p:spPr>
        <p:txBody>
          <a:bodyPr wrap="square">
            <a:spAutoFit/>
          </a:bodyPr>
          <a:lstStyle/>
          <a:p>
            <a:r>
              <a:rPr lang="en-IN" b="1" i="0" dirty="0">
                <a:effectLst/>
                <a:latin typeface="Arial" panose="020B0604020202020204" pitchFamily="34" charset="0"/>
                <a:cs typeface="Arial" panose="020B0604020202020204" pitchFamily="34" charset="0"/>
              </a:rPr>
              <a:t>(Theculturefactor.com, 2020)</a:t>
            </a:r>
            <a:endParaRPr lang="en-IN" b="1" dirty="0">
              <a:latin typeface="Arial" panose="020B0604020202020204" pitchFamily="34" charset="0"/>
              <a:cs typeface="Arial" panose="020B0604020202020204" pitchFamily="34" charset="0"/>
            </a:endParaRPr>
          </a:p>
        </p:txBody>
      </p:sp>
      <p:sp>
        <p:nvSpPr>
          <p:cNvPr id="11" name="Slide Number Placeholder 10">
            <a:extLst>
              <a:ext uri="{FF2B5EF4-FFF2-40B4-BE49-F238E27FC236}">
                <a16:creationId xmlns:a16="http://schemas.microsoft.com/office/drawing/2014/main" id="{5A506E64-F4AC-D957-6C75-9739A57C8344}"/>
              </a:ext>
            </a:extLst>
          </p:cNvPr>
          <p:cNvSpPr>
            <a:spLocks noGrp="1"/>
          </p:cNvSpPr>
          <p:nvPr>
            <p:ph type="sldNum" sz="quarter" idx="12"/>
          </p:nvPr>
        </p:nvSpPr>
        <p:spPr/>
        <p:txBody>
          <a:bodyPr/>
          <a:lstStyle/>
          <a:p>
            <a:fld id="{B4E73946-9152-2148-B286-BEF1B04A8193}" type="slidenum">
              <a:rPr lang="en-US" smtClean="0"/>
              <a:t>7</a:t>
            </a:fld>
            <a:endParaRPr lang="en-US"/>
          </a:p>
        </p:txBody>
      </p:sp>
    </p:spTree>
    <p:extLst>
      <p:ext uri="{BB962C8B-B14F-4D97-AF65-F5344CB8AC3E}">
        <p14:creationId xmlns:p14="http://schemas.microsoft.com/office/powerpoint/2010/main" val="1312007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0">
            <a:extLst>
              <a:ext uri="{FF2B5EF4-FFF2-40B4-BE49-F238E27FC236}">
                <a16:creationId xmlns:a16="http://schemas.microsoft.com/office/drawing/2014/main" id="{E7650F4A-A90E-62B1-885C-A9089E954D9E}"/>
              </a:ext>
            </a:extLst>
          </p:cNvPr>
          <p:cNvGraphicFramePr>
            <a:graphicFrameLocks noGrp="1"/>
          </p:cNvGraphicFramePr>
          <p:nvPr>
            <p:extLst>
              <p:ext uri="{D42A27DB-BD31-4B8C-83A1-F6EECF244321}">
                <p14:modId xmlns:p14="http://schemas.microsoft.com/office/powerpoint/2010/main" val="3934050958"/>
              </p:ext>
            </p:extLst>
          </p:nvPr>
        </p:nvGraphicFramePr>
        <p:xfrm>
          <a:off x="304801" y="3126030"/>
          <a:ext cx="11733006" cy="3073122"/>
        </p:xfrm>
        <a:graphic>
          <a:graphicData uri="http://schemas.openxmlformats.org/drawingml/2006/table">
            <a:tbl>
              <a:tblPr/>
              <a:tblGrid>
                <a:gridCol w="3911002">
                  <a:extLst>
                    <a:ext uri="{9D8B030D-6E8A-4147-A177-3AD203B41FA5}">
                      <a16:colId xmlns:a16="http://schemas.microsoft.com/office/drawing/2014/main" val="20000"/>
                    </a:ext>
                  </a:extLst>
                </a:gridCol>
                <a:gridCol w="3911002">
                  <a:extLst>
                    <a:ext uri="{9D8B030D-6E8A-4147-A177-3AD203B41FA5}">
                      <a16:colId xmlns:a16="http://schemas.microsoft.com/office/drawing/2014/main" val="20001"/>
                    </a:ext>
                  </a:extLst>
                </a:gridCol>
                <a:gridCol w="3911002">
                  <a:extLst>
                    <a:ext uri="{9D8B030D-6E8A-4147-A177-3AD203B41FA5}">
                      <a16:colId xmlns:a16="http://schemas.microsoft.com/office/drawing/2014/main" val="20002"/>
                    </a:ext>
                  </a:extLst>
                </a:gridCol>
              </a:tblGrid>
              <a:tr h="368509">
                <a:tc>
                  <a:txBody>
                    <a:bodyPr/>
                    <a:lstStyle/>
                    <a:p>
                      <a:pPr marL="0" indent="0">
                        <a:buNone/>
                      </a:pPr>
                      <a:r>
                        <a:rPr lang="en-US" sz="1800" b="1" dirty="0">
                          <a:solidFill>
                            <a:srgbClr val="000000"/>
                          </a:solidFill>
                          <a:latin typeface="Arial" panose="020B0604020202020204" pitchFamily="34" charset="0"/>
                          <a:ea typeface="Calibri SemiBold" pitchFamily="34" charset="-122"/>
                          <a:cs typeface="Arial" panose="020B0604020202020204" pitchFamily="34" charset="0"/>
                        </a:rPr>
                        <a:t>Cultural Aspect</a:t>
                      </a:r>
                      <a:endParaRPr lang="en-US" sz="1800" dirty="0">
                        <a:latin typeface="Arial" panose="020B0604020202020204" pitchFamily="34" charset="0"/>
                        <a:ea typeface="Calibri SemiBold" charset="0"/>
                        <a:cs typeface="Arial" panose="020B0604020202020204" pitchFamily="34" charset="0"/>
                      </a:endParaRPr>
                    </a:p>
                  </a:txBody>
                  <a:tcPr marL="54864" marR="54864" marT="54864" marB="54864"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0" cap="flat" cmpd="sng" algn="ctr">
                      <a:solidFill>
                        <a:srgbClr val="66666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b="1" dirty="0">
                          <a:solidFill>
                            <a:srgbClr val="000000"/>
                          </a:solidFill>
                          <a:latin typeface="Arial" panose="020B0604020202020204" pitchFamily="34" charset="0"/>
                          <a:ea typeface="Calibri SemiBold" pitchFamily="34" charset="-122"/>
                          <a:cs typeface="Arial" panose="020B0604020202020204" pitchFamily="34" charset="0"/>
                        </a:rPr>
                        <a:t>Description</a:t>
                      </a:r>
                      <a:endParaRPr lang="en-US" sz="1800" dirty="0">
                        <a:latin typeface="Arial" panose="020B0604020202020204" pitchFamily="34" charset="0"/>
                        <a:ea typeface="Calibri SemiBold"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0" cap="flat" cmpd="sng" algn="ctr">
                      <a:solidFill>
                        <a:srgbClr val="66666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b="1" dirty="0">
                          <a:solidFill>
                            <a:srgbClr val="000000"/>
                          </a:solidFill>
                          <a:latin typeface="Arial" panose="020B0604020202020204" pitchFamily="34" charset="0"/>
                          <a:ea typeface="Calibri SemiBold" pitchFamily="34" charset="-122"/>
                          <a:cs typeface="Arial" panose="020B0604020202020204" pitchFamily="34" charset="0"/>
                        </a:rPr>
                        <a:t>Impact on Negotiation</a:t>
                      </a:r>
                      <a:endParaRPr lang="en-US" sz="1800" dirty="0">
                        <a:latin typeface="Arial" panose="020B0604020202020204" pitchFamily="34" charset="0"/>
                        <a:ea typeface="Calibri SemiBold"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0" cap="flat" cmpd="sng" algn="ctr">
                      <a:solidFill>
                        <a:srgbClr val="66666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0"/>
                  </a:ext>
                </a:extLst>
              </a:tr>
              <a:tr h="639471">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Collectivism</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Preference for group harmony</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Affects decision-making and agreement processes.</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1"/>
                  </a:ext>
                </a:extLst>
              </a:tr>
              <a:tr h="713970">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High-context Communication</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Reliance on context and non-verbal cues</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May lead to misunderstandings if overlooked.</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2"/>
                  </a:ext>
                </a:extLst>
              </a:tr>
              <a:tr h="639471">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Respect for Hierarchy</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Value for seniority and authority</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Influences negotiation tactics and approaches.</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3"/>
                  </a:ext>
                </a:extLst>
              </a:tr>
              <a:tr h="639471">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Face-saving</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0" cap="flat" cmpd="sng" algn="ctr">
                      <a:solidFill>
                        <a:srgbClr val="66666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Desire to maintain dignity</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0" cap="flat" cmpd="sng" algn="ctr">
                      <a:solidFill>
                        <a:srgbClr val="666666"/>
                      </a:solidFill>
                      <a:prstDash val="sysDash"/>
                      <a:round/>
                      <a:headEnd type="none" w="med" len="med"/>
                      <a:tailEnd type="none" w="med" len="med"/>
                    </a:lnB>
                    <a:solidFill>
                      <a:srgbClr val="BFBFBF">
                        <a:alpha val="0"/>
                      </a:srgbClr>
                    </a:solidFill>
                  </a:tcPr>
                </a:tc>
                <a:tc>
                  <a:txBody>
                    <a:bodyPr/>
                    <a:lstStyle/>
                    <a:p>
                      <a:pPr marL="0" indent="0">
                        <a:buNone/>
                      </a:pPr>
                      <a:r>
                        <a:rPr lang="en-US" sz="1800" dirty="0">
                          <a:solidFill>
                            <a:srgbClr val="000000"/>
                          </a:solidFill>
                          <a:latin typeface="Arial" panose="020B0604020202020204" pitchFamily="34" charset="0"/>
                          <a:ea typeface="Calibri" pitchFamily="34" charset="-122"/>
                          <a:cs typeface="Arial" panose="020B0604020202020204" pitchFamily="34" charset="0"/>
                        </a:rPr>
                        <a:t>Affects conflict resolution and compromise strategies.</a:t>
                      </a:r>
                      <a:endParaRPr lang="en-US" sz="1800" dirty="0">
                        <a:latin typeface="Arial" panose="020B0604020202020204" pitchFamily="34" charset="0"/>
                        <a:ea typeface="Calibri" charset="0"/>
                        <a:cs typeface="Arial" panose="020B0604020202020204" pitchFamily="34" charset="0"/>
                      </a:endParaRPr>
                    </a:p>
                  </a:txBody>
                  <a:tcPr marL="54864" marR="54864" marT="54864" marB="54864"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0" cap="flat" cmpd="sng" algn="ctr">
                      <a:solidFill>
                        <a:srgbClr val="66666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4"/>
                  </a:ext>
                </a:extLst>
              </a:tr>
            </a:tbl>
          </a:graphicData>
        </a:graphic>
      </p:graphicFrame>
      <p:sp>
        <p:nvSpPr>
          <p:cNvPr id="3" name="Text 0">
            <a:extLst>
              <a:ext uri="{FF2B5EF4-FFF2-40B4-BE49-F238E27FC236}">
                <a16:creationId xmlns:a16="http://schemas.microsoft.com/office/drawing/2014/main" id="{53F08351-626D-B1D9-5175-0BD1F7C48E51}"/>
              </a:ext>
            </a:extLst>
          </p:cNvPr>
          <p:cNvSpPr/>
          <p:nvPr/>
        </p:nvSpPr>
        <p:spPr>
          <a:xfrm>
            <a:off x="785044" y="600075"/>
            <a:ext cx="7829550" cy="990600"/>
          </a:xfrm>
          <a:prstGeom prst="rect">
            <a:avLst/>
          </a:prstGeom>
          <a:noFill/>
          <a:ln/>
        </p:spPr>
        <p:txBody>
          <a:bodyPr wrap="square" rtlCol="0" anchor="t" anchorCtr="0"/>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4000" b="1" dirty="0">
                <a:solidFill>
                  <a:schemeClr val="bg1"/>
                </a:solidFill>
                <a:latin typeface="Arial" panose="020B0604020202020204" pitchFamily="34" charset="0"/>
                <a:ea typeface="Calibri"/>
                <a:cs typeface="Arial" panose="020B0604020202020204" pitchFamily="34" charset="0"/>
              </a:rPr>
              <a:t>Cultural Elements in China</a:t>
            </a:r>
          </a:p>
        </p:txBody>
      </p:sp>
      <p:sp>
        <p:nvSpPr>
          <p:cNvPr id="5" name="Text 2">
            <a:extLst>
              <a:ext uri="{FF2B5EF4-FFF2-40B4-BE49-F238E27FC236}">
                <a16:creationId xmlns:a16="http://schemas.microsoft.com/office/drawing/2014/main" id="{FFA1ED5A-939B-EB2D-6BAA-D1C2EA11AC4E}"/>
              </a:ext>
            </a:extLst>
          </p:cNvPr>
          <p:cNvSpPr/>
          <p:nvPr/>
        </p:nvSpPr>
        <p:spPr>
          <a:xfrm>
            <a:off x="154193" y="2079652"/>
            <a:ext cx="9450337" cy="990600"/>
          </a:xfrm>
          <a:prstGeom prst="rect">
            <a:avLst/>
          </a:prstGeom>
          <a:noFill/>
          <a:ln/>
        </p:spPr>
        <p:txBody>
          <a:bodyPr wrap="square"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800" dirty="0">
                <a:latin typeface="Arial" panose="020B0604020202020204" pitchFamily="34" charset="0"/>
                <a:ea typeface="Calibri"/>
                <a:cs typeface="Arial" panose="020B0604020202020204" pitchFamily="34" charset="0"/>
              </a:rPr>
              <a:t>The table summarizes key elements of Chinese culture that affect negotiations, outlining their impact on business processes.</a:t>
            </a:r>
          </a:p>
        </p:txBody>
      </p:sp>
      <p:sp>
        <p:nvSpPr>
          <p:cNvPr id="6" name="Slide Number Placeholder 0">
            <a:extLst>
              <a:ext uri="{FF2B5EF4-FFF2-40B4-BE49-F238E27FC236}">
                <a16:creationId xmlns:a16="http://schemas.microsoft.com/office/drawing/2014/main" id="{03C72D6A-0CE8-AB3A-8EAA-889D6C4F40C3}"/>
              </a:ext>
            </a:extLst>
          </p:cNvPr>
          <p:cNvSpPr txBox="1">
            <a:spLocks/>
          </p:cNvSpPr>
          <p:nvPr/>
        </p:nvSpPr>
        <p:spPr>
          <a:xfrm>
            <a:off x="10039351" y="1095375"/>
            <a:ext cx="276225" cy="266700"/>
          </a:xfrm>
          <a:prstGeom prst="rect">
            <a:avLst/>
          </a:prstGeom>
          <a:extLst>
            <a:ext uri="{C572A759-6A51-4108-AA02-DFA0A04FC94B}">
              <ma14:wrappingTextBoxFlag xmlns="" xmlns:ma14="http://schemas.microsoft.com/office/mac/drawingml/2011/main" val="0"/>
            </a:ext>
          </a:extLst>
        </p:spPr>
        <p:txBody>
          <a:bodyPr vert="horz" lIns="68580" tIns="34290" rIns="68580" bIns="34290" rtlCol="0" anchor="ctr" anchorCtr="0"/>
          <a:lstStyle>
            <a:defPPr>
              <a:defRPr lang="en-US"/>
            </a:defPPr>
            <a:lvl1pPr marL="0" algn="l" defTabSz="1625519" rtl="0" eaLnBrk="1" latinLnBrk="0" hangingPunct="1">
              <a:defRPr sz="3200" kern="1200">
                <a:solidFill>
                  <a:schemeClr val="tx1"/>
                </a:solidFill>
                <a:latin typeface="+mn-lt"/>
                <a:ea typeface="+mn-ea"/>
                <a:cs typeface="+mn-cs"/>
              </a:defRPr>
            </a:lvl1pPr>
            <a:lvl2pPr marL="812760" algn="l" defTabSz="1625519" rtl="0" eaLnBrk="1" latinLnBrk="0" hangingPunct="1">
              <a:defRPr sz="3200" kern="1200">
                <a:solidFill>
                  <a:schemeClr val="tx1"/>
                </a:solidFill>
                <a:latin typeface="+mn-lt"/>
                <a:ea typeface="+mn-ea"/>
                <a:cs typeface="+mn-cs"/>
              </a:defRPr>
            </a:lvl2pPr>
            <a:lvl3pPr marL="1625519" algn="l" defTabSz="1625519" rtl="0" eaLnBrk="1" latinLnBrk="0" hangingPunct="1">
              <a:defRPr sz="3200" kern="1200">
                <a:solidFill>
                  <a:schemeClr val="tx1"/>
                </a:solidFill>
                <a:latin typeface="+mn-lt"/>
                <a:ea typeface="+mn-ea"/>
                <a:cs typeface="+mn-cs"/>
              </a:defRPr>
            </a:lvl3pPr>
            <a:lvl4pPr marL="2438278" algn="l" defTabSz="1625519" rtl="0" eaLnBrk="1" latinLnBrk="0" hangingPunct="1">
              <a:defRPr sz="3200" kern="1200">
                <a:solidFill>
                  <a:schemeClr val="tx1"/>
                </a:solidFill>
                <a:latin typeface="+mn-lt"/>
                <a:ea typeface="+mn-ea"/>
                <a:cs typeface="+mn-cs"/>
              </a:defRPr>
            </a:lvl4pPr>
            <a:lvl5pPr marL="3251037" algn="l" defTabSz="1625519" rtl="0" eaLnBrk="1" latinLnBrk="0" hangingPunct="1">
              <a:defRPr sz="3200" kern="1200">
                <a:solidFill>
                  <a:schemeClr val="tx1"/>
                </a:solidFill>
                <a:latin typeface="+mn-lt"/>
                <a:ea typeface="+mn-ea"/>
                <a:cs typeface="+mn-cs"/>
              </a:defRPr>
            </a:lvl5pPr>
            <a:lvl6pPr marL="4063797" algn="l" defTabSz="1625519" rtl="0" eaLnBrk="1" latinLnBrk="0" hangingPunct="1">
              <a:defRPr sz="3200" kern="1200">
                <a:solidFill>
                  <a:schemeClr val="tx1"/>
                </a:solidFill>
                <a:latin typeface="+mn-lt"/>
                <a:ea typeface="+mn-ea"/>
                <a:cs typeface="+mn-cs"/>
              </a:defRPr>
            </a:lvl6pPr>
            <a:lvl7pPr marL="4876557" algn="l" defTabSz="1625519" rtl="0" eaLnBrk="1" latinLnBrk="0" hangingPunct="1">
              <a:defRPr sz="3200" kern="1200">
                <a:solidFill>
                  <a:schemeClr val="tx1"/>
                </a:solidFill>
                <a:latin typeface="+mn-lt"/>
                <a:ea typeface="+mn-ea"/>
                <a:cs typeface="+mn-cs"/>
              </a:defRPr>
            </a:lvl7pPr>
            <a:lvl8pPr marL="5689315" algn="l" defTabSz="1625519" rtl="0" eaLnBrk="1" latinLnBrk="0" hangingPunct="1">
              <a:defRPr sz="3200" kern="1200">
                <a:solidFill>
                  <a:schemeClr val="tx1"/>
                </a:solidFill>
                <a:latin typeface="+mn-lt"/>
                <a:ea typeface="+mn-ea"/>
                <a:cs typeface="+mn-cs"/>
              </a:defRPr>
            </a:lvl8pPr>
            <a:lvl9pPr marL="6502075" algn="l" defTabSz="1625519" rtl="0" eaLnBrk="1" latinLnBrk="0" hangingPunct="1">
              <a:defRPr sz="3200" kern="1200">
                <a:solidFill>
                  <a:schemeClr val="tx1"/>
                </a:solidFill>
                <a:latin typeface="+mn-lt"/>
                <a:ea typeface="+mn-ea"/>
                <a:cs typeface="+mn-cs"/>
              </a:defRPr>
            </a:lvl9pPr>
          </a:lstStyle>
          <a:p>
            <a:pPr algn="ctr"/>
            <a:fld id="{F7021451-1387-4CA6-816F-3879F97B5CBC}" type="slidenum">
              <a:rPr lang="en-US" sz="788">
                <a:latin typeface="Arial" panose="020B0604020202020204" pitchFamily="34" charset="0"/>
                <a:ea typeface="Calibri"/>
                <a:cs typeface="Arial" panose="020B0604020202020204" pitchFamily="34" charset="0"/>
              </a:rPr>
              <a:pPr algn="ctr"/>
              <a:t>8</a:t>
            </a:fld>
            <a:endParaRPr lang="en-US" sz="788">
              <a:latin typeface="Arial" panose="020B0604020202020204" pitchFamily="34" charset="0"/>
              <a:ea typeface="Calibri"/>
              <a:cs typeface="Arial" panose="020B0604020202020204" pitchFamily="34" charset="0"/>
            </a:endParaRPr>
          </a:p>
        </p:txBody>
      </p:sp>
      <p:sp>
        <p:nvSpPr>
          <p:cNvPr id="7" name="TextBox 6">
            <a:extLst>
              <a:ext uri="{FF2B5EF4-FFF2-40B4-BE49-F238E27FC236}">
                <a16:creationId xmlns:a16="http://schemas.microsoft.com/office/drawing/2014/main" id="{9BD39C96-FB7D-260B-23F9-C7393F89209F}"/>
              </a:ext>
            </a:extLst>
          </p:cNvPr>
          <p:cNvSpPr txBox="1"/>
          <p:nvPr/>
        </p:nvSpPr>
        <p:spPr>
          <a:xfrm>
            <a:off x="7590503" y="6176805"/>
            <a:ext cx="4296696" cy="369332"/>
          </a:xfrm>
          <a:prstGeom prst="rect">
            <a:avLst/>
          </a:prstGeom>
          <a:noFill/>
        </p:spPr>
        <p:txBody>
          <a:bodyPr wrap="square">
            <a:spAutoFit/>
          </a:bodyPr>
          <a:lstStyle/>
          <a:p>
            <a:r>
              <a:rPr lang="en-US" b="1" i="0" dirty="0">
                <a:effectLst/>
                <a:latin typeface="Arial" panose="020B0604020202020204" pitchFamily="34" charset="0"/>
                <a:cs typeface="Arial" panose="020B0604020202020204" pitchFamily="34" charset="0"/>
              </a:rPr>
              <a:t>(Sebenius Cheng and Qian, 2008)</a:t>
            </a:r>
            <a:endParaRPr lang="en-IN" b="1" dirty="0">
              <a:latin typeface="Arial" panose="020B0604020202020204" pitchFamily="34" charset="0"/>
              <a:cs typeface="Arial" panose="020B0604020202020204" pitchFamily="34" charset="0"/>
            </a:endParaRPr>
          </a:p>
        </p:txBody>
      </p:sp>
      <p:graphicFrame>
        <p:nvGraphicFramePr>
          <p:cNvPr id="8" name="Table 7">
            <a:extLst>
              <a:ext uri="{FF2B5EF4-FFF2-40B4-BE49-F238E27FC236}">
                <a16:creationId xmlns:a16="http://schemas.microsoft.com/office/drawing/2014/main" id="{0ED358F7-DDD7-D0EB-482A-3FD9CD89A1FB}"/>
              </a:ext>
            </a:extLst>
          </p:cNvPr>
          <p:cNvGraphicFramePr>
            <a:graphicFrameLocks noGrp="1"/>
          </p:cNvGraphicFramePr>
          <p:nvPr>
            <p:extLst>
              <p:ext uri="{D42A27DB-BD31-4B8C-83A1-F6EECF244321}">
                <p14:modId xmlns:p14="http://schemas.microsoft.com/office/powerpoint/2010/main" val="1687504232"/>
              </p:ext>
            </p:extLst>
          </p:nvPr>
        </p:nvGraphicFramePr>
        <p:xfrm>
          <a:off x="2733367" y="6627249"/>
          <a:ext cx="1494504" cy="640080"/>
        </p:xfrm>
        <a:graphic>
          <a:graphicData uri="http://schemas.openxmlformats.org/drawingml/2006/table">
            <a:tbl>
              <a:tblPr/>
              <a:tblGrid>
                <a:gridCol w="1494504">
                  <a:extLst>
                    <a:ext uri="{9D8B030D-6E8A-4147-A177-3AD203B41FA5}">
                      <a16:colId xmlns:a16="http://schemas.microsoft.com/office/drawing/2014/main" val="831573674"/>
                    </a:ext>
                  </a:extLst>
                </a:gridCol>
              </a:tblGrid>
              <a:tr h="0">
                <a:tc>
                  <a:txBody>
                    <a:bodyPr/>
                    <a:lstStyle/>
                    <a:p>
                      <a:endParaRPr lang="en-IN" dirty="0"/>
                    </a:p>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179695600"/>
                  </a:ext>
                </a:extLst>
              </a:tr>
            </a:tbl>
          </a:graphicData>
        </a:graphic>
      </p:graphicFrame>
      <p:sp>
        <p:nvSpPr>
          <p:cNvPr id="9" name="Slide Number Placeholder 8">
            <a:extLst>
              <a:ext uri="{FF2B5EF4-FFF2-40B4-BE49-F238E27FC236}">
                <a16:creationId xmlns:a16="http://schemas.microsoft.com/office/drawing/2014/main" id="{11611A99-F8AD-E65C-F1E5-DC836774E7FF}"/>
              </a:ext>
            </a:extLst>
          </p:cNvPr>
          <p:cNvSpPr>
            <a:spLocks noGrp="1"/>
          </p:cNvSpPr>
          <p:nvPr>
            <p:ph type="sldNum" sz="quarter" idx="12"/>
          </p:nvPr>
        </p:nvSpPr>
        <p:spPr/>
        <p:txBody>
          <a:bodyPr/>
          <a:lstStyle/>
          <a:p>
            <a:fld id="{B4E73946-9152-2148-B286-BEF1B04A8193}" type="slidenum">
              <a:rPr lang="en-US" smtClean="0">
                <a:latin typeface="Arial" panose="020B0604020202020204" pitchFamily="34" charset="0"/>
                <a:cs typeface="Arial" panose="020B0604020202020204" pitchFamily="34" charset="0"/>
              </a:rPr>
              <a:t>8</a:t>
            </a:fld>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9332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0">
            <a:extLst>
              <a:ext uri="{FF2B5EF4-FFF2-40B4-BE49-F238E27FC236}">
                <a16:creationId xmlns:a16="http://schemas.microsoft.com/office/drawing/2014/main" id="{8EABA7A0-20B8-D8DE-5B48-ACCF5F4DBF2D}"/>
              </a:ext>
            </a:extLst>
          </p:cNvPr>
          <p:cNvGraphicFramePr/>
          <p:nvPr>
            <p:extLst>
              <p:ext uri="{D42A27DB-BD31-4B8C-83A1-F6EECF244321}">
                <p14:modId xmlns:p14="http://schemas.microsoft.com/office/powerpoint/2010/main" val="490837764"/>
              </p:ext>
            </p:extLst>
          </p:nvPr>
        </p:nvGraphicFramePr>
        <p:xfrm>
          <a:off x="1609168" y="2064659"/>
          <a:ext cx="1362075" cy="136207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1">
            <a:extLst>
              <a:ext uri="{FF2B5EF4-FFF2-40B4-BE49-F238E27FC236}">
                <a16:creationId xmlns:a16="http://schemas.microsoft.com/office/drawing/2014/main" id="{67B53893-26CF-41DA-5B91-A47D4C29408C}"/>
              </a:ext>
            </a:extLst>
          </p:cNvPr>
          <p:cNvGraphicFramePr/>
          <p:nvPr>
            <p:extLst>
              <p:ext uri="{D42A27DB-BD31-4B8C-83A1-F6EECF244321}">
                <p14:modId xmlns:p14="http://schemas.microsoft.com/office/powerpoint/2010/main" val="3136534977"/>
              </p:ext>
            </p:extLst>
          </p:nvPr>
        </p:nvGraphicFramePr>
        <p:xfrm>
          <a:off x="3897393" y="2123892"/>
          <a:ext cx="1362075" cy="1362075"/>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4" name="Chart 2">
            <a:extLst>
              <a:ext uri="{FF2B5EF4-FFF2-40B4-BE49-F238E27FC236}">
                <a16:creationId xmlns:a16="http://schemas.microsoft.com/office/drawing/2014/main" id="{853914EE-952E-5AC8-0DBE-699BB6F8887B}"/>
              </a:ext>
            </a:extLst>
          </p:cNvPr>
          <p:cNvGraphicFramePr/>
          <p:nvPr>
            <p:extLst>
              <p:ext uri="{D42A27DB-BD31-4B8C-83A1-F6EECF244321}">
                <p14:modId xmlns:p14="http://schemas.microsoft.com/office/powerpoint/2010/main" val="3645070451"/>
              </p:ext>
            </p:extLst>
          </p:nvPr>
        </p:nvGraphicFramePr>
        <p:xfrm>
          <a:off x="5773277" y="2112608"/>
          <a:ext cx="1362075" cy="1362075"/>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5" name="Chart 3">
            <a:extLst>
              <a:ext uri="{FF2B5EF4-FFF2-40B4-BE49-F238E27FC236}">
                <a16:creationId xmlns:a16="http://schemas.microsoft.com/office/drawing/2014/main" id="{E7A18BE7-840A-CFF1-1C1F-BCB22180125B}"/>
              </a:ext>
            </a:extLst>
          </p:cNvPr>
          <p:cNvGraphicFramePr/>
          <p:nvPr>
            <p:extLst>
              <p:ext uri="{D42A27DB-BD31-4B8C-83A1-F6EECF244321}">
                <p14:modId xmlns:p14="http://schemas.microsoft.com/office/powerpoint/2010/main" val="1929745189"/>
              </p:ext>
            </p:extLst>
          </p:nvPr>
        </p:nvGraphicFramePr>
        <p:xfrm>
          <a:off x="8157026" y="2037367"/>
          <a:ext cx="1362075" cy="1362075"/>
        </p:xfrm>
        <a:graphic>
          <a:graphicData uri="http://schemas.openxmlformats.org/drawingml/2006/chart">
            <c:chart xmlns:c="http://schemas.openxmlformats.org/drawingml/2006/chart" xmlns:r="http://schemas.openxmlformats.org/officeDocument/2006/relationships" r:id="rId6"/>
          </a:graphicData>
        </a:graphic>
      </p:graphicFrame>
      <p:sp>
        <p:nvSpPr>
          <p:cNvPr id="6" name="Slide Number Placeholder 0">
            <a:extLst>
              <a:ext uri="{FF2B5EF4-FFF2-40B4-BE49-F238E27FC236}">
                <a16:creationId xmlns:a16="http://schemas.microsoft.com/office/drawing/2014/main" id="{3614AC3F-C67B-53D1-3BA0-9B4031AAD6C9}"/>
              </a:ext>
            </a:extLst>
          </p:cNvPr>
          <p:cNvSpPr txBox="1">
            <a:spLocks/>
          </p:cNvSpPr>
          <p:nvPr/>
        </p:nvSpPr>
        <p:spPr>
          <a:xfrm>
            <a:off x="11458299" y="330695"/>
            <a:ext cx="276225" cy="266700"/>
          </a:xfrm>
          <a:prstGeom prst="rect">
            <a:avLst/>
          </a:prstGeom>
          <a:extLst>
            <a:ext uri="{C572A759-6A51-4108-AA02-DFA0A04FC94B}">
              <ma14:wrappingTextBoxFlag xmlns="" xmlns:ma14="http://schemas.microsoft.com/office/mac/drawingml/2011/main" val="0"/>
            </a:ext>
          </a:extLst>
        </p:spPr>
        <p:txBody>
          <a:bodyPr vert="horz" lIns="68580" tIns="34290" rIns="68580" bIns="34290" rtlCol="0" anchor="ctr" anchorCtr="0"/>
          <a:lstStyle>
            <a:defPPr>
              <a:defRPr lang="en-US"/>
            </a:defPPr>
            <a:lvl1pPr marL="0" algn="l" defTabSz="1625519" rtl="0" eaLnBrk="1" latinLnBrk="0" hangingPunct="1">
              <a:defRPr sz="3200" kern="1200">
                <a:solidFill>
                  <a:schemeClr val="tx1"/>
                </a:solidFill>
                <a:latin typeface="+mn-lt"/>
                <a:ea typeface="+mn-ea"/>
                <a:cs typeface="+mn-cs"/>
              </a:defRPr>
            </a:lvl1pPr>
            <a:lvl2pPr marL="812760" algn="l" defTabSz="1625519" rtl="0" eaLnBrk="1" latinLnBrk="0" hangingPunct="1">
              <a:defRPr sz="3200" kern="1200">
                <a:solidFill>
                  <a:schemeClr val="tx1"/>
                </a:solidFill>
                <a:latin typeface="+mn-lt"/>
                <a:ea typeface="+mn-ea"/>
                <a:cs typeface="+mn-cs"/>
              </a:defRPr>
            </a:lvl2pPr>
            <a:lvl3pPr marL="1625519" algn="l" defTabSz="1625519" rtl="0" eaLnBrk="1" latinLnBrk="0" hangingPunct="1">
              <a:defRPr sz="3200" kern="1200">
                <a:solidFill>
                  <a:schemeClr val="tx1"/>
                </a:solidFill>
                <a:latin typeface="+mn-lt"/>
                <a:ea typeface="+mn-ea"/>
                <a:cs typeface="+mn-cs"/>
              </a:defRPr>
            </a:lvl3pPr>
            <a:lvl4pPr marL="2438278" algn="l" defTabSz="1625519" rtl="0" eaLnBrk="1" latinLnBrk="0" hangingPunct="1">
              <a:defRPr sz="3200" kern="1200">
                <a:solidFill>
                  <a:schemeClr val="tx1"/>
                </a:solidFill>
                <a:latin typeface="+mn-lt"/>
                <a:ea typeface="+mn-ea"/>
                <a:cs typeface="+mn-cs"/>
              </a:defRPr>
            </a:lvl4pPr>
            <a:lvl5pPr marL="3251037" algn="l" defTabSz="1625519" rtl="0" eaLnBrk="1" latinLnBrk="0" hangingPunct="1">
              <a:defRPr sz="3200" kern="1200">
                <a:solidFill>
                  <a:schemeClr val="tx1"/>
                </a:solidFill>
                <a:latin typeface="+mn-lt"/>
                <a:ea typeface="+mn-ea"/>
                <a:cs typeface="+mn-cs"/>
              </a:defRPr>
            </a:lvl5pPr>
            <a:lvl6pPr marL="4063797" algn="l" defTabSz="1625519" rtl="0" eaLnBrk="1" latinLnBrk="0" hangingPunct="1">
              <a:defRPr sz="3200" kern="1200">
                <a:solidFill>
                  <a:schemeClr val="tx1"/>
                </a:solidFill>
                <a:latin typeface="+mn-lt"/>
                <a:ea typeface="+mn-ea"/>
                <a:cs typeface="+mn-cs"/>
              </a:defRPr>
            </a:lvl6pPr>
            <a:lvl7pPr marL="4876557" algn="l" defTabSz="1625519" rtl="0" eaLnBrk="1" latinLnBrk="0" hangingPunct="1">
              <a:defRPr sz="3200" kern="1200">
                <a:solidFill>
                  <a:schemeClr val="tx1"/>
                </a:solidFill>
                <a:latin typeface="+mn-lt"/>
                <a:ea typeface="+mn-ea"/>
                <a:cs typeface="+mn-cs"/>
              </a:defRPr>
            </a:lvl7pPr>
            <a:lvl8pPr marL="5689315" algn="l" defTabSz="1625519" rtl="0" eaLnBrk="1" latinLnBrk="0" hangingPunct="1">
              <a:defRPr sz="3200" kern="1200">
                <a:solidFill>
                  <a:schemeClr val="tx1"/>
                </a:solidFill>
                <a:latin typeface="+mn-lt"/>
                <a:ea typeface="+mn-ea"/>
                <a:cs typeface="+mn-cs"/>
              </a:defRPr>
            </a:lvl8pPr>
            <a:lvl9pPr marL="6502075" algn="l" defTabSz="1625519" rtl="0" eaLnBrk="1" latinLnBrk="0" hangingPunct="1">
              <a:defRPr sz="3200" kern="1200">
                <a:solidFill>
                  <a:schemeClr val="tx1"/>
                </a:solidFill>
                <a:latin typeface="+mn-lt"/>
                <a:ea typeface="+mn-ea"/>
                <a:cs typeface="+mn-cs"/>
              </a:defRPr>
            </a:lvl9pPr>
          </a:lstStyle>
          <a:p>
            <a:pPr algn="ctr"/>
            <a:fld id="{F7021451-1387-4CA6-816F-3879F97B5CBC}" type="slidenum">
              <a:rPr lang="en-US" sz="2000">
                <a:latin typeface="Arial" panose="020B0604020202020204" pitchFamily="34" charset="0"/>
                <a:ea typeface="Calibri"/>
                <a:cs typeface="Arial" panose="020B0604020202020204" pitchFamily="34" charset="0"/>
              </a:rPr>
              <a:pPr algn="ctr"/>
              <a:t>9</a:t>
            </a:fld>
            <a:endParaRPr lang="en-US" sz="2000" dirty="0">
              <a:latin typeface="Arial" panose="020B0604020202020204" pitchFamily="34" charset="0"/>
              <a:ea typeface="Calibri"/>
              <a:cs typeface="Arial" panose="020B0604020202020204" pitchFamily="34" charset="0"/>
            </a:endParaRPr>
          </a:p>
        </p:txBody>
      </p:sp>
      <p:sp>
        <p:nvSpPr>
          <p:cNvPr id="7" name="TextBox 6">
            <a:extLst>
              <a:ext uri="{FF2B5EF4-FFF2-40B4-BE49-F238E27FC236}">
                <a16:creationId xmlns:a16="http://schemas.microsoft.com/office/drawing/2014/main" id="{A9E1DDA7-7773-8D24-B7DE-666F674F2447}"/>
              </a:ext>
            </a:extLst>
          </p:cNvPr>
          <p:cNvSpPr txBox="1"/>
          <p:nvPr/>
        </p:nvSpPr>
        <p:spPr>
          <a:xfrm>
            <a:off x="838966" y="647672"/>
            <a:ext cx="7829550" cy="707886"/>
          </a:xfrm>
          <a:prstGeom prst="rect">
            <a:avLst/>
          </a:prstGeom>
          <a:noFill/>
        </p:spPr>
        <p:txBody>
          <a:bodyPr vertOverflow="overflow" vert="horz" wrap="square" rtlCol="0" anchor="t" anchorCtr="0">
            <a:spAutoFit/>
          </a:bodyPr>
          <a:lstStyle/>
          <a:p>
            <a:r>
              <a:rPr lang="en-IN" sz="4000" b="1" dirty="0">
                <a:solidFill>
                  <a:schemeClr val="bg1"/>
                </a:solidFill>
                <a:latin typeface="Arial" panose="020B0604020202020204" pitchFamily="34" charset="0"/>
                <a:ea typeface="Calibri"/>
                <a:cs typeface="Arial" panose="020B0604020202020204" pitchFamily="34" charset="0"/>
              </a:rPr>
              <a:t>Negotiation Strategies</a:t>
            </a:r>
          </a:p>
        </p:txBody>
      </p:sp>
      <p:sp>
        <p:nvSpPr>
          <p:cNvPr id="8" name="TextBox 7">
            <a:extLst>
              <a:ext uri="{FF2B5EF4-FFF2-40B4-BE49-F238E27FC236}">
                <a16:creationId xmlns:a16="http://schemas.microsoft.com/office/drawing/2014/main" id="{6F7984AA-7FE5-C486-334F-A64EC9A47243}"/>
              </a:ext>
            </a:extLst>
          </p:cNvPr>
          <p:cNvSpPr txBox="1"/>
          <p:nvPr/>
        </p:nvSpPr>
        <p:spPr>
          <a:xfrm>
            <a:off x="1929183" y="2375261"/>
            <a:ext cx="685800" cy="707886"/>
          </a:xfrm>
          <a:prstGeom prst="rect">
            <a:avLst/>
          </a:prstGeom>
          <a:noFill/>
        </p:spPr>
        <p:txBody>
          <a:bodyPr vertOverflow="overflow" vert="horz" wrap="square" rtlCol="0" anchor="ctr" anchorCtr="1">
            <a:spAutoFit/>
          </a:bodyPr>
          <a:lstStyle/>
          <a:p>
            <a:pPr algn="ctr"/>
            <a:r>
              <a:rPr lang="en-IN" sz="2000" dirty="0">
                <a:latin typeface="Arial" panose="020B0604020202020204" pitchFamily="34" charset="0"/>
                <a:ea typeface="Calibri"/>
                <a:cs typeface="Arial" panose="020B0604020202020204" pitchFamily="34" charset="0"/>
              </a:rPr>
              <a:t>40%</a:t>
            </a:r>
          </a:p>
        </p:txBody>
      </p:sp>
      <p:sp>
        <p:nvSpPr>
          <p:cNvPr id="9" name="TextBox 8">
            <a:extLst>
              <a:ext uri="{FF2B5EF4-FFF2-40B4-BE49-F238E27FC236}">
                <a16:creationId xmlns:a16="http://schemas.microsoft.com/office/drawing/2014/main" id="{1DCED131-A68E-A74F-680D-0CEDB504BF1C}"/>
              </a:ext>
            </a:extLst>
          </p:cNvPr>
          <p:cNvSpPr txBox="1"/>
          <p:nvPr/>
        </p:nvSpPr>
        <p:spPr>
          <a:xfrm>
            <a:off x="4334996" y="2472502"/>
            <a:ext cx="475876" cy="707886"/>
          </a:xfrm>
          <a:prstGeom prst="rect">
            <a:avLst/>
          </a:prstGeom>
          <a:noFill/>
        </p:spPr>
        <p:txBody>
          <a:bodyPr vertOverflow="overflow" vert="horz" wrap="square" rtlCol="0" anchor="ctr" anchorCtr="1">
            <a:spAutoFit/>
          </a:bodyPr>
          <a:lstStyle/>
          <a:p>
            <a:pPr algn="ctr"/>
            <a:r>
              <a:rPr lang="en-IN" sz="2000" dirty="0">
                <a:latin typeface="Arial" panose="020B0604020202020204" pitchFamily="34" charset="0"/>
                <a:ea typeface="Calibri"/>
                <a:cs typeface="Arial" panose="020B0604020202020204" pitchFamily="34" charset="0"/>
              </a:rPr>
              <a:t>30%</a:t>
            </a:r>
          </a:p>
        </p:txBody>
      </p:sp>
      <p:sp>
        <p:nvSpPr>
          <p:cNvPr id="10" name="TextBox 9">
            <a:extLst>
              <a:ext uri="{FF2B5EF4-FFF2-40B4-BE49-F238E27FC236}">
                <a16:creationId xmlns:a16="http://schemas.microsoft.com/office/drawing/2014/main" id="{7F12C2C9-07D0-FA1C-51D1-72C68984D81E}"/>
              </a:ext>
            </a:extLst>
          </p:cNvPr>
          <p:cNvSpPr txBox="1"/>
          <p:nvPr/>
        </p:nvSpPr>
        <p:spPr>
          <a:xfrm>
            <a:off x="6185618" y="2561489"/>
            <a:ext cx="685800" cy="707886"/>
          </a:xfrm>
          <a:prstGeom prst="rect">
            <a:avLst/>
          </a:prstGeom>
          <a:noFill/>
        </p:spPr>
        <p:txBody>
          <a:bodyPr vertOverflow="overflow" vert="horz" wrap="square" rtlCol="0" anchor="ctr" anchorCtr="1">
            <a:spAutoFit/>
          </a:bodyPr>
          <a:lstStyle/>
          <a:p>
            <a:pPr algn="ctr"/>
            <a:r>
              <a:rPr lang="en-IN" sz="2000" dirty="0">
                <a:latin typeface="Arial" panose="020B0604020202020204" pitchFamily="34" charset="0"/>
                <a:ea typeface="Calibri"/>
                <a:cs typeface="Arial" panose="020B0604020202020204" pitchFamily="34" charset="0"/>
              </a:rPr>
              <a:t>20%</a:t>
            </a:r>
          </a:p>
        </p:txBody>
      </p:sp>
      <p:sp>
        <p:nvSpPr>
          <p:cNvPr id="11" name="TextBox 10">
            <a:extLst>
              <a:ext uri="{FF2B5EF4-FFF2-40B4-BE49-F238E27FC236}">
                <a16:creationId xmlns:a16="http://schemas.microsoft.com/office/drawing/2014/main" id="{F0155CD5-E45E-45C1-14A0-1BBD003A0A99}"/>
              </a:ext>
            </a:extLst>
          </p:cNvPr>
          <p:cNvSpPr txBox="1"/>
          <p:nvPr/>
        </p:nvSpPr>
        <p:spPr>
          <a:xfrm>
            <a:off x="8495163" y="2490683"/>
            <a:ext cx="685800" cy="707886"/>
          </a:xfrm>
          <a:prstGeom prst="rect">
            <a:avLst/>
          </a:prstGeom>
          <a:noFill/>
        </p:spPr>
        <p:txBody>
          <a:bodyPr vertOverflow="overflow" vert="horz" wrap="square" rtlCol="0" anchor="ctr" anchorCtr="1">
            <a:spAutoFit/>
          </a:bodyPr>
          <a:lstStyle/>
          <a:p>
            <a:pPr algn="ctr"/>
            <a:r>
              <a:rPr lang="en-IN" sz="2000" dirty="0">
                <a:latin typeface="Arial" panose="020B0604020202020204" pitchFamily="34" charset="0"/>
                <a:ea typeface="Calibri"/>
                <a:cs typeface="Arial" panose="020B0604020202020204" pitchFamily="34" charset="0"/>
              </a:rPr>
              <a:t>10%</a:t>
            </a:r>
          </a:p>
        </p:txBody>
      </p:sp>
      <p:sp>
        <p:nvSpPr>
          <p:cNvPr id="12" name="TextBox 11">
            <a:extLst>
              <a:ext uri="{FF2B5EF4-FFF2-40B4-BE49-F238E27FC236}">
                <a16:creationId xmlns:a16="http://schemas.microsoft.com/office/drawing/2014/main" id="{1449DF6B-E48C-C46B-B2F1-41A64741E9B1}"/>
              </a:ext>
            </a:extLst>
          </p:cNvPr>
          <p:cNvSpPr txBox="1"/>
          <p:nvPr/>
        </p:nvSpPr>
        <p:spPr>
          <a:xfrm>
            <a:off x="1152361" y="3358019"/>
            <a:ext cx="2178533" cy="1015663"/>
          </a:xfrm>
          <a:prstGeom prst="rect">
            <a:avLst/>
          </a:prstGeom>
          <a:noFill/>
        </p:spPr>
        <p:txBody>
          <a:bodyPr vertOverflow="overflow" vert="horz" wrap="square" rtlCol="0" anchor="b" anchorCtr="1">
            <a:spAutoFit/>
          </a:bodyPr>
          <a:lstStyle/>
          <a:p>
            <a:pPr algn="ctr"/>
            <a:r>
              <a:rPr lang="en-IN" sz="2000" b="1" dirty="0">
                <a:latin typeface="Arial" panose="020B0604020202020204" pitchFamily="34" charset="0"/>
                <a:cs typeface="Arial" panose="020B0604020202020204" pitchFamily="34" charset="0"/>
              </a:rPr>
              <a:t>Understanding Cultural Nuances</a:t>
            </a:r>
          </a:p>
        </p:txBody>
      </p:sp>
      <p:sp>
        <p:nvSpPr>
          <p:cNvPr id="13" name="TextBox 12">
            <a:extLst>
              <a:ext uri="{FF2B5EF4-FFF2-40B4-BE49-F238E27FC236}">
                <a16:creationId xmlns:a16="http://schemas.microsoft.com/office/drawing/2014/main" id="{9259F1F9-BA76-F47D-8419-C80AEB45CB3B}"/>
              </a:ext>
            </a:extLst>
          </p:cNvPr>
          <p:cNvSpPr txBox="1"/>
          <p:nvPr/>
        </p:nvSpPr>
        <p:spPr>
          <a:xfrm>
            <a:off x="1018739" y="4476428"/>
            <a:ext cx="2483333" cy="1323439"/>
          </a:xfrm>
          <a:prstGeom prst="rect">
            <a:avLst/>
          </a:prstGeom>
          <a:noFill/>
        </p:spPr>
        <p:txBody>
          <a:bodyPr vertOverflow="overflow" vert="horz" wrap="square" rtlCol="0" anchor="t">
            <a:spAutoFit/>
          </a:bodyPr>
          <a:lstStyle/>
          <a:p>
            <a:pPr algn="ctr"/>
            <a:r>
              <a:rPr lang="en-US" altLang="en-US" sz="2000" dirty="0">
                <a:latin typeface="Arial" panose="020B0604020202020204" pitchFamily="34" charset="0"/>
                <a:cs typeface="Arial" panose="020B0604020202020204" pitchFamily="34" charset="0"/>
              </a:rPr>
              <a:t>Recognize cultural differences to make communicates more productive.</a:t>
            </a:r>
            <a:endParaRPr lang="en-IN" sz="2000" dirty="0">
              <a:latin typeface="Arial" panose="020B0604020202020204" pitchFamily="34" charset="0"/>
              <a:ea typeface="Calibri"/>
              <a:cs typeface="Arial" panose="020B0604020202020204" pitchFamily="34" charset="0"/>
            </a:endParaRPr>
          </a:p>
        </p:txBody>
      </p:sp>
      <p:sp>
        <p:nvSpPr>
          <p:cNvPr id="14" name="TextBox 13">
            <a:extLst>
              <a:ext uri="{FF2B5EF4-FFF2-40B4-BE49-F238E27FC236}">
                <a16:creationId xmlns:a16="http://schemas.microsoft.com/office/drawing/2014/main" id="{E6E93D7B-10A9-BCBD-2213-7C3E7FBDF532}"/>
              </a:ext>
            </a:extLst>
          </p:cNvPr>
          <p:cNvSpPr txBox="1"/>
          <p:nvPr/>
        </p:nvSpPr>
        <p:spPr>
          <a:xfrm>
            <a:off x="3564255" y="3474683"/>
            <a:ext cx="1800225" cy="707886"/>
          </a:xfrm>
          <a:prstGeom prst="rect">
            <a:avLst/>
          </a:prstGeom>
          <a:noFill/>
        </p:spPr>
        <p:txBody>
          <a:bodyPr vertOverflow="overflow" vert="horz" wrap="square" rtlCol="0" anchor="b" anchorCtr="1">
            <a:spAutoFit/>
          </a:bodyPr>
          <a:lstStyle/>
          <a:p>
            <a:pPr algn="ctr"/>
            <a:r>
              <a:rPr lang="en-IN" sz="2000" b="1" dirty="0">
                <a:latin typeface="Arial" panose="020B0604020202020204" pitchFamily="34" charset="0"/>
                <a:cs typeface="Arial" panose="020B0604020202020204" pitchFamily="34" charset="0"/>
              </a:rPr>
              <a:t>Be Willing to Adjust</a:t>
            </a:r>
          </a:p>
        </p:txBody>
      </p:sp>
      <p:sp>
        <p:nvSpPr>
          <p:cNvPr id="15" name="TextBox 14">
            <a:extLst>
              <a:ext uri="{FF2B5EF4-FFF2-40B4-BE49-F238E27FC236}">
                <a16:creationId xmlns:a16="http://schemas.microsoft.com/office/drawing/2014/main" id="{284CFC54-56C1-F830-B32C-554EE05FE768}"/>
              </a:ext>
            </a:extLst>
          </p:cNvPr>
          <p:cNvSpPr txBox="1"/>
          <p:nvPr/>
        </p:nvSpPr>
        <p:spPr>
          <a:xfrm>
            <a:off x="5623689" y="3485967"/>
            <a:ext cx="1917122" cy="707886"/>
          </a:xfrm>
          <a:prstGeom prst="rect">
            <a:avLst/>
          </a:prstGeom>
          <a:noFill/>
        </p:spPr>
        <p:txBody>
          <a:bodyPr vertOverflow="overflow" vert="horz" wrap="square" rtlCol="0" anchor="b" anchorCtr="1">
            <a:spAutoFit/>
          </a:bodyPr>
          <a:lstStyle/>
          <a:p>
            <a:pPr algn="ctr"/>
            <a:r>
              <a:rPr lang="en-IN" sz="2000" b="1" dirty="0">
                <a:latin typeface="Arial" panose="020B0604020202020204" pitchFamily="34" charset="0"/>
                <a:cs typeface="Arial" panose="020B0604020202020204" pitchFamily="34" charset="0"/>
              </a:rPr>
              <a:t>Relationships Matter</a:t>
            </a:r>
          </a:p>
        </p:txBody>
      </p:sp>
      <p:sp>
        <p:nvSpPr>
          <p:cNvPr id="16" name="TextBox 15">
            <a:extLst>
              <a:ext uri="{FF2B5EF4-FFF2-40B4-BE49-F238E27FC236}">
                <a16:creationId xmlns:a16="http://schemas.microsoft.com/office/drawing/2014/main" id="{C7E4A3D6-3112-2E44-615F-A54E4AFE5596}"/>
              </a:ext>
            </a:extLst>
          </p:cNvPr>
          <p:cNvSpPr txBox="1"/>
          <p:nvPr/>
        </p:nvSpPr>
        <p:spPr>
          <a:xfrm>
            <a:off x="7937360" y="3429087"/>
            <a:ext cx="1995487" cy="707886"/>
          </a:xfrm>
          <a:prstGeom prst="rect">
            <a:avLst/>
          </a:prstGeom>
          <a:noFill/>
        </p:spPr>
        <p:txBody>
          <a:bodyPr vertOverflow="overflow" vert="horz" wrap="square" rtlCol="0" anchor="b" anchorCtr="1">
            <a:spAutoFit/>
          </a:bodyPr>
          <a:lstStyle/>
          <a:p>
            <a:pPr algn="ctr"/>
            <a:r>
              <a:rPr lang="en-IN" sz="2000" b="1" dirty="0">
                <a:latin typeface="Arial" panose="020B0604020202020204" pitchFamily="34" charset="0"/>
                <a:cs typeface="Arial" panose="020B0604020202020204" pitchFamily="34" charset="0"/>
              </a:rPr>
              <a:t>Communicate Clearly</a:t>
            </a:r>
          </a:p>
        </p:txBody>
      </p:sp>
      <p:sp>
        <p:nvSpPr>
          <p:cNvPr id="17" name="Rectangle 9">
            <a:extLst>
              <a:ext uri="{FF2B5EF4-FFF2-40B4-BE49-F238E27FC236}">
                <a16:creationId xmlns:a16="http://schemas.microsoft.com/office/drawing/2014/main" id="{36114109-82B7-FED9-E219-00061156FE11}"/>
              </a:ext>
            </a:extLst>
          </p:cNvPr>
          <p:cNvSpPr>
            <a:spLocks noChangeArrowheads="1"/>
          </p:cNvSpPr>
          <p:nvPr/>
        </p:nvSpPr>
        <p:spPr bwMode="auto">
          <a:xfrm>
            <a:off x="1869549" y="4527997"/>
            <a:ext cx="1721603" cy="684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br>
              <a:rPr lang="en-US" altLang="en-US" sz="2000"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p:txBody>
      </p:sp>
      <p:sp>
        <p:nvSpPr>
          <p:cNvPr id="18" name="Rectangle 11">
            <a:extLst>
              <a:ext uri="{FF2B5EF4-FFF2-40B4-BE49-F238E27FC236}">
                <a16:creationId xmlns:a16="http://schemas.microsoft.com/office/drawing/2014/main" id="{CC953125-E267-6E65-AAB4-13806F8B9791}"/>
              </a:ext>
            </a:extLst>
          </p:cNvPr>
          <p:cNvSpPr>
            <a:spLocks noChangeArrowheads="1"/>
          </p:cNvSpPr>
          <p:nvPr/>
        </p:nvSpPr>
        <p:spPr bwMode="auto">
          <a:xfrm>
            <a:off x="3716222" y="4476428"/>
            <a:ext cx="2262347" cy="1915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Change strategies based on cultural indications to improve collaboration. </a:t>
            </a:r>
            <a:br>
              <a:rPr lang="en-US" altLang="en-US" sz="2000"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p:txBody>
      </p:sp>
      <p:sp>
        <p:nvSpPr>
          <p:cNvPr id="19" name="Rectangle 13">
            <a:extLst>
              <a:ext uri="{FF2B5EF4-FFF2-40B4-BE49-F238E27FC236}">
                <a16:creationId xmlns:a16="http://schemas.microsoft.com/office/drawing/2014/main" id="{218DA542-FDD2-D441-5819-78AF4B4CF45E}"/>
              </a:ext>
            </a:extLst>
          </p:cNvPr>
          <p:cNvSpPr>
            <a:spLocks noChangeArrowheads="1"/>
          </p:cNvSpPr>
          <p:nvPr/>
        </p:nvSpPr>
        <p:spPr bwMode="auto">
          <a:xfrm rot="10800000" flipV="1">
            <a:off x="6040818" y="4476428"/>
            <a:ext cx="2177304" cy="16081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Focus on building connections to ensure smoother discussions. </a:t>
            </a:r>
            <a:br>
              <a:rPr lang="en-US" altLang="en-US" sz="2000"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p:txBody>
      </p:sp>
      <p:sp>
        <p:nvSpPr>
          <p:cNvPr id="20" name="Rectangle 14">
            <a:extLst>
              <a:ext uri="{FF2B5EF4-FFF2-40B4-BE49-F238E27FC236}">
                <a16:creationId xmlns:a16="http://schemas.microsoft.com/office/drawing/2014/main" id="{65B640D5-FF2F-8D4B-5B84-59CF80F3577E}"/>
              </a:ext>
            </a:extLst>
          </p:cNvPr>
          <p:cNvSpPr>
            <a:spLocks noChangeArrowheads="1"/>
          </p:cNvSpPr>
          <p:nvPr/>
        </p:nvSpPr>
        <p:spPr bwMode="auto">
          <a:xfrm>
            <a:off x="8448690" y="4447399"/>
            <a:ext cx="2579305" cy="1915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Ensure that communications are delivered without cultural misunderstandings. </a:t>
            </a:r>
            <a:br>
              <a:rPr lang="en-US" altLang="en-US" sz="2000"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7F1A593-C93B-2FD8-8BDB-99BE72E9E7E1}"/>
              </a:ext>
            </a:extLst>
          </p:cNvPr>
          <p:cNvSpPr txBox="1"/>
          <p:nvPr/>
        </p:nvSpPr>
        <p:spPr>
          <a:xfrm>
            <a:off x="9884701" y="6136459"/>
            <a:ext cx="2342195" cy="369332"/>
          </a:xfrm>
          <a:prstGeom prst="rect">
            <a:avLst/>
          </a:prstGeom>
          <a:noFill/>
        </p:spPr>
        <p:txBody>
          <a:bodyPr wrap="square">
            <a:spAutoFit/>
          </a:bodyPr>
          <a:lstStyle/>
          <a:p>
            <a:r>
              <a:rPr lang="en-IN" b="1" i="0" dirty="0">
                <a:effectLst/>
                <a:latin typeface="Arial" panose="020B0604020202020204" pitchFamily="34" charset="0"/>
                <a:cs typeface="Arial" panose="020B0604020202020204" pitchFamily="34" charset="0"/>
              </a:rPr>
              <a:t>(Gibson, 2023)</a:t>
            </a:r>
            <a:endParaRPr lang="en-IN" b="1" dirty="0">
              <a:latin typeface="Arial" panose="020B0604020202020204" pitchFamily="34" charset="0"/>
              <a:cs typeface="Arial" panose="020B0604020202020204" pitchFamily="34" charset="0"/>
            </a:endParaRPr>
          </a:p>
        </p:txBody>
      </p:sp>
      <p:sp>
        <p:nvSpPr>
          <p:cNvPr id="23" name="Slide Number Placeholder 22">
            <a:extLst>
              <a:ext uri="{FF2B5EF4-FFF2-40B4-BE49-F238E27FC236}">
                <a16:creationId xmlns:a16="http://schemas.microsoft.com/office/drawing/2014/main" id="{0E910D73-E727-A121-B00B-BDEFDDB3C2DC}"/>
              </a:ext>
            </a:extLst>
          </p:cNvPr>
          <p:cNvSpPr>
            <a:spLocks noGrp="1"/>
          </p:cNvSpPr>
          <p:nvPr>
            <p:ph type="sldNum" sz="quarter" idx="12"/>
          </p:nvPr>
        </p:nvSpPr>
        <p:spPr/>
        <p:txBody>
          <a:bodyPr/>
          <a:lstStyle/>
          <a:p>
            <a:fld id="{B4E73946-9152-2148-B286-BEF1B04A8193}" type="slidenum">
              <a:rPr lang="en-US" smtClean="0"/>
              <a:t>9</a:t>
            </a:fld>
            <a:endParaRPr lang="en-US"/>
          </a:p>
        </p:txBody>
      </p:sp>
    </p:spTree>
    <p:extLst>
      <p:ext uri="{BB962C8B-B14F-4D97-AF65-F5344CB8AC3E}">
        <p14:creationId xmlns:p14="http://schemas.microsoft.com/office/powerpoint/2010/main" val="1891903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9">
            <a:extLst>
              <a:ext uri="{FF2B5EF4-FFF2-40B4-BE49-F238E27FC236}">
                <a16:creationId xmlns:a16="http://schemas.microsoft.com/office/drawing/2014/main" id="{BEE4E7C6-0AA9-9C52-C175-9E1AD289C39D}"/>
              </a:ext>
            </a:extLst>
          </p:cNvPr>
          <p:cNvPicPr>
            <a:picLocks noChangeAspect="1"/>
          </p:cNvPicPr>
          <p:nvPr/>
        </p:nvPicPr>
        <p:blipFill>
          <a:blip r:embed="rId2"/>
          <a:srcRect l="76" r="76"/>
          <a:stretch/>
        </p:blipFill>
        <p:spPr>
          <a:xfrm>
            <a:off x="634001" y="849454"/>
            <a:ext cx="4029584" cy="2801349"/>
          </a:xfrm>
          <a:prstGeom prst="rect">
            <a:avLst/>
          </a:prstGeom>
        </p:spPr>
      </p:pic>
      <p:sp>
        <p:nvSpPr>
          <p:cNvPr id="3" name="TextBox 2">
            <a:extLst>
              <a:ext uri="{FF2B5EF4-FFF2-40B4-BE49-F238E27FC236}">
                <a16:creationId xmlns:a16="http://schemas.microsoft.com/office/drawing/2014/main" id="{099EF8EA-F37D-3AC9-0D08-8B08DBA2A629}"/>
              </a:ext>
            </a:extLst>
          </p:cNvPr>
          <p:cNvSpPr txBox="1"/>
          <p:nvPr/>
        </p:nvSpPr>
        <p:spPr>
          <a:xfrm>
            <a:off x="814571" y="3956347"/>
            <a:ext cx="5889522" cy="400110"/>
          </a:xfrm>
          <a:prstGeom prst="rect">
            <a:avLst/>
          </a:prstGeom>
          <a:noFill/>
        </p:spPr>
        <p:txBody>
          <a:bodyPr wrap="square">
            <a:spAutoFit/>
          </a:bodyPr>
          <a:lstStyle/>
          <a:p>
            <a:r>
              <a:rPr lang="en-IN" sz="2000" b="1" dirty="0">
                <a:latin typeface="Arial" panose="020B0604020202020204" pitchFamily="34" charset="0"/>
                <a:cs typeface="Arial" panose="020B0604020202020204" pitchFamily="34" charset="0"/>
              </a:rPr>
              <a:t>INVEST IN CULTURAL RESEARCH</a:t>
            </a:r>
          </a:p>
        </p:txBody>
      </p:sp>
      <p:sp>
        <p:nvSpPr>
          <p:cNvPr id="4" name="TextBox 3">
            <a:extLst>
              <a:ext uri="{FF2B5EF4-FFF2-40B4-BE49-F238E27FC236}">
                <a16:creationId xmlns:a16="http://schemas.microsoft.com/office/drawing/2014/main" id="{05FAA91B-AD33-21F9-6E30-DBF2031CDABB}"/>
              </a:ext>
            </a:extLst>
          </p:cNvPr>
          <p:cNvSpPr txBox="1"/>
          <p:nvPr/>
        </p:nvSpPr>
        <p:spPr>
          <a:xfrm>
            <a:off x="6301415" y="2540575"/>
            <a:ext cx="5640285" cy="400110"/>
          </a:xfrm>
          <a:prstGeom prst="rect">
            <a:avLst/>
          </a:prstGeom>
          <a:noFill/>
        </p:spPr>
        <p:txBody>
          <a:bodyPr wrap="square">
            <a:spAutoFit/>
          </a:bodyPr>
          <a:lstStyle/>
          <a:p>
            <a:r>
              <a:rPr lang="en-IN" sz="2000" b="1" dirty="0">
                <a:latin typeface="Arial" panose="020B0604020202020204" pitchFamily="34" charset="0"/>
                <a:cs typeface="Arial" panose="020B0604020202020204" pitchFamily="34" charset="0"/>
              </a:rPr>
              <a:t>FLEXIBLE NEGOTIATION TECHNIQUES</a:t>
            </a:r>
          </a:p>
        </p:txBody>
      </p:sp>
      <p:sp>
        <p:nvSpPr>
          <p:cNvPr id="5" name="TextBox 4">
            <a:extLst>
              <a:ext uri="{FF2B5EF4-FFF2-40B4-BE49-F238E27FC236}">
                <a16:creationId xmlns:a16="http://schemas.microsoft.com/office/drawing/2014/main" id="{E4160965-5B0D-8DEF-8685-16A6B584BD45}"/>
              </a:ext>
            </a:extLst>
          </p:cNvPr>
          <p:cNvSpPr txBox="1"/>
          <p:nvPr/>
        </p:nvSpPr>
        <p:spPr>
          <a:xfrm>
            <a:off x="4867784" y="971832"/>
            <a:ext cx="6638416" cy="553998"/>
          </a:xfrm>
          <a:prstGeom prst="rect">
            <a:avLst/>
          </a:prstGeom>
          <a:noFill/>
        </p:spPr>
        <p:txBody>
          <a:bodyPr wrap="square">
            <a:spAutoFit/>
          </a:bodyPr>
          <a:lstStyle/>
          <a:p>
            <a:r>
              <a:rPr lang="en-IN" sz="3000" b="1" dirty="0">
                <a:solidFill>
                  <a:schemeClr val="bg1"/>
                </a:solidFill>
                <a:latin typeface="Arial" panose="020B0604020202020204" pitchFamily="34" charset="0"/>
                <a:cs typeface="Arial" panose="020B0604020202020204" pitchFamily="34" charset="0"/>
              </a:rPr>
              <a:t>STRATEGIES FOR SUCCESS</a:t>
            </a:r>
          </a:p>
        </p:txBody>
      </p:sp>
      <p:sp>
        <p:nvSpPr>
          <p:cNvPr id="6" name="Rectangle 2">
            <a:extLst>
              <a:ext uri="{FF2B5EF4-FFF2-40B4-BE49-F238E27FC236}">
                <a16:creationId xmlns:a16="http://schemas.microsoft.com/office/drawing/2014/main" id="{9AE10ED6-B756-2793-82B5-CBEAACEA4F2E}"/>
              </a:ext>
            </a:extLst>
          </p:cNvPr>
          <p:cNvSpPr>
            <a:spLocks noChangeArrowheads="1"/>
          </p:cNvSpPr>
          <p:nvPr/>
        </p:nvSpPr>
        <p:spPr bwMode="auto">
          <a:xfrm>
            <a:off x="6301415" y="3048406"/>
            <a:ext cx="4482928"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Using modification in methods, such as active listening and patience, could help to create trust and promote more efficient interactions.</a:t>
            </a:r>
          </a:p>
          <a:p>
            <a:pPr defTabSz="685800"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 </a:t>
            </a:r>
            <a:br>
              <a:rPr lang="en-US" altLang="en-US" sz="1350" dirty="0">
                <a:latin typeface="Arial" panose="020B0604020202020204" pitchFamily="34" charset="0"/>
                <a:cs typeface="Arial" panose="020B0604020202020204" pitchFamily="34" charset="0"/>
              </a:rPr>
            </a:br>
            <a:endParaRPr lang="en-US" altLang="en-US" sz="1350" dirty="0">
              <a:latin typeface="Arial" panose="020B0604020202020204" pitchFamily="34" charset="0"/>
              <a:cs typeface="Arial" panose="020B0604020202020204" pitchFamily="34" charset="0"/>
            </a:endParaRPr>
          </a:p>
        </p:txBody>
      </p:sp>
      <p:sp>
        <p:nvSpPr>
          <p:cNvPr id="7" name="Rectangle 3">
            <a:extLst>
              <a:ext uri="{FF2B5EF4-FFF2-40B4-BE49-F238E27FC236}">
                <a16:creationId xmlns:a16="http://schemas.microsoft.com/office/drawing/2014/main" id="{66FAA30E-3EBD-716F-09A2-CB6DE75A9878}"/>
              </a:ext>
            </a:extLst>
          </p:cNvPr>
          <p:cNvSpPr>
            <a:spLocks noChangeArrowheads="1"/>
          </p:cNvSpPr>
          <p:nvPr/>
        </p:nvSpPr>
        <p:spPr bwMode="auto">
          <a:xfrm rot="10800000" flipV="1">
            <a:off x="814572" y="4439355"/>
            <a:ext cx="4319537" cy="1915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Understanding China's cultural environment, including customs and traditions, can help us develop our approach and strengthen relationships with potential partners. </a:t>
            </a:r>
            <a:br>
              <a:rPr lang="en-US" altLang="en-US" sz="2000"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DA83FBE-93D5-D901-2A89-503573F26FF5}"/>
              </a:ext>
            </a:extLst>
          </p:cNvPr>
          <p:cNvSpPr txBox="1"/>
          <p:nvPr/>
        </p:nvSpPr>
        <p:spPr>
          <a:xfrm>
            <a:off x="9371857" y="5789116"/>
            <a:ext cx="2134343" cy="369332"/>
          </a:xfrm>
          <a:prstGeom prst="rect">
            <a:avLst/>
          </a:prstGeom>
          <a:noFill/>
        </p:spPr>
        <p:txBody>
          <a:bodyPr wrap="square">
            <a:spAutoFit/>
          </a:bodyPr>
          <a:lstStyle/>
          <a:p>
            <a:r>
              <a:rPr lang="en-IN" b="1" i="0" dirty="0">
                <a:effectLst/>
                <a:latin typeface="Arial" panose="020B0604020202020204" pitchFamily="34" charset="0"/>
                <a:cs typeface="Arial" panose="020B0604020202020204" pitchFamily="34" charset="0"/>
              </a:rPr>
              <a:t>(Baker, 2015)</a:t>
            </a:r>
            <a:endParaRPr lang="en-IN" b="1" dirty="0">
              <a:latin typeface="Arial" panose="020B0604020202020204" pitchFamily="34" charset="0"/>
              <a:cs typeface="Arial" panose="020B0604020202020204" pitchFamily="34" charset="0"/>
            </a:endParaRPr>
          </a:p>
        </p:txBody>
      </p:sp>
      <p:sp>
        <p:nvSpPr>
          <p:cNvPr id="10" name="Slide Number Placeholder 9">
            <a:extLst>
              <a:ext uri="{FF2B5EF4-FFF2-40B4-BE49-F238E27FC236}">
                <a16:creationId xmlns:a16="http://schemas.microsoft.com/office/drawing/2014/main" id="{7BC803D3-A063-018D-5E7C-CB6610D1BB62}"/>
              </a:ext>
            </a:extLst>
          </p:cNvPr>
          <p:cNvSpPr>
            <a:spLocks noGrp="1"/>
          </p:cNvSpPr>
          <p:nvPr>
            <p:ph type="sldNum" sz="quarter" idx="12"/>
          </p:nvPr>
        </p:nvSpPr>
        <p:spPr/>
        <p:txBody>
          <a:bodyPr/>
          <a:lstStyle/>
          <a:p>
            <a:fld id="{B4E73946-9152-2148-B286-BEF1B04A8193}" type="slidenum">
              <a:rPr lang="en-US" smtClean="0"/>
              <a:t>10</a:t>
            </a:fld>
            <a:endParaRPr lang="en-US"/>
          </a:p>
        </p:txBody>
      </p:sp>
    </p:spTree>
    <p:extLst>
      <p:ext uri="{BB962C8B-B14F-4D97-AF65-F5344CB8AC3E}">
        <p14:creationId xmlns:p14="http://schemas.microsoft.com/office/powerpoint/2010/main" val="1240926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92FA2-A006-8A42-64E0-0EAEE1AE909B}"/>
              </a:ext>
            </a:extLst>
          </p:cNvPr>
          <p:cNvSpPr txBox="1">
            <a:spLocks/>
          </p:cNvSpPr>
          <p:nvPr/>
        </p:nvSpPr>
        <p:spPr>
          <a:xfrm>
            <a:off x="1001261" y="894284"/>
            <a:ext cx="4221956" cy="160352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Arial" panose="020B0604020202020204" pitchFamily="34" charset="0"/>
                <a:cs typeface="Arial" panose="020B0604020202020204" pitchFamily="34" charset="0"/>
              </a:rPr>
              <a:t>Conclusion</a:t>
            </a:r>
          </a:p>
        </p:txBody>
      </p:sp>
      <p:sp>
        <p:nvSpPr>
          <p:cNvPr id="3" name="Text Placeholder 3">
            <a:extLst>
              <a:ext uri="{FF2B5EF4-FFF2-40B4-BE49-F238E27FC236}">
                <a16:creationId xmlns:a16="http://schemas.microsoft.com/office/drawing/2014/main" id="{4198A366-5541-E31B-F6A8-D6307C79E743}"/>
              </a:ext>
            </a:extLst>
          </p:cNvPr>
          <p:cNvSpPr txBox="1">
            <a:spLocks/>
          </p:cNvSpPr>
          <p:nvPr/>
        </p:nvSpPr>
        <p:spPr>
          <a:xfrm>
            <a:off x="1365591" y="2575006"/>
            <a:ext cx="3857626" cy="17851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Arial" panose="020B0604020202020204" pitchFamily="34" charset="0"/>
                <a:cs typeface="Arial" panose="020B0604020202020204" pitchFamily="34" charset="0"/>
              </a:rPr>
              <a:t>In summary, understanding and adapting to different cultures is crucial in fostering successful cross-cultural negotiations. Emphasize cultural awareness to achieve mutually beneficial partnerships.</a:t>
            </a:r>
            <a:endParaRPr lang="en-IN" sz="2000" dirty="0">
              <a:latin typeface="Arial" panose="020B0604020202020204" pitchFamily="34" charset="0"/>
              <a:cs typeface="Arial" panose="020B0604020202020204" pitchFamily="34" charset="0"/>
            </a:endParaRPr>
          </a:p>
        </p:txBody>
      </p:sp>
      <p:pic>
        <p:nvPicPr>
          <p:cNvPr id="5" name="Picture Placeholder 6">
            <a:extLst>
              <a:ext uri="{FF2B5EF4-FFF2-40B4-BE49-F238E27FC236}">
                <a16:creationId xmlns:a16="http://schemas.microsoft.com/office/drawing/2014/main" id="{0ACFDA86-102C-4D53-395A-223CDC9038E5}"/>
              </a:ext>
            </a:extLst>
          </p:cNvPr>
          <p:cNvPicPr>
            <a:picLocks noChangeAspect="1"/>
          </p:cNvPicPr>
          <p:nvPr/>
        </p:nvPicPr>
        <p:blipFill>
          <a:blip r:embed="rId2"/>
          <a:srcRect l="8350" r="8350"/>
          <a:stretch>
            <a:fillRect/>
          </a:stretch>
        </p:blipFill>
        <p:spPr>
          <a:xfrm>
            <a:off x="6096001" y="1722298"/>
            <a:ext cx="4221956" cy="3374444"/>
          </a:xfrm>
          <a:prstGeom prst="rect">
            <a:avLst/>
          </a:prstGeom>
        </p:spPr>
      </p:pic>
      <p:sp>
        <p:nvSpPr>
          <p:cNvPr id="6" name="TextBox 5">
            <a:extLst>
              <a:ext uri="{FF2B5EF4-FFF2-40B4-BE49-F238E27FC236}">
                <a16:creationId xmlns:a16="http://schemas.microsoft.com/office/drawing/2014/main" id="{24197625-2C9A-9056-173D-D31F1A8B7251}"/>
              </a:ext>
            </a:extLst>
          </p:cNvPr>
          <p:cNvSpPr txBox="1"/>
          <p:nvPr/>
        </p:nvSpPr>
        <p:spPr>
          <a:xfrm>
            <a:off x="10677832" y="247953"/>
            <a:ext cx="164339" cy="646331"/>
          </a:xfrm>
          <a:prstGeom prst="rect">
            <a:avLst/>
          </a:prstGeom>
          <a:noFill/>
        </p:spPr>
        <p:txBody>
          <a:bodyPr wrap="square">
            <a:spAutoFit/>
          </a:bodyPr>
          <a:lstStyle/>
          <a:p>
            <a:fld id="{B4E73946-9152-2148-B286-BEF1B04A8193}" type="slidenum">
              <a:rPr lang="en-US" smtClean="0"/>
              <a:pPr/>
              <a:t>11</a:t>
            </a:fld>
            <a:endParaRPr lang="en-IN" dirty="0"/>
          </a:p>
        </p:txBody>
      </p:sp>
      <p:sp>
        <p:nvSpPr>
          <p:cNvPr id="7" name="Slide Number Placeholder 6">
            <a:extLst>
              <a:ext uri="{FF2B5EF4-FFF2-40B4-BE49-F238E27FC236}">
                <a16:creationId xmlns:a16="http://schemas.microsoft.com/office/drawing/2014/main" id="{C5F490FE-8A2D-D9E0-C4EC-5B936ED7DD38}"/>
              </a:ext>
            </a:extLst>
          </p:cNvPr>
          <p:cNvSpPr>
            <a:spLocks noGrp="1"/>
          </p:cNvSpPr>
          <p:nvPr>
            <p:ph type="sldNum" sz="quarter" idx="12"/>
          </p:nvPr>
        </p:nvSpPr>
        <p:spPr/>
        <p:txBody>
          <a:bodyPr/>
          <a:lstStyle/>
          <a:p>
            <a:fld id="{B4E73946-9152-2148-B286-BEF1B04A8193}" type="slidenum">
              <a:rPr lang="en-US" smtClean="0"/>
              <a:t>11</a:t>
            </a:fld>
            <a:endParaRPr lang="en-US"/>
          </a:p>
        </p:txBody>
      </p:sp>
    </p:spTree>
    <p:extLst>
      <p:ext uri="{BB962C8B-B14F-4D97-AF65-F5344CB8AC3E}">
        <p14:creationId xmlns:p14="http://schemas.microsoft.com/office/powerpoint/2010/main" val="1664828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41832C44-7667-6CF1-EC56-8527AC9ADB15}"/>
              </a:ext>
            </a:extLst>
          </p:cNvPr>
          <p:cNvPicPr>
            <a:picLocks noGrp="1" noChangeAspect="1"/>
          </p:cNvPicPr>
          <p:nvPr>
            <p:ph type="pic" idx="4294967295"/>
          </p:nvPr>
        </p:nvPicPr>
        <p:blipFill>
          <a:blip r:embed="rId2">
            <a:extLst>
              <a:ext uri="{BEBA8EAE-BF5A-486C-A8C5-ECC9F3942E4B}">
                <a14:imgProps xmlns:a14="http://schemas.microsoft.com/office/drawing/2010/main">
                  <a14:imgLayer r:embed="rId3">
                    <a14:imgEffect>
                      <a14:sharpenSoften amount="1000"/>
                    </a14:imgEffect>
                    <a14:imgEffect>
                      <a14:colorTemperature colorTemp="6600"/>
                    </a14:imgEffect>
                    <a14:imgEffect>
                      <a14:saturation sat="104000"/>
                    </a14:imgEffect>
                    <a14:imgEffect>
                      <a14:brightnessContrast bright="1000"/>
                    </a14:imgEffect>
                  </a14:imgLayer>
                </a14:imgProps>
              </a:ext>
              <a:ext uri="{28A0092B-C50C-407E-A947-70E740481C1C}">
                <a14:useLocalDpi xmlns:a14="http://schemas.microsoft.com/office/drawing/2010/main" val="0"/>
              </a:ext>
            </a:extLst>
          </a:blip>
          <a:srcRect t="30572" b="30572"/>
          <a:stretch>
            <a:fillRect/>
          </a:stretch>
        </p:blipFill>
        <p:spPr>
          <a:xfrm>
            <a:off x="0" y="0"/>
            <a:ext cx="12192000" cy="7304049"/>
          </a:xfrm>
          <a:gradFill>
            <a:gsLst>
              <a:gs pos="100000">
                <a:schemeClr val="accent2">
                  <a:lumMod val="20000"/>
                  <a:lumOff val="80000"/>
                </a:schemeClr>
              </a:gs>
              <a:gs pos="100000">
                <a:schemeClr val="accent1">
                  <a:lumMod val="30000"/>
                  <a:lumOff val="70000"/>
                </a:schemeClr>
              </a:gs>
            </a:gsLst>
            <a:lin ang="5400000" scaled="1"/>
          </a:gradFill>
          <a:effectLst>
            <a:reflection blurRad="965200" stA="45000" endPos="65000" dist="50800" dir="5400000" sy="-100000" algn="bl" rotWithShape="0"/>
          </a:effectLst>
          <a:scene3d>
            <a:camera prst="orthographicFront"/>
            <a:lightRig rig="threePt" dir="t"/>
          </a:scene3d>
          <a:sp3d>
            <a:bevelT w="139700" h="139700" prst="divot"/>
          </a:sp3d>
        </p:spPr>
      </p:pic>
      <p:sp>
        <p:nvSpPr>
          <p:cNvPr id="5" name="Slide Number Placeholder 4">
            <a:extLst>
              <a:ext uri="{FF2B5EF4-FFF2-40B4-BE49-F238E27FC236}">
                <a16:creationId xmlns:a16="http://schemas.microsoft.com/office/drawing/2014/main" id="{026AB005-297D-BEE7-3EB2-1E75686983FA}"/>
              </a:ext>
            </a:extLst>
          </p:cNvPr>
          <p:cNvSpPr>
            <a:spLocks noGrp="1"/>
          </p:cNvSpPr>
          <p:nvPr>
            <p:ph type="sldNum" sz="quarter" idx="12"/>
          </p:nvPr>
        </p:nvSpPr>
        <p:spPr>
          <a:xfrm>
            <a:off x="10352540" y="48303"/>
            <a:ext cx="838199" cy="767687"/>
          </a:xfrm>
        </p:spPr>
        <p:txBody>
          <a:bodyPr/>
          <a:lstStyle/>
          <a:p>
            <a:fld id="{C3C6DF89-5903-4256-A258-8F9E1C660F2E}" type="slidenum">
              <a:rPr lang="en-IN" smtClean="0"/>
              <a:t>12</a:t>
            </a:fld>
            <a:endParaRPr lang="en-IN"/>
          </a:p>
        </p:txBody>
      </p:sp>
    </p:spTree>
    <p:extLst>
      <p:ext uri="{BB962C8B-B14F-4D97-AF65-F5344CB8AC3E}">
        <p14:creationId xmlns:p14="http://schemas.microsoft.com/office/powerpoint/2010/main" val="2175189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67175-19EF-26D1-1BAB-ACBA07A7ECF5}"/>
              </a:ext>
            </a:extLst>
          </p:cNvPr>
          <p:cNvSpPr txBox="1">
            <a:spLocks/>
          </p:cNvSpPr>
          <p:nvPr/>
        </p:nvSpPr>
        <p:spPr>
          <a:xfrm>
            <a:off x="700047" y="679572"/>
            <a:ext cx="4221956" cy="77979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000" b="1" dirty="0">
                <a:solidFill>
                  <a:schemeClr val="bg1"/>
                </a:solidFill>
                <a:latin typeface="Arial" panose="020B0604020202020204" pitchFamily="34" charset="0"/>
                <a:cs typeface="Arial" panose="020B0604020202020204" pitchFamily="34" charset="0"/>
              </a:rPr>
              <a:t>References</a:t>
            </a:r>
          </a:p>
        </p:txBody>
      </p:sp>
      <p:sp>
        <p:nvSpPr>
          <p:cNvPr id="3" name="Slide Number Placeholder 2">
            <a:extLst>
              <a:ext uri="{FF2B5EF4-FFF2-40B4-BE49-F238E27FC236}">
                <a16:creationId xmlns:a16="http://schemas.microsoft.com/office/drawing/2014/main" id="{FA660C0B-A7B3-47C7-C92E-627314570079}"/>
              </a:ext>
            </a:extLst>
          </p:cNvPr>
          <p:cNvSpPr>
            <a:spLocks noGrp="1"/>
          </p:cNvSpPr>
          <p:nvPr>
            <p:ph type="sldNum" sz="quarter" idx="12"/>
          </p:nvPr>
        </p:nvSpPr>
        <p:spPr/>
        <p:txBody>
          <a:bodyPr>
            <a:normAutofit/>
          </a:bodyPr>
          <a:lstStyle/>
          <a:p>
            <a:fld id="{B4E73946-9152-2148-B286-BEF1B04A8193}" type="slidenum">
              <a:rPr lang="en-US" smtClean="0"/>
              <a:t>13</a:t>
            </a:fld>
            <a:endParaRPr lang="en-US" dirty="0"/>
          </a:p>
        </p:txBody>
      </p:sp>
      <p:sp>
        <p:nvSpPr>
          <p:cNvPr id="4" name="Text Placeholder 4">
            <a:extLst>
              <a:ext uri="{FF2B5EF4-FFF2-40B4-BE49-F238E27FC236}">
                <a16:creationId xmlns:a16="http://schemas.microsoft.com/office/drawing/2014/main" id="{08C3C0A1-22A4-49C6-9EFA-164110AF484B}"/>
              </a:ext>
            </a:extLst>
          </p:cNvPr>
          <p:cNvSpPr txBox="1">
            <a:spLocks/>
          </p:cNvSpPr>
          <p:nvPr/>
        </p:nvSpPr>
        <p:spPr>
          <a:xfrm>
            <a:off x="2617142" y="1856120"/>
            <a:ext cx="3857625" cy="45200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IN" sz="2100" dirty="0"/>
          </a:p>
        </p:txBody>
      </p:sp>
      <p:sp>
        <p:nvSpPr>
          <p:cNvPr id="7" name="TextBox 6">
            <a:extLst>
              <a:ext uri="{FF2B5EF4-FFF2-40B4-BE49-F238E27FC236}">
                <a16:creationId xmlns:a16="http://schemas.microsoft.com/office/drawing/2014/main" id="{9A82BCC6-E7A1-DC24-0A50-C1E7AD2565F9}"/>
              </a:ext>
            </a:extLst>
          </p:cNvPr>
          <p:cNvSpPr txBox="1"/>
          <p:nvPr/>
        </p:nvSpPr>
        <p:spPr>
          <a:xfrm>
            <a:off x="289414" y="2308125"/>
            <a:ext cx="11902586" cy="4401205"/>
          </a:xfrm>
          <a:prstGeom prst="rect">
            <a:avLst/>
          </a:prstGeom>
          <a:noFill/>
        </p:spPr>
        <p:txBody>
          <a:bodyPr wrap="square">
            <a:spAutoFit/>
          </a:bodyPr>
          <a:lstStyle/>
          <a:p>
            <a:pPr marL="285750" indent="-285750" algn="l">
              <a:buFont typeface="Arial" panose="020B0604020202020204" pitchFamily="34" charset="0"/>
              <a:buChar char="•"/>
            </a:pPr>
            <a:r>
              <a:rPr lang="en-US" sz="1400" b="0" i="0" dirty="0">
                <a:solidFill>
                  <a:srgbClr val="000000"/>
                </a:solidFill>
                <a:effectLst/>
                <a:latin typeface="Arial" panose="020B0604020202020204" pitchFamily="34" charset="0"/>
                <a:cs typeface="Arial" panose="020B0604020202020204" pitchFamily="34" charset="0"/>
              </a:rPr>
              <a:t>Wong, K. (2023). </a:t>
            </a:r>
            <a:r>
              <a:rPr lang="en-US" sz="1400" b="0" i="1" dirty="0">
                <a:solidFill>
                  <a:srgbClr val="000000"/>
                </a:solidFill>
                <a:effectLst/>
                <a:latin typeface="Arial" panose="020B0604020202020204" pitchFamily="34" charset="0"/>
                <a:cs typeface="Arial" panose="020B0604020202020204" pitchFamily="34" charset="0"/>
              </a:rPr>
              <a:t>Organizational Culture: Definition, Significance, and Development</a:t>
            </a:r>
            <a:r>
              <a:rPr lang="en-US" sz="1400" b="0" i="0" dirty="0">
                <a:solidFill>
                  <a:srgbClr val="000000"/>
                </a:solidFill>
                <a:effectLst/>
                <a:latin typeface="Arial" panose="020B0604020202020204" pitchFamily="34" charset="0"/>
                <a:cs typeface="Arial" panose="020B0604020202020204" pitchFamily="34" charset="0"/>
              </a:rPr>
              <a:t>. [online] Achievers. Available at: </a:t>
            </a:r>
            <a:r>
              <a:rPr lang="en-US" sz="1400" b="0" i="0" dirty="0">
                <a:solidFill>
                  <a:srgbClr val="000000"/>
                </a:solidFill>
                <a:effectLst/>
                <a:latin typeface="Arial" panose="020B0604020202020204" pitchFamily="34" charset="0"/>
                <a:cs typeface="Arial" panose="020B0604020202020204" pitchFamily="34" charset="0"/>
                <a:hlinkClick r:id="rId2"/>
              </a:rPr>
              <a:t>https://www.achievers.com/blog/organizational-culture-definition/</a:t>
            </a:r>
            <a:r>
              <a:rPr lang="en-US" sz="1400" b="0" i="0" dirty="0">
                <a:solidFill>
                  <a:srgbClr val="000000"/>
                </a:solidFill>
                <a:effectLst/>
                <a:latin typeface="Arial" panose="020B0604020202020204" pitchFamily="34" charset="0"/>
                <a:cs typeface="Arial" panose="020B0604020202020204" pitchFamily="34" charset="0"/>
              </a:rPr>
              <a:t>. </a:t>
            </a:r>
          </a:p>
          <a:p>
            <a:pPr marL="285750" indent="-285750" algn="l">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0" i="0" dirty="0">
                <a:solidFill>
                  <a:srgbClr val="000000"/>
                </a:solidFill>
                <a:effectLst/>
                <a:latin typeface="Arial" panose="020B0604020202020204" pitchFamily="34" charset="0"/>
                <a:cs typeface="Arial" panose="020B0604020202020204" pitchFamily="34" charset="0"/>
              </a:rPr>
              <a:t>Parry, G. (2023). </a:t>
            </a:r>
            <a:r>
              <a:rPr lang="en-US" sz="1400" b="0" i="1" dirty="0">
                <a:solidFill>
                  <a:srgbClr val="000000"/>
                </a:solidFill>
                <a:effectLst/>
                <a:latin typeface="Arial" panose="020B0604020202020204" pitchFamily="34" charset="0"/>
                <a:cs typeface="Arial" panose="020B0604020202020204" pitchFamily="34" charset="0"/>
              </a:rPr>
              <a:t>Navigating Cross-Cultural </a:t>
            </a:r>
            <a:r>
              <a:rPr lang="en-US" sz="1400" b="0" i="1" dirty="0" err="1">
                <a:solidFill>
                  <a:srgbClr val="000000"/>
                </a:solidFill>
                <a:effectLst/>
                <a:latin typeface="Arial" panose="020B0604020202020204" pitchFamily="34" charset="0"/>
                <a:cs typeface="Arial" panose="020B0604020202020204" pitchFamily="34" charset="0"/>
              </a:rPr>
              <a:t>Negotations</a:t>
            </a:r>
            <a:r>
              <a:rPr lang="en-US" sz="1400" b="0" i="1" dirty="0">
                <a:solidFill>
                  <a:srgbClr val="000000"/>
                </a:solidFill>
                <a:effectLst/>
                <a:latin typeface="Arial" panose="020B0604020202020204" pitchFamily="34" charset="0"/>
                <a:cs typeface="Arial" panose="020B0604020202020204" pitchFamily="34" charset="0"/>
              </a:rPr>
              <a:t>: The Top 10 Factors</a:t>
            </a:r>
            <a:r>
              <a:rPr lang="en-US" sz="1400" b="0" i="0" dirty="0">
                <a:solidFill>
                  <a:srgbClr val="000000"/>
                </a:solidFill>
                <a:effectLst/>
                <a:latin typeface="Arial" panose="020B0604020202020204" pitchFamily="34" charset="0"/>
                <a:cs typeface="Arial" panose="020B0604020202020204" pitchFamily="34" charset="0"/>
              </a:rPr>
              <a:t>. [online] Global Services In Education. Available at: </a:t>
            </a:r>
            <a:r>
              <a:rPr lang="en-US" sz="1400" b="0" i="0" dirty="0">
                <a:solidFill>
                  <a:srgbClr val="000000"/>
                </a:solidFill>
                <a:effectLst/>
                <a:latin typeface="Arial" panose="020B0604020202020204" pitchFamily="34" charset="0"/>
                <a:cs typeface="Arial" panose="020B0604020202020204" pitchFamily="34" charset="0"/>
                <a:hlinkClick r:id="rId3"/>
              </a:rPr>
              <a:t>https://www.gsineducation.com/blog/navigating-cross-cultural-negotiations-understanding-the-top-10-cultural-factors</a:t>
            </a:r>
            <a:r>
              <a:rPr lang="en-US" sz="1400" b="0" i="0" dirty="0">
                <a:solidFill>
                  <a:srgbClr val="000000"/>
                </a:solidFill>
                <a:effectLst/>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endParaRPr lang="en-US" sz="1400" b="0" i="0"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0" i="0" dirty="0">
                <a:solidFill>
                  <a:srgbClr val="000000"/>
                </a:solidFill>
                <a:effectLst/>
                <a:latin typeface="Arial" panose="020B0604020202020204" pitchFamily="34" charset="0"/>
                <a:cs typeface="Arial" panose="020B0604020202020204" pitchFamily="34" charset="0"/>
              </a:rPr>
              <a:t>‌</a:t>
            </a:r>
            <a:r>
              <a:rPr lang="en-IN" sz="1400" b="0" i="0" dirty="0">
                <a:solidFill>
                  <a:srgbClr val="000000"/>
                </a:solidFill>
                <a:effectLst/>
                <a:latin typeface="Arial" panose="020B0604020202020204" pitchFamily="34" charset="0"/>
                <a:cs typeface="Arial" panose="020B0604020202020204" pitchFamily="34" charset="0"/>
              </a:rPr>
              <a:t>Wale, H. (2024). </a:t>
            </a:r>
            <a:r>
              <a:rPr lang="en-IN" sz="1400" b="0" i="1" dirty="0">
                <a:solidFill>
                  <a:srgbClr val="000000"/>
                </a:solidFill>
                <a:effectLst/>
                <a:latin typeface="Arial" panose="020B0604020202020204" pitchFamily="34" charset="0"/>
                <a:cs typeface="Arial" panose="020B0604020202020204" pitchFamily="34" charset="0"/>
              </a:rPr>
              <a:t>Hofstede’s Cultural Dimension Theory</a:t>
            </a:r>
            <a:r>
              <a:rPr lang="en-IN" sz="1400" b="0" i="0" dirty="0">
                <a:solidFill>
                  <a:srgbClr val="000000"/>
                </a:solidFill>
                <a:effectLst/>
                <a:latin typeface="Arial" panose="020B0604020202020204" pitchFamily="34" charset="0"/>
                <a:cs typeface="Arial" panose="020B0604020202020204" pitchFamily="34" charset="0"/>
              </a:rPr>
              <a:t>. [online] Corporate Finance Institute. Available at: </a:t>
            </a:r>
            <a:r>
              <a:rPr lang="en-IN" sz="1400" b="0" i="0" dirty="0">
                <a:solidFill>
                  <a:srgbClr val="000000"/>
                </a:solidFill>
                <a:effectLst/>
                <a:latin typeface="Arial" panose="020B0604020202020204" pitchFamily="34" charset="0"/>
                <a:cs typeface="Arial" panose="020B0604020202020204" pitchFamily="34" charset="0"/>
                <a:hlinkClick r:id="rId4"/>
              </a:rPr>
              <a:t>https://corporatefinanceinstitute.com/resources/management/hofstedes-cultural-dimensions-theory/</a:t>
            </a:r>
            <a:r>
              <a:rPr lang="en-IN" sz="1400" b="0" i="0" dirty="0">
                <a:solidFill>
                  <a:srgbClr val="000000"/>
                </a:solidFill>
                <a:effectLst/>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endParaRPr lang="en-IN" sz="1400" b="0" i="0"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IN" sz="1400" b="0" i="0" dirty="0">
                <a:solidFill>
                  <a:srgbClr val="000000"/>
                </a:solidFill>
                <a:effectLst/>
                <a:latin typeface="Arial" panose="020B0604020202020204" pitchFamily="34" charset="0"/>
                <a:cs typeface="Arial" panose="020B0604020202020204" pitchFamily="34" charset="0"/>
              </a:rPr>
              <a:t>‌</a:t>
            </a:r>
            <a:r>
              <a:rPr lang="en-US" sz="1400" b="0" i="0" dirty="0">
                <a:solidFill>
                  <a:srgbClr val="000000"/>
                </a:solidFill>
                <a:effectLst/>
                <a:latin typeface="Arial" panose="020B0604020202020204" pitchFamily="34" charset="0"/>
                <a:cs typeface="Arial" panose="020B0604020202020204" pitchFamily="34" charset="0"/>
              </a:rPr>
              <a:t>Theculturefactor.com. (2020). </a:t>
            </a:r>
            <a:r>
              <a:rPr lang="en-US" sz="1400" b="0" i="1" dirty="0">
                <a:solidFill>
                  <a:srgbClr val="000000"/>
                </a:solidFill>
                <a:effectLst/>
                <a:latin typeface="Arial" panose="020B0604020202020204" pitchFamily="34" charset="0"/>
                <a:cs typeface="Arial" panose="020B0604020202020204" pitchFamily="34" charset="0"/>
              </a:rPr>
              <a:t>Country </a:t>
            </a:r>
            <a:r>
              <a:rPr lang="en-US" sz="1400" b="0" i="1" dirty="0" err="1">
                <a:solidFill>
                  <a:srgbClr val="000000"/>
                </a:solidFill>
                <a:effectLst/>
                <a:latin typeface="Arial" panose="020B0604020202020204" pitchFamily="34" charset="0"/>
                <a:cs typeface="Arial" panose="020B0604020202020204" pitchFamily="34" charset="0"/>
              </a:rPr>
              <a:t>comparson</a:t>
            </a:r>
            <a:r>
              <a:rPr lang="en-US" sz="1400" b="0" i="1" dirty="0">
                <a:solidFill>
                  <a:srgbClr val="000000"/>
                </a:solidFill>
                <a:effectLst/>
                <a:latin typeface="Arial" panose="020B0604020202020204" pitchFamily="34" charset="0"/>
                <a:cs typeface="Arial" panose="020B0604020202020204" pitchFamily="34" charset="0"/>
              </a:rPr>
              <a:t> tool</a:t>
            </a:r>
            <a:r>
              <a:rPr lang="en-US" sz="1400" b="0" i="0" dirty="0">
                <a:solidFill>
                  <a:srgbClr val="000000"/>
                </a:solidFill>
                <a:effectLst/>
                <a:latin typeface="Arial" panose="020B0604020202020204" pitchFamily="34" charset="0"/>
                <a:cs typeface="Arial" panose="020B0604020202020204" pitchFamily="34" charset="0"/>
              </a:rPr>
              <a:t>. [online] Available at: </a:t>
            </a:r>
            <a:r>
              <a:rPr lang="en-US" sz="1400" b="0" i="0" dirty="0">
                <a:solidFill>
                  <a:srgbClr val="000000"/>
                </a:solidFill>
                <a:effectLst/>
                <a:latin typeface="Arial" panose="020B0604020202020204" pitchFamily="34" charset="0"/>
                <a:cs typeface="Arial" panose="020B0604020202020204" pitchFamily="34" charset="0"/>
                <a:hlinkClick r:id="rId5"/>
              </a:rPr>
              <a:t>https://www.theculturefactor.com/country-comparison-tool?countries=china%2Cunited+kingdom</a:t>
            </a:r>
            <a:r>
              <a:rPr lang="en-US" sz="1400" b="0" i="0" dirty="0">
                <a:solidFill>
                  <a:srgbClr val="000000"/>
                </a:solidFill>
                <a:effectLst/>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endParaRPr lang="en-US" sz="1400" b="0" i="0"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0" i="0" dirty="0">
                <a:solidFill>
                  <a:srgbClr val="000000"/>
                </a:solidFill>
                <a:effectLst/>
                <a:latin typeface="Arial" panose="020B0604020202020204" pitchFamily="34" charset="0"/>
                <a:cs typeface="Arial" panose="020B0604020202020204" pitchFamily="34" charset="0"/>
              </a:rPr>
              <a:t>‌Sebenius Cheng, J. and Qian, J. (2008). </a:t>
            </a:r>
            <a:r>
              <a:rPr lang="en-US" sz="1400" b="0" i="1" dirty="0">
                <a:solidFill>
                  <a:srgbClr val="000000"/>
                </a:solidFill>
                <a:effectLst/>
                <a:latin typeface="Arial" panose="020B0604020202020204" pitchFamily="34" charset="0"/>
                <a:cs typeface="Arial" panose="020B0604020202020204" pitchFamily="34" charset="0"/>
              </a:rPr>
              <a:t>Cultural Notes on Chinese Negotiating Behavior</a:t>
            </a:r>
            <a:r>
              <a:rPr lang="en-US" sz="1400" b="0" i="0" dirty="0">
                <a:solidFill>
                  <a:srgbClr val="000000"/>
                </a:solidFill>
                <a:effectLst/>
                <a:latin typeface="Arial" panose="020B0604020202020204" pitchFamily="34" charset="0"/>
                <a:cs typeface="Arial" panose="020B0604020202020204" pitchFamily="34" charset="0"/>
              </a:rPr>
              <a:t>. [online] Available at: </a:t>
            </a:r>
            <a:r>
              <a:rPr lang="en-US" sz="1400" b="0" i="0" dirty="0">
                <a:solidFill>
                  <a:srgbClr val="000000"/>
                </a:solidFill>
                <a:effectLst/>
                <a:latin typeface="Arial" panose="020B0604020202020204" pitchFamily="34" charset="0"/>
                <a:cs typeface="Arial" panose="020B0604020202020204" pitchFamily="34" charset="0"/>
                <a:hlinkClick r:id="rId6"/>
              </a:rPr>
              <a:t>https://www.hbs.edu/ris/Publication%20Files/09-076.pdf</a:t>
            </a:r>
            <a:r>
              <a:rPr lang="en-US" sz="1400" b="0" i="0" dirty="0">
                <a:solidFill>
                  <a:srgbClr val="000000"/>
                </a:solidFill>
                <a:effectLst/>
                <a:latin typeface="Arial" panose="020B0604020202020204" pitchFamily="34" charset="0"/>
                <a:cs typeface="Arial" panose="020B0604020202020204" pitchFamily="34" charset="0"/>
              </a:rPr>
              <a:t>.</a:t>
            </a:r>
          </a:p>
          <a:p>
            <a:pPr algn="l"/>
            <a:endParaRPr lang="en-US" sz="1400" b="0" i="0" dirty="0">
              <a:solidFill>
                <a:srgbClr val="000000"/>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0" i="0" dirty="0">
                <a:solidFill>
                  <a:srgbClr val="000000"/>
                </a:solidFill>
                <a:effectLst/>
                <a:latin typeface="Arial" panose="020B0604020202020204" pitchFamily="34" charset="0"/>
                <a:cs typeface="Arial" panose="020B0604020202020204" pitchFamily="34" charset="0"/>
              </a:rPr>
              <a:t> Gibson, B. (2023). </a:t>
            </a:r>
            <a:r>
              <a:rPr lang="en-US" sz="1400" b="0" i="1" dirty="0">
                <a:solidFill>
                  <a:srgbClr val="000000"/>
                </a:solidFill>
                <a:effectLst/>
                <a:latin typeface="Arial" panose="020B0604020202020204" pitchFamily="34" charset="0"/>
                <a:cs typeface="Arial" panose="020B0604020202020204" pitchFamily="34" charset="0"/>
              </a:rPr>
              <a:t>Six Successful Negotiation Strategies | Vistage</a:t>
            </a:r>
            <a:r>
              <a:rPr lang="en-US" sz="1400" b="0" i="0" dirty="0">
                <a:solidFill>
                  <a:srgbClr val="000000"/>
                </a:solidFill>
                <a:effectLst/>
                <a:latin typeface="Arial" panose="020B0604020202020204" pitchFamily="34" charset="0"/>
                <a:cs typeface="Arial" panose="020B0604020202020204" pitchFamily="34" charset="0"/>
              </a:rPr>
              <a:t>. [online] Vistage Research Center. Available at: </a:t>
            </a:r>
            <a:r>
              <a:rPr lang="en-US" sz="1400" b="0" i="0" dirty="0">
                <a:solidFill>
                  <a:srgbClr val="000000"/>
                </a:solidFill>
                <a:effectLst/>
                <a:latin typeface="Arial" panose="020B0604020202020204" pitchFamily="34" charset="0"/>
                <a:cs typeface="Arial" panose="020B0604020202020204" pitchFamily="34" charset="0"/>
                <a:hlinkClick r:id="rId7"/>
              </a:rPr>
              <a:t>https://www.vistage.com/research-center/business-growth-strategy/six-successful-strategies-for-negotiation/</a:t>
            </a:r>
            <a:r>
              <a:rPr lang="en-US" sz="1400" b="0" i="0" dirty="0">
                <a:solidFill>
                  <a:srgbClr val="000000"/>
                </a:solidFill>
                <a:effectLst/>
                <a:latin typeface="Arial" panose="020B0604020202020204" pitchFamily="34" charset="0"/>
                <a:cs typeface="Arial" panose="020B0604020202020204" pitchFamily="34" charset="0"/>
              </a:rPr>
              <a:t>.</a:t>
            </a:r>
          </a:p>
          <a:p>
            <a:pPr marL="285750" indent="-285750" algn="l">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0" i="0" dirty="0">
                <a:solidFill>
                  <a:srgbClr val="000000"/>
                </a:solidFill>
                <a:effectLst/>
                <a:latin typeface="Calibri" panose="020F0502020204030204" pitchFamily="34" charset="0"/>
              </a:rPr>
              <a:t>Baker, Z. (2015). </a:t>
            </a:r>
            <a:r>
              <a:rPr lang="en-US" sz="1400" b="0" i="1" dirty="0">
                <a:solidFill>
                  <a:srgbClr val="000000"/>
                </a:solidFill>
                <a:effectLst/>
                <a:latin typeface="Calibri" panose="020F0502020204030204" pitchFamily="34" charset="0"/>
              </a:rPr>
              <a:t>Understanding the Core Values of China Work Culture</a:t>
            </a:r>
            <a:r>
              <a:rPr lang="en-US" sz="1400" b="0" i="0" dirty="0">
                <a:solidFill>
                  <a:srgbClr val="000000"/>
                </a:solidFill>
                <a:effectLst/>
                <a:latin typeface="Calibri" panose="020F0502020204030204" pitchFamily="34" charset="0"/>
              </a:rPr>
              <a:t>. [online] Edstellar.com. Available at: </a:t>
            </a:r>
            <a:r>
              <a:rPr lang="en-US" sz="1400" b="0" i="0" dirty="0">
                <a:solidFill>
                  <a:srgbClr val="000000"/>
                </a:solidFill>
                <a:effectLst/>
                <a:latin typeface="Calibri" panose="020F0502020204030204" pitchFamily="34" charset="0"/>
                <a:hlinkClick r:id="rId8"/>
              </a:rPr>
              <a:t>https://www.edstellar.com/blog/chinese-workplace-culture#strategies-to-foster-open-dialogue-in-chinese-work-culture-while-respecting-cultural-norms</a:t>
            </a:r>
            <a:r>
              <a:rPr lang="en-US" sz="1400" b="0" i="0" dirty="0">
                <a:solidFill>
                  <a:srgbClr val="000000"/>
                </a:solidFill>
                <a:effectLst/>
                <a:latin typeface="Calibri" panose="020F0502020204030204" pitchFamily="34" charset="0"/>
              </a:rPr>
              <a:t>  [Accessed 4 Dec. 2024].</a:t>
            </a:r>
          </a:p>
        </p:txBody>
      </p:sp>
    </p:spTree>
    <p:extLst>
      <p:ext uri="{BB962C8B-B14F-4D97-AF65-F5344CB8AC3E}">
        <p14:creationId xmlns:p14="http://schemas.microsoft.com/office/powerpoint/2010/main" val="1957774269"/>
      </p:ext>
    </p:extLst>
  </p:cSld>
  <p:clrMapOvr>
    <a:masterClrMapping/>
  </p:clrMapOvr>
</p:sld>
</file>

<file path=ppt/theme/_rels/theme21.xml.rels><?xml version="1.0" encoding="UTF-8" standalone="yes"?>
<Relationships xmlns="http://schemas.openxmlformats.org/package/2006/relationships"><Relationship Id="rId1" Type="http://schemas.openxmlformats.org/officeDocument/2006/relationships/image" Target="../media/image24.jpeg"/></Relationships>
</file>

<file path=ppt/theme/theme1.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17.xml><?xml version="1.0" encoding="utf-8"?>
<a:theme xmlns:a="http://schemas.openxmlformats.org/drawingml/2006/main" name="1_Office Theme">
  <a:themeElements>
    <a:clrScheme name="Custom 3">
      <a:dk1>
        <a:srgbClr val="000000"/>
      </a:dk1>
      <a:lt1>
        <a:srgbClr val="FFFFFF"/>
      </a:lt1>
      <a:dk2>
        <a:srgbClr val="718DB2"/>
      </a:dk2>
      <a:lt2>
        <a:srgbClr val="FEFFFF"/>
      </a:lt2>
      <a:accent1>
        <a:srgbClr val="5E5E5E"/>
      </a:accent1>
      <a:accent2>
        <a:srgbClr val="E7E6E6"/>
      </a:accent2>
      <a:accent3>
        <a:srgbClr val="D7CDC8"/>
      </a:accent3>
      <a:accent4>
        <a:srgbClr val="AFA5A0"/>
      </a:accent4>
      <a:accent5>
        <a:srgbClr val="918787"/>
      </a:accent5>
      <a:accent6>
        <a:srgbClr val="556969"/>
      </a:accent6>
      <a:hlink>
        <a:srgbClr val="3758C1"/>
      </a:hlink>
      <a:folHlink>
        <a:srgbClr val="00539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mplate 2.1" id="{19F6FF4A-BFB8-D448-81DB-A8F1C71F8E46}" vid="{CDCDF023-17A4-CF46-89DD-D6386F64A917}"/>
    </a:ext>
  </a:extLst>
</a:theme>
</file>

<file path=ppt/theme/theme19.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0.xml><?xml version="1.0" encoding="utf-8"?>
<a:theme xmlns:a="http://schemas.openxmlformats.org/drawingml/2006/main" name="Midnigh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global business</Template>
  <TotalTime>212</TotalTime>
  <Words>890</Words>
  <Application>Microsoft Office PowerPoint</Application>
  <PresentationFormat>Widescreen</PresentationFormat>
  <Paragraphs>108</Paragraphs>
  <Slides>13</Slides>
  <Notes>2</Notes>
  <HiddenSlides>0</HiddenSlides>
  <MMClips>0</MMClips>
  <ScaleCrop>false</ScaleCrop>
  <HeadingPairs>
    <vt:vector size="6" baseType="variant">
      <vt:variant>
        <vt:lpstr>Fonts Used</vt:lpstr>
      </vt:variant>
      <vt:variant>
        <vt:i4>8</vt:i4>
      </vt:variant>
      <vt:variant>
        <vt:lpstr>Theme</vt:lpstr>
      </vt:variant>
      <vt:variant>
        <vt:i4>21</vt:i4>
      </vt:variant>
      <vt:variant>
        <vt:lpstr>Slide Titles</vt:lpstr>
      </vt:variant>
      <vt:variant>
        <vt:i4>13</vt:i4>
      </vt:variant>
    </vt:vector>
  </HeadingPairs>
  <TitlesOfParts>
    <vt:vector size="42" baseType="lpstr">
      <vt:lpstr>Arial</vt:lpstr>
      <vt:lpstr>Calibri</vt:lpstr>
      <vt:lpstr>Calibri Light</vt:lpstr>
      <vt:lpstr>Century Gothic</vt:lpstr>
      <vt:lpstr>Gill Sans MT</vt:lpstr>
      <vt:lpstr>Poppins</vt:lpstr>
      <vt:lpstr>Roboto</vt:lpstr>
      <vt:lpstr>Wingdings 3</vt:lpstr>
      <vt:lpstr>Sub Title 2</vt:lpstr>
      <vt:lpstr>Title Slide 1</vt:lpstr>
      <vt:lpstr>Title Slide 2</vt:lpstr>
      <vt:lpstr>Title Slide 3</vt:lpstr>
      <vt:lpstr>Title Slide 4</vt:lpstr>
      <vt:lpstr>Sub Title 1</vt:lpstr>
      <vt:lpstr>Sub Title 3</vt:lpstr>
      <vt:lpstr>Sub Title 4</vt:lpstr>
      <vt:lpstr>Text 1</vt:lpstr>
      <vt:lpstr>Text 2</vt:lpstr>
      <vt:lpstr>Text 3</vt:lpstr>
      <vt:lpstr>Text 4</vt:lpstr>
      <vt:lpstr>Text Break / Info Slide 1</vt:lpstr>
      <vt:lpstr>Text Break Info Slide 2</vt:lpstr>
      <vt:lpstr>UWTSD Logo Only_Image Bkgrnd</vt:lpstr>
      <vt:lpstr>Gallery</vt:lpstr>
      <vt:lpstr>1_Office Theme</vt:lpstr>
      <vt:lpstr>2_Office Theme</vt:lpstr>
      <vt:lpstr>1_Gallery</vt:lpstr>
      <vt:lpstr>Midnight</vt:lpstr>
      <vt:lpstr>Ion Boardroom</vt:lpstr>
      <vt:lpstr>Cross-Cultural Negotiations </vt:lpstr>
      <vt:lpstr>Presentation Overview</vt:lpstr>
      <vt:lpstr>PowerPoint Presentation</vt:lpstr>
      <vt:lpstr>PowerPoint Presentation</vt:lpstr>
      <vt:lpstr>Cultural Elements Defined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Amrita Amrita (2214339)</dc:creator>
  <cp:lastModifiedBy>Amrita Amrita</cp:lastModifiedBy>
  <cp:revision>7</cp:revision>
  <dcterms:created xsi:type="dcterms:W3CDTF">2024-12-04T16:22:55Z</dcterms:created>
  <dcterms:modified xsi:type="dcterms:W3CDTF">2024-12-07T15:43:26Z</dcterms:modified>
</cp:coreProperties>
</file>