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47322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82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047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134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725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63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314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376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500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702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810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31278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3104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7329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2042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613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734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3/24/2020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5023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305B2-8437-4B4F-AA7F-4460E549E6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87410" y="1803405"/>
            <a:ext cx="6132990" cy="1825096"/>
          </a:xfrm>
        </p:spPr>
        <p:txBody>
          <a:bodyPr>
            <a:normAutofit/>
          </a:bodyPr>
          <a:lstStyle/>
          <a:p>
            <a:r>
              <a:rPr lang="en-GB"/>
              <a:t>Motorcycle Yoke design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13F694-7285-490C-AF1A-515471AA16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7410" y="3632201"/>
            <a:ext cx="6132990" cy="685800"/>
          </a:xfrm>
        </p:spPr>
        <p:txBody>
          <a:bodyPr>
            <a:normAutofit/>
          </a:bodyPr>
          <a:lstStyle/>
          <a:p>
            <a:r>
              <a:rPr lang="en-GB"/>
              <a:t>By Yahye Hussein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1B1D13-E6B5-4DAD-81C0-90A97C833D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91" t="4565" r="11191" b="16830"/>
          <a:stretch/>
        </p:blipFill>
        <p:spPr>
          <a:xfrm>
            <a:off x="1444752" y="2031902"/>
            <a:ext cx="2660904" cy="2199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997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75B4F-9945-4F96-9E2D-DD01D1205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4942" y="331236"/>
            <a:ext cx="6902116" cy="1293028"/>
          </a:xfrm>
        </p:spPr>
        <p:txBody>
          <a:bodyPr/>
          <a:lstStyle/>
          <a:p>
            <a:r>
              <a:rPr lang="en-GB" dirty="0"/>
              <a:t>Aluminium alloy 7075 t6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C86FF-CE1E-4BE6-BD7B-27AA2ED0C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of the highest strengths to weight ratios</a:t>
            </a:r>
          </a:p>
          <a:p>
            <a:r>
              <a:rPr lang="en-GB" dirty="0"/>
              <a:t>tensile strength of 83 00 psi while the 6061 aluminium has 45 000 psi</a:t>
            </a:r>
          </a:p>
          <a:p>
            <a:r>
              <a:rPr lang="en-GB" dirty="0"/>
              <a:t>7075 alloy has a yield point 34 000 psi more than the 6061 alloy</a:t>
            </a:r>
          </a:p>
          <a:p>
            <a:r>
              <a:rPr lang="en-GB" dirty="0"/>
              <a:t>It also has the shear strength of 17 000 more than the 6061 </a:t>
            </a:r>
          </a:p>
          <a:p>
            <a:r>
              <a:rPr lang="en-GB" dirty="0"/>
              <a:t>has a strength to weight ratio of 196kn-m/kg while the 6061 has 115kn-m.kg</a:t>
            </a:r>
          </a:p>
        </p:txBody>
      </p:sp>
    </p:spTree>
    <p:extLst>
      <p:ext uri="{BB962C8B-B14F-4D97-AF65-F5344CB8AC3E}">
        <p14:creationId xmlns:p14="http://schemas.microsoft.com/office/powerpoint/2010/main" val="604586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A9B3D-5ECB-4124-A318-06967F07D6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07902" y="139959"/>
            <a:ext cx="2052736" cy="1202542"/>
          </a:xfrm>
        </p:spPr>
        <p:txBody>
          <a:bodyPr>
            <a:normAutofit/>
          </a:bodyPr>
          <a:lstStyle/>
          <a:p>
            <a:r>
              <a:rPr lang="en-GB" sz="2000" dirty="0"/>
              <a:t>Initial design</a:t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F5A14D-9452-470C-ACF9-4C52E556B3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4664" y="1547446"/>
            <a:ext cx="4285735" cy="2770555"/>
          </a:xfrm>
        </p:spPr>
        <p:txBody>
          <a:bodyPr/>
          <a:lstStyle/>
          <a:p>
            <a:r>
              <a:rPr lang="en-GB" dirty="0"/>
              <a:t>This was my first design of a yoke it is a basic design with general superbike parameters because I want this design to be applicable for any superbike with obvious changes to geometry of the yoke for the bike.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7E6243-B7A5-4DA9-9593-ABADF96B4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66" y="1342501"/>
            <a:ext cx="4285735" cy="3366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734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9A00E-9690-415B-8D62-9591ED8AE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292" y="764373"/>
            <a:ext cx="10544908" cy="1293028"/>
          </a:xfrm>
        </p:spPr>
        <p:txBody>
          <a:bodyPr/>
          <a:lstStyle/>
          <a:p>
            <a:r>
              <a:rPr lang="en-GB" dirty="0"/>
              <a:t>Finite element analysis for first design- braking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C0F3670-70CB-4218-9EB9-11711E402D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2809" y="2057401"/>
            <a:ext cx="2620945" cy="18129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9FD65D3-6EAF-4D96-9093-833D5B7854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8248" y="2231221"/>
            <a:ext cx="3066554" cy="22801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BF37821-8335-4284-B379-38ACC2CF8B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3468" y="4157488"/>
            <a:ext cx="3225064" cy="204843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D1D1C58-E5C3-4F0C-98F0-D523CB3CA897}"/>
              </a:ext>
            </a:extLst>
          </p:cNvPr>
          <p:cNvSpPr/>
          <p:nvPr/>
        </p:nvSpPr>
        <p:spPr>
          <a:xfrm>
            <a:off x="2069903" y="1656774"/>
            <a:ext cx="1726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displacement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3622045-12AB-4AB8-8474-38003A709097}"/>
              </a:ext>
            </a:extLst>
          </p:cNvPr>
          <p:cNvSpPr/>
          <p:nvPr/>
        </p:nvSpPr>
        <p:spPr>
          <a:xfrm>
            <a:off x="5712721" y="3788156"/>
            <a:ext cx="7665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strain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02DA8AE-4802-4B5C-AF30-9189FA320547}"/>
              </a:ext>
            </a:extLst>
          </p:cNvPr>
          <p:cNvSpPr/>
          <p:nvPr/>
        </p:nvSpPr>
        <p:spPr>
          <a:xfrm>
            <a:off x="8042667" y="1861889"/>
            <a:ext cx="7521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stress</a:t>
            </a:r>
          </a:p>
        </p:txBody>
      </p:sp>
    </p:spTree>
    <p:extLst>
      <p:ext uri="{BB962C8B-B14F-4D97-AF65-F5344CB8AC3E}">
        <p14:creationId xmlns:p14="http://schemas.microsoft.com/office/powerpoint/2010/main" val="567317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E9AA-48FA-4D70-A3D5-A57DECFF8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Finite element analysis for first design- acceleration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4BE6F2C-600C-475F-831C-69CEF99046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2057401"/>
            <a:ext cx="3011685" cy="201795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34352A9-823C-4779-AE13-BCBA27E9C4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678" y="4075352"/>
            <a:ext cx="3298222" cy="22130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DAF7238-4E80-48B8-8D7D-3645B072A0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3402" y="2471726"/>
            <a:ext cx="3243353" cy="232887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57CE086-ACF7-4966-907A-E93E2FF85049}"/>
              </a:ext>
            </a:extLst>
          </p:cNvPr>
          <p:cNvSpPr/>
          <p:nvPr/>
        </p:nvSpPr>
        <p:spPr>
          <a:xfrm>
            <a:off x="1344265" y="1688069"/>
            <a:ext cx="1726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displacement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23C3623-C003-4881-8F3A-EEDECCADB385}"/>
              </a:ext>
            </a:extLst>
          </p:cNvPr>
          <p:cNvSpPr/>
          <p:nvPr/>
        </p:nvSpPr>
        <p:spPr>
          <a:xfrm>
            <a:off x="5143664" y="3706020"/>
            <a:ext cx="8162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stress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970B29-B218-4F65-8F8B-37D60D5F3627}"/>
              </a:ext>
            </a:extLst>
          </p:cNvPr>
          <p:cNvSpPr/>
          <p:nvPr/>
        </p:nvSpPr>
        <p:spPr>
          <a:xfrm>
            <a:off x="8111238" y="2102394"/>
            <a:ext cx="7665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strain</a:t>
            </a:r>
          </a:p>
        </p:txBody>
      </p:sp>
    </p:spTree>
    <p:extLst>
      <p:ext uri="{BB962C8B-B14F-4D97-AF65-F5344CB8AC3E}">
        <p14:creationId xmlns:p14="http://schemas.microsoft.com/office/powerpoint/2010/main" val="12544549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D374E-DE7B-42A0-988D-AF76A88C6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1177" y="486886"/>
            <a:ext cx="3909646" cy="129302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Development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E29F61E-4A12-4447-8D5D-C1DDB30FF6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3945" y="2359316"/>
            <a:ext cx="4157832" cy="336528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66AA744-BC5B-4FE2-8882-A2ACE829A464}"/>
              </a:ext>
            </a:extLst>
          </p:cNvPr>
          <p:cNvSpPr/>
          <p:nvPr/>
        </p:nvSpPr>
        <p:spPr>
          <a:xfrm>
            <a:off x="6374869" y="2174650"/>
            <a:ext cx="390964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Weight removed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Added 20mm, to bottom yoke holes where the forks go.it will decrease the amount of flex in the fork because I increased the contact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 the top yoke I made rectangular on each side to remove weight and to keep the structural strength of the yoke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765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C4671-425D-47AF-A9BE-89963028D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Finite element analysis for final design- acceleration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5D8BE0D-C2D9-479B-ACB8-34939F9C6A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3030" y="2328636"/>
            <a:ext cx="2822693" cy="185334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AF2D91D-9CEA-4013-8D7A-03323DAD22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0234" y="4453217"/>
            <a:ext cx="3072650" cy="190821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B8EDB5F-C9E4-4157-AA5B-4972B42DC4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04625" y="2404783"/>
            <a:ext cx="2816596" cy="204843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A171EC8-6391-4EEE-874D-378C87E799D6}"/>
              </a:ext>
            </a:extLst>
          </p:cNvPr>
          <p:cNvSpPr/>
          <p:nvPr/>
        </p:nvSpPr>
        <p:spPr>
          <a:xfrm>
            <a:off x="1029591" y="1823687"/>
            <a:ext cx="1726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displacement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6DE468-12BF-4D0C-91EA-E6B0434E2DAD}"/>
              </a:ext>
            </a:extLst>
          </p:cNvPr>
          <p:cNvSpPr/>
          <p:nvPr/>
        </p:nvSpPr>
        <p:spPr>
          <a:xfrm>
            <a:off x="5319414" y="4083885"/>
            <a:ext cx="7777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Stress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A44998-FC66-4BE5-A581-9E4805DF5D76}"/>
              </a:ext>
            </a:extLst>
          </p:cNvPr>
          <p:cNvSpPr/>
          <p:nvPr/>
        </p:nvSpPr>
        <p:spPr>
          <a:xfrm>
            <a:off x="8330851" y="2057401"/>
            <a:ext cx="92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 Strain </a:t>
            </a:r>
          </a:p>
        </p:txBody>
      </p:sp>
    </p:spTree>
    <p:extLst>
      <p:ext uri="{BB962C8B-B14F-4D97-AF65-F5344CB8AC3E}">
        <p14:creationId xmlns:p14="http://schemas.microsoft.com/office/powerpoint/2010/main" val="19639251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B439D-CA80-4EA5-A791-0C6088897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3662" y="575245"/>
            <a:ext cx="8669215" cy="129302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Finite element analysis for final design- braking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96DC378-5BCB-4667-88F6-80F287746E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7404" y="1868273"/>
            <a:ext cx="2743438" cy="17436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74B2D3-B1A6-4BC0-B50D-9422F1FF90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8949" y="3947221"/>
            <a:ext cx="3481118" cy="208501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9224126-F871-433F-9BD0-2E22A3FA6E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95581" y="1991365"/>
            <a:ext cx="3340898" cy="2188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071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DB7B8-D6B1-46D6-BC2B-E5372F827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0900" y="743678"/>
            <a:ext cx="5410200" cy="1293028"/>
          </a:xfrm>
        </p:spPr>
        <p:txBody>
          <a:bodyPr/>
          <a:lstStyle/>
          <a:p>
            <a:r>
              <a:rPr lang="en-GB" dirty="0"/>
              <a:t>Weight reduction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12661-CFBE-4738-8B85-559660101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58462"/>
            <a:ext cx="10820400" cy="446022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Mass1 = 1350g</a:t>
            </a:r>
          </a:p>
          <a:p>
            <a:r>
              <a:rPr lang="en-GB" dirty="0"/>
              <a:t>Mass 2= 1080g</a:t>
            </a:r>
          </a:p>
          <a:p>
            <a:r>
              <a:rPr lang="en-GB" dirty="0"/>
              <a:t>Surface Area1 = 0.17 m^2</a:t>
            </a:r>
          </a:p>
          <a:p>
            <a:r>
              <a:rPr lang="en-GB" dirty="0"/>
              <a:t>Surface Area2 = 0.14 m^2</a:t>
            </a:r>
          </a:p>
          <a:p>
            <a:r>
              <a:rPr lang="en-GB" dirty="0"/>
              <a:t>Centre of mass1: (m)</a:t>
            </a:r>
          </a:p>
          <a:p>
            <a:pPr marL="0" indent="0">
              <a:buNone/>
            </a:pPr>
            <a:r>
              <a:rPr lang="en-GB" dirty="0"/>
              <a:t>X = 0.07</a:t>
            </a:r>
          </a:p>
          <a:p>
            <a:pPr marL="0" indent="0">
              <a:buNone/>
            </a:pPr>
            <a:r>
              <a:rPr lang="en-GB" dirty="0"/>
              <a:t>Y = 0.24</a:t>
            </a:r>
          </a:p>
          <a:p>
            <a:pPr marL="0" indent="0">
              <a:buNone/>
            </a:pPr>
            <a:r>
              <a:rPr lang="en-GB" dirty="0"/>
              <a:t>Z = 0.22</a:t>
            </a:r>
          </a:p>
          <a:p>
            <a:r>
              <a:rPr lang="en-GB" dirty="0"/>
              <a:t>Centre of mass2: (m)</a:t>
            </a:r>
          </a:p>
          <a:p>
            <a:pPr marL="0" indent="0">
              <a:buNone/>
            </a:pPr>
            <a:r>
              <a:rPr lang="en-GB" dirty="0"/>
              <a:t>X = -0.22</a:t>
            </a:r>
          </a:p>
          <a:p>
            <a:pPr marL="0" indent="0">
              <a:buNone/>
            </a:pPr>
            <a:r>
              <a:rPr lang="en-GB" dirty="0"/>
              <a:t>Y = 0.10</a:t>
            </a:r>
          </a:p>
          <a:p>
            <a:pPr marL="0" indent="0">
              <a:buNone/>
            </a:pPr>
            <a:r>
              <a:rPr lang="en-GB" dirty="0"/>
              <a:t>Z = 0.27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10571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271</Words>
  <Application>Microsoft Office PowerPoint</Application>
  <PresentationFormat>Widescreen</PresentationFormat>
  <Paragraphs>40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Vapor Trail</vt:lpstr>
      <vt:lpstr>Motorcycle Yoke design</vt:lpstr>
      <vt:lpstr>Aluminium alloy 7075 t6</vt:lpstr>
      <vt:lpstr>Initial design </vt:lpstr>
      <vt:lpstr>Finite element analysis for first design- braking</vt:lpstr>
      <vt:lpstr>Finite element analysis for first design- acceleration </vt:lpstr>
      <vt:lpstr> Development </vt:lpstr>
      <vt:lpstr>Finite element analysis for final design- acceleration</vt:lpstr>
      <vt:lpstr> Finite element analysis for final design- braking </vt:lpstr>
      <vt:lpstr>Weight reduction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Motorcycle Yoke design</dc:title>
  <dc:creator>Yahye Hussein</dc:creator>
  <cp:lastModifiedBy>Yahye Hussein</cp:lastModifiedBy>
  <cp:revision>6</cp:revision>
  <dcterms:created xsi:type="dcterms:W3CDTF">2020-03-24T21:40:18Z</dcterms:created>
  <dcterms:modified xsi:type="dcterms:W3CDTF">2020-03-25T00:33:33Z</dcterms:modified>
</cp:coreProperties>
</file>