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13716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4400" b="1">
                <a:solidFill>
                  <a:srgbClr val="009999"/>
                </a:solidFill>
              </a:defRPr>
            </a:pPr>
            <a:r>
              <a:t>PrintCraft Tees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46888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800" b="0">
                <a:solidFill>
                  <a:srgbClr val="3C3C3C"/>
                </a:solidFill>
              </a:defRPr>
            </a:pPr>
            <a:r>
              <a:t>Custom T-Shirt Printing Startup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3657600"/>
            <a:ext cx="73152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1800" b="0">
                <a:solidFill>
                  <a:srgbClr val="3C3C3C"/>
                </a:solidFill>
              </a:defRPr>
            </a:pPr>
            <a:r>
              <a:t>Program: Task 1 – Individual Written Business Plan</a:t>
            </a:r>
            <a:br/>
            <a:r>
              <a:t>Module: Enterprise and Entrepreneurship (LCLM4006)</a:t>
            </a:r>
            <a:br/>
            <a:r>
              <a:t>Lecturer: Chung Lai Johnny Wan</a:t>
            </a:r>
            <a:br/>
            <a:r>
              <a:t>Student: Eduard Kovac (2421030)</a:t>
            </a:r>
            <a:br/>
            <a:r>
              <a:t>Presentation Week: Commencing 24 November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Overview of the Business Idea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Business Name: PrintCraft Tees</a:t>
            </a:r>
            <a:br/>
            <a:r>
              <a:t>• Concept: Custom, eco-friendly T-shirt printing for individuals and small businesses.</a:t>
            </a:r>
            <a:br/>
            <a:r>
              <a:t>• Mission: “Your Design, Our Craft.”</a:t>
            </a:r>
            <a:br/>
            <a:r>
              <a:t>• Legal Format: Private Limited Company (Ltd)</a:t>
            </a:r>
            <a:br/>
            <a:r>
              <a:t>• Management: Eduard Kovac (Founder), Marketing &amp; Sales Executive, Production Technician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Products and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Custom T-shirt printing (DTG &amp; heat press)</a:t>
            </a:r>
            <a:br/>
            <a:r>
              <a:t>• Bulk orders for events, small businesses, and organisations</a:t>
            </a:r>
            <a:br/>
            <a:r>
              <a:t>• Online design tools for personalisation</a:t>
            </a:r>
            <a:br/>
            <a:r>
              <a:t>• Sustainable materials (organic cotton, water-based inks)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Environmental Analysis (PESTEL)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Political: UK support for SMEs &amp; Start-Up Loans Scheme</a:t>
            </a:r>
            <a:br/>
            <a:r>
              <a:t>• Economic: £60B UK apparel market, inflation pressures manageable</a:t>
            </a:r>
            <a:br/>
            <a:r>
              <a:t>• Social: Demand for personalised &amp; sustainable fashion</a:t>
            </a:r>
            <a:br/>
            <a:r>
              <a:t>• Technological: DTG printing &amp; e-commerce integration</a:t>
            </a:r>
            <a:br/>
            <a:r>
              <a:t>• Environmental: Eco-friendly inks, recyclable packaging</a:t>
            </a:r>
            <a:br/>
            <a:r>
              <a:t>• Legal: Compliance with UK consumer &amp; copyright laws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Marketing Strategies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Positioning: Creative, sustainable, affordable brand</a:t>
            </a:r>
            <a:br/>
            <a:r>
              <a:t>• Target: 16–35-year-olds, students, small businesses</a:t>
            </a:r>
            <a:br/>
            <a:r>
              <a:t>• Pricing: £15–£18 per T-shirt (20% bulk discount)</a:t>
            </a:r>
            <a:br/>
            <a:r>
              <a:t>• Promotion: Social media, influencer partnerships, pop-up events</a:t>
            </a:r>
            <a:br/>
            <a:r>
              <a:t>• Distribution: Online platform + physical studio in Birmingham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Funding Requirements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Total Funding Required: £25,000</a:t>
            </a:r>
            <a:br/>
            <a:br/>
            <a:r>
              <a:t>• Funding Sources:</a:t>
            </a:r>
            <a:br/>
            <a:r>
              <a:t>   – £5,000 – Personal Savings</a:t>
            </a:r>
            <a:br/>
            <a:r>
              <a:t>   – £10,000 – UK Start-Up Loan</a:t>
            </a:r>
            <a:br/>
            <a:r>
              <a:t>   – £10,000 – Angel Investor (10% equity)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Allocation of Funds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DTG Printer – £8,000</a:t>
            </a:r>
            <a:br/>
            <a:r>
              <a:t>• Heat Press &amp; Supplies – £1,500</a:t>
            </a:r>
            <a:br/>
            <a:r>
              <a:t>• T-Shirt Stock – £2,000</a:t>
            </a:r>
            <a:br/>
            <a:r>
              <a:t>• Rent &amp; Deposit – £1,200</a:t>
            </a:r>
            <a:br/>
            <a:r>
              <a:t>• Website &amp; E-Commerce – £1,000</a:t>
            </a:r>
            <a:br/>
            <a:r>
              <a:t>• Marketing – £2,000</a:t>
            </a:r>
            <a:br/>
            <a:r>
              <a:t>• Legal &amp; Insurance – £800</a:t>
            </a:r>
            <a:br/>
            <a:r>
              <a:t>• Furniture &amp; Fixtures – £1,000</a:t>
            </a:r>
            <a:br/>
            <a:r>
              <a:t>• Utilities &amp; Misc. – £500</a:t>
            </a:r>
            <a:br/>
            <a:r>
              <a:t>• Total Startup Costs – £18,000</a:t>
            </a:r>
            <a:br/>
            <a:r>
              <a:t>• Working Capital (3 months) – £7,000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Financial Outlook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Break-even in 10–12 months</a:t>
            </a:r>
            <a:br/>
            <a:r>
              <a:t>• 400 units/month at £17 average price</a:t>
            </a:r>
            <a:br/>
            <a:r>
              <a:t>• Profit margin: 40–45%</a:t>
            </a:r>
            <a:br/>
            <a:r>
              <a:t>• Future expansion: Hoodies, tote bags, hats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9144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3600" b="1">
                <a:solidFill>
                  <a:srgbClr val="009999"/>
                </a:solidFill>
              </a:defRPr>
            </a:pPr>
            <a: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000" b="0">
                <a:solidFill>
                  <a:srgbClr val="3C3C3C"/>
                </a:solidFill>
              </a:defRPr>
            </a:pPr>
            <a:r>
              <a:t>• Combines creativity, technology, and sustainability</a:t>
            </a:r>
            <a:br/>
            <a:r>
              <a:t>• Meets growing demand for personalised fashion</a:t>
            </a:r>
            <a:br/>
            <a:r>
              <a:t>• Solid marketing &amp; financial foundation</a:t>
            </a:r>
            <a:br/>
            <a:r>
              <a:t>• “Your Design, Our Craft” – turning ideas into wearable art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2286000" y="2286000"/>
            <a:ext cx="4572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4800" b="1">
                <a:solidFill>
                  <a:srgbClr val="FF8000"/>
                </a:solidFill>
              </a:defRPr>
            </a:pPr>
            <a:r>
              <a:t>Thank You!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6000" y="3200400"/>
            <a:ext cx="4572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>
              <a:defRPr sz="2400" b="0">
                <a:solidFill>
                  <a:srgbClr val="3C3C3C"/>
                </a:solidFill>
              </a:defRPr>
            </a:pPr>
            <a:r>
              <a:t>Questions &amp; Discussion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