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D326E-2E0E-403F-A73C-60B48DCEB0B4}" type="datetimeFigureOut">
              <a:rPr lang="en-US" smtClean="0"/>
              <a:pPr/>
              <a:t>12/21/2018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18CF5D1D-014E-4B3B-AD13-A94145D8954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D326E-2E0E-403F-A73C-60B48DCEB0B4}" type="datetimeFigureOut">
              <a:rPr lang="en-US" smtClean="0"/>
              <a:pPr/>
              <a:t>12/21/2018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F5D1D-014E-4B3B-AD13-A94145D8954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D326E-2E0E-403F-A73C-60B48DCEB0B4}" type="datetimeFigureOut">
              <a:rPr lang="en-US" smtClean="0"/>
              <a:pPr/>
              <a:t>12/21/2018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8CF5D1D-014E-4B3B-AD13-A94145D8954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D326E-2E0E-403F-A73C-60B48DCEB0B4}" type="datetimeFigureOut">
              <a:rPr lang="en-US" smtClean="0"/>
              <a:pPr/>
              <a:t>12/21/2018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F5D1D-014E-4B3B-AD13-A94145D8954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D326E-2E0E-403F-A73C-60B48DCEB0B4}" type="datetimeFigureOut">
              <a:rPr lang="en-US" smtClean="0"/>
              <a:pPr/>
              <a:t>12/21/2018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F5D1D-014E-4B3B-AD13-A94145D8954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D326E-2E0E-403F-A73C-60B48DCEB0B4}" type="datetimeFigureOut">
              <a:rPr lang="en-US" smtClean="0"/>
              <a:pPr/>
              <a:t>12/21/2018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F5D1D-014E-4B3B-AD13-A94145D8954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D326E-2E0E-403F-A73C-60B48DCEB0B4}" type="datetimeFigureOut">
              <a:rPr lang="en-US" smtClean="0"/>
              <a:pPr/>
              <a:t>12/21/2018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F5D1D-014E-4B3B-AD13-A94145D8954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D326E-2E0E-403F-A73C-60B48DCEB0B4}" type="datetimeFigureOut">
              <a:rPr lang="en-US" smtClean="0"/>
              <a:pPr/>
              <a:t>12/21/2018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F5D1D-014E-4B3B-AD13-A94145D8954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D326E-2E0E-403F-A73C-60B48DCEB0B4}" type="datetimeFigureOut">
              <a:rPr lang="en-US" smtClean="0"/>
              <a:pPr/>
              <a:t>12/21/2018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8CF5D1D-014E-4B3B-AD13-A94145D8954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D326E-2E0E-403F-A73C-60B48DCEB0B4}" type="datetimeFigureOut">
              <a:rPr lang="en-US" smtClean="0"/>
              <a:pPr/>
              <a:t>12/21/2018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F5D1D-014E-4B3B-AD13-A94145D8954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D326E-2E0E-403F-A73C-60B48DCEB0B4}" type="datetimeFigureOut">
              <a:rPr lang="en-US" smtClean="0"/>
              <a:pPr/>
              <a:t>12/21/2018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F5D1D-014E-4B3B-AD13-A94145D8954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A3D326E-2E0E-403F-A73C-60B48DCEB0B4}" type="datetimeFigureOut">
              <a:rPr lang="en-US" smtClean="0"/>
              <a:pPr/>
              <a:t>12/21/2018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18CF5D1D-014E-4B3B-AD13-A94145D89542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200400"/>
            <a:ext cx="7162800" cy="2590800"/>
          </a:xfrm>
        </p:spPr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NAME :</a:t>
            </a:r>
            <a:r>
              <a:rPr lang="en-US" dirty="0" smtClean="0"/>
              <a:t> DHRUVKUMAR RAMESHKUMAR SHAH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STUDENT ID : </a:t>
            </a:r>
            <a:r>
              <a:rPr lang="en-US" dirty="0" smtClean="0"/>
              <a:t>1704816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SUBJECT :</a:t>
            </a:r>
            <a:r>
              <a:rPr lang="en-US" dirty="0" smtClean="0"/>
              <a:t> E – BUSINESS (PART-1</a:t>
            </a:r>
            <a:r>
              <a:rPr lang="en-US" dirty="0" smtClean="0"/>
              <a:t>)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TUTOR NAME : </a:t>
            </a:r>
            <a:r>
              <a:rPr lang="en-US" dirty="0" smtClean="0"/>
              <a:t>RICHARD SMALL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B2B E-COMMERCE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419600" cy="4525963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E-commerce is considered as the activity of buying and selling the products and services with the help of internet.</a:t>
            </a:r>
          </a:p>
          <a:p>
            <a:r>
              <a:rPr lang="en-US" dirty="0" smtClean="0"/>
              <a:t>It draws the technology such as mobile commerce, fund transfer via electronic means, managing supplies, marketing with the help of internet, inventory management system, etc. </a:t>
            </a:r>
          </a:p>
          <a:p>
            <a:r>
              <a:rPr lang="en-US" dirty="0" smtClean="0"/>
              <a:t>E-commerce also helps the businesses in managing the automated data collection system.</a:t>
            </a:r>
            <a:endParaRPr lang="en-US" dirty="0"/>
          </a:p>
        </p:txBody>
      </p:sp>
      <p:pic>
        <p:nvPicPr>
          <p:cNvPr id="4" name="Picture 3" descr="Image result for ECOMMERCE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76800" y="1600200"/>
            <a:ext cx="40386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APPLICATION AREAS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smtClean="0"/>
              <a:t>Knowledge Management: E-commerce helps the businesses in managing the knowledge and providing proper set of support to the users using the products and services.</a:t>
            </a:r>
          </a:p>
          <a:p>
            <a:r>
              <a:rPr lang="en-US" dirty="0" smtClean="0"/>
              <a:t>Enterprise Application Integration: Ecommerce helps in the integration of the businesses and provides various set of software solutions.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Image result for application areas of ecommerce"/>
          <p:cNvPicPr>
            <a:picLocks noGrp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533400"/>
            <a:ext cx="8229600" cy="55601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191000" cy="4525963"/>
          </a:xfrm>
        </p:spPr>
        <p:txBody>
          <a:bodyPr/>
          <a:lstStyle/>
          <a:p>
            <a:r>
              <a:rPr lang="en-US" dirty="0" smtClean="0"/>
              <a:t>E-commerce: It helps in managing B2B relationships and helps the businesses in exchanging the data electronically.</a:t>
            </a:r>
          </a:p>
          <a:p>
            <a:endParaRPr lang="en-US" dirty="0"/>
          </a:p>
        </p:txBody>
      </p:sp>
      <p:pic>
        <p:nvPicPr>
          <p:cNvPr id="4" name="Picture 3" descr="Image result for application areas of ecommerce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8200" y="1905000"/>
            <a:ext cx="4038600" cy="441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Aspects that E-Commerce Business May Employ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Online Shopping for Retail Sales Direct</a:t>
            </a:r>
          </a:p>
          <a:p>
            <a:r>
              <a:rPr lang="en-US" dirty="0" smtClean="0"/>
              <a:t>Helps in Participating In The Online Marketplace</a:t>
            </a:r>
          </a:p>
          <a:p>
            <a:r>
              <a:rPr lang="en-US" dirty="0" smtClean="0"/>
              <a:t>Helps in B2B Buying and Selling Process</a:t>
            </a:r>
          </a:p>
          <a:p>
            <a:r>
              <a:rPr lang="en-US" dirty="0" smtClean="0"/>
              <a:t>Helps in Gathering and Using Demographics Data</a:t>
            </a:r>
          </a:p>
          <a:p>
            <a:r>
              <a:rPr lang="en-US" dirty="0" smtClean="0"/>
              <a:t>Helps in B2B electronic Data Interchange</a:t>
            </a:r>
          </a:p>
          <a:p>
            <a:r>
              <a:rPr lang="en-US" dirty="0" smtClean="0"/>
              <a:t>Helps in Engaging in </a:t>
            </a:r>
            <a:r>
              <a:rPr lang="en-US" dirty="0" err="1" smtClean="0"/>
              <a:t>Pretail</a:t>
            </a:r>
            <a:r>
              <a:rPr lang="en-US" dirty="0" smtClean="0"/>
              <a:t> for launching new products and services</a:t>
            </a:r>
          </a:p>
          <a:p>
            <a:r>
              <a:rPr lang="en-US" dirty="0" smtClean="0"/>
              <a:t>Helps in Online Financial Exchange</a:t>
            </a:r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Image result for application areas of ecommerce"/>
          <p:cNvPicPr>
            <a:picLocks noGrp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685800"/>
            <a:ext cx="8229600" cy="53960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E-Commerce Content Management System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smtClean="0"/>
              <a:t>E-commerce Content Management System enhances the ability of a business to easily update, add and manage the E-commerce online stores.</a:t>
            </a:r>
          </a:p>
          <a:p>
            <a:r>
              <a:rPr lang="en-US" dirty="0" smtClean="0"/>
              <a:t>It allows all the online stores to manage the online product orders, customer requirements, promotional aspects, online news letters, etc. 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Image result for ECOMMERCE content management"/>
          <p:cNvPicPr>
            <a:picLocks noGrp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685800"/>
            <a:ext cx="8534399" cy="556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E-commerce Content Management System Dashboard</a:t>
            </a:r>
            <a:endParaRPr lang="en-US" dirty="0"/>
          </a:p>
        </p:txBody>
      </p:sp>
      <p:pic>
        <p:nvPicPr>
          <p:cNvPr id="4" name="Content Placeholder 3" descr="Image result for ECOMMERCE content management"/>
          <p:cNvPicPr>
            <a:picLocks noGrp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914400" y="1838092"/>
            <a:ext cx="7772400" cy="37914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Features of E-Commerce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Content Management Capabilities</a:t>
            </a:r>
          </a:p>
          <a:p>
            <a:r>
              <a:rPr lang="en-US" dirty="0" smtClean="0"/>
              <a:t>Promotion and Discount Code Tools</a:t>
            </a:r>
          </a:p>
          <a:p>
            <a:r>
              <a:rPr lang="en-US" dirty="0" smtClean="0"/>
              <a:t>Provides Easy To Use Checkout</a:t>
            </a:r>
          </a:p>
          <a:p>
            <a:r>
              <a:rPr lang="en-US" dirty="0" smtClean="0"/>
              <a:t>Search engine optimized code and layout</a:t>
            </a:r>
          </a:p>
          <a:p>
            <a:r>
              <a:rPr lang="en-US" dirty="0" smtClean="0"/>
              <a:t>Reporting Tools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Image result for Features of ecommerce content management"/>
          <p:cNvPicPr>
            <a:picLocks noGrp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914400" y="2295906"/>
            <a:ext cx="7772400" cy="287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smtClean="0"/>
              <a:t>Creates Integrated Blog and article sections for the businesses</a:t>
            </a:r>
          </a:p>
          <a:p>
            <a:r>
              <a:rPr lang="en-US" dirty="0" smtClean="0"/>
              <a:t>Provides Email Marketing Integration</a:t>
            </a:r>
          </a:p>
          <a:p>
            <a:r>
              <a:rPr lang="en-US" dirty="0" smtClean="0"/>
              <a:t>Provides Multiple Payment Options including</a:t>
            </a:r>
          </a:p>
          <a:p>
            <a:pPr>
              <a:buNone/>
            </a:pPr>
            <a:r>
              <a:rPr lang="en-US" dirty="0" smtClean="0"/>
              <a:t>    Credit card payment, PayPal, PO, Terms, etc.</a:t>
            </a:r>
          </a:p>
          <a:p>
            <a:r>
              <a:rPr lang="en-US" dirty="0" smtClean="0"/>
              <a:t>Enhances the ability to scale up with the Platform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Transactional Content Management Challenges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smtClean="0"/>
              <a:t>It is hard for the small companies to develop a sophisticated Web Presence in the market.</a:t>
            </a:r>
          </a:p>
          <a:p>
            <a:r>
              <a:rPr lang="en-US" dirty="0" smtClean="0"/>
              <a:t>E-commerce Content Management requires huge investment.</a:t>
            </a:r>
          </a:p>
          <a:p>
            <a:r>
              <a:rPr lang="en-US" dirty="0" smtClean="0"/>
              <a:t>Fails to provides small business solutions</a:t>
            </a:r>
          </a:p>
          <a:p>
            <a:r>
              <a:rPr lang="en-US" dirty="0" smtClean="0"/>
              <a:t>Fails in providing open source solution to the businesses. </a:t>
            </a:r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It could be concluded that E-commerce plays a very vital role in managing business aspects.</a:t>
            </a:r>
          </a:p>
          <a:p>
            <a:r>
              <a:rPr lang="en-US" dirty="0" smtClean="0"/>
              <a:t>In current era of digitalization it is necessary that businesses must manage the online content and remain </a:t>
            </a:r>
            <a:r>
              <a:rPr lang="en-US" dirty="0" err="1" smtClean="0"/>
              <a:t>upto</a:t>
            </a:r>
            <a:r>
              <a:rPr lang="en-US" dirty="0" smtClean="0"/>
              <a:t> dated</a:t>
            </a:r>
          </a:p>
          <a:p>
            <a:r>
              <a:rPr lang="en-US" dirty="0" smtClean="0"/>
              <a:t>It helps the business in providing proper support and obtaining competitive advantage in the target market.</a:t>
            </a:r>
          </a:p>
          <a:p>
            <a:r>
              <a:rPr lang="en-US" dirty="0" smtClean="0"/>
              <a:t>Helps in securing the data and availing the same at the right time.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1041" y="1670361"/>
            <a:ext cx="8309559" cy="4806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Image result for ThankYou"/>
          <p:cNvPicPr>
            <a:picLocks noGrp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801" y="685800"/>
            <a:ext cx="8153400" cy="54863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88</TotalTime>
  <Words>446</Words>
  <Application>Microsoft Office PowerPoint</Application>
  <PresentationFormat>On-screen Show (4:3)</PresentationFormat>
  <Paragraphs>50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Franklin Gothic Book</vt:lpstr>
      <vt:lpstr>Perpetua</vt:lpstr>
      <vt:lpstr>Wingdings 2</vt:lpstr>
      <vt:lpstr>Equity</vt:lpstr>
      <vt:lpstr>B2B E-COMMERCE</vt:lpstr>
      <vt:lpstr>INTRODUCTION</vt:lpstr>
      <vt:lpstr>APPLICATION AREAS</vt:lpstr>
      <vt:lpstr>PowerPoint Presentation</vt:lpstr>
      <vt:lpstr>Cont…</vt:lpstr>
      <vt:lpstr>Aspects that E-Commerce Business May Employ</vt:lpstr>
      <vt:lpstr>PowerPoint Presentation</vt:lpstr>
      <vt:lpstr>E-Commerce Content Management System</vt:lpstr>
      <vt:lpstr>PowerPoint Presentation</vt:lpstr>
      <vt:lpstr>E-commerce Content Management System Dashboard</vt:lpstr>
      <vt:lpstr>Features of E-Commerce</vt:lpstr>
      <vt:lpstr>PowerPoint Presentation</vt:lpstr>
      <vt:lpstr>Cont…</vt:lpstr>
      <vt:lpstr>Transactional Content Management Challenges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B2B E-COMMERCE</dc:title>
  <dc:creator>Prabhat</dc:creator>
  <cp:lastModifiedBy>Dhruvkumar Shah</cp:lastModifiedBy>
  <cp:revision>22</cp:revision>
  <cp:lastPrinted>2018-12-21T11:20:36Z</cp:lastPrinted>
  <dcterms:created xsi:type="dcterms:W3CDTF">2018-12-21T06:49:15Z</dcterms:created>
  <dcterms:modified xsi:type="dcterms:W3CDTF">2018-12-21T11:23:25Z</dcterms:modified>
</cp:coreProperties>
</file>