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4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7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8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7" r:id="rId1"/>
  </p:sldMasterIdLst>
  <p:notesMasterIdLst>
    <p:notesMasterId r:id="rId26"/>
  </p:notesMasterIdLst>
  <p:sldIdLst>
    <p:sldId id="256" r:id="rId2"/>
    <p:sldId id="289" r:id="rId3"/>
    <p:sldId id="260" r:id="rId4"/>
    <p:sldId id="338" r:id="rId5"/>
    <p:sldId id="350" r:id="rId6"/>
    <p:sldId id="337" r:id="rId7"/>
    <p:sldId id="354" r:id="rId8"/>
    <p:sldId id="333" r:id="rId9"/>
    <p:sldId id="340" r:id="rId10"/>
    <p:sldId id="341" r:id="rId11"/>
    <p:sldId id="257" r:id="rId12"/>
    <p:sldId id="343" r:id="rId13"/>
    <p:sldId id="344" r:id="rId14"/>
    <p:sldId id="346" r:id="rId15"/>
    <p:sldId id="348" r:id="rId16"/>
    <p:sldId id="347" r:id="rId17"/>
    <p:sldId id="345" r:id="rId18"/>
    <p:sldId id="351" r:id="rId19"/>
    <p:sldId id="349" r:id="rId20"/>
    <p:sldId id="352" r:id="rId21"/>
    <p:sldId id="357" r:id="rId22"/>
    <p:sldId id="353" r:id="rId23"/>
    <p:sldId id="342" r:id="rId24"/>
    <p:sldId id="33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8" autoAdjust="0"/>
    <p:restoredTop sz="94660"/>
  </p:normalViewPr>
  <p:slideViewPr>
    <p:cSldViewPr snapToGrid="0">
      <p:cViewPr varScale="1">
        <p:scale>
          <a:sx n="97" d="100"/>
          <a:sy n="97" d="100"/>
        </p:scale>
        <p:origin x="74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89" d="100"/>
          <a:sy n="89" d="100"/>
        </p:scale>
        <p:origin x="3714" y="-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E814A1-560C-4E7C-934B-5523FE97F4FB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DF3DD9E-C40E-4F2E-B368-6BD661E677B7}">
      <dgm:prSet/>
      <dgm:spPr/>
      <dgm:t>
        <a:bodyPr/>
        <a:lstStyle/>
        <a:p>
          <a:r>
            <a:rPr lang="en-GB" b="0" dirty="0"/>
            <a:t>Becoming more familiar with a Research Ethics Form</a:t>
          </a:r>
        </a:p>
      </dgm:t>
    </dgm:pt>
    <dgm:pt modelId="{28A5DF1C-FAB1-4EDB-ACE1-E281F162E997}" type="parTrans" cxnId="{A15D8D2C-2C22-4417-A7ED-1B9B0FE5B07A}">
      <dgm:prSet/>
      <dgm:spPr/>
      <dgm:t>
        <a:bodyPr/>
        <a:lstStyle/>
        <a:p>
          <a:endParaRPr lang="en-GB"/>
        </a:p>
      </dgm:t>
    </dgm:pt>
    <dgm:pt modelId="{8DA1A2C3-0BBA-4B21-B192-1FA7A0EBB056}" type="sibTrans" cxnId="{A15D8D2C-2C22-4417-A7ED-1B9B0FE5B07A}">
      <dgm:prSet/>
      <dgm:spPr/>
      <dgm:t>
        <a:bodyPr/>
        <a:lstStyle/>
        <a:p>
          <a:endParaRPr lang="en-GB"/>
        </a:p>
      </dgm:t>
    </dgm:pt>
    <dgm:pt modelId="{4CE65FCB-8314-4519-8837-A3BDE7AFFF99}">
      <dgm:prSet/>
      <dgm:spPr/>
      <dgm:t>
        <a:bodyPr/>
        <a:lstStyle/>
        <a:p>
          <a:r>
            <a:rPr lang="en-GB" dirty="0"/>
            <a:t>Knowing your topic for a research presentation on research ethics</a:t>
          </a:r>
        </a:p>
      </dgm:t>
    </dgm:pt>
    <dgm:pt modelId="{060BD605-A764-4328-91D0-9E41707EC89C}" type="parTrans" cxnId="{4E56E3D7-BE5A-4A30-B01A-DAC856406975}">
      <dgm:prSet/>
      <dgm:spPr/>
      <dgm:t>
        <a:bodyPr/>
        <a:lstStyle/>
        <a:p>
          <a:endParaRPr lang="en-GB"/>
        </a:p>
      </dgm:t>
    </dgm:pt>
    <dgm:pt modelId="{8020463E-28A7-4647-BD29-44F7D03423A4}" type="sibTrans" cxnId="{4E56E3D7-BE5A-4A30-B01A-DAC856406975}">
      <dgm:prSet/>
      <dgm:spPr/>
      <dgm:t>
        <a:bodyPr/>
        <a:lstStyle/>
        <a:p>
          <a:endParaRPr lang="en-GB"/>
        </a:p>
      </dgm:t>
    </dgm:pt>
    <dgm:pt modelId="{13132A85-43AB-4A1C-B02E-FBB322A878E2}" type="pres">
      <dgm:prSet presAssocID="{98E814A1-560C-4E7C-934B-5523FE97F4F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8D6FB4A-FFCA-43F6-B248-6FA63274B726}" type="pres">
      <dgm:prSet presAssocID="{4CE65FCB-8314-4519-8837-A3BDE7AFFF99}" presName="hierRoot1" presStyleCnt="0"/>
      <dgm:spPr/>
    </dgm:pt>
    <dgm:pt modelId="{91E7129A-103F-4FA5-9544-CA07BAFEE299}" type="pres">
      <dgm:prSet presAssocID="{4CE65FCB-8314-4519-8837-A3BDE7AFFF99}" presName="composite" presStyleCnt="0"/>
      <dgm:spPr/>
    </dgm:pt>
    <dgm:pt modelId="{27E55A92-EEB8-4B9E-B644-57BFC17FCCFD}" type="pres">
      <dgm:prSet presAssocID="{4CE65FCB-8314-4519-8837-A3BDE7AFFF99}" presName="background" presStyleLbl="node0" presStyleIdx="0" presStyleCnt="2"/>
      <dgm:spPr/>
    </dgm:pt>
    <dgm:pt modelId="{F6B5EC18-9076-48C4-AD13-96B377A3BBA0}" type="pres">
      <dgm:prSet presAssocID="{4CE65FCB-8314-4519-8837-A3BDE7AFFF99}" presName="text" presStyleLbl="fgAcc0" presStyleIdx="0" presStyleCnt="2">
        <dgm:presLayoutVars>
          <dgm:chPref val="3"/>
        </dgm:presLayoutVars>
      </dgm:prSet>
      <dgm:spPr/>
    </dgm:pt>
    <dgm:pt modelId="{EDAA3017-61D1-4B39-BD73-FAFD82CB5F30}" type="pres">
      <dgm:prSet presAssocID="{4CE65FCB-8314-4519-8837-A3BDE7AFFF99}" presName="hierChild2" presStyleCnt="0"/>
      <dgm:spPr/>
    </dgm:pt>
    <dgm:pt modelId="{A7A5A857-6A02-4F5F-9EF5-DABEC1F41A91}" type="pres">
      <dgm:prSet presAssocID="{2DF3DD9E-C40E-4F2E-B368-6BD661E677B7}" presName="hierRoot1" presStyleCnt="0"/>
      <dgm:spPr/>
    </dgm:pt>
    <dgm:pt modelId="{934B7CC3-D14B-4866-A1A8-2C10475F6CCB}" type="pres">
      <dgm:prSet presAssocID="{2DF3DD9E-C40E-4F2E-B368-6BD661E677B7}" presName="composite" presStyleCnt="0"/>
      <dgm:spPr/>
    </dgm:pt>
    <dgm:pt modelId="{48A6C2FD-A020-46A4-8984-DB4C46585A42}" type="pres">
      <dgm:prSet presAssocID="{2DF3DD9E-C40E-4F2E-B368-6BD661E677B7}" presName="background" presStyleLbl="node0" presStyleIdx="1" presStyleCnt="2"/>
      <dgm:spPr/>
    </dgm:pt>
    <dgm:pt modelId="{002A36E9-214D-45B7-B0DF-A9825447DBDA}" type="pres">
      <dgm:prSet presAssocID="{2DF3DD9E-C40E-4F2E-B368-6BD661E677B7}" presName="text" presStyleLbl="fgAcc0" presStyleIdx="1" presStyleCnt="2" custLinFactNeighborX="-7757" custLinFactNeighborY="-4060">
        <dgm:presLayoutVars>
          <dgm:chPref val="3"/>
        </dgm:presLayoutVars>
      </dgm:prSet>
      <dgm:spPr/>
    </dgm:pt>
    <dgm:pt modelId="{56F30B50-0A9E-4C1C-AF83-A00650F90D1B}" type="pres">
      <dgm:prSet presAssocID="{2DF3DD9E-C40E-4F2E-B368-6BD661E677B7}" presName="hierChild2" presStyleCnt="0"/>
      <dgm:spPr/>
    </dgm:pt>
  </dgm:ptLst>
  <dgm:cxnLst>
    <dgm:cxn modelId="{A15D8D2C-2C22-4417-A7ED-1B9B0FE5B07A}" srcId="{98E814A1-560C-4E7C-934B-5523FE97F4FB}" destId="{2DF3DD9E-C40E-4F2E-B368-6BD661E677B7}" srcOrd="1" destOrd="0" parTransId="{28A5DF1C-FAB1-4EDB-ACE1-E281F162E997}" sibTransId="{8DA1A2C3-0BBA-4B21-B192-1FA7A0EBB056}"/>
    <dgm:cxn modelId="{9A72F336-9956-4A34-BEB1-EC6CB854E68A}" type="presOf" srcId="{98E814A1-560C-4E7C-934B-5523FE97F4FB}" destId="{13132A85-43AB-4A1C-B02E-FBB322A878E2}" srcOrd="0" destOrd="0" presId="urn:microsoft.com/office/officeart/2005/8/layout/hierarchy1"/>
    <dgm:cxn modelId="{8CD259A0-6D52-4B75-B702-2C40F6ABFFF7}" type="presOf" srcId="{4CE65FCB-8314-4519-8837-A3BDE7AFFF99}" destId="{F6B5EC18-9076-48C4-AD13-96B377A3BBA0}" srcOrd="0" destOrd="0" presId="urn:microsoft.com/office/officeart/2005/8/layout/hierarchy1"/>
    <dgm:cxn modelId="{4E56E3D7-BE5A-4A30-B01A-DAC856406975}" srcId="{98E814A1-560C-4E7C-934B-5523FE97F4FB}" destId="{4CE65FCB-8314-4519-8837-A3BDE7AFFF99}" srcOrd="0" destOrd="0" parTransId="{060BD605-A764-4328-91D0-9E41707EC89C}" sibTransId="{8020463E-28A7-4647-BD29-44F7D03423A4}"/>
    <dgm:cxn modelId="{7CC15DD8-F446-4AE8-BA20-37484CAD81B7}" type="presOf" srcId="{2DF3DD9E-C40E-4F2E-B368-6BD661E677B7}" destId="{002A36E9-214D-45B7-B0DF-A9825447DBDA}" srcOrd="0" destOrd="0" presId="urn:microsoft.com/office/officeart/2005/8/layout/hierarchy1"/>
    <dgm:cxn modelId="{D550A152-D3D5-4492-B621-8132D5D54BB2}" type="presParOf" srcId="{13132A85-43AB-4A1C-B02E-FBB322A878E2}" destId="{38D6FB4A-FFCA-43F6-B248-6FA63274B726}" srcOrd="0" destOrd="0" presId="urn:microsoft.com/office/officeart/2005/8/layout/hierarchy1"/>
    <dgm:cxn modelId="{DDC11710-527B-4FFA-8D69-1B36AA396733}" type="presParOf" srcId="{38D6FB4A-FFCA-43F6-B248-6FA63274B726}" destId="{91E7129A-103F-4FA5-9544-CA07BAFEE299}" srcOrd="0" destOrd="0" presId="urn:microsoft.com/office/officeart/2005/8/layout/hierarchy1"/>
    <dgm:cxn modelId="{4C028D77-6F5E-4F51-8E16-4A5EE9B94DF7}" type="presParOf" srcId="{91E7129A-103F-4FA5-9544-CA07BAFEE299}" destId="{27E55A92-EEB8-4B9E-B644-57BFC17FCCFD}" srcOrd="0" destOrd="0" presId="urn:microsoft.com/office/officeart/2005/8/layout/hierarchy1"/>
    <dgm:cxn modelId="{D4637581-629C-4535-8D26-91A6AA6DCE2B}" type="presParOf" srcId="{91E7129A-103F-4FA5-9544-CA07BAFEE299}" destId="{F6B5EC18-9076-48C4-AD13-96B377A3BBA0}" srcOrd="1" destOrd="0" presId="urn:microsoft.com/office/officeart/2005/8/layout/hierarchy1"/>
    <dgm:cxn modelId="{56AE526B-35E3-41FB-9CD2-023A9DF075A9}" type="presParOf" srcId="{38D6FB4A-FFCA-43F6-B248-6FA63274B726}" destId="{EDAA3017-61D1-4B39-BD73-FAFD82CB5F30}" srcOrd="1" destOrd="0" presId="urn:microsoft.com/office/officeart/2005/8/layout/hierarchy1"/>
    <dgm:cxn modelId="{3B4810B0-41F9-4E7B-8DAB-8294003C6CA6}" type="presParOf" srcId="{13132A85-43AB-4A1C-B02E-FBB322A878E2}" destId="{A7A5A857-6A02-4F5F-9EF5-DABEC1F41A91}" srcOrd="1" destOrd="0" presId="urn:microsoft.com/office/officeart/2005/8/layout/hierarchy1"/>
    <dgm:cxn modelId="{A2237730-9C8A-4889-8781-3B56FA76CF84}" type="presParOf" srcId="{A7A5A857-6A02-4F5F-9EF5-DABEC1F41A91}" destId="{934B7CC3-D14B-4866-A1A8-2C10475F6CCB}" srcOrd="0" destOrd="0" presId="urn:microsoft.com/office/officeart/2005/8/layout/hierarchy1"/>
    <dgm:cxn modelId="{B256C6C3-C819-44D3-8FA2-4F69B80C8CAD}" type="presParOf" srcId="{934B7CC3-D14B-4866-A1A8-2C10475F6CCB}" destId="{48A6C2FD-A020-46A4-8984-DB4C46585A42}" srcOrd="0" destOrd="0" presId="urn:microsoft.com/office/officeart/2005/8/layout/hierarchy1"/>
    <dgm:cxn modelId="{1888B918-39B5-4846-9373-7033C00E93D1}" type="presParOf" srcId="{934B7CC3-D14B-4866-A1A8-2C10475F6CCB}" destId="{002A36E9-214D-45B7-B0DF-A9825447DBDA}" srcOrd="1" destOrd="0" presId="urn:microsoft.com/office/officeart/2005/8/layout/hierarchy1"/>
    <dgm:cxn modelId="{65D1E0B0-504A-482F-B011-ACECAF07E7AC}" type="presParOf" srcId="{A7A5A857-6A02-4F5F-9EF5-DABEC1F41A91}" destId="{56F30B50-0A9E-4C1C-AF83-A00650F90D1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88B3EB-3193-48F3-9226-C05032E80F1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CFD46E5-A670-46E7-BAC3-9A42050E19FE}">
      <dgm:prSet/>
      <dgm:spPr/>
      <dgm:t>
        <a:bodyPr/>
        <a:lstStyle/>
        <a:p>
          <a:r>
            <a:rPr lang="en-GB"/>
            <a:t>Questionnaires</a:t>
          </a:r>
          <a:endParaRPr lang="en-US"/>
        </a:p>
      </dgm:t>
    </dgm:pt>
    <dgm:pt modelId="{CA128EF7-E484-48BA-AB91-51BFA7682858}" type="parTrans" cxnId="{E6BA5A01-E447-413A-B4DC-B38C50DED0BA}">
      <dgm:prSet/>
      <dgm:spPr/>
      <dgm:t>
        <a:bodyPr/>
        <a:lstStyle/>
        <a:p>
          <a:endParaRPr lang="en-US"/>
        </a:p>
      </dgm:t>
    </dgm:pt>
    <dgm:pt modelId="{4B9E3AAF-6B4A-4583-BB5E-170C0F66A051}" type="sibTrans" cxnId="{E6BA5A01-E447-413A-B4DC-B38C50DED0BA}">
      <dgm:prSet/>
      <dgm:spPr/>
      <dgm:t>
        <a:bodyPr/>
        <a:lstStyle/>
        <a:p>
          <a:endParaRPr lang="en-US"/>
        </a:p>
      </dgm:t>
    </dgm:pt>
    <dgm:pt modelId="{A2B4BD5A-24A7-43EB-B9AE-067AE0F6E4F7}">
      <dgm:prSet/>
      <dgm:spPr/>
      <dgm:t>
        <a:bodyPr/>
        <a:lstStyle/>
        <a:p>
          <a:r>
            <a:rPr lang="en-GB"/>
            <a:t>Interviews</a:t>
          </a:r>
          <a:endParaRPr lang="en-US"/>
        </a:p>
      </dgm:t>
    </dgm:pt>
    <dgm:pt modelId="{A163E052-5C58-4FB1-B36A-2526A4D29F94}" type="parTrans" cxnId="{08FD9D22-9EA4-4971-A3E1-60BA13B6FF5D}">
      <dgm:prSet/>
      <dgm:spPr/>
      <dgm:t>
        <a:bodyPr/>
        <a:lstStyle/>
        <a:p>
          <a:endParaRPr lang="en-US"/>
        </a:p>
      </dgm:t>
    </dgm:pt>
    <dgm:pt modelId="{9BBB99A5-4C49-423F-AB3D-9F22DBFF2E35}" type="sibTrans" cxnId="{08FD9D22-9EA4-4971-A3E1-60BA13B6FF5D}">
      <dgm:prSet/>
      <dgm:spPr/>
      <dgm:t>
        <a:bodyPr/>
        <a:lstStyle/>
        <a:p>
          <a:endParaRPr lang="en-US"/>
        </a:p>
      </dgm:t>
    </dgm:pt>
    <dgm:pt modelId="{0F1ABE70-8837-4956-92CF-B15697C37876}">
      <dgm:prSet/>
      <dgm:spPr/>
      <dgm:t>
        <a:bodyPr/>
        <a:lstStyle/>
        <a:p>
          <a:r>
            <a:rPr lang="en-GB"/>
            <a:t>Focus groups</a:t>
          </a:r>
          <a:endParaRPr lang="en-US"/>
        </a:p>
      </dgm:t>
    </dgm:pt>
    <dgm:pt modelId="{B014639A-1DAB-48F7-82A2-0974228A4CBE}" type="parTrans" cxnId="{CF569299-4F5A-43EB-89A5-234F78258DFF}">
      <dgm:prSet/>
      <dgm:spPr/>
      <dgm:t>
        <a:bodyPr/>
        <a:lstStyle/>
        <a:p>
          <a:endParaRPr lang="en-US"/>
        </a:p>
      </dgm:t>
    </dgm:pt>
    <dgm:pt modelId="{47C41DDB-DD70-466A-8826-4EC337DC5763}" type="sibTrans" cxnId="{CF569299-4F5A-43EB-89A5-234F78258DFF}">
      <dgm:prSet/>
      <dgm:spPr/>
      <dgm:t>
        <a:bodyPr/>
        <a:lstStyle/>
        <a:p>
          <a:endParaRPr lang="en-US"/>
        </a:p>
      </dgm:t>
    </dgm:pt>
    <dgm:pt modelId="{253EFF4D-EBAE-4A01-85AD-1B35D7A095B7}" type="pres">
      <dgm:prSet presAssocID="{BD88B3EB-3193-48F3-9226-C05032E80F1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3409A7A-1D4F-4096-80DE-A6A97F4E7085}" type="pres">
      <dgm:prSet presAssocID="{CCFD46E5-A670-46E7-BAC3-9A42050E19FE}" presName="hierRoot1" presStyleCnt="0"/>
      <dgm:spPr/>
    </dgm:pt>
    <dgm:pt modelId="{4C53D12F-EE38-4692-AD3F-4F72074ADA27}" type="pres">
      <dgm:prSet presAssocID="{CCFD46E5-A670-46E7-BAC3-9A42050E19FE}" presName="composite" presStyleCnt="0"/>
      <dgm:spPr/>
    </dgm:pt>
    <dgm:pt modelId="{32977524-75E8-4433-9F76-6F2B56972C76}" type="pres">
      <dgm:prSet presAssocID="{CCFD46E5-A670-46E7-BAC3-9A42050E19FE}" presName="background" presStyleLbl="node0" presStyleIdx="0" presStyleCnt="3"/>
      <dgm:spPr/>
    </dgm:pt>
    <dgm:pt modelId="{0FED7B99-8EDB-4C77-A51B-9251E561BA12}" type="pres">
      <dgm:prSet presAssocID="{CCFD46E5-A670-46E7-BAC3-9A42050E19FE}" presName="text" presStyleLbl="fgAcc0" presStyleIdx="0" presStyleCnt="3">
        <dgm:presLayoutVars>
          <dgm:chPref val="3"/>
        </dgm:presLayoutVars>
      </dgm:prSet>
      <dgm:spPr/>
    </dgm:pt>
    <dgm:pt modelId="{4CE2144C-41EA-460D-9010-878F7E295DAA}" type="pres">
      <dgm:prSet presAssocID="{CCFD46E5-A670-46E7-BAC3-9A42050E19FE}" presName="hierChild2" presStyleCnt="0"/>
      <dgm:spPr/>
    </dgm:pt>
    <dgm:pt modelId="{059EB05C-7A6F-440A-93AB-33C770CCE83B}" type="pres">
      <dgm:prSet presAssocID="{A2B4BD5A-24A7-43EB-B9AE-067AE0F6E4F7}" presName="hierRoot1" presStyleCnt="0"/>
      <dgm:spPr/>
    </dgm:pt>
    <dgm:pt modelId="{CD67993A-C3E6-4567-AFC7-E4D343B8CAB9}" type="pres">
      <dgm:prSet presAssocID="{A2B4BD5A-24A7-43EB-B9AE-067AE0F6E4F7}" presName="composite" presStyleCnt="0"/>
      <dgm:spPr/>
    </dgm:pt>
    <dgm:pt modelId="{F352DB80-7006-412B-B166-00BDC7E5F0E7}" type="pres">
      <dgm:prSet presAssocID="{A2B4BD5A-24A7-43EB-B9AE-067AE0F6E4F7}" presName="background" presStyleLbl="node0" presStyleIdx="1" presStyleCnt="3"/>
      <dgm:spPr/>
    </dgm:pt>
    <dgm:pt modelId="{BDA29EFC-06CA-40C2-9C0D-23A6512095D0}" type="pres">
      <dgm:prSet presAssocID="{A2B4BD5A-24A7-43EB-B9AE-067AE0F6E4F7}" presName="text" presStyleLbl="fgAcc0" presStyleIdx="1" presStyleCnt="3">
        <dgm:presLayoutVars>
          <dgm:chPref val="3"/>
        </dgm:presLayoutVars>
      </dgm:prSet>
      <dgm:spPr/>
    </dgm:pt>
    <dgm:pt modelId="{64721762-5A63-4C1D-9159-E09CE3B8BCEF}" type="pres">
      <dgm:prSet presAssocID="{A2B4BD5A-24A7-43EB-B9AE-067AE0F6E4F7}" presName="hierChild2" presStyleCnt="0"/>
      <dgm:spPr/>
    </dgm:pt>
    <dgm:pt modelId="{51D0ADB7-3366-4F02-8EE6-8573CCBC2655}" type="pres">
      <dgm:prSet presAssocID="{0F1ABE70-8837-4956-92CF-B15697C37876}" presName="hierRoot1" presStyleCnt="0"/>
      <dgm:spPr/>
    </dgm:pt>
    <dgm:pt modelId="{5B05DB40-8B92-4BB9-B406-D027DEE2BAC3}" type="pres">
      <dgm:prSet presAssocID="{0F1ABE70-8837-4956-92CF-B15697C37876}" presName="composite" presStyleCnt="0"/>
      <dgm:spPr/>
    </dgm:pt>
    <dgm:pt modelId="{2E7D1F70-4DA6-4008-BF39-FD211EC49B33}" type="pres">
      <dgm:prSet presAssocID="{0F1ABE70-8837-4956-92CF-B15697C37876}" presName="background" presStyleLbl="node0" presStyleIdx="2" presStyleCnt="3"/>
      <dgm:spPr/>
    </dgm:pt>
    <dgm:pt modelId="{2CC5E493-5827-4272-BBCC-6BF68E51039F}" type="pres">
      <dgm:prSet presAssocID="{0F1ABE70-8837-4956-92CF-B15697C37876}" presName="text" presStyleLbl="fgAcc0" presStyleIdx="2" presStyleCnt="3">
        <dgm:presLayoutVars>
          <dgm:chPref val="3"/>
        </dgm:presLayoutVars>
      </dgm:prSet>
      <dgm:spPr/>
    </dgm:pt>
    <dgm:pt modelId="{EE244B23-1617-447C-A2EC-F630A5658272}" type="pres">
      <dgm:prSet presAssocID="{0F1ABE70-8837-4956-92CF-B15697C37876}" presName="hierChild2" presStyleCnt="0"/>
      <dgm:spPr/>
    </dgm:pt>
  </dgm:ptLst>
  <dgm:cxnLst>
    <dgm:cxn modelId="{E6BA5A01-E447-413A-B4DC-B38C50DED0BA}" srcId="{BD88B3EB-3193-48F3-9226-C05032E80F1D}" destId="{CCFD46E5-A670-46E7-BAC3-9A42050E19FE}" srcOrd="0" destOrd="0" parTransId="{CA128EF7-E484-48BA-AB91-51BFA7682858}" sibTransId="{4B9E3AAF-6B4A-4583-BB5E-170C0F66A051}"/>
    <dgm:cxn modelId="{D49CB603-1935-4C02-93E4-BAD9A0516AEA}" type="presOf" srcId="{A2B4BD5A-24A7-43EB-B9AE-067AE0F6E4F7}" destId="{BDA29EFC-06CA-40C2-9C0D-23A6512095D0}" srcOrd="0" destOrd="0" presId="urn:microsoft.com/office/officeart/2005/8/layout/hierarchy1"/>
    <dgm:cxn modelId="{9692D117-F011-442E-9562-04E1215FEB18}" type="presOf" srcId="{0F1ABE70-8837-4956-92CF-B15697C37876}" destId="{2CC5E493-5827-4272-BBCC-6BF68E51039F}" srcOrd="0" destOrd="0" presId="urn:microsoft.com/office/officeart/2005/8/layout/hierarchy1"/>
    <dgm:cxn modelId="{08FD9D22-9EA4-4971-A3E1-60BA13B6FF5D}" srcId="{BD88B3EB-3193-48F3-9226-C05032E80F1D}" destId="{A2B4BD5A-24A7-43EB-B9AE-067AE0F6E4F7}" srcOrd="1" destOrd="0" parTransId="{A163E052-5C58-4FB1-B36A-2526A4D29F94}" sibTransId="{9BBB99A5-4C49-423F-AB3D-9F22DBFF2E35}"/>
    <dgm:cxn modelId="{5233453C-94C6-40C7-8527-98FE72726CC3}" type="presOf" srcId="{BD88B3EB-3193-48F3-9226-C05032E80F1D}" destId="{253EFF4D-EBAE-4A01-85AD-1B35D7A095B7}" srcOrd="0" destOrd="0" presId="urn:microsoft.com/office/officeart/2005/8/layout/hierarchy1"/>
    <dgm:cxn modelId="{5820055A-8BB4-40BE-B659-70574CB19772}" type="presOf" srcId="{CCFD46E5-A670-46E7-BAC3-9A42050E19FE}" destId="{0FED7B99-8EDB-4C77-A51B-9251E561BA12}" srcOrd="0" destOrd="0" presId="urn:microsoft.com/office/officeart/2005/8/layout/hierarchy1"/>
    <dgm:cxn modelId="{CF569299-4F5A-43EB-89A5-234F78258DFF}" srcId="{BD88B3EB-3193-48F3-9226-C05032E80F1D}" destId="{0F1ABE70-8837-4956-92CF-B15697C37876}" srcOrd="2" destOrd="0" parTransId="{B014639A-1DAB-48F7-82A2-0974228A4CBE}" sibTransId="{47C41DDB-DD70-466A-8826-4EC337DC5763}"/>
    <dgm:cxn modelId="{6889E9BC-1CDC-4484-9EE0-DCC602E21059}" type="presParOf" srcId="{253EFF4D-EBAE-4A01-85AD-1B35D7A095B7}" destId="{83409A7A-1D4F-4096-80DE-A6A97F4E7085}" srcOrd="0" destOrd="0" presId="urn:microsoft.com/office/officeart/2005/8/layout/hierarchy1"/>
    <dgm:cxn modelId="{FC54847C-423F-41CB-A10E-FC8E7D9D44F6}" type="presParOf" srcId="{83409A7A-1D4F-4096-80DE-A6A97F4E7085}" destId="{4C53D12F-EE38-4692-AD3F-4F72074ADA27}" srcOrd="0" destOrd="0" presId="urn:microsoft.com/office/officeart/2005/8/layout/hierarchy1"/>
    <dgm:cxn modelId="{72298E03-5C33-4943-B5CF-FB0DD7348A68}" type="presParOf" srcId="{4C53D12F-EE38-4692-AD3F-4F72074ADA27}" destId="{32977524-75E8-4433-9F76-6F2B56972C76}" srcOrd="0" destOrd="0" presId="urn:microsoft.com/office/officeart/2005/8/layout/hierarchy1"/>
    <dgm:cxn modelId="{F92FCF15-0B82-4AFD-B3FA-130D276C36FB}" type="presParOf" srcId="{4C53D12F-EE38-4692-AD3F-4F72074ADA27}" destId="{0FED7B99-8EDB-4C77-A51B-9251E561BA12}" srcOrd="1" destOrd="0" presId="urn:microsoft.com/office/officeart/2005/8/layout/hierarchy1"/>
    <dgm:cxn modelId="{BCC8E611-4D6C-448D-9CFD-267041179680}" type="presParOf" srcId="{83409A7A-1D4F-4096-80DE-A6A97F4E7085}" destId="{4CE2144C-41EA-460D-9010-878F7E295DAA}" srcOrd="1" destOrd="0" presId="urn:microsoft.com/office/officeart/2005/8/layout/hierarchy1"/>
    <dgm:cxn modelId="{840BA55C-8D05-4603-8B7F-D684305AAAD7}" type="presParOf" srcId="{253EFF4D-EBAE-4A01-85AD-1B35D7A095B7}" destId="{059EB05C-7A6F-440A-93AB-33C770CCE83B}" srcOrd="1" destOrd="0" presId="urn:microsoft.com/office/officeart/2005/8/layout/hierarchy1"/>
    <dgm:cxn modelId="{9D0B0E85-FD60-42C3-BE2E-10D31E82103D}" type="presParOf" srcId="{059EB05C-7A6F-440A-93AB-33C770CCE83B}" destId="{CD67993A-C3E6-4567-AFC7-E4D343B8CAB9}" srcOrd="0" destOrd="0" presId="urn:microsoft.com/office/officeart/2005/8/layout/hierarchy1"/>
    <dgm:cxn modelId="{259E6EE2-17CD-4E89-A212-F502F975640B}" type="presParOf" srcId="{CD67993A-C3E6-4567-AFC7-E4D343B8CAB9}" destId="{F352DB80-7006-412B-B166-00BDC7E5F0E7}" srcOrd="0" destOrd="0" presId="urn:microsoft.com/office/officeart/2005/8/layout/hierarchy1"/>
    <dgm:cxn modelId="{BD351E01-D33E-4761-BAD7-072499063BBB}" type="presParOf" srcId="{CD67993A-C3E6-4567-AFC7-E4D343B8CAB9}" destId="{BDA29EFC-06CA-40C2-9C0D-23A6512095D0}" srcOrd="1" destOrd="0" presId="urn:microsoft.com/office/officeart/2005/8/layout/hierarchy1"/>
    <dgm:cxn modelId="{44CE3537-0FF6-4075-898A-95FAF91D3513}" type="presParOf" srcId="{059EB05C-7A6F-440A-93AB-33C770CCE83B}" destId="{64721762-5A63-4C1D-9159-E09CE3B8BCEF}" srcOrd="1" destOrd="0" presId="urn:microsoft.com/office/officeart/2005/8/layout/hierarchy1"/>
    <dgm:cxn modelId="{CEBEDEBC-7AE5-4404-8505-0749DBAACC74}" type="presParOf" srcId="{253EFF4D-EBAE-4A01-85AD-1B35D7A095B7}" destId="{51D0ADB7-3366-4F02-8EE6-8573CCBC2655}" srcOrd="2" destOrd="0" presId="urn:microsoft.com/office/officeart/2005/8/layout/hierarchy1"/>
    <dgm:cxn modelId="{1CD5BBC3-1414-42B4-BA17-6BEBA929EE88}" type="presParOf" srcId="{51D0ADB7-3366-4F02-8EE6-8573CCBC2655}" destId="{5B05DB40-8B92-4BB9-B406-D027DEE2BAC3}" srcOrd="0" destOrd="0" presId="urn:microsoft.com/office/officeart/2005/8/layout/hierarchy1"/>
    <dgm:cxn modelId="{26713430-93D9-4300-A2B9-2C843CD0920F}" type="presParOf" srcId="{5B05DB40-8B92-4BB9-B406-D027DEE2BAC3}" destId="{2E7D1F70-4DA6-4008-BF39-FD211EC49B33}" srcOrd="0" destOrd="0" presId="urn:microsoft.com/office/officeart/2005/8/layout/hierarchy1"/>
    <dgm:cxn modelId="{DAC528EF-C1C4-4163-A7D7-F8FCF6B9C576}" type="presParOf" srcId="{5B05DB40-8B92-4BB9-B406-D027DEE2BAC3}" destId="{2CC5E493-5827-4272-BBCC-6BF68E51039F}" srcOrd="1" destOrd="0" presId="urn:microsoft.com/office/officeart/2005/8/layout/hierarchy1"/>
    <dgm:cxn modelId="{907F964E-8574-43C1-838A-9A29C237C827}" type="presParOf" srcId="{51D0ADB7-3366-4F02-8EE6-8573CCBC2655}" destId="{EE244B23-1617-447C-A2EC-F630A565827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C570DA7-36CE-4250-871A-768F4D8A325D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B6EE818-5256-4D9C-8EFD-98C06E227372}">
      <dgm:prSet/>
      <dgm:spPr/>
      <dgm:t>
        <a:bodyPr/>
        <a:lstStyle/>
        <a:p>
          <a:r>
            <a:rPr lang="en-GB"/>
            <a:t>What ethical considerations might arise?</a:t>
          </a:r>
          <a:endParaRPr lang="en-US"/>
        </a:p>
      </dgm:t>
    </dgm:pt>
    <dgm:pt modelId="{6CC0FA79-29FF-42F3-A26B-2443595ECB93}" type="parTrans" cxnId="{68B277F6-2F15-4D5D-990D-32BAFA629568}">
      <dgm:prSet/>
      <dgm:spPr/>
      <dgm:t>
        <a:bodyPr/>
        <a:lstStyle/>
        <a:p>
          <a:endParaRPr lang="en-US"/>
        </a:p>
      </dgm:t>
    </dgm:pt>
    <dgm:pt modelId="{109426AB-74E0-4AE4-BB8F-ABF62B22B612}" type="sibTrans" cxnId="{68B277F6-2F15-4D5D-990D-32BAFA629568}">
      <dgm:prSet/>
      <dgm:spPr/>
      <dgm:t>
        <a:bodyPr/>
        <a:lstStyle/>
        <a:p>
          <a:endParaRPr lang="en-US"/>
        </a:p>
      </dgm:t>
    </dgm:pt>
    <dgm:pt modelId="{2E52A1ED-2AA9-4D00-AF4A-7EA1DBFE8F56}">
      <dgm:prSet/>
      <dgm:spPr/>
      <dgm:t>
        <a:bodyPr/>
        <a:lstStyle/>
        <a:p>
          <a:r>
            <a:rPr lang="en-GB"/>
            <a:t>How might these be managed?</a:t>
          </a:r>
          <a:endParaRPr lang="en-US"/>
        </a:p>
      </dgm:t>
    </dgm:pt>
    <dgm:pt modelId="{4FF3C83A-2467-482A-BFB4-A2A95FEB4808}" type="parTrans" cxnId="{02123B77-5661-4DA4-92AF-93E3BA33CE6F}">
      <dgm:prSet/>
      <dgm:spPr/>
      <dgm:t>
        <a:bodyPr/>
        <a:lstStyle/>
        <a:p>
          <a:endParaRPr lang="en-US"/>
        </a:p>
      </dgm:t>
    </dgm:pt>
    <dgm:pt modelId="{CEB70D69-BBA6-498A-B246-658A3AAE91EF}" type="sibTrans" cxnId="{02123B77-5661-4DA4-92AF-93E3BA33CE6F}">
      <dgm:prSet/>
      <dgm:spPr/>
      <dgm:t>
        <a:bodyPr/>
        <a:lstStyle/>
        <a:p>
          <a:endParaRPr lang="en-US"/>
        </a:p>
      </dgm:t>
    </dgm:pt>
    <dgm:pt modelId="{9206BF97-1291-41CC-A38E-505FD2827A72}" type="pres">
      <dgm:prSet presAssocID="{BC570DA7-36CE-4250-871A-768F4D8A325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0E891D2-9A4B-404D-B11A-C7ED0D420CE1}" type="pres">
      <dgm:prSet presAssocID="{6B6EE818-5256-4D9C-8EFD-98C06E227372}" presName="hierRoot1" presStyleCnt="0"/>
      <dgm:spPr/>
    </dgm:pt>
    <dgm:pt modelId="{7A38AFBD-9258-43C5-A1AD-8349FD0869A7}" type="pres">
      <dgm:prSet presAssocID="{6B6EE818-5256-4D9C-8EFD-98C06E227372}" presName="composite" presStyleCnt="0"/>
      <dgm:spPr/>
    </dgm:pt>
    <dgm:pt modelId="{10C552CB-DDA0-4F9D-881E-622EDFAA8962}" type="pres">
      <dgm:prSet presAssocID="{6B6EE818-5256-4D9C-8EFD-98C06E227372}" presName="background" presStyleLbl="node0" presStyleIdx="0" presStyleCnt="2"/>
      <dgm:spPr/>
    </dgm:pt>
    <dgm:pt modelId="{DE2CB5CC-3AE1-406C-8CCD-86CBF89C70E1}" type="pres">
      <dgm:prSet presAssocID="{6B6EE818-5256-4D9C-8EFD-98C06E227372}" presName="text" presStyleLbl="fgAcc0" presStyleIdx="0" presStyleCnt="2">
        <dgm:presLayoutVars>
          <dgm:chPref val="3"/>
        </dgm:presLayoutVars>
      </dgm:prSet>
      <dgm:spPr/>
    </dgm:pt>
    <dgm:pt modelId="{E144E04F-5B90-4D53-9682-6A331B1C6B22}" type="pres">
      <dgm:prSet presAssocID="{6B6EE818-5256-4D9C-8EFD-98C06E227372}" presName="hierChild2" presStyleCnt="0"/>
      <dgm:spPr/>
    </dgm:pt>
    <dgm:pt modelId="{4CFF670A-C206-4F84-BAAE-1448FE416641}" type="pres">
      <dgm:prSet presAssocID="{2E52A1ED-2AA9-4D00-AF4A-7EA1DBFE8F56}" presName="hierRoot1" presStyleCnt="0"/>
      <dgm:spPr/>
    </dgm:pt>
    <dgm:pt modelId="{382D52D7-4251-4D24-BCE5-B5850499D5A6}" type="pres">
      <dgm:prSet presAssocID="{2E52A1ED-2AA9-4D00-AF4A-7EA1DBFE8F56}" presName="composite" presStyleCnt="0"/>
      <dgm:spPr/>
    </dgm:pt>
    <dgm:pt modelId="{F40A1167-EDDA-4A20-B5C4-B7047A0844A4}" type="pres">
      <dgm:prSet presAssocID="{2E52A1ED-2AA9-4D00-AF4A-7EA1DBFE8F56}" presName="background" presStyleLbl="node0" presStyleIdx="1" presStyleCnt="2"/>
      <dgm:spPr/>
    </dgm:pt>
    <dgm:pt modelId="{6CE60B98-4CE7-4BF8-B610-F6E1E83C7A8A}" type="pres">
      <dgm:prSet presAssocID="{2E52A1ED-2AA9-4D00-AF4A-7EA1DBFE8F56}" presName="text" presStyleLbl="fgAcc0" presStyleIdx="1" presStyleCnt="2">
        <dgm:presLayoutVars>
          <dgm:chPref val="3"/>
        </dgm:presLayoutVars>
      </dgm:prSet>
      <dgm:spPr/>
    </dgm:pt>
    <dgm:pt modelId="{EC067572-791B-491E-BF59-71494B9B308A}" type="pres">
      <dgm:prSet presAssocID="{2E52A1ED-2AA9-4D00-AF4A-7EA1DBFE8F56}" presName="hierChild2" presStyleCnt="0"/>
      <dgm:spPr/>
    </dgm:pt>
  </dgm:ptLst>
  <dgm:cxnLst>
    <dgm:cxn modelId="{6730835B-F665-4942-B722-03A3E6495CDE}" type="presOf" srcId="{BC570DA7-36CE-4250-871A-768F4D8A325D}" destId="{9206BF97-1291-41CC-A38E-505FD2827A72}" srcOrd="0" destOrd="0" presId="urn:microsoft.com/office/officeart/2005/8/layout/hierarchy1"/>
    <dgm:cxn modelId="{B26F6746-014D-4F6F-A126-9A3AE1EAE6F1}" type="presOf" srcId="{6B6EE818-5256-4D9C-8EFD-98C06E227372}" destId="{DE2CB5CC-3AE1-406C-8CCD-86CBF89C70E1}" srcOrd="0" destOrd="0" presId="urn:microsoft.com/office/officeart/2005/8/layout/hierarchy1"/>
    <dgm:cxn modelId="{02123B77-5661-4DA4-92AF-93E3BA33CE6F}" srcId="{BC570DA7-36CE-4250-871A-768F4D8A325D}" destId="{2E52A1ED-2AA9-4D00-AF4A-7EA1DBFE8F56}" srcOrd="1" destOrd="0" parTransId="{4FF3C83A-2467-482A-BFB4-A2A95FEB4808}" sibTransId="{CEB70D69-BBA6-498A-B246-658A3AAE91EF}"/>
    <dgm:cxn modelId="{97B08D83-FAD2-4B9D-891D-6C595D25FD91}" type="presOf" srcId="{2E52A1ED-2AA9-4D00-AF4A-7EA1DBFE8F56}" destId="{6CE60B98-4CE7-4BF8-B610-F6E1E83C7A8A}" srcOrd="0" destOrd="0" presId="urn:microsoft.com/office/officeart/2005/8/layout/hierarchy1"/>
    <dgm:cxn modelId="{68B277F6-2F15-4D5D-990D-32BAFA629568}" srcId="{BC570DA7-36CE-4250-871A-768F4D8A325D}" destId="{6B6EE818-5256-4D9C-8EFD-98C06E227372}" srcOrd="0" destOrd="0" parTransId="{6CC0FA79-29FF-42F3-A26B-2443595ECB93}" sibTransId="{109426AB-74E0-4AE4-BB8F-ABF62B22B612}"/>
    <dgm:cxn modelId="{0C426CAE-F008-48D2-8B51-5845F88BA8B0}" type="presParOf" srcId="{9206BF97-1291-41CC-A38E-505FD2827A72}" destId="{E0E891D2-9A4B-404D-B11A-C7ED0D420CE1}" srcOrd="0" destOrd="0" presId="urn:microsoft.com/office/officeart/2005/8/layout/hierarchy1"/>
    <dgm:cxn modelId="{6DF4C05A-8492-43BD-8322-DE11C2A95714}" type="presParOf" srcId="{E0E891D2-9A4B-404D-B11A-C7ED0D420CE1}" destId="{7A38AFBD-9258-43C5-A1AD-8349FD0869A7}" srcOrd="0" destOrd="0" presId="urn:microsoft.com/office/officeart/2005/8/layout/hierarchy1"/>
    <dgm:cxn modelId="{1D4A337B-A190-4DCB-A5C0-0D2062283D6C}" type="presParOf" srcId="{7A38AFBD-9258-43C5-A1AD-8349FD0869A7}" destId="{10C552CB-DDA0-4F9D-881E-622EDFAA8962}" srcOrd="0" destOrd="0" presId="urn:microsoft.com/office/officeart/2005/8/layout/hierarchy1"/>
    <dgm:cxn modelId="{4296A68A-4767-4111-8213-70955848D629}" type="presParOf" srcId="{7A38AFBD-9258-43C5-A1AD-8349FD0869A7}" destId="{DE2CB5CC-3AE1-406C-8CCD-86CBF89C70E1}" srcOrd="1" destOrd="0" presId="urn:microsoft.com/office/officeart/2005/8/layout/hierarchy1"/>
    <dgm:cxn modelId="{4FAAD9E6-D1D8-4225-8A6F-E0661B68D0F7}" type="presParOf" srcId="{E0E891D2-9A4B-404D-B11A-C7ED0D420CE1}" destId="{E144E04F-5B90-4D53-9682-6A331B1C6B22}" srcOrd="1" destOrd="0" presId="urn:microsoft.com/office/officeart/2005/8/layout/hierarchy1"/>
    <dgm:cxn modelId="{63F9589D-C6BE-4B5A-BCB3-41DFCE45301F}" type="presParOf" srcId="{9206BF97-1291-41CC-A38E-505FD2827A72}" destId="{4CFF670A-C206-4F84-BAAE-1448FE416641}" srcOrd="1" destOrd="0" presId="urn:microsoft.com/office/officeart/2005/8/layout/hierarchy1"/>
    <dgm:cxn modelId="{35427CE5-3143-456B-BC65-883232BC5847}" type="presParOf" srcId="{4CFF670A-C206-4F84-BAAE-1448FE416641}" destId="{382D52D7-4251-4D24-BCE5-B5850499D5A6}" srcOrd="0" destOrd="0" presId="urn:microsoft.com/office/officeart/2005/8/layout/hierarchy1"/>
    <dgm:cxn modelId="{DC9E3A27-44D3-4A01-AEA1-64234D426E14}" type="presParOf" srcId="{382D52D7-4251-4D24-BCE5-B5850499D5A6}" destId="{F40A1167-EDDA-4A20-B5C4-B7047A0844A4}" srcOrd="0" destOrd="0" presId="urn:microsoft.com/office/officeart/2005/8/layout/hierarchy1"/>
    <dgm:cxn modelId="{19BCDDD7-C783-4252-8045-2A9D1ABEBCC4}" type="presParOf" srcId="{382D52D7-4251-4D24-BCE5-B5850499D5A6}" destId="{6CE60B98-4CE7-4BF8-B610-F6E1E83C7A8A}" srcOrd="1" destOrd="0" presId="urn:microsoft.com/office/officeart/2005/8/layout/hierarchy1"/>
    <dgm:cxn modelId="{2AEBC0C0-2BF1-492D-8E0E-98770B137224}" type="presParOf" srcId="{4CFF670A-C206-4F84-BAAE-1448FE416641}" destId="{EC067572-791B-491E-BF59-71494B9B308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B6DEB90-33E5-4C23-8678-AA1BE7CBDEF7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EE8B699-4A32-4CEC-948E-7EE5B7ADC71D}">
      <dgm:prSet/>
      <dgm:spPr/>
      <dgm:t>
        <a:bodyPr/>
        <a:lstStyle/>
        <a:p>
          <a:r>
            <a:rPr lang="en-GB"/>
            <a:t>Honesty</a:t>
          </a:r>
          <a:endParaRPr lang="en-US"/>
        </a:p>
      </dgm:t>
    </dgm:pt>
    <dgm:pt modelId="{331B66B6-062D-4F9F-AB5E-5AA062D5E21C}" type="parTrans" cxnId="{A38082FD-94E4-42FF-AA33-B9BEBDFBE964}">
      <dgm:prSet/>
      <dgm:spPr/>
      <dgm:t>
        <a:bodyPr/>
        <a:lstStyle/>
        <a:p>
          <a:endParaRPr lang="en-US"/>
        </a:p>
      </dgm:t>
    </dgm:pt>
    <dgm:pt modelId="{0F8CC648-EA47-4EE1-B801-35D03DE1EC14}" type="sibTrans" cxnId="{A38082FD-94E4-42FF-AA33-B9BEBDFBE964}">
      <dgm:prSet/>
      <dgm:spPr/>
      <dgm:t>
        <a:bodyPr/>
        <a:lstStyle/>
        <a:p>
          <a:endParaRPr lang="en-US"/>
        </a:p>
      </dgm:t>
    </dgm:pt>
    <dgm:pt modelId="{F5DCBDE4-1432-4B4C-BD5E-0F0A4AF20DA8}">
      <dgm:prSet/>
      <dgm:spPr/>
      <dgm:t>
        <a:bodyPr/>
        <a:lstStyle/>
        <a:p>
          <a:r>
            <a:rPr lang="en-GB"/>
            <a:t>Integrity</a:t>
          </a:r>
          <a:endParaRPr lang="en-US"/>
        </a:p>
      </dgm:t>
    </dgm:pt>
    <dgm:pt modelId="{2FAF2675-8B53-4FC2-A3B3-2FB6EC1FDFF3}" type="parTrans" cxnId="{53F6A9F6-DD18-4D5E-81A7-686735EFD2F8}">
      <dgm:prSet/>
      <dgm:spPr/>
      <dgm:t>
        <a:bodyPr/>
        <a:lstStyle/>
        <a:p>
          <a:endParaRPr lang="en-US"/>
        </a:p>
      </dgm:t>
    </dgm:pt>
    <dgm:pt modelId="{1C4F3428-54B7-430F-A0B4-180208477C86}" type="sibTrans" cxnId="{53F6A9F6-DD18-4D5E-81A7-686735EFD2F8}">
      <dgm:prSet/>
      <dgm:spPr/>
      <dgm:t>
        <a:bodyPr/>
        <a:lstStyle/>
        <a:p>
          <a:endParaRPr lang="en-US"/>
        </a:p>
      </dgm:t>
    </dgm:pt>
    <dgm:pt modelId="{403F737F-2EEE-4B7B-97C5-C158EAA07CB4}">
      <dgm:prSet/>
      <dgm:spPr/>
      <dgm:t>
        <a:bodyPr/>
        <a:lstStyle/>
        <a:p>
          <a:r>
            <a:rPr lang="en-GB"/>
            <a:t>Competence</a:t>
          </a:r>
          <a:endParaRPr lang="en-US"/>
        </a:p>
      </dgm:t>
    </dgm:pt>
    <dgm:pt modelId="{51BDF15B-6322-4FF8-A787-124170C7182F}" type="parTrans" cxnId="{4D89B2CB-C15B-47F4-B7A1-F15FC2824B54}">
      <dgm:prSet/>
      <dgm:spPr/>
      <dgm:t>
        <a:bodyPr/>
        <a:lstStyle/>
        <a:p>
          <a:endParaRPr lang="en-US"/>
        </a:p>
      </dgm:t>
    </dgm:pt>
    <dgm:pt modelId="{2FE446E2-7100-4CDE-A05F-1345B66231E2}" type="sibTrans" cxnId="{4D89B2CB-C15B-47F4-B7A1-F15FC2824B54}">
      <dgm:prSet/>
      <dgm:spPr/>
      <dgm:t>
        <a:bodyPr/>
        <a:lstStyle/>
        <a:p>
          <a:endParaRPr lang="en-US"/>
        </a:p>
      </dgm:t>
    </dgm:pt>
    <dgm:pt modelId="{9C7CD75F-042D-4FE8-B24D-D92AD816890A}">
      <dgm:prSet/>
      <dgm:spPr/>
      <dgm:t>
        <a:bodyPr/>
        <a:lstStyle/>
        <a:p>
          <a:r>
            <a:rPr lang="en-GB" dirty="0"/>
            <a:t>Carefulness </a:t>
          </a:r>
          <a:endParaRPr lang="en-US" dirty="0"/>
        </a:p>
      </dgm:t>
    </dgm:pt>
    <dgm:pt modelId="{FD243194-C942-4748-A583-601F624443BB}" type="parTrans" cxnId="{E7D83E97-222B-433D-9625-E60DC1A22D19}">
      <dgm:prSet/>
      <dgm:spPr/>
      <dgm:t>
        <a:bodyPr/>
        <a:lstStyle/>
        <a:p>
          <a:endParaRPr lang="en-US"/>
        </a:p>
      </dgm:t>
    </dgm:pt>
    <dgm:pt modelId="{DA0BCAC6-AB1F-4284-883F-8F880A74BF5E}" type="sibTrans" cxnId="{E7D83E97-222B-433D-9625-E60DC1A22D19}">
      <dgm:prSet/>
      <dgm:spPr/>
      <dgm:t>
        <a:bodyPr/>
        <a:lstStyle/>
        <a:p>
          <a:endParaRPr lang="en-US"/>
        </a:p>
      </dgm:t>
    </dgm:pt>
    <dgm:pt modelId="{07238464-B0B5-423E-A7D1-BB856C36D073}">
      <dgm:prSet/>
      <dgm:spPr/>
      <dgm:t>
        <a:bodyPr/>
        <a:lstStyle/>
        <a:p>
          <a:r>
            <a:rPr lang="en-GB" dirty="0"/>
            <a:t>Openness </a:t>
          </a:r>
          <a:endParaRPr lang="en-US" dirty="0"/>
        </a:p>
      </dgm:t>
    </dgm:pt>
    <dgm:pt modelId="{6004D5B1-4460-4BF3-B7BC-A5EE9D08260B}" type="parTrans" cxnId="{52F7D588-5D84-4382-8242-7EDED858A0DA}">
      <dgm:prSet/>
      <dgm:spPr/>
      <dgm:t>
        <a:bodyPr/>
        <a:lstStyle/>
        <a:p>
          <a:endParaRPr lang="en-US"/>
        </a:p>
      </dgm:t>
    </dgm:pt>
    <dgm:pt modelId="{60421842-579B-44F4-848E-7F34953F5D06}" type="sibTrans" cxnId="{52F7D588-5D84-4382-8242-7EDED858A0DA}">
      <dgm:prSet/>
      <dgm:spPr/>
      <dgm:t>
        <a:bodyPr/>
        <a:lstStyle/>
        <a:p>
          <a:endParaRPr lang="en-US"/>
        </a:p>
      </dgm:t>
    </dgm:pt>
    <dgm:pt modelId="{628299A5-D871-43E5-BF6E-D670A8A315ED}">
      <dgm:prSet/>
      <dgm:spPr/>
      <dgm:t>
        <a:bodyPr/>
        <a:lstStyle/>
        <a:p>
          <a:r>
            <a:rPr lang="en-GB" dirty="0"/>
            <a:t>Legality </a:t>
          </a:r>
          <a:endParaRPr lang="en-US" dirty="0"/>
        </a:p>
      </dgm:t>
    </dgm:pt>
    <dgm:pt modelId="{5A79DEB8-770C-4AE0-ADF0-E9088E5642BD}" type="parTrans" cxnId="{D9F5C9FB-97BD-422F-8454-C4DAF1D5E562}">
      <dgm:prSet/>
      <dgm:spPr/>
      <dgm:t>
        <a:bodyPr/>
        <a:lstStyle/>
        <a:p>
          <a:endParaRPr lang="en-US"/>
        </a:p>
      </dgm:t>
    </dgm:pt>
    <dgm:pt modelId="{10776A53-B3AC-4E52-91E2-B093E7303C30}" type="sibTrans" cxnId="{D9F5C9FB-97BD-422F-8454-C4DAF1D5E562}">
      <dgm:prSet/>
      <dgm:spPr/>
      <dgm:t>
        <a:bodyPr/>
        <a:lstStyle/>
        <a:p>
          <a:endParaRPr lang="en-US"/>
        </a:p>
      </dgm:t>
    </dgm:pt>
    <dgm:pt modelId="{8EEC4161-4CF2-4B4C-8E62-B7C7252256F5}">
      <dgm:prSet/>
      <dgm:spPr/>
      <dgm:t>
        <a:bodyPr/>
        <a:lstStyle/>
        <a:p>
          <a:r>
            <a:rPr lang="en-GB"/>
            <a:t>Social responsibility</a:t>
          </a:r>
          <a:endParaRPr lang="en-US"/>
        </a:p>
      </dgm:t>
    </dgm:pt>
    <dgm:pt modelId="{13661449-80E6-4DA5-9743-7EFC2FF3FC7B}" type="parTrans" cxnId="{4CE315BE-B470-49DA-901A-FFFACA2FEF02}">
      <dgm:prSet/>
      <dgm:spPr/>
      <dgm:t>
        <a:bodyPr/>
        <a:lstStyle/>
        <a:p>
          <a:endParaRPr lang="en-US"/>
        </a:p>
      </dgm:t>
    </dgm:pt>
    <dgm:pt modelId="{612938EF-C2FD-43C7-AD3D-90F93045D459}" type="sibTrans" cxnId="{4CE315BE-B470-49DA-901A-FFFACA2FEF02}">
      <dgm:prSet/>
      <dgm:spPr/>
      <dgm:t>
        <a:bodyPr/>
        <a:lstStyle/>
        <a:p>
          <a:endParaRPr lang="en-US"/>
        </a:p>
      </dgm:t>
    </dgm:pt>
    <dgm:pt modelId="{BC6D0F16-773A-40E2-BC52-F13C9D791E2B}">
      <dgm:prSet/>
      <dgm:spPr/>
      <dgm:t>
        <a:bodyPr/>
        <a:lstStyle/>
        <a:p>
          <a:r>
            <a:rPr lang="en-GB"/>
            <a:t>Non-discrimination</a:t>
          </a:r>
          <a:endParaRPr lang="en-US"/>
        </a:p>
      </dgm:t>
    </dgm:pt>
    <dgm:pt modelId="{ACCA664A-AD5D-48CB-AB8E-C47EC77E5166}" type="parTrans" cxnId="{AB380C7E-7175-4410-8651-6E4589850CE0}">
      <dgm:prSet/>
      <dgm:spPr/>
      <dgm:t>
        <a:bodyPr/>
        <a:lstStyle/>
        <a:p>
          <a:endParaRPr lang="en-US"/>
        </a:p>
      </dgm:t>
    </dgm:pt>
    <dgm:pt modelId="{A9828D0E-F71E-4AC7-9328-B0E085C6E547}" type="sibTrans" cxnId="{AB380C7E-7175-4410-8651-6E4589850CE0}">
      <dgm:prSet/>
      <dgm:spPr/>
      <dgm:t>
        <a:bodyPr/>
        <a:lstStyle/>
        <a:p>
          <a:endParaRPr lang="en-US"/>
        </a:p>
      </dgm:t>
    </dgm:pt>
    <dgm:pt modelId="{E9EEFECC-2476-4F8C-B92D-5C18357E86E1}" type="pres">
      <dgm:prSet presAssocID="{FB6DEB90-33E5-4C23-8678-AA1BE7CBDEF7}" presName="diagram" presStyleCnt="0">
        <dgm:presLayoutVars>
          <dgm:dir/>
          <dgm:resizeHandles val="exact"/>
        </dgm:presLayoutVars>
      </dgm:prSet>
      <dgm:spPr/>
    </dgm:pt>
    <dgm:pt modelId="{F63C8783-E6F3-4025-BA02-6C92898DEB3C}" type="pres">
      <dgm:prSet presAssocID="{2EE8B699-4A32-4CEC-948E-7EE5B7ADC71D}" presName="node" presStyleLbl="node1" presStyleIdx="0" presStyleCnt="8">
        <dgm:presLayoutVars>
          <dgm:bulletEnabled val="1"/>
        </dgm:presLayoutVars>
      </dgm:prSet>
      <dgm:spPr/>
    </dgm:pt>
    <dgm:pt modelId="{AC49B2EC-C181-4FF3-833D-F071EE2E741C}" type="pres">
      <dgm:prSet presAssocID="{0F8CC648-EA47-4EE1-B801-35D03DE1EC14}" presName="sibTrans" presStyleCnt="0"/>
      <dgm:spPr/>
    </dgm:pt>
    <dgm:pt modelId="{83953F65-4254-49CD-A3F9-192E86D131F6}" type="pres">
      <dgm:prSet presAssocID="{F5DCBDE4-1432-4B4C-BD5E-0F0A4AF20DA8}" presName="node" presStyleLbl="node1" presStyleIdx="1" presStyleCnt="8">
        <dgm:presLayoutVars>
          <dgm:bulletEnabled val="1"/>
        </dgm:presLayoutVars>
      </dgm:prSet>
      <dgm:spPr/>
    </dgm:pt>
    <dgm:pt modelId="{14C3C11A-8172-4B59-876D-D090186251E8}" type="pres">
      <dgm:prSet presAssocID="{1C4F3428-54B7-430F-A0B4-180208477C86}" presName="sibTrans" presStyleCnt="0"/>
      <dgm:spPr/>
    </dgm:pt>
    <dgm:pt modelId="{F79F0691-E134-45DC-A1AE-8FBFF10859B5}" type="pres">
      <dgm:prSet presAssocID="{403F737F-2EEE-4B7B-97C5-C158EAA07CB4}" presName="node" presStyleLbl="node1" presStyleIdx="2" presStyleCnt="8">
        <dgm:presLayoutVars>
          <dgm:bulletEnabled val="1"/>
        </dgm:presLayoutVars>
      </dgm:prSet>
      <dgm:spPr/>
    </dgm:pt>
    <dgm:pt modelId="{382D933B-1094-4637-832C-B15EFC49657A}" type="pres">
      <dgm:prSet presAssocID="{2FE446E2-7100-4CDE-A05F-1345B66231E2}" presName="sibTrans" presStyleCnt="0"/>
      <dgm:spPr/>
    </dgm:pt>
    <dgm:pt modelId="{4A354EEC-D407-4331-AA90-378869016D66}" type="pres">
      <dgm:prSet presAssocID="{9C7CD75F-042D-4FE8-B24D-D92AD816890A}" presName="node" presStyleLbl="node1" presStyleIdx="3" presStyleCnt="8">
        <dgm:presLayoutVars>
          <dgm:bulletEnabled val="1"/>
        </dgm:presLayoutVars>
      </dgm:prSet>
      <dgm:spPr/>
    </dgm:pt>
    <dgm:pt modelId="{335D5571-6B3E-4D2A-91BD-47ECE21A1480}" type="pres">
      <dgm:prSet presAssocID="{DA0BCAC6-AB1F-4284-883F-8F880A74BF5E}" presName="sibTrans" presStyleCnt="0"/>
      <dgm:spPr/>
    </dgm:pt>
    <dgm:pt modelId="{FBE36F98-A765-4586-8C4A-5E6E8025675E}" type="pres">
      <dgm:prSet presAssocID="{07238464-B0B5-423E-A7D1-BB856C36D073}" presName="node" presStyleLbl="node1" presStyleIdx="4" presStyleCnt="8">
        <dgm:presLayoutVars>
          <dgm:bulletEnabled val="1"/>
        </dgm:presLayoutVars>
      </dgm:prSet>
      <dgm:spPr/>
    </dgm:pt>
    <dgm:pt modelId="{7C82A11F-52F6-4554-9E13-CD56CBB3DB38}" type="pres">
      <dgm:prSet presAssocID="{60421842-579B-44F4-848E-7F34953F5D06}" presName="sibTrans" presStyleCnt="0"/>
      <dgm:spPr/>
    </dgm:pt>
    <dgm:pt modelId="{D387FAB4-B567-4A53-89A1-5C17816D706B}" type="pres">
      <dgm:prSet presAssocID="{628299A5-D871-43E5-BF6E-D670A8A315ED}" presName="node" presStyleLbl="node1" presStyleIdx="5" presStyleCnt="8">
        <dgm:presLayoutVars>
          <dgm:bulletEnabled val="1"/>
        </dgm:presLayoutVars>
      </dgm:prSet>
      <dgm:spPr/>
    </dgm:pt>
    <dgm:pt modelId="{46DBADAD-C376-46B5-8171-463F2D1F6C43}" type="pres">
      <dgm:prSet presAssocID="{10776A53-B3AC-4E52-91E2-B093E7303C30}" presName="sibTrans" presStyleCnt="0"/>
      <dgm:spPr/>
    </dgm:pt>
    <dgm:pt modelId="{D0DC82C3-F061-4538-A2A3-D6BDE2ED0735}" type="pres">
      <dgm:prSet presAssocID="{8EEC4161-4CF2-4B4C-8E62-B7C7252256F5}" presName="node" presStyleLbl="node1" presStyleIdx="6" presStyleCnt="8">
        <dgm:presLayoutVars>
          <dgm:bulletEnabled val="1"/>
        </dgm:presLayoutVars>
      </dgm:prSet>
      <dgm:spPr/>
    </dgm:pt>
    <dgm:pt modelId="{C58EE04C-EC84-451B-B1BB-7E586526700B}" type="pres">
      <dgm:prSet presAssocID="{612938EF-C2FD-43C7-AD3D-90F93045D459}" presName="sibTrans" presStyleCnt="0"/>
      <dgm:spPr/>
    </dgm:pt>
    <dgm:pt modelId="{24BBBB57-403D-425B-80F7-E7D276F98C89}" type="pres">
      <dgm:prSet presAssocID="{BC6D0F16-773A-40E2-BC52-F13C9D791E2B}" presName="node" presStyleLbl="node1" presStyleIdx="7" presStyleCnt="8">
        <dgm:presLayoutVars>
          <dgm:bulletEnabled val="1"/>
        </dgm:presLayoutVars>
      </dgm:prSet>
      <dgm:spPr/>
    </dgm:pt>
  </dgm:ptLst>
  <dgm:cxnLst>
    <dgm:cxn modelId="{9BFBAC27-323C-4DF3-A147-9940C8EEC85B}" type="presOf" srcId="{2EE8B699-4A32-4CEC-948E-7EE5B7ADC71D}" destId="{F63C8783-E6F3-4025-BA02-6C92898DEB3C}" srcOrd="0" destOrd="0" presId="urn:microsoft.com/office/officeart/2005/8/layout/default"/>
    <dgm:cxn modelId="{9E2CB033-5FAD-4C3E-A415-63D8E73D28B0}" type="presOf" srcId="{8EEC4161-4CF2-4B4C-8E62-B7C7252256F5}" destId="{D0DC82C3-F061-4538-A2A3-D6BDE2ED0735}" srcOrd="0" destOrd="0" presId="urn:microsoft.com/office/officeart/2005/8/layout/default"/>
    <dgm:cxn modelId="{3617C535-FC96-47DC-B92C-4D8B4AE2071B}" type="presOf" srcId="{BC6D0F16-773A-40E2-BC52-F13C9D791E2B}" destId="{24BBBB57-403D-425B-80F7-E7D276F98C89}" srcOrd="0" destOrd="0" presId="urn:microsoft.com/office/officeart/2005/8/layout/default"/>
    <dgm:cxn modelId="{AFE32F3D-43F6-4B52-8005-67CF8FE8BE2D}" type="presOf" srcId="{F5DCBDE4-1432-4B4C-BD5E-0F0A4AF20DA8}" destId="{83953F65-4254-49CD-A3F9-192E86D131F6}" srcOrd="0" destOrd="0" presId="urn:microsoft.com/office/officeart/2005/8/layout/default"/>
    <dgm:cxn modelId="{9AEE533E-1A0C-4BFA-AD16-564D9A060FD5}" type="presOf" srcId="{9C7CD75F-042D-4FE8-B24D-D92AD816890A}" destId="{4A354EEC-D407-4331-AA90-378869016D66}" srcOrd="0" destOrd="0" presId="urn:microsoft.com/office/officeart/2005/8/layout/default"/>
    <dgm:cxn modelId="{AB380C7E-7175-4410-8651-6E4589850CE0}" srcId="{FB6DEB90-33E5-4C23-8678-AA1BE7CBDEF7}" destId="{BC6D0F16-773A-40E2-BC52-F13C9D791E2B}" srcOrd="7" destOrd="0" parTransId="{ACCA664A-AD5D-48CB-AB8E-C47EC77E5166}" sibTransId="{A9828D0E-F71E-4AC7-9328-B0E085C6E547}"/>
    <dgm:cxn modelId="{52F7D588-5D84-4382-8242-7EDED858A0DA}" srcId="{FB6DEB90-33E5-4C23-8678-AA1BE7CBDEF7}" destId="{07238464-B0B5-423E-A7D1-BB856C36D073}" srcOrd="4" destOrd="0" parTransId="{6004D5B1-4460-4BF3-B7BC-A5EE9D08260B}" sibTransId="{60421842-579B-44F4-848E-7F34953F5D06}"/>
    <dgm:cxn modelId="{E7D83E97-222B-433D-9625-E60DC1A22D19}" srcId="{FB6DEB90-33E5-4C23-8678-AA1BE7CBDEF7}" destId="{9C7CD75F-042D-4FE8-B24D-D92AD816890A}" srcOrd="3" destOrd="0" parTransId="{FD243194-C942-4748-A583-601F624443BB}" sibTransId="{DA0BCAC6-AB1F-4284-883F-8F880A74BF5E}"/>
    <dgm:cxn modelId="{AB2A2DA3-B8CB-4D33-9A94-31561DF8BFD5}" type="presOf" srcId="{403F737F-2EEE-4B7B-97C5-C158EAA07CB4}" destId="{F79F0691-E134-45DC-A1AE-8FBFF10859B5}" srcOrd="0" destOrd="0" presId="urn:microsoft.com/office/officeart/2005/8/layout/default"/>
    <dgm:cxn modelId="{72C12CA4-6885-492A-9E46-C42A0B04AF7C}" type="presOf" srcId="{628299A5-D871-43E5-BF6E-D670A8A315ED}" destId="{D387FAB4-B567-4A53-89A1-5C17816D706B}" srcOrd="0" destOrd="0" presId="urn:microsoft.com/office/officeart/2005/8/layout/default"/>
    <dgm:cxn modelId="{4CE315BE-B470-49DA-901A-FFFACA2FEF02}" srcId="{FB6DEB90-33E5-4C23-8678-AA1BE7CBDEF7}" destId="{8EEC4161-4CF2-4B4C-8E62-B7C7252256F5}" srcOrd="6" destOrd="0" parTransId="{13661449-80E6-4DA5-9743-7EFC2FF3FC7B}" sibTransId="{612938EF-C2FD-43C7-AD3D-90F93045D459}"/>
    <dgm:cxn modelId="{4D89B2CB-C15B-47F4-B7A1-F15FC2824B54}" srcId="{FB6DEB90-33E5-4C23-8678-AA1BE7CBDEF7}" destId="{403F737F-2EEE-4B7B-97C5-C158EAA07CB4}" srcOrd="2" destOrd="0" parTransId="{51BDF15B-6322-4FF8-A787-124170C7182F}" sibTransId="{2FE446E2-7100-4CDE-A05F-1345B66231E2}"/>
    <dgm:cxn modelId="{31C307CF-70C7-4152-B42F-2EEFBD4CF895}" type="presOf" srcId="{FB6DEB90-33E5-4C23-8678-AA1BE7CBDEF7}" destId="{E9EEFECC-2476-4F8C-B92D-5C18357E86E1}" srcOrd="0" destOrd="0" presId="urn:microsoft.com/office/officeart/2005/8/layout/default"/>
    <dgm:cxn modelId="{D61A69D0-7788-48BE-BB1E-20A5F5F0AEB1}" type="presOf" srcId="{07238464-B0B5-423E-A7D1-BB856C36D073}" destId="{FBE36F98-A765-4586-8C4A-5E6E8025675E}" srcOrd="0" destOrd="0" presId="urn:microsoft.com/office/officeart/2005/8/layout/default"/>
    <dgm:cxn modelId="{53F6A9F6-DD18-4D5E-81A7-686735EFD2F8}" srcId="{FB6DEB90-33E5-4C23-8678-AA1BE7CBDEF7}" destId="{F5DCBDE4-1432-4B4C-BD5E-0F0A4AF20DA8}" srcOrd="1" destOrd="0" parTransId="{2FAF2675-8B53-4FC2-A3B3-2FB6EC1FDFF3}" sibTransId="{1C4F3428-54B7-430F-A0B4-180208477C86}"/>
    <dgm:cxn modelId="{D9F5C9FB-97BD-422F-8454-C4DAF1D5E562}" srcId="{FB6DEB90-33E5-4C23-8678-AA1BE7CBDEF7}" destId="{628299A5-D871-43E5-BF6E-D670A8A315ED}" srcOrd="5" destOrd="0" parTransId="{5A79DEB8-770C-4AE0-ADF0-E9088E5642BD}" sibTransId="{10776A53-B3AC-4E52-91E2-B093E7303C30}"/>
    <dgm:cxn modelId="{A38082FD-94E4-42FF-AA33-B9BEBDFBE964}" srcId="{FB6DEB90-33E5-4C23-8678-AA1BE7CBDEF7}" destId="{2EE8B699-4A32-4CEC-948E-7EE5B7ADC71D}" srcOrd="0" destOrd="0" parTransId="{331B66B6-062D-4F9F-AB5E-5AA062D5E21C}" sibTransId="{0F8CC648-EA47-4EE1-B801-35D03DE1EC14}"/>
    <dgm:cxn modelId="{99E0A155-1B08-4E24-A55E-9B8E67B56D18}" type="presParOf" srcId="{E9EEFECC-2476-4F8C-B92D-5C18357E86E1}" destId="{F63C8783-E6F3-4025-BA02-6C92898DEB3C}" srcOrd="0" destOrd="0" presId="urn:microsoft.com/office/officeart/2005/8/layout/default"/>
    <dgm:cxn modelId="{1DE8BBF2-D6E3-4C62-9D90-A18DD1D85CAF}" type="presParOf" srcId="{E9EEFECC-2476-4F8C-B92D-5C18357E86E1}" destId="{AC49B2EC-C181-4FF3-833D-F071EE2E741C}" srcOrd="1" destOrd="0" presId="urn:microsoft.com/office/officeart/2005/8/layout/default"/>
    <dgm:cxn modelId="{6636D2CE-6EA2-4EE3-AB18-9393A15BA4A0}" type="presParOf" srcId="{E9EEFECC-2476-4F8C-B92D-5C18357E86E1}" destId="{83953F65-4254-49CD-A3F9-192E86D131F6}" srcOrd="2" destOrd="0" presId="urn:microsoft.com/office/officeart/2005/8/layout/default"/>
    <dgm:cxn modelId="{F2A2CF95-C611-4418-9D29-074506671298}" type="presParOf" srcId="{E9EEFECC-2476-4F8C-B92D-5C18357E86E1}" destId="{14C3C11A-8172-4B59-876D-D090186251E8}" srcOrd="3" destOrd="0" presId="urn:microsoft.com/office/officeart/2005/8/layout/default"/>
    <dgm:cxn modelId="{39238E83-6193-4720-A844-E39AF322BABF}" type="presParOf" srcId="{E9EEFECC-2476-4F8C-B92D-5C18357E86E1}" destId="{F79F0691-E134-45DC-A1AE-8FBFF10859B5}" srcOrd="4" destOrd="0" presId="urn:microsoft.com/office/officeart/2005/8/layout/default"/>
    <dgm:cxn modelId="{86E51371-AB9A-4018-8155-63863C58260A}" type="presParOf" srcId="{E9EEFECC-2476-4F8C-B92D-5C18357E86E1}" destId="{382D933B-1094-4637-832C-B15EFC49657A}" srcOrd="5" destOrd="0" presId="urn:microsoft.com/office/officeart/2005/8/layout/default"/>
    <dgm:cxn modelId="{527401A9-839D-4EAD-8899-D27720C1C72E}" type="presParOf" srcId="{E9EEFECC-2476-4F8C-B92D-5C18357E86E1}" destId="{4A354EEC-D407-4331-AA90-378869016D66}" srcOrd="6" destOrd="0" presId="urn:microsoft.com/office/officeart/2005/8/layout/default"/>
    <dgm:cxn modelId="{542740EF-339D-46CC-905D-85E113633ACB}" type="presParOf" srcId="{E9EEFECC-2476-4F8C-B92D-5C18357E86E1}" destId="{335D5571-6B3E-4D2A-91BD-47ECE21A1480}" srcOrd="7" destOrd="0" presId="urn:microsoft.com/office/officeart/2005/8/layout/default"/>
    <dgm:cxn modelId="{7D46DB98-5751-4065-893A-F44B926A258C}" type="presParOf" srcId="{E9EEFECC-2476-4F8C-B92D-5C18357E86E1}" destId="{FBE36F98-A765-4586-8C4A-5E6E8025675E}" srcOrd="8" destOrd="0" presId="urn:microsoft.com/office/officeart/2005/8/layout/default"/>
    <dgm:cxn modelId="{793E03D0-E7CF-41FA-8C1D-5C68785D545E}" type="presParOf" srcId="{E9EEFECC-2476-4F8C-B92D-5C18357E86E1}" destId="{7C82A11F-52F6-4554-9E13-CD56CBB3DB38}" srcOrd="9" destOrd="0" presId="urn:microsoft.com/office/officeart/2005/8/layout/default"/>
    <dgm:cxn modelId="{0963BD7C-9C68-4DBE-8A8D-A9FD3E6B82A5}" type="presParOf" srcId="{E9EEFECC-2476-4F8C-B92D-5C18357E86E1}" destId="{D387FAB4-B567-4A53-89A1-5C17816D706B}" srcOrd="10" destOrd="0" presId="urn:microsoft.com/office/officeart/2005/8/layout/default"/>
    <dgm:cxn modelId="{E7A9FB1C-45A2-4810-A05B-C0EF9EE3F541}" type="presParOf" srcId="{E9EEFECC-2476-4F8C-B92D-5C18357E86E1}" destId="{46DBADAD-C376-46B5-8171-463F2D1F6C43}" srcOrd="11" destOrd="0" presId="urn:microsoft.com/office/officeart/2005/8/layout/default"/>
    <dgm:cxn modelId="{24EBDFEB-FB66-4A76-8C79-C147B535EEFE}" type="presParOf" srcId="{E9EEFECC-2476-4F8C-B92D-5C18357E86E1}" destId="{D0DC82C3-F061-4538-A2A3-D6BDE2ED0735}" srcOrd="12" destOrd="0" presId="urn:microsoft.com/office/officeart/2005/8/layout/default"/>
    <dgm:cxn modelId="{359F6103-6134-4F9D-9837-5C0B6034739D}" type="presParOf" srcId="{E9EEFECC-2476-4F8C-B92D-5C18357E86E1}" destId="{C58EE04C-EC84-451B-B1BB-7E586526700B}" srcOrd="13" destOrd="0" presId="urn:microsoft.com/office/officeart/2005/8/layout/default"/>
    <dgm:cxn modelId="{CC811041-72E6-4ACF-8288-6EE4B6FA070D}" type="presParOf" srcId="{E9EEFECC-2476-4F8C-B92D-5C18357E86E1}" destId="{24BBBB57-403D-425B-80F7-E7D276F98C89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41BDEF9-F037-4141-9AE0-B48648CF9F7C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B1B1C1C-2658-4C05-BC36-92142A455F6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Respecting human dignity and privacy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345E7E-1193-468F-AEA6-EBA1B6DDD2D9}" type="parTrans" cxnId="{A08CEAF2-EFCD-439C-BEE7-58F2448A5830}">
      <dgm:prSet/>
      <dgm:spPr/>
      <dgm:t>
        <a:bodyPr/>
        <a:lstStyle/>
        <a:p>
          <a:endParaRPr lang="en-US"/>
        </a:p>
      </dgm:t>
    </dgm:pt>
    <dgm:pt modelId="{CABF5862-768E-4E96-A985-64ED58D47963}" type="sibTrans" cxnId="{A08CEAF2-EFCD-439C-BEE7-58F2448A5830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D0371D23-5C21-43E1-8B16-7827F3E4FB0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Taking note of, and adhering to, issues of health and safety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9A6AF2-AAFB-42CE-BDA0-3480FD2145BE}" type="parTrans" cxnId="{238564FB-C1DF-46AC-8CCB-69B922A768AB}">
      <dgm:prSet/>
      <dgm:spPr/>
      <dgm:t>
        <a:bodyPr/>
        <a:lstStyle/>
        <a:p>
          <a:endParaRPr lang="en-US"/>
        </a:p>
      </dgm:t>
    </dgm:pt>
    <dgm:pt modelId="{17CD211E-0285-4FCE-9764-077D200FC3D6}" type="sibTrans" cxnId="{238564FB-C1DF-46AC-8CCB-69B922A768AB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AA27CE20-3BA8-4855-BFF0-E51B54D5D1EF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Avoiding discrimination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F7D4BA-3783-404D-A823-7D8A0620D81F}" type="parTrans" cxnId="{EF4F00F1-DBED-4EB3-A3BC-09079354E81E}">
      <dgm:prSet/>
      <dgm:spPr/>
      <dgm:t>
        <a:bodyPr/>
        <a:lstStyle/>
        <a:p>
          <a:endParaRPr lang="en-US"/>
        </a:p>
      </dgm:t>
    </dgm:pt>
    <dgm:pt modelId="{D0D53E55-E6D5-46AC-9DC3-8033EC29DE4F}" type="sibTrans" cxnId="{EF4F00F1-DBED-4EB3-A3BC-09079354E81E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A26F2497-59E6-4E52-BDE6-DB6DA61A3D0E}">
      <dgm:prSet/>
      <dgm:spPr/>
      <dgm:t>
        <a:bodyPr/>
        <a:lstStyle/>
        <a:p>
          <a:r>
            <a:rPr lang="en-GB" dirty="0">
              <a:latin typeface="Arial" pitchFamily="34" charset="0"/>
              <a:cs typeface="Arial" pitchFamily="34" charset="0"/>
            </a:rPr>
            <a:t>Protection</a:t>
          </a:r>
        </a:p>
      </dgm:t>
    </dgm:pt>
    <dgm:pt modelId="{67B42C76-24CF-408B-80BB-51B570D6B658}" type="parTrans" cxnId="{1BFF6654-8F7F-42A0-8E78-06C2057650B1}">
      <dgm:prSet/>
      <dgm:spPr/>
      <dgm:t>
        <a:bodyPr/>
        <a:lstStyle/>
        <a:p>
          <a:endParaRPr lang="en-GB"/>
        </a:p>
      </dgm:t>
    </dgm:pt>
    <dgm:pt modelId="{CB790C24-A048-4247-A801-8A59F9B28CC0}" type="sibTrans" cxnId="{1BFF6654-8F7F-42A0-8E78-06C2057650B1}">
      <dgm:prSet phldrT="4" phldr="0"/>
      <dgm:spPr/>
      <dgm:t>
        <a:bodyPr/>
        <a:lstStyle/>
        <a:p>
          <a:r>
            <a:rPr lang="en-GB"/>
            <a:t>4</a:t>
          </a:r>
        </a:p>
      </dgm:t>
    </dgm:pt>
    <dgm:pt modelId="{22674D4B-DB81-4218-BA6E-3CA60761E94A}" type="pres">
      <dgm:prSet presAssocID="{741BDEF9-F037-4141-9AE0-B48648CF9F7C}" presName="Name0" presStyleCnt="0">
        <dgm:presLayoutVars>
          <dgm:animLvl val="lvl"/>
          <dgm:resizeHandles val="exact"/>
        </dgm:presLayoutVars>
      </dgm:prSet>
      <dgm:spPr/>
    </dgm:pt>
    <dgm:pt modelId="{E9F39B3A-E824-444D-A18E-EE3DD7655BAF}" type="pres">
      <dgm:prSet presAssocID="{FB1B1C1C-2658-4C05-BC36-92142A455F63}" presName="compositeNode" presStyleCnt="0">
        <dgm:presLayoutVars>
          <dgm:bulletEnabled val="1"/>
        </dgm:presLayoutVars>
      </dgm:prSet>
      <dgm:spPr/>
    </dgm:pt>
    <dgm:pt modelId="{31534EDF-4A9F-4C96-9B33-FCCA151E977D}" type="pres">
      <dgm:prSet presAssocID="{FB1B1C1C-2658-4C05-BC36-92142A455F63}" presName="bgRect" presStyleLbl="bgAccFollowNode1" presStyleIdx="0" presStyleCnt="4"/>
      <dgm:spPr/>
    </dgm:pt>
    <dgm:pt modelId="{C792E5DB-83EC-4E09-941D-4898FB2A427C}" type="pres">
      <dgm:prSet presAssocID="{CABF5862-768E-4E96-A985-64ED58D47963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80E2ED52-3EE1-411F-8A7F-C63BB8891FEA}" type="pres">
      <dgm:prSet presAssocID="{FB1B1C1C-2658-4C05-BC36-92142A455F63}" presName="bottomLine" presStyleLbl="alignNode1" presStyleIdx="1" presStyleCnt="8">
        <dgm:presLayoutVars/>
      </dgm:prSet>
      <dgm:spPr/>
    </dgm:pt>
    <dgm:pt modelId="{194F261B-9807-47F8-8D95-5221B28D746B}" type="pres">
      <dgm:prSet presAssocID="{FB1B1C1C-2658-4C05-BC36-92142A455F63}" presName="nodeText" presStyleLbl="bgAccFollowNode1" presStyleIdx="0" presStyleCnt="4">
        <dgm:presLayoutVars>
          <dgm:bulletEnabled val="1"/>
        </dgm:presLayoutVars>
      </dgm:prSet>
      <dgm:spPr/>
    </dgm:pt>
    <dgm:pt modelId="{DDC3D2B1-5C50-4DB5-AC8F-16E2FD913A63}" type="pres">
      <dgm:prSet presAssocID="{CABF5862-768E-4E96-A985-64ED58D47963}" presName="sibTrans" presStyleCnt="0"/>
      <dgm:spPr/>
    </dgm:pt>
    <dgm:pt modelId="{41C3F6B5-DFB3-4177-8350-E621B4EEF908}" type="pres">
      <dgm:prSet presAssocID="{D0371D23-5C21-43E1-8B16-7827F3E4FB0A}" presName="compositeNode" presStyleCnt="0">
        <dgm:presLayoutVars>
          <dgm:bulletEnabled val="1"/>
        </dgm:presLayoutVars>
      </dgm:prSet>
      <dgm:spPr/>
    </dgm:pt>
    <dgm:pt modelId="{D6C1E23E-6EF9-447E-B3BE-4EA33E13C64B}" type="pres">
      <dgm:prSet presAssocID="{D0371D23-5C21-43E1-8B16-7827F3E4FB0A}" presName="bgRect" presStyleLbl="bgAccFollowNode1" presStyleIdx="1" presStyleCnt="4"/>
      <dgm:spPr/>
    </dgm:pt>
    <dgm:pt modelId="{5D9C497D-ECD2-4CAC-B679-E37077FCF56A}" type="pres">
      <dgm:prSet presAssocID="{17CD211E-0285-4FCE-9764-077D200FC3D6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CBF82A55-5DCB-4392-8123-E012371DD265}" type="pres">
      <dgm:prSet presAssocID="{D0371D23-5C21-43E1-8B16-7827F3E4FB0A}" presName="bottomLine" presStyleLbl="alignNode1" presStyleIdx="3" presStyleCnt="8">
        <dgm:presLayoutVars/>
      </dgm:prSet>
      <dgm:spPr/>
    </dgm:pt>
    <dgm:pt modelId="{BACE37F7-3D1D-433E-AC49-03F105DAD795}" type="pres">
      <dgm:prSet presAssocID="{D0371D23-5C21-43E1-8B16-7827F3E4FB0A}" presName="nodeText" presStyleLbl="bgAccFollowNode1" presStyleIdx="1" presStyleCnt="4">
        <dgm:presLayoutVars>
          <dgm:bulletEnabled val="1"/>
        </dgm:presLayoutVars>
      </dgm:prSet>
      <dgm:spPr/>
    </dgm:pt>
    <dgm:pt modelId="{CB582C7F-D409-49A9-822E-BE94DD836EB1}" type="pres">
      <dgm:prSet presAssocID="{17CD211E-0285-4FCE-9764-077D200FC3D6}" presName="sibTrans" presStyleCnt="0"/>
      <dgm:spPr/>
    </dgm:pt>
    <dgm:pt modelId="{B4DC0589-FDCA-406E-8AA2-309C99A6010D}" type="pres">
      <dgm:prSet presAssocID="{AA27CE20-3BA8-4855-BFF0-E51B54D5D1EF}" presName="compositeNode" presStyleCnt="0">
        <dgm:presLayoutVars>
          <dgm:bulletEnabled val="1"/>
        </dgm:presLayoutVars>
      </dgm:prSet>
      <dgm:spPr/>
    </dgm:pt>
    <dgm:pt modelId="{CE21ABCD-E47C-478E-B273-5519DC2955F2}" type="pres">
      <dgm:prSet presAssocID="{AA27CE20-3BA8-4855-BFF0-E51B54D5D1EF}" presName="bgRect" presStyleLbl="bgAccFollowNode1" presStyleIdx="2" presStyleCnt="4"/>
      <dgm:spPr/>
    </dgm:pt>
    <dgm:pt modelId="{943490AD-1E0E-47E4-903B-2170A2F40C74}" type="pres">
      <dgm:prSet presAssocID="{D0D53E55-E6D5-46AC-9DC3-8033EC29DE4F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76C44E21-AE9E-4891-A834-AD5E34AC863B}" type="pres">
      <dgm:prSet presAssocID="{AA27CE20-3BA8-4855-BFF0-E51B54D5D1EF}" presName="bottomLine" presStyleLbl="alignNode1" presStyleIdx="5" presStyleCnt="8">
        <dgm:presLayoutVars/>
      </dgm:prSet>
      <dgm:spPr/>
    </dgm:pt>
    <dgm:pt modelId="{ED0B0C65-CDE7-4285-9AC1-8747E7E9626B}" type="pres">
      <dgm:prSet presAssocID="{AA27CE20-3BA8-4855-BFF0-E51B54D5D1EF}" presName="nodeText" presStyleLbl="bgAccFollowNode1" presStyleIdx="2" presStyleCnt="4">
        <dgm:presLayoutVars>
          <dgm:bulletEnabled val="1"/>
        </dgm:presLayoutVars>
      </dgm:prSet>
      <dgm:spPr/>
    </dgm:pt>
    <dgm:pt modelId="{79E6D630-D995-4D61-84C5-BD20D29E8B3C}" type="pres">
      <dgm:prSet presAssocID="{D0D53E55-E6D5-46AC-9DC3-8033EC29DE4F}" presName="sibTrans" presStyleCnt="0"/>
      <dgm:spPr/>
    </dgm:pt>
    <dgm:pt modelId="{34D566DF-D3EE-4FFB-8765-27EF709F3A62}" type="pres">
      <dgm:prSet presAssocID="{A26F2497-59E6-4E52-BDE6-DB6DA61A3D0E}" presName="compositeNode" presStyleCnt="0">
        <dgm:presLayoutVars>
          <dgm:bulletEnabled val="1"/>
        </dgm:presLayoutVars>
      </dgm:prSet>
      <dgm:spPr/>
    </dgm:pt>
    <dgm:pt modelId="{4DB86378-4484-4108-A35A-662F570F0D60}" type="pres">
      <dgm:prSet presAssocID="{A26F2497-59E6-4E52-BDE6-DB6DA61A3D0E}" presName="bgRect" presStyleLbl="bgAccFollowNode1" presStyleIdx="3" presStyleCnt="4"/>
      <dgm:spPr/>
    </dgm:pt>
    <dgm:pt modelId="{C6934D63-6ADD-4C2F-9086-C50B55D00E74}" type="pres">
      <dgm:prSet presAssocID="{CB790C24-A048-4247-A801-8A59F9B28CC0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1616C0B0-69C9-4AF9-9461-9778A9A7F89E}" type="pres">
      <dgm:prSet presAssocID="{A26F2497-59E6-4E52-BDE6-DB6DA61A3D0E}" presName="bottomLine" presStyleLbl="alignNode1" presStyleIdx="7" presStyleCnt="8">
        <dgm:presLayoutVars/>
      </dgm:prSet>
      <dgm:spPr/>
    </dgm:pt>
    <dgm:pt modelId="{7A765A95-53A5-4682-A4A7-579B784A7F51}" type="pres">
      <dgm:prSet presAssocID="{A26F2497-59E6-4E52-BDE6-DB6DA61A3D0E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EB25CE07-94C0-4529-9656-E2D948F22F75}" type="presOf" srcId="{CABF5862-768E-4E96-A985-64ED58D47963}" destId="{C792E5DB-83EC-4E09-941D-4898FB2A427C}" srcOrd="0" destOrd="0" presId="urn:microsoft.com/office/officeart/2016/7/layout/BasicLinearProcessNumbered"/>
    <dgm:cxn modelId="{B1015D2F-D991-4FFF-894E-E73725C41037}" type="presOf" srcId="{FB1B1C1C-2658-4C05-BC36-92142A455F63}" destId="{194F261B-9807-47F8-8D95-5221B28D746B}" srcOrd="1" destOrd="0" presId="urn:microsoft.com/office/officeart/2016/7/layout/BasicLinearProcessNumbered"/>
    <dgm:cxn modelId="{D3687636-EFCE-427F-8B0B-BE29198E9DA1}" type="presOf" srcId="{A26F2497-59E6-4E52-BDE6-DB6DA61A3D0E}" destId="{7A765A95-53A5-4682-A4A7-579B784A7F51}" srcOrd="1" destOrd="0" presId="urn:microsoft.com/office/officeart/2016/7/layout/BasicLinearProcessNumbered"/>
    <dgm:cxn modelId="{53308C3B-8B37-4FA9-B61C-72167267CA0D}" type="presOf" srcId="{AA27CE20-3BA8-4855-BFF0-E51B54D5D1EF}" destId="{CE21ABCD-E47C-478E-B273-5519DC2955F2}" srcOrd="0" destOrd="0" presId="urn:microsoft.com/office/officeart/2016/7/layout/BasicLinearProcessNumbered"/>
    <dgm:cxn modelId="{F641A264-FF03-4409-B2AF-C281E3077D18}" type="presOf" srcId="{D0371D23-5C21-43E1-8B16-7827F3E4FB0A}" destId="{BACE37F7-3D1D-433E-AC49-03F105DAD795}" srcOrd="1" destOrd="0" presId="urn:microsoft.com/office/officeart/2016/7/layout/BasicLinearProcessNumbered"/>
    <dgm:cxn modelId="{1BFF6654-8F7F-42A0-8E78-06C2057650B1}" srcId="{741BDEF9-F037-4141-9AE0-B48648CF9F7C}" destId="{A26F2497-59E6-4E52-BDE6-DB6DA61A3D0E}" srcOrd="3" destOrd="0" parTransId="{67B42C76-24CF-408B-80BB-51B570D6B658}" sibTransId="{CB790C24-A048-4247-A801-8A59F9B28CC0}"/>
    <dgm:cxn modelId="{ACAB7B84-DBAC-421C-B0BB-85B0F7D2114D}" type="presOf" srcId="{CB790C24-A048-4247-A801-8A59F9B28CC0}" destId="{C6934D63-6ADD-4C2F-9086-C50B55D00E74}" srcOrd="0" destOrd="0" presId="urn:microsoft.com/office/officeart/2016/7/layout/BasicLinearProcessNumbered"/>
    <dgm:cxn modelId="{C22E6387-26A4-4184-9D9F-2CF40A246A04}" type="presOf" srcId="{AA27CE20-3BA8-4855-BFF0-E51B54D5D1EF}" destId="{ED0B0C65-CDE7-4285-9AC1-8747E7E9626B}" srcOrd="1" destOrd="0" presId="urn:microsoft.com/office/officeart/2016/7/layout/BasicLinearProcessNumbered"/>
    <dgm:cxn modelId="{0E555187-2FC7-488D-BFB8-2A09D8A7C55D}" type="presOf" srcId="{741BDEF9-F037-4141-9AE0-B48648CF9F7C}" destId="{22674D4B-DB81-4218-BA6E-3CA60761E94A}" srcOrd="0" destOrd="0" presId="urn:microsoft.com/office/officeart/2016/7/layout/BasicLinearProcessNumbered"/>
    <dgm:cxn modelId="{590D8388-C9EE-4EC5-A4DA-7C3AD472289B}" type="presOf" srcId="{17CD211E-0285-4FCE-9764-077D200FC3D6}" destId="{5D9C497D-ECD2-4CAC-B679-E37077FCF56A}" srcOrd="0" destOrd="0" presId="urn:microsoft.com/office/officeart/2016/7/layout/BasicLinearProcessNumbered"/>
    <dgm:cxn modelId="{562BBE8E-606B-4E0A-803A-BF2D1170BD43}" type="presOf" srcId="{D0371D23-5C21-43E1-8B16-7827F3E4FB0A}" destId="{D6C1E23E-6EF9-447E-B3BE-4EA33E13C64B}" srcOrd="0" destOrd="0" presId="urn:microsoft.com/office/officeart/2016/7/layout/BasicLinearProcessNumbered"/>
    <dgm:cxn modelId="{EA8CAFB6-FCA4-4462-84ED-C1EDA82433E6}" type="presOf" srcId="{FB1B1C1C-2658-4C05-BC36-92142A455F63}" destId="{31534EDF-4A9F-4C96-9B33-FCCA151E977D}" srcOrd="0" destOrd="0" presId="urn:microsoft.com/office/officeart/2016/7/layout/BasicLinearProcessNumbered"/>
    <dgm:cxn modelId="{24DAB7BA-0C96-43B8-B93F-572DDE78827E}" type="presOf" srcId="{D0D53E55-E6D5-46AC-9DC3-8033EC29DE4F}" destId="{943490AD-1E0E-47E4-903B-2170A2F40C74}" srcOrd="0" destOrd="0" presId="urn:microsoft.com/office/officeart/2016/7/layout/BasicLinearProcessNumbered"/>
    <dgm:cxn modelId="{EF4F00F1-DBED-4EB3-A3BC-09079354E81E}" srcId="{741BDEF9-F037-4141-9AE0-B48648CF9F7C}" destId="{AA27CE20-3BA8-4855-BFF0-E51B54D5D1EF}" srcOrd="2" destOrd="0" parTransId="{02F7D4BA-3783-404D-A823-7D8A0620D81F}" sibTransId="{D0D53E55-E6D5-46AC-9DC3-8033EC29DE4F}"/>
    <dgm:cxn modelId="{A08CEAF2-EFCD-439C-BEE7-58F2448A5830}" srcId="{741BDEF9-F037-4141-9AE0-B48648CF9F7C}" destId="{FB1B1C1C-2658-4C05-BC36-92142A455F63}" srcOrd="0" destOrd="0" parTransId="{0C345E7E-1193-468F-AEA6-EBA1B6DDD2D9}" sibTransId="{CABF5862-768E-4E96-A985-64ED58D47963}"/>
    <dgm:cxn modelId="{B7C794F4-0D34-48AE-BDAB-398E8ACB9114}" type="presOf" srcId="{A26F2497-59E6-4E52-BDE6-DB6DA61A3D0E}" destId="{4DB86378-4484-4108-A35A-662F570F0D60}" srcOrd="0" destOrd="0" presId="urn:microsoft.com/office/officeart/2016/7/layout/BasicLinearProcessNumbered"/>
    <dgm:cxn modelId="{238564FB-C1DF-46AC-8CCB-69B922A768AB}" srcId="{741BDEF9-F037-4141-9AE0-B48648CF9F7C}" destId="{D0371D23-5C21-43E1-8B16-7827F3E4FB0A}" srcOrd="1" destOrd="0" parTransId="{8E9A6AF2-AAFB-42CE-BDA0-3480FD2145BE}" sibTransId="{17CD211E-0285-4FCE-9764-077D200FC3D6}"/>
    <dgm:cxn modelId="{221404AC-4178-4CAC-8CA4-C2192AEDE21D}" type="presParOf" srcId="{22674D4B-DB81-4218-BA6E-3CA60761E94A}" destId="{E9F39B3A-E824-444D-A18E-EE3DD7655BAF}" srcOrd="0" destOrd="0" presId="urn:microsoft.com/office/officeart/2016/7/layout/BasicLinearProcessNumbered"/>
    <dgm:cxn modelId="{9423559F-1F87-42DA-BDE5-636AECE657F5}" type="presParOf" srcId="{E9F39B3A-E824-444D-A18E-EE3DD7655BAF}" destId="{31534EDF-4A9F-4C96-9B33-FCCA151E977D}" srcOrd="0" destOrd="0" presId="urn:microsoft.com/office/officeart/2016/7/layout/BasicLinearProcessNumbered"/>
    <dgm:cxn modelId="{3DD39FCD-C583-46BF-BE5E-D5167D5FE9A7}" type="presParOf" srcId="{E9F39B3A-E824-444D-A18E-EE3DD7655BAF}" destId="{C792E5DB-83EC-4E09-941D-4898FB2A427C}" srcOrd="1" destOrd="0" presId="urn:microsoft.com/office/officeart/2016/7/layout/BasicLinearProcessNumbered"/>
    <dgm:cxn modelId="{700F8E3D-31F3-455C-BFE4-25A99A930FA2}" type="presParOf" srcId="{E9F39B3A-E824-444D-A18E-EE3DD7655BAF}" destId="{80E2ED52-3EE1-411F-8A7F-C63BB8891FEA}" srcOrd="2" destOrd="0" presId="urn:microsoft.com/office/officeart/2016/7/layout/BasicLinearProcessNumbered"/>
    <dgm:cxn modelId="{588F27C6-64BA-434B-8BEE-14B8B0468FD1}" type="presParOf" srcId="{E9F39B3A-E824-444D-A18E-EE3DD7655BAF}" destId="{194F261B-9807-47F8-8D95-5221B28D746B}" srcOrd="3" destOrd="0" presId="urn:microsoft.com/office/officeart/2016/7/layout/BasicLinearProcessNumbered"/>
    <dgm:cxn modelId="{3A11CEE5-C983-4AF3-960A-B70397384046}" type="presParOf" srcId="{22674D4B-DB81-4218-BA6E-3CA60761E94A}" destId="{DDC3D2B1-5C50-4DB5-AC8F-16E2FD913A63}" srcOrd="1" destOrd="0" presId="urn:microsoft.com/office/officeart/2016/7/layout/BasicLinearProcessNumbered"/>
    <dgm:cxn modelId="{6E2F6C9F-F907-4648-BC3C-A62276031326}" type="presParOf" srcId="{22674D4B-DB81-4218-BA6E-3CA60761E94A}" destId="{41C3F6B5-DFB3-4177-8350-E621B4EEF908}" srcOrd="2" destOrd="0" presId="urn:microsoft.com/office/officeart/2016/7/layout/BasicLinearProcessNumbered"/>
    <dgm:cxn modelId="{883EA261-7B73-49B5-AE94-4EA9C3BF62EC}" type="presParOf" srcId="{41C3F6B5-DFB3-4177-8350-E621B4EEF908}" destId="{D6C1E23E-6EF9-447E-B3BE-4EA33E13C64B}" srcOrd="0" destOrd="0" presId="urn:microsoft.com/office/officeart/2016/7/layout/BasicLinearProcessNumbered"/>
    <dgm:cxn modelId="{E16981A3-0208-4FDD-B332-34FBD5579577}" type="presParOf" srcId="{41C3F6B5-DFB3-4177-8350-E621B4EEF908}" destId="{5D9C497D-ECD2-4CAC-B679-E37077FCF56A}" srcOrd="1" destOrd="0" presId="urn:microsoft.com/office/officeart/2016/7/layout/BasicLinearProcessNumbered"/>
    <dgm:cxn modelId="{59131A29-75C7-41E9-A3B3-8284D1149648}" type="presParOf" srcId="{41C3F6B5-DFB3-4177-8350-E621B4EEF908}" destId="{CBF82A55-5DCB-4392-8123-E012371DD265}" srcOrd="2" destOrd="0" presId="urn:microsoft.com/office/officeart/2016/7/layout/BasicLinearProcessNumbered"/>
    <dgm:cxn modelId="{A3DEC51B-0103-4E48-9F45-6BD986EF4806}" type="presParOf" srcId="{41C3F6B5-DFB3-4177-8350-E621B4EEF908}" destId="{BACE37F7-3D1D-433E-AC49-03F105DAD795}" srcOrd="3" destOrd="0" presId="urn:microsoft.com/office/officeart/2016/7/layout/BasicLinearProcessNumbered"/>
    <dgm:cxn modelId="{3E0A66A3-13D2-4C8E-AC89-ADF87D1B4EA4}" type="presParOf" srcId="{22674D4B-DB81-4218-BA6E-3CA60761E94A}" destId="{CB582C7F-D409-49A9-822E-BE94DD836EB1}" srcOrd="3" destOrd="0" presId="urn:microsoft.com/office/officeart/2016/7/layout/BasicLinearProcessNumbered"/>
    <dgm:cxn modelId="{E2CC0A4F-54DE-4097-A2D0-0EDD17105DBB}" type="presParOf" srcId="{22674D4B-DB81-4218-BA6E-3CA60761E94A}" destId="{B4DC0589-FDCA-406E-8AA2-309C99A6010D}" srcOrd="4" destOrd="0" presId="urn:microsoft.com/office/officeart/2016/7/layout/BasicLinearProcessNumbered"/>
    <dgm:cxn modelId="{69D89919-C902-44A6-8A0E-E75D6A9523E6}" type="presParOf" srcId="{B4DC0589-FDCA-406E-8AA2-309C99A6010D}" destId="{CE21ABCD-E47C-478E-B273-5519DC2955F2}" srcOrd="0" destOrd="0" presId="urn:microsoft.com/office/officeart/2016/7/layout/BasicLinearProcessNumbered"/>
    <dgm:cxn modelId="{1AEC6732-FFEC-461F-9B85-D6FBBAAA3E4B}" type="presParOf" srcId="{B4DC0589-FDCA-406E-8AA2-309C99A6010D}" destId="{943490AD-1E0E-47E4-903B-2170A2F40C74}" srcOrd="1" destOrd="0" presId="urn:microsoft.com/office/officeart/2016/7/layout/BasicLinearProcessNumbered"/>
    <dgm:cxn modelId="{D0057A1B-7913-4217-A7E5-6A8923DA6CB4}" type="presParOf" srcId="{B4DC0589-FDCA-406E-8AA2-309C99A6010D}" destId="{76C44E21-AE9E-4891-A834-AD5E34AC863B}" srcOrd="2" destOrd="0" presId="urn:microsoft.com/office/officeart/2016/7/layout/BasicLinearProcessNumbered"/>
    <dgm:cxn modelId="{4F6F34F8-DF8E-4993-B6DF-43BE4EB4494A}" type="presParOf" srcId="{B4DC0589-FDCA-406E-8AA2-309C99A6010D}" destId="{ED0B0C65-CDE7-4285-9AC1-8747E7E9626B}" srcOrd="3" destOrd="0" presId="urn:microsoft.com/office/officeart/2016/7/layout/BasicLinearProcessNumbered"/>
    <dgm:cxn modelId="{7D7BC2DF-4C16-4447-8796-2EC8408123D9}" type="presParOf" srcId="{22674D4B-DB81-4218-BA6E-3CA60761E94A}" destId="{79E6D630-D995-4D61-84C5-BD20D29E8B3C}" srcOrd="5" destOrd="0" presId="urn:microsoft.com/office/officeart/2016/7/layout/BasicLinearProcessNumbered"/>
    <dgm:cxn modelId="{2686BEF8-5629-4FC1-8968-4B3560536985}" type="presParOf" srcId="{22674D4B-DB81-4218-BA6E-3CA60761E94A}" destId="{34D566DF-D3EE-4FFB-8765-27EF709F3A62}" srcOrd="6" destOrd="0" presId="urn:microsoft.com/office/officeart/2016/7/layout/BasicLinearProcessNumbered"/>
    <dgm:cxn modelId="{D550DB28-A1D6-41FB-A617-73126FA796C4}" type="presParOf" srcId="{34D566DF-D3EE-4FFB-8765-27EF709F3A62}" destId="{4DB86378-4484-4108-A35A-662F570F0D60}" srcOrd="0" destOrd="0" presId="urn:microsoft.com/office/officeart/2016/7/layout/BasicLinearProcessNumbered"/>
    <dgm:cxn modelId="{242A5963-D8BD-4D63-9D50-6C34BE0CF64A}" type="presParOf" srcId="{34D566DF-D3EE-4FFB-8765-27EF709F3A62}" destId="{C6934D63-6ADD-4C2F-9086-C50B55D00E74}" srcOrd="1" destOrd="0" presId="urn:microsoft.com/office/officeart/2016/7/layout/BasicLinearProcessNumbered"/>
    <dgm:cxn modelId="{AB62ABFF-A1C7-4D77-9B72-5BE6114DD8B1}" type="presParOf" srcId="{34D566DF-D3EE-4FFB-8765-27EF709F3A62}" destId="{1616C0B0-69C9-4AF9-9461-9778A9A7F89E}" srcOrd="2" destOrd="0" presId="urn:microsoft.com/office/officeart/2016/7/layout/BasicLinearProcessNumbered"/>
    <dgm:cxn modelId="{A6776C41-75E1-4F23-891B-5484DBF48923}" type="presParOf" srcId="{34D566DF-D3EE-4FFB-8765-27EF709F3A62}" destId="{7A765A95-53A5-4682-A4A7-579B784A7F51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4149E9E-6967-4F77-9FCC-B930C9C49284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4F80BE5-D46B-4FFA-B5BA-867D087DBF35}">
      <dgm:prSet/>
      <dgm:spPr/>
      <dgm:t>
        <a:bodyPr/>
        <a:lstStyle/>
        <a:p>
          <a:r>
            <a:rPr lang="en-GB" dirty="0"/>
            <a:t>Acting ethically  </a:t>
          </a:r>
          <a:endParaRPr lang="en-US" dirty="0"/>
        </a:p>
      </dgm:t>
    </dgm:pt>
    <dgm:pt modelId="{E0D01839-142F-4611-B2F2-A923170D8217}" type="parTrans" cxnId="{B4A90234-1F69-4E50-843C-D7351937C8AC}">
      <dgm:prSet/>
      <dgm:spPr/>
      <dgm:t>
        <a:bodyPr/>
        <a:lstStyle/>
        <a:p>
          <a:endParaRPr lang="en-US"/>
        </a:p>
      </dgm:t>
    </dgm:pt>
    <dgm:pt modelId="{BAC274A1-6B4C-44B8-9884-86719BC2AC7F}" type="sibTrans" cxnId="{B4A90234-1F69-4E50-843C-D7351937C8AC}">
      <dgm:prSet/>
      <dgm:spPr/>
      <dgm:t>
        <a:bodyPr/>
        <a:lstStyle/>
        <a:p>
          <a:endParaRPr lang="en-US"/>
        </a:p>
      </dgm:t>
    </dgm:pt>
    <dgm:pt modelId="{8D205C03-35A2-45C5-936C-407374880716}">
      <dgm:prSet/>
      <dgm:spPr/>
      <dgm:t>
        <a:bodyPr/>
        <a:lstStyle/>
        <a:p>
          <a:r>
            <a:rPr lang="en-GB" dirty="0"/>
            <a:t>Researchers must act with integrity  </a:t>
          </a:r>
          <a:endParaRPr lang="en-US" dirty="0"/>
        </a:p>
      </dgm:t>
    </dgm:pt>
    <dgm:pt modelId="{07BB922A-40A1-495F-A888-7635F457BE6D}" type="parTrans" cxnId="{5DB7BDC2-F192-46D8-BEA3-7B970E4CE971}">
      <dgm:prSet/>
      <dgm:spPr/>
      <dgm:t>
        <a:bodyPr/>
        <a:lstStyle/>
        <a:p>
          <a:endParaRPr lang="en-US"/>
        </a:p>
      </dgm:t>
    </dgm:pt>
    <dgm:pt modelId="{84D9FE72-90DA-4A48-A63B-287637E8F97D}" type="sibTrans" cxnId="{5DB7BDC2-F192-46D8-BEA3-7B970E4CE971}">
      <dgm:prSet/>
      <dgm:spPr/>
      <dgm:t>
        <a:bodyPr/>
        <a:lstStyle/>
        <a:p>
          <a:endParaRPr lang="en-US"/>
        </a:p>
      </dgm:t>
    </dgm:pt>
    <dgm:pt modelId="{AE825067-1E96-4087-8CDE-7485659E5066}" type="pres">
      <dgm:prSet presAssocID="{A4149E9E-6967-4F77-9FCC-B930C9C4928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9663D16-DF1C-4149-BE91-B599165F3A21}" type="pres">
      <dgm:prSet presAssocID="{84F80BE5-D46B-4FFA-B5BA-867D087DBF35}" presName="hierRoot1" presStyleCnt="0"/>
      <dgm:spPr/>
    </dgm:pt>
    <dgm:pt modelId="{990951CC-D40A-4BA7-A561-6A1AEE97DBC6}" type="pres">
      <dgm:prSet presAssocID="{84F80BE5-D46B-4FFA-B5BA-867D087DBF35}" presName="composite" presStyleCnt="0"/>
      <dgm:spPr/>
    </dgm:pt>
    <dgm:pt modelId="{0BF2FC79-64DF-4D09-BF8A-370F3B9F94B2}" type="pres">
      <dgm:prSet presAssocID="{84F80BE5-D46B-4FFA-B5BA-867D087DBF35}" presName="background" presStyleLbl="node0" presStyleIdx="0" presStyleCnt="2"/>
      <dgm:spPr/>
    </dgm:pt>
    <dgm:pt modelId="{9BCF6199-64B5-47B9-BB1A-EC4741C490CA}" type="pres">
      <dgm:prSet presAssocID="{84F80BE5-D46B-4FFA-B5BA-867D087DBF35}" presName="text" presStyleLbl="fgAcc0" presStyleIdx="0" presStyleCnt="2">
        <dgm:presLayoutVars>
          <dgm:chPref val="3"/>
        </dgm:presLayoutVars>
      </dgm:prSet>
      <dgm:spPr/>
    </dgm:pt>
    <dgm:pt modelId="{6460EDFB-CA6F-4680-BA42-93F1BC24ED9C}" type="pres">
      <dgm:prSet presAssocID="{84F80BE5-D46B-4FFA-B5BA-867D087DBF35}" presName="hierChild2" presStyleCnt="0"/>
      <dgm:spPr/>
    </dgm:pt>
    <dgm:pt modelId="{52E52ECA-0271-4AE7-A5BB-1EB0F24B9E12}" type="pres">
      <dgm:prSet presAssocID="{8D205C03-35A2-45C5-936C-407374880716}" presName="hierRoot1" presStyleCnt="0"/>
      <dgm:spPr/>
    </dgm:pt>
    <dgm:pt modelId="{12891CE4-BCA2-449A-A69F-5B42EFE1C3C6}" type="pres">
      <dgm:prSet presAssocID="{8D205C03-35A2-45C5-936C-407374880716}" presName="composite" presStyleCnt="0"/>
      <dgm:spPr/>
    </dgm:pt>
    <dgm:pt modelId="{694F9AC6-3DEB-4CCB-B3C0-0C0E691C7012}" type="pres">
      <dgm:prSet presAssocID="{8D205C03-35A2-45C5-936C-407374880716}" presName="background" presStyleLbl="node0" presStyleIdx="1" presStyleCnt="2"/>
      <dgm:spPr/>
    </dgm:pt>
    <dgm:pt modelId="{AA0FA59B-7CA5-492A-913A-58407E7FC275}" type="pres">
      <dgm:prSet presAssocID="{8D205C03-35A2-45C5-936C-407374880716}" presName="text" presStyleLbl="fgAcc0" presStyleIdx="1" presStyleCnt="2">
        <dgm:presLayoutVars>
          <dgm:chPref val="3"/>
        </dgm:presLayoutVars>
      </dgm:prSet>
      <dgm:spPr/>
    </dgm:pt>
    <dgm:pt modelId="{278EF0B6-BCE7-45F6-99D3-33A99B3C0C06}" type="pres">
      <dgm:prSet presAssocID="{8D205C03-35A2-45C5-936C-407374880716}" presName="hierChild2" presStyleCnt="0"/>
      <dgm:spPr/>
    </dgm:pt>
  </dgm:ptLst>
  <dgm:cxnLst>
    <dgm:cxn modelId="{B4A90234-1F69-4E50-843C-D7351937C8AC}" srcId="{A4149E9E-6967-4F77-9FCC-B930C9C49284}" destId="{84F80BE5-D46B-4FFA-B5BA-867D087DBF35}" srcOrd="0" destOrd="0" parTransId="{E0D01839-142F-4611-B2F2-A923170D8217}" sibTransId="{BAC274A1-6B4C-44B8-9884-86719BC2AC7F}"/>
    <dgm:cxn modelId="{0F9F5270-333B-47C5-83BE-717BF1A4E7FF}" type="presOf" srcId="{84F80BE5-D46B-4FFA-B5BA-867D087DBF35}" destId="{9BCF6199-64B5-47B9-BB1A-EC4741C490CA}" srcOrd="0" destOrd="0" presId="urn:microsoft.com/office/officeart/2005/8/layout/hierarchy1"/>
    <dgm:cxn modelId="{5DB7BDC2-F192-46D8-BEA3-7B970E4CE971}" srcId="{A4149E9E-6967-4F77-9FCC-B930C9C49284}" destId="{8D205C03-35A2-45C5-936C-407374880716}" srcOrd="1" destOrd="0" parTransId="{07BB922A-40A1-495F-A888-7635F457BE6D}" sibTransId="{84D9FE72-90DA-4A48-A63B-287637E8F97D}"/>
    <dgm:cxn modelId="{4038C3E9-F521-449D-9359-A090459375C4}" type="presOf" srcId="{A4149E9E-6967-4F77-9FCC-B930C9C49284}" destId="{AE825067-1E96-4087-8CDE-7485659E5066}" srcOrd="0" destOrd="0" presId="urn:microsoft.com/office/officeart/2005/8/layout/hierarchy1"/>
    <dgm:cxn modelId="{CB7BE0EB-0091-41DC-AFD0-CF8083792C4C}" type="presOf" srcId="{8D205C03-35A2-45C5-936C-407374880716}" destId="{AA0FA59B-7CA5-492A-913A-58407E7FC275}" srcOrd="0" destOrd="0" presId="urn:microsoft.com/office/officeart/2005/8/layout/hierarchy1"/>
    <dgm:cxn modelId="{9AB91BF9-E2FB-4732-BF85-A7EE6EE65806}" type="presParOf" srcId="{AE825067-1E96-4087-8CDE-7485659E5066}" destId="{B9663D16-DF1C-4149-BE91-B599165F3A21}" srcOrd="0" destOrd="0" presId="urn:microsoft.com/office/officeart/2005/8/layout/hierarchy1"/>
    <dgm:cxn modelId="{E887A386-66A6-4E4E-97BD-6124E5F553CD}" type="presParOf" srcId="{B9663D16-DF1C-4149-BE91-B599165F3A21}" destId="{990951CC-D40A-4BA7-A561-6A1AEE97DBC6}" srcOrd="0" destOrd="0" presId="urn:microsoft.com/office/officeart/2005/8/layout/hierarchy1"/>
    <dgm:cxn modelId="{84A54ADC-227C-4290-99C7-6C881A68177E}" type="presParOf" srcId="{990951CC-D40A-4BA7-A561-6A1AEE97DBC6}" destId="{0BF2FC79-64DF-4D09-BF8A-370F3B9F94B2}" srcOrd="0" destOrd="0" presId="urn:microsoft.com/office/officeart/2005/8/layout/hierarchy1"/>
    <dgm:cxn modelId="{E5EB7C0B-94CC-498E-9822-6175119C8FBB}" type="presParOf" srcId="{990951CC-D40A-4BA7-A561-6A1AEE97DBC6}" destId="{9BCF6199-64B5-47B9-BB1A-EC4741C490CA}" srcOrd="1" destOrd="0" presId="urn:microsoft.com/office/officeart/2005/8/layout/hierarchy1"/>
    <dgm:cxn modelId="{43A6BD7F-674F-45EA-B27A-788453F4CBBF}" type="presParOf" srcId="{B9663D16-DF1C-4149-BE91-B599165F3A21}" destId="{6460EDFB-CA6F-4680-BA42-93F1BC24ED9C}" srcOrd="1" destOrd="0" presId="urn:microsoft.com/office/officeart/2005/8/layout/hierarchy1"/>
    <dgm:cxn modelId="{832E8DB3-2C15-475F-8E08-D2C38EF28D12}" type="presParOf" srcId="{AE825067-1E96-4087-8CDE-7485659E5066}" destId="{52E52ECA-0271-4AE7-A5BB-1EB0F24B9E12}" srcOrd="1" destOrd="0" presId="urn:microsoft.com/office/officeart/2005/8/layout/hierarchy1"/>
    <dgm:cxn modelId="{1C2B4FBC-E503-47F5-B581-82EE65FBA3B8}" type="presParOf" srcId="{52E52ECA-0271-4AE7-A5BB-1EB0F24B9E12}" destId="{12891CE4-BCA2-449A-A69F-5B42EFE1C3C6}" srcOrd="0" destOrd="0" presId="urn:microsoft.com/office/officeart/2005/8/layout/hierarchy1"/>
    <dgm:cxn modelId="{054430B2-D395-4BE6-8009-6F8BED481D2A}" type="presParOf" srcId="{12891CE4-BCA2-449A-A69F-5B42EFE1C3C6}" destId="{694F9AC6-3DEB-4CCB-B3C0-0C0E691C7012}" srcOrd="0" destOrd="0" presId="urn:microsoft.com/office/officeart/2005/8/layout/hierarchy1"/>
    <dgm:cxn modelId="{CFD2E511-1E97-4BAC-8FDE-94AFFE28F857}" type="presParOf" srcId="{12891CE4-BCA2-449A-A69F-5B42EFE1C3C6}" destId="{AA0FA59B-7CA5-492A-913A-58407E7FC275}" srcOrd="1" destOrd="0" presId="urn:microsoft.com/office/officeart/2005/8/layout/hierarchy1"/>
    <dgm:cxn modelId="{DC1C72D3-3A2C-4383-B032-838048D72A92}" type="presParOf" srcId="{52E52ECA-0271-4AE7-A5BB-1EB0F24B9E12}" destId="{278EF0B6-BCE7-45F6-99D3-33A99B3C0C0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7675684-6457-488D-A42A-93E31835D30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74CAEB9-56AD-454B-BB5B-CB4B77E11A16}">
      <dgm:prSet/>
      <dgm:spPr/>
      <dgm:t>
        <a:bodyPr/>
        <a:lstStyle/>
        <a:p>
          <a:r>
            <a:rPr lang="en-GB"/>
            <a:t>When working with research participants, researchers should ensure:</a:t>
          </a:r>
          <a:endParaRPr lang="en-US"/>
        </a:p>
      </dgm:t>
    </dgm:pt>
    <dgm:pt modelId="{D5602FAC-BFBC-4B39-A2C8-730C8FD5C28A}" type="parTrans" cxnId="{21592E3F-5B7F-4FC3-93BE-A997D802BA30}">
      <dgm:prSet/>
      <dgm:spPr/>
      <dgm:t>
        <a:bodyPr/>
        <a:lstStyle/>
        <a:p>
          <a:endParaRPr lang="en-US"/>
        </a:p>
      </dgm:t>
    </dgm:pt>
    <dgm:pt modelId="{9E8F9500-194F-47A2-969A-45C3225073E1}" type="sibTrans" cxnId="{21592E3F-5B7F-4FC3-93BE-A997D802BA30}">
      <dgm:prSet/>
      <dgm:spPr/>
      <dgm:t>
        <a:bodyPr/>
        <a:lstStyle/>
        <a:p>
          <a:endParaRPr lang="en-US"/>
        </a:p>
      </dgm:t>
    </dgm:pt>
    <dgm:pt modelId="{DB118571-04FB-469A-AF94-630C472B3CCF}">
      <dgm:prSet/>
      <dgm:spPr/>
      <dgm:t>
        <a:bodyPr/>
        <a:lstStyle/>
        <a:p>
          <a:r>
            <a:rPr lang="en-GB" dirty="0"/>
            <a:t>Informed consent [Acting ethically with vulnerable people]</a:t>
          </a:r>
          <a:endParaRPr lang="en-US" dirty="0"/>
        </a:p>
      </dgm:t>
    </dgm:pt>
    <dgm:pt modelId="{54331E47-650E-4CC4-9D39-1E7701CCBEBE}" type="parTrans" cxnId="{84670526-9716-4026-8DF3-1BCF33ACC3A7}">
      <dgm:prSet/>
      <dgm:spPr/>
      <dgm:t>
        <a:bodyPr/>
        <a:lstStyle/>
        <a:p>
          <a:endParaRPr lang="en-US"/>
        </a:p>
      </dgm:t>
    </dgm:pt>
    <dgm:pt modelId="{A5EA5D7C-698A-442C-B52E-3C3620B90CA5}" type="sibTrans" cxnId="{84670526-9716-4026-8DF3-1BCF33ACC3A7}">
      <dgm:prSet/>
      <dgm:spPr/>
      <dgm:t>
        <a:bodyPr/>
        <a:lstStyle/>
        <a:p>
          <a:endParaRPr lang="en-US"/>
        </a:p>
      </dgm:t>
    </dgm:pt>
    <dgm:pt modelId="{59AE4E36-D938-49FA-B6D4-D8F81F279FF7}">
      <dgm:prSet/>
      <dgm:spPr/>
      <dgm:t>
        <a:bodyPr/>
        <a:lstStyle/>
        <a:p>
          <a:r>
            <a:rPr lang="en-GB"/>
            <a:t>Anonymity </a:t>
          </a:r>
          <a:endParaRPr lang="en-US"/>
        </a:p>
      </dgm:t>
    </dgm:pt>
    <dgm:pt modelId="{75268F3D-5CFB-4BD8-A778-D7F3945C7783}" type="parTrans" cxnId="{8DA7A789-0259-4E80-B399-6225C0C85A1F}">
      <dgm:prSet/>
      <dgm:spPr/>
      <dgm:t>
        <a:bodyPr/>
        <a:lstStyle/>
        <a:p>
          <a:endParaRPr lang="en-US"/>
        </a:p>
      </dgm:t>
    </dgm:pt>
    <dgm:pt modelId="{E34E48CF-376F-4881-8F9E-2AB8244D3D06}" type="sibTrans" cxnId="{8DA7A789-0259-4E80-B399-6225C0C85A1F}">
      <dgm:prSet/>
      <dgm:spPr/>
      <dgm:t>
        <a:bodyPr/>
        <a:lstStyle/>
        <a:p>
          <a:endParaRPr lang="en-US"/>
        </a:p>
      </dgm:t>
    </dgm:pt>
    <dgm:pt modelId="{6189F49F-50C4-4A15-82FA-21A077F17D83}">
      <dgm:prSet/>
      <dgm:spPr/>
      <dgm:t>
        <a:bodyPr/>
        <a:lstStyle/>
        <a:p>
          <a:r>
            <a:rPr lang="en-GB"/>
            <a:t>Confidentiality </a:t>
          </a:r>
          <a:endParaRPr lang="en-US"/>
        </a:p>
      </dgm:t>
    </dgm:pt>
    <dgm:pt modelId="{DFD9A8B4-6F8B-46A3-9F86-632E574E9841}" type="parTrans" cxnId="{581CDCFE-BDF2-4566-901C-F552F05072EF}">
      <dgm:prSet/>
      <dgm:spPr/>
      <dgm:t>
        <a:bodyPr/>
        <a:lstStyle/>
        <a:p>
          <a:endParaRPr lang="en-US"/>
        </a:p>
      </dgm:t>
    </dgm:pt>
    <dgm:pt modelId="{62580610-699B-4248-8692-ECCDF3DB39A1}" type="sibTrans" cxnId="{581CDCFE-BDF2-4566-901C-F552F05072EF}">
      <dgm:prSet/>
      <dgm:spPr/>
      <dgm:t>
        <a:bodyPr/>
        <a:lstStyle/>
        <a:p>
          <a:endParaRPr lang="en-US"/>
        </a:p>
      </dgm:t>
    </dgm:pt>
    <dgm:pt modelId="{FFA72483-6A72-4C88-8534-92DAA5FF186D}">
      <dgm:prSet/>
      <dgm:spPr/>
      <dgm:t>
        <a:bodyPr/>
        <a:lstStyle/>
        <a:p>
          <a:r>
            <a:rPr lang="en-GB"/>
            <a:t>Safety and security of information (data management).</a:t>
          </a:r>
          <a:endParaRPr lang="en-US"/>
        </a:p>
      </dgm:t>
    </dgm:pt>
    <dgm:pt modelId="{ECE8180F-8ED5-4DB2-AE5C-6345275D27FA}" type="parTrans" cxnId="{2B01B160-82D7-47F5-8F62-E86A1CFE9D5E}">
      <dgm:prSet/>
      <dgm:spPr/>
      <dgm:t>
        <a:bodyPr/>
        <a:lstStyle/>
        <a:p>
          <a:endParaRPr lang="en-US"/>
        </a:p>
      </dgm:t>
    </dgm:pt>
    <dgm:pt modelId="{A9A95AD6-4A95-4AE5-ABA0-81EFE2F374E4}" type="sibTrans" cxnId="{2B01B160-82D7-47F5-8F62-E86A1CFE9D5E}">
      <dgm:prSet/>
      <dgm:spPr/>
      <dgm:t>
        <a:bodyPr/>
        <a:lstStyle/>
        <a:p>
          <a:endParaRPr lang="en-US"/>
        </a:p>
      </dgm:t>
    </dgm:pt>
    <dgm:pt modelId="{9BD29CBB-2B63-47A7-A087-5156B986229E}" type="pres">
      <dgm:prSet presAssocID="{A7675684-6457-488D-A42A-93E31835D30F}" presName="vert0" presStyleCnt="0">
        <dgm:presLayoutVars>
          <dgm:dir/>
          <dgm:animOne val="branch"/>
          <dgm:animLvl val="lvl"/>
        </dgm:presLayoutVars>
      </dgm:prSet>
      <dgm:spPr/>
    </dgm:pt>
    <dgm:pt modelId="{12091632-D30A-4380-A5D5-C71EF95A53EB}" type="pres">
      <dgm:prSet presAssocID="{774CAEB9-56AD-454B-BB5B-CB4B77E11A16}" presName="thickLine" presStyleLbl="alignNode1" presStyleIdx="0" presStyleCnt="1"/>
      <dgm:spPr/>
    </dgm:pt>
    <dgm:pt modelId="{E1684A8E-4E99-4ECE-8D72-B230A883AD66}" type="pres">
      <dgm:prSet presAssocID="{774CAEB9-56AD-454B-BB5B-CB4B77E11A16}" presName="horz1" presStyleCnt="0"/>
      <dgm:spPr/>
    </dgm:pt>
    <dgm:pt modelId="{03D45597-F72D-45EA-A5C6-065C63240C6B}" type="pres">
      <dgm:prSet presAssocID="{774CAEB9-56AD-454B-BB5B-CB4B77E11A16}" presName="tx1" presStyleLbl="revTx" presStyleIdx="0" presStyleCnt="5"/>
      <dgm:spPr/>
    </dgm:pt>
    <dgm:pt modelId="{94CA8E4B-7E5A-405F-AA6A-587D5D57151A}" type="pres">
      <dgm:prSet presAssocID="{774CAEB9-56AD-454B-BB5B-CB4B77E11A16}" presName="vert1" presStyleCnt="0"/>
      <dgm:spPr/>
    </dgm:pt>
    <dgm:pt modelId="{512838B5-B44E-4547-BCEE-C58D819B702F}" type="pres">
      <dgm:prSet presAssocID="{DB118571-04FB-469A-AF94-630C472B3CCF}" presName="vertSpace2a" presStyleCnt="0"/>
      <dgm:spPr/>
    </dgm:pt>
    <dgm:pt modelId="{241E9192-440A-4F67-ABEE-AE60F65B7B35}" type="pres">
      <dgm:prSet presAssocID="{DB118571-04FB-469A-AF94-630C472B3CCF}" presName="horz2" presStyleCnt="0"/>
      <dgm:spPr/>
    </dgm:pt>
    <dgm:pt modelId="{B0631F66-EF49-41F4-88FB-F642E0FA7326}" type="pres">
      <dgm:prSet presAssocID="{DB118571-04FB-469A-AF94-630C472B3CCF}" presName="horzSpace2" presStyleCnt="0"/>
      <dgm:spPr/>
    </dgm:pt>
    <dgm:pt modelId="{7FFCF2D1-DB30-4A5C-A037-158EAEECB206}" type="pres">
      <dgm:prSet presAssocID="{DB118571-04FB-469A-AF94-630C472B3CCF}" presName="tx2" presStyleLbl="revTx" presStyleIdx="1" presStyleCnt="5"/>
      <dgm:spPr/>
    </dgm:pt>
    <dgm:pt modelId="{A5677933-361A-47A8-8AB1-94FF4B645D95}" type="pres">
      <dgm:prSet presAssocID="{DB118571-04FB-469A-AF94-630C472B3CCF}" presName="vert2" presStyleCnt="0"/>
      <dgm:spPr/>
    </dgm:pt>
    <dgm:pt modelId="{45E99E59-4CFC-4988-8F4B-C14ED50BC560}" type="pres">
      <dgm:prSet presAssocID="{DB118571-04FB-469A-AF94-630C472B3CCF}" presName="thinLine2b" presStyleLbl="callout" presStyleIdx="0" presStyleCnt="4"/>
      <dgm:spPr/>
    </dgm:pt>
    <dgm:pt modelId="{B24360C1-50CF-48C0-AAE1-6DF6B78DCC93}" type="pres">
      <dgm:prSet presAssocID="{DB118571-04FB-469A-AF94-630C472B3CCF}" presName="vertSpace2b" presStyleCnt="0"/>
      <dgm:spPr/>
    </dgm:pt>
    <dgm:pt modelId="{63B6FDA5-D0DF-4165-8086-3ADEEB7CD4AE}" type="pres">
      <dgm:prSet presAssocID="{59AE4E36-D938-49FA-B6D4-D8F81F279FF7}" presName="horz2" presStyleCnt="0"/>
      <dgm:spPr/>
    </dgm:pt>
    <dgm:pt modelId="{C0E1024D-D537-482F-9FF4-FF346BC5BD6C}" type="pres">
      <dgm:prSet presAssocID="{59AE4E36-D938-49FA-B6D4-D8F81F279FF7}" presName="horzSpace2" presStyleCnt="0"/>
      <dgm:spPr/>
    </dgm:pt>
    <dgm:pt modelId="{A58A61C1-D4E7-4DD2-B82B-6551EF93EAE4}" type="pres">
      <dgm:prSet presAssocID="{59AE4E36-D938-49FA-B6D4-D8F81F279FF7}" presName="tx2" presStyleLbl="revTx" presStyleIdx="2" presStyleCnt="5"/>
      <dgm:spPr/>
    </dgm:pt>
    <dgm:pt modelId="{40E96E7F-D7FE-444A-8A81-6790E798D839}" type="pres">
      <dgm:prSet presAssocID="{59AE4E36-D938-49FA-B6D4-D8F81F279FF7}" presName="vert2" presStyleCnt="0"/>
      <dgm:spPr/>
    </dgm:pt>
    <dgm:pt modelId="{BA2A9594-1CAF-43EE-8CD7-F688FA44E1F5}" type="pres">
      <dgm:prSet presAssocID="{59AE4E36-D938-49FA-B6D4-D8F81F279FF7}" presName="thinLine2b" presStyleLbl="callout" presStyleIdx="1" presStyleCnt="4"/>
      <dgm:spPr/>
    </dgm:pt>
    <dgm:pt modelId="{915FE665-63EB-4DA8-B760-5634529C5B0D}" type="pres">
      <dgm:prSet presAssocID="{59AE4E36-D938-49FA-B6D4-D8F81F279FF7}" presName="vertSpace2b" presStyleCnt="0"/>
      <dgm:spPr/>
    </dgm:pt>
    <dgm:pt modelId="{E81128C7-9593-4C96-83D7-9C46119E8A9D}" type="pres">
      <dgm:prSet presAssocID="{6189F49F-50C4-4A15-82FA-21A077F17D83}" presName="horz2" presStyleCnt="0"/>
      <dgm:spPr/>
    </dgm:pt>
    <dgm:pt modelId="{12FEC5CC-B598-4F85-8918-1F993A1A5FBB}" type="pres">
      <dgm:prSet presAssocID="{6189F49F-50C4-4A15-82FA-21A077F17D83}" presName="horzSpace2" presStyleCnt="0"/>
      <dgm:spPr/>
    </dgm:pt>
    <dgm:pt modelId="{A62C6134-5EA7-40B5-88C8-4F40E406D173}" type="pres">
      <dgm:prSet presAssocID="{6189F49F-50C4-4A15-82FA-21A077F17D83}" presName="tx2" presStyleLbl="revTx" presStyleIdx="3" presStyleCnt="5"/>
      <dgm:spPr/>
    </dgm:pt>
    <dgm:pt modelId="{02C99708-4969-4FED-9629-741B1263F71B}" type="pres">
      <dgm:prSet presAssocID="{6189F49F-50C4-4A15-82FA-21A077F17D83}" presName="vert2" presStyleCnt="0"/>
      <dgm:spPr/>
    </dgm:pt>
    <dgm:pt modelId="{808EABC0-014B-4A41-8F1A-31B7209E1731}" type="pres">
      <dgm:prSet presAssocID="{6189F49F-50C4-4A15-82FA-21A077F17D83}" presName="thinLine2b" presStyleLbl="callout" presStyleIdx="2" presStyleCnt="4"/>
      <dgm:spPr/>
    </dgm:pt>
    <dgm:pt modelId="{B7D43997-D48D-4071-B0D7-CACA7D7A46DB}" type="pres">
      <dgm:prSet presAssocID="{6189F49F-50C4-4A15-82FA-21A077F17D83}" presName="vertSpace2b" presStyleCnt="0"/>
      <dgm:spPr/>
    </dgm:pt>
    <dgm:pt modelId="{2B905B67-C813-4E4B-96D2-F26432A51FD2}" type="pres">
      <dgm:prSet presAssocID="{FFA72483-6A72-4C88-8534-92DAA5FF186D}" presName="horz2" presStyleCnt="0"/>
      <dgm:spPr/>
    </dgm:pt>
    <dgm:pt modelId="{EB40A326-9691-43F5-A010-F5E857F40D07}" type="pres">
      <dgm:prSet presAssocID="{FFA72483-6A72-4C88-8534-92DAA5FF186D}" presName="horzSpace2" presStyleCnt="0"/>
      <dgm:spPr/>
    </dgm:pt>
    <dgm:pt modelId="{C9B785CF-7681-454D-BF47-6D13DCA27F70}" type="pres">
      <dgm:prSet presAssocID="{FFA72483-6A72-4C88-8534-92DAA5FF186D}" presName="tx2" presStyleLbl="revTx" presStyleIdx="4" presStyleCnt="5"/>
      <dgm:spPr/>
    </dgm:pt>
    <dgm:pt modelId="{EF936F12-487B-4551-99F5-CB626170257F}" type="pres">
      <dgm:prSet presAssocID="{FFA72483-6A72-4C88-8534-92DAA5FF186D}" presName="vert2" presStyleCnt="0"/>
      <dgm:spPr/>
    </dgm:pt>
    <dgm:pt modelId="{550B0FFE-A96E-4667-B1CB-66AC935DBEB7}" type="pres">
      <dgm:prSet presAssocID="{FFA72483-6A72-4C88-8534-92DAA5FF186D}" presName="thinLine2b" presStyleLbl="callout" presStyleIdx="3" presStyleCnt="4"/>
      <dgm:spPr/>
    </dgm:pt>
    <dgm:pt modelId="{62E5E90F-995F-4796-8649-9E26E69507EB}" type="pres">
      <dgm:prSet presAssocID="{FFA72483-6A72-4C88-8534-92DAA5FF186D}" presName="vertSpace2b" presStyleCnt="0"/>
      <dgm:spPr/>
    </dgm:pt>
  </dgm:ptLst>
  <dgm:cxnLst>
    <dgm:cxn modelId="{EF409D0F-58D9-45E1-8BBA-B36A86AEFF0D}" type="presOf" srcId="{59AE4E36-D938-49FA-B6D4-D8F81F279FF7}" destId="{A58A61C1-D4E7-4DD2-B82B-6551EF93EAE4}" srcOrd="0" destOrd="0" presId="urn:microsoft.com/office/officeart/2008/layout/LinedList"/>
    <dgm:cxn modelId="{84670526-9716-4026-8DF3-1BCF33ACC3A7}" srcId="{774CAEB9-56AD-454B-BB5B-CB4B77E11A16}" destId="{DB118571-04FB-469A-AF94-630C472B3CCF}" srcOrd="0" destOrd="0" parTransId="{54331E47-650E-4CC4-9D39-1E7701CCBEBE}" sibTransId="{A5EA5D7C-698A-442C-B52E-3C3620B90CA5}"/>
    <dgm:cxn modelId="{21592E3F-5B7F-4FC3-93BE-A997D802BA30}" srcId="{A7675684-6457-488D-A42A-93E31835D30F}" destId="{774CAEB9-56AD-454B-BB5B-CB4B77E11A16}" srcOrd="0" destOrd="0" parTransId="{D5602FAC-BFBC-4B39-A2C8-730C8FD5C28A}" sibTransId="{9E8F9500-194F-47A2-969A-45C3225073E1}"/>
    <dgm:cxn modelId="{2B01B160-82D7-47F5-8F62-E86A1CFE9D5E}" srcId="{774CAEB9-56AD-454B-BB5B-CB4B77E11A16}" destId="{FFA72483-6A72-4C88-8534-92DAA5FF186D}" srcOrd="3" destOrd="0" parTransId="{ECE8180F-8ED5-4DB2-AE5C-6345275D27FA}" sibTransId="{A9A95AD6-4A95-4AE5-ABA0-81EFE2F374E4}"/>
    <dgm:cxn modelId="{4F81C27B-733B-4EA9-B7C8-F0EBFFDBB7AA}" type="presOf" srcId="{6189F49F-50C4-4A15-82FA-21A077F17D83}" destId="{A62C6134-5EA7-40B5-88C8-4F40E406D173}" srcOrd="0" destOrd="0" presId="urn:microsoft.com/office/officeart/2008/layout/LinedList"/>
    <dgm:cxn modelId="{0BD2647E-C5F5-4FDE-A7DC-7C8840F086E3}" type="presOf" srcId="{774CAEB9-56AD-454B-BB5B-CB4B77E11A16}" destId="{03D45597-F72D-45EA-A5C6-065C63240C6B}" srcOrd="0" destOrd="0" presId="urn:microsoft.com/office/officeart/2008/layout/LinedList"/>
    <dgm:cxn modelId="{8DA7A789-0259-4E80-B399-6225C0C85A1F}" srcId="{774CAEB9-56AD-454B-BB5B-CB4B77E11A16}" destId="{59AE4E36-D938-49FA-B6D4-D8F81F279FF7}" srcOrd="1" destOrd="0" parTransId="{75268F3D-5CFB-4BD8-A778-D7F3945C7783}" sibTransId="{E34E48CF-376F-4881-8F9E-2AB8244D3D06}"/>
    <dgm:cxn modelId="{2817BB8C-E7EA-47A5-838E-4E56E80FFF55}" type="presOf" srcId="{DB118571-04FB-469A-AF94-630C472B3CCF}" destId="{7FFCF2D1-DB30-4A5C-A037-158EAEECB206}" srcOrd="0" destOrd="0" presId="urn:microsoft.com/office/officeart/2008/layout/LinedList"/>
    <dgm:cxn modelId="{55ABF4B8-EA59-4CEF-BFFD-DD9E7BCB513E}" type="presOf" srcId="{FFA72483-6A72-4C88-8534-92DAA5FF186D}" destId="{C9B785CF-7681-454D-BF47-6D13DCA27F70}" srcOrd="0" destOrd="0" presId="urn:microsoft.com/office/officeart/2008/layout/LinedList"/>
    <dgm:cxn modelId="{F07728EE-C31A-4427-A020-8C5C7CB654D3}" type="presOf" srcId="{A7675684-6457-488D-A42A-93E31835D30F}" destId="{9BD29CBB-2B63-47A7-A087-5156B986229E}" srcOrd="0" destOrd="0" presId="urn:microsoft.com/office/officeart/2008/layout/LinedList"/>
    <dgm:cxn modelId="{581CDCFE-BDF2-4566-901C-F552F05072EF}" srcId="{774CAEB9-56AD-454B-BB5B-CB4B77E11A16}" destId="{6189F49F-50C4-4A15-82FA-21A077F17D83}" srcOrd="2" destOrd="0" parTransId="{DFD9A8B4-6F8B-46A3-9F86-632E574E9841}" sibTransId="{62580610-699B-4248-8692-ECCDF3DB39A1}"/>
    <dgm:cxn modelId="{80C32492-5D3A-45DB-8F73-BFF03281B225}" type="presParOf" srcId="{9BD29CBB-2B63-47A7-A087-5156B986229E}" destId="{12091632-D30A-4380-A5D5-C71EF95A53EB}" srcOrd="0" destOrd="0" presId="urn:microsoft.com/office/officeart/2008/layout/LinedList"/>
    <dgm:cxn modelId="{99EE0284-2AE3-4EDD-BEF8-E0F36FCD6CA7}" type="presParOf" srcId="{9BD29CBB-2B63-47A7-A087-5156B986229E}" destId="{E1684A8E-4E99-4ECE-8D72-B230A883AD66}" srcOrd="1" destOrd="0" presId="urn:microsoft.com/office/officeart/2008/layout/LinedList"/>
    <dgm:cxn modelId="{31A16451-4E83-4B47-AA6A-40C77C003040}" type="presParOf" srcId="{E1684A8E-4E99-4ECE-8D72-B230A883AD66}" destId="{03D45597-F72D-45EA-A5C6-065C63240C6B}" srcOrd="0" destOrd="0" presId="urn:microsoft.com/office/officeart/2008/layout/LinedList"/>
    <dgm:cxn modelId="{2EDB567A-8283-4457-92F1-AADDF6F05F18}" type="presParOf" srcId="{E1684A8E-4E99-4ECE-8D72-B230A883AD66}" destId="{94CA8E4B-7E5A-405F-AA6A-587D5D57151A}" srcOrd="1" destOrd="0" presId="urn:microsoft.com/office/officeart/2008/layout/LinedList"/>
    <dgm:cxn modelId="{ED5BBE00-A26C-4F34-9421-91560E75DCC8}" type="presParOf" srcId="{94CA8E4B-7E5A-405F-AA6A-587D5D57151A}" destId="{512838B5-B44E-4547-BCEE-C58D819B702F}" srcOrd="0" destOrd="0" presId="urn:microsoft.com/office/officeart/2008/layout/LinedList"/>
    <dgm:cxn modelId="{44FC8D10-8CB2-4817-A604-74B19AB22E3D}" type="presParOf" srcId="{94CA8E4B-7E5A-405F-AA6A-587D5D57151A}" destId="{241E9192-440A-4F67-ABEE-AE60F65B7B35}" srcOrd="1" destOrd="0" presId="urn:microsoft.com/office/officeart/2008/layout/LinedList"/>
    <dgm:cxn modelId="{0FDBC9FC-79EC-4C0F-9F77-ADBC02C360BE}" type="presParOf" srcId="{241E9192-440A-4F67-ABEE-AE60F65B7B35}" destId="{B0631F66-EF49-41F4-88FB-F642E0FA7326}" srcOrd="0" destOrd="0" presId="urn:microsoft.com/office/officeart/2008/layout/LinedList"/>
    <dgm:cxn modelId="{60DE0C97-A314-41FA-9114-38B60D422667}" type="presParOf" srcId="{241E9192-440A-4F67-ABEE-AE60F65B7B35}" destId="{7FFCF2D1-DB30-4A5C-A037-158EAEECB206}" srcOrd="1" destOrd="0" presId="urn:microsoft.com/office/officeart/2008/layout/LinedList"/>
    <dgm:cxn modelId="{FBE9580B-4709-48B8-ADA1-7B3E971866B0}" type="presParOf" srcId="{241E9192-440A-4F67-ABEE-AE60F65B7B35}" destId="{A5677933-361A-47A8-8AB1-94FF4B645D95}" srcOrd="2" destOrd="0" presId="urn:microsoft.com/office/officeart/2008/layout/LinedList"/>
    <dgm:cxn modelId="{CE0629B0-4ABD-49FB-B2FC-EE89EFFDAF87}" type="presParOf" srcId="{94CA8E4B-7E5A-405F-AA6A-587D5D57151A}" destId="{45E99E59-4CFC-4988-8F4B-C14ED50BC560}" srcOrd="2" destOrd="0" presId="urn:microsoft.com/office/officeart/2008/layout/LinedList"/>
    <dgm:cxn modelId="{9D950EC5-C69D-404D-A07D-606FCA7A747B}" type="presParOf" srcId="{94CA8E4B-7E5A-405F-AA6A-587D5D57151A}" destId="{B24360C1-50CF-48C0-AAE1-6DF6B78DCC93}" srcOrd="3" destOrd="0" presId="urn:microsoft.com/office/officeart/2008/layout/LinedList"/>
    <dgm:cxn modelId="{57848930-A70E-48D7-9C91-1249EC10EF3D}" type="presParOf" srcId="{94CA8E4B-7E5A-405F-AA6A-587D5D57151A}" destId="{63B6FDA5-D0DF-4165-8086-3ADEEB7CD4AE}" srcOrd="4" destOrd="0" presId="urn:microsoft.com/office/officeart/2008/layout/LinedList"/>
    <dgm:cxn modelId="{F9A45898-EB7B-4792-B7A6-444E31E82172}" type="presParOf" srcId="{63B6FDA5-D0DF-4165-8086-3ADEEB7CD4AE}" destId="{C0E1024D-D537-482F-9FF4-FF346BC5BD6C}" srcOrd="0" destOrd="0" presId="urn:microsoft.com/office/officeart/2008/layout/LinedList"/>
    <dgm:cxn modelId="{0CA3E655-7DFF-4CF4-A60C-D845EEECEA62}" type="presParOf" srcId="{63B6FDA5-D0DF-4165-8086-3ADEEB7CD4AE}" destId="{A58A61C1-D4E7-4DD2-B82B-6551EF93EAE4}" srcOrd="1" destOrd="0" presId="urn:microsoft.com/office/officeart/2008/layout/LinedList"/>
    <dgm:cxn modelId="{38C45D59-8D94-42F2-A86F-ADB4030D944D}" type="presParOf" srcId="{63B6FDA5-D0DF-4165-8086-3ADEEB7CD4AE}" destId="{40E96E7F-D7FE-444A-8A81-6790E798D839}" srcOrd="2" destOrd="0" presId="urn:microsoft.com/office/officeart/2008/layout/LinedList"/>
    <dgm:cxn modelId="{B7515F88-8F91-4E4A-AFB9-F6F2A2A9FB69}" type="presParOf" srcId="{94CA8E4B-7E5A-405F-AA6A-587D5D57151A}" destId="{BA2A9594-1CAF-43EE-8CD7-F688FA44E1F5}" srcOrd="5" destOrd="0" presId="urn:microsoft.com/office/officeart/2008/layout/LinedList"/>
    <dgm:cxn modelId="{486C1245-F9D6-47BD-B5A6-E7F19A8AE74D}" type="presParOf" srcId="{94CA8E4B-7E5A-405F-AA6A-587D5D57151A}" destId="{915FE665-63EB-4DA8-B760-5634529C5B0D}" srcOrd="6" destOrd="0" presId="urn:microsoft.com/office/officeart/2008/layout/LinedList"/>
    <dgm:cxn modelId="{7C020E66-C284-4309-945B-E5805ED74E76}" type="presParOf" srcId="{94CA8E4B-7E5A-405F-AA6A-587D5D57151A}" destId="{E81128C7-9593-4C96-83D7-9C46119E8A9D}" srcOrd="7" destOrd="0" presId="urn:microsoft.com/office/officeart/2008/layout/LinedList"/>
    <dgm:cxn modelId="{9493DFD6-3891-420A-A6EB-B5781B0E0B71}" type="presParOf" srcId="{E81128C7-9593-4C96-83D7-9C46119E8A9D}" destId="{12FEC5CC-B598-4F85-8918-1F993A1A5FBB}" srcOrd="0" destOrd="0" presId="urn:microsoft.com/office/officeart/2008/layout/LinedList"/>
    <dgm:cxn modelId="{3013F823-C234-4B6F-A328-D62109984823}" type="presParOf" srcId="{E81128C7-9593-4C96-83D7-9C46119E8A9D}" destId="{A62C6134-5EA7-40B5-88C8-4F40E406D173}" srcOrd="1" destOrd="0" presId="urn:microsoft.com/office/officeart/2008/layout/LinedList"/>
    <dgm:cxn modelId="{A8EA5E57-853B-415A-980C-B18FB8DB0912}" type="presParOf" srcId="{E81128C7-9593-4C96-83D7-9C46119E8A9D}" destId="{02C99708-4969-4FED-9629-741B1263F71B}" srcOrd="2" destOrd="0" presId="urn:microsoft.com/office/officeart/2008/layout/LinedList"/>
    <dgm:cxn modelId="{50E08B50-A6E9-4610-971A-B95ADE23FE6C}" type="presParOf" srcId="{94CA8E4B-7E5A-405F-AA6A-587D5D57151A}" destId="{808EABC0-014B-4A41-8F1A-31B7209E1731}" srcOrd="8" destOrd="0" presId="urn:microsoft.com/office/officeart/2008/layout/LinedList"/>
    <dgm:cxn modelId="{2D3B151C-EC0C-4DEE-8B49-432EA0103663}" type="presParOf" srcId="{94CA8E4B-7E5A-405F-AA6A-587D5D57151A}" destId="{B7D43997-D48D-4071-B0D7-CACA7D7A46DB}" srcOrd="9" destOrd="0" presId="urn:microsoft.com/office/officeart/2008/layout/LinedList"/>
    <dgm:cxn modelId="{4A0B5F11-7317-477E-BEA9-85D6CC40CE62}" type="presParOf" srcId="{94CA8E4B-7E5A-405F-AA6A-587D5D57151A}" destId="{2B905B67-C813-4E4B-96D2-F26432A51FD2}" srcOrd="10" destOrd="0" presId="urn:microsoft.com/office/officeart/2008/layout/LinedList"/>
    <dgm:cxn modelId="{A6821E24-524B-4ABF-AFEE-353AB8CC0541}" type="presParOf" srcId="{2B905B67-C813-4E4B-96D2-F26432A51FD2}" destId="{EB40A326-9691-43F5-A010-F5E857F40D07}" srcOrd="0" destOrd="0" presId="urn:microsoft.com/office/officeart/2008/layout/LinedList"/>
    <dgm:cxn modelId="{BC06648E-AD92-4C12-80E5-FFC2F1C888D9}" type="presParOf" srcId="{2B905B67-C813-4E4B-96D2-F26432A51FD2}" destId="{C9B785CF-7681-454D-BF47-6D13DCA27F70}" srcOrd="1" destOrd="0" presId="urn:microsoft.com/office/officeart/2008/layout/LinedList"/>
    <dgm:cxn modelId="{13D3F2D7-78EE-4F39-AB90-B63B5CB5DB98}" type="presParOf" srcId="{2B905B67-C813-4E4B-96D2-F26432A51FD2}" destId="{EF936F12-487B-4551-99F5-CB626170257F}" srcOrd="2" destOrd="0" presId="urn:microsoft.com/office/officeart/2008/layout/LinedList"/>
    <dgm:cxn modelId="{6FA5B8EB-1DE1-420A-AE11-CA18F9A3A603}" type="presParOf" srcId="{94CA8E4B-7E5A-405F-AA6A-587D5D57151A}" destId="{550B0FFE-A96E-4667-B1CB-66AC935DBEB7}" srcOrd="11" destOrd="0" presId="urn:microsoft.com/office/officeart/2008/layout/LinedList"/>
    <dgm:cxn modelId="{977FD741-1895-4DAD-887C-BDCCA655ADE5}" type="presParOf" srcId="{94CA8E4B-7E5A-405F-AA6A-587D5D57151A}" destId="{62E5E90F-995F-4796-8649-9E26E69507EB}" srcOrd="12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6399A3C-12F9-46EA-8145-FED42D0C5A3F}" type="doc">
      <dgm:prSet loTypeId="urn:microsoft.com/office/officeart/2005/8/layout/hierarchy3" loCatId="hierarchy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1E6FD23-01AE-4125-ACDE-D6540C5E985A}">
      <dgm:prSet/>
      <dgm:spPr/>
      <dgm:t>
        <a:bodyPr/>
        <a:lstStyle/>
        <a:p>
          <a:r>
            <a:rPr lang="en-GB" dirty="0"/>
            <a:t>Conflicts of interest must be recognised and addressed</a:t>
          </a:r>
          <a:endParaRPr lang="en-US" dirty="0"/>
        </a:p>
      </dgm:t>
    </dgm:pt>
    <dgm:pt modelId="{12E42CE6-F39D-44AC-8D95-B9BEF299919F}" type="parTrans" cxnId="{D21A971F-C683-46DE-90B6-FC28D73CE9D8}">
      <dgm:prSet/>
      <dgm:spPr/>
      <dgm:t>
        <a:bodyPr/>
        <a:lstStyle/>
        <a:p>
          <a:endParaRPr lang="en-US"/>
        </a:p>
      </dgm:t>
    </dgm:pt>
    <dgm:pt modelId="{947B30D1-CCF1-4611-B6D1-32402518C4F6}" type="sibTrans" cxnId="{D21A971F-C683-46DE-90B6-FC28D73CE9D8}">
      <dgm:prSet/>
      <dgm:spPr/>
      <dgm:t>
        <a:bodyPr/>
        <a:lstStyle/>
        <a:p>
          <a:endParaRPr lang="en-US"/>
        </a:p>
      </dgm:t>
    </dgm:pt>
    <dgm:pt modelId="{41FB88BC-A57B-4B46-A8CC-E9585E899722}">
      <dgm:prSet/>
      <dgm:spPr/>
      <dgm:t>
        <a:bodyPr/>
        <a:lstStyle/>
        <a:p>
          <a:r>
            <a:rPr lang="en-GB"/>
            <a:t>Trustworthiness</a:t>
          </a:r>
        </a:p>
      </dgm:t>
    </dgm:pt>
    <dgm:pt modelId="{704C0773-12E9-4FA8-8005-081E8D8AAC6C}" type="parTrans" cxnId="{A9519778-FDD8-4C3C-AAFE-EA556ACEF09E}">
      <dgm:prSet/>
      <dgm:spPr/>
      <dgm:t>
        <a:bodyPr/>
        <a:lstStyle/>
        <a:p>
          <a:endParaRPr lang="en-GB"/>
        </a:p>
      </dgm:t>
    </dgm:pt>
    <dgm:pt modelId="{FF43C7A8-85F4-4189-B30F-B8A449B5A049}" type="sibTrans" cxnId="{A9519778-FDD8-4C3C-AAFE-EA556ACEF09E}">
      <dgm:prSet/>
      <dgm:spPr/>
      <dgm:t>
        <a:bodyPr/>
        <a:lstStyle/>
        <a:p>
          <a:endParaRPr lang="en-GB"/>
        </a:p>
      </dgm:t>
    </dgm:pt>
    <dgm:pt modelId="{482B6D36-3ACD-4B8D-9490-FAF2951CA08F}" type="pres">
      <dgm:prSet presAssocID="{A6399A3C-12F9-46EA-8145-FED42D0C5A3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57C07CA-FEA3-4672-9FA9-5A47DDCFC9FB}" type="pres">
      <dgm:prSet presAssocID="{61E6FD23-01AE-4125-ACDE-D6540C5E985A}" presName="root" presStyleCnt="0"/>
      <dgm:spPr/>
    </dgm:pt>
    <dgm:pt modelId="{C650389E-D9F4-4A83-934B-C72FFB346B97}" type="pres">
      <dgm:prSet presAssocID="{61E6FD23-01AE-4125-ACDE-D6540C5E985A}" presName="rootComposite" presStyleCnt="0"/>
      <dgm:spPr/>
    </dgm:pt>
    <dgm:pt modelId="{2A51644C-83C0-4F62-AEF9-D8FF208143EE}" type="pres">
      <dgm:prSet presAssocID="{61E6FD23-01AE-4125-ACDE-D6540C5E985A}" presName="rootText" presStyleLbl="node1" presStyleIdx="0" presStyleCnt="2" custLinFactX="15761" custLinFactNeighborX="100000" custLinFactNeighborY="-1983"/>
      <dgm:spPr/>
    </dgm:pt>
    <dgm:pt modelId="{031A8470-C0DC-4039-8BD4-F9C981D2F2B4}" type="pres">
      <dgm:prSet presAssocID="{61E6FD23-01AE-4125-ACDE-D6540C5E985A}" presName="rootConnector" presStyleLbl="node1" presStyleIdx="0" presStyleCnt="2"/>
      <dgm:spPr/>
    </dgm:pt>
    <dgm:pt modelId="{552FCE02-9523-4F19-B1FD-713AC981BC29}" type="pres">
      <dgm:prSet presAssocID="{61E6FD23-01AE-4125-ACDE-D6540C5E985A}" presName="childShape" presStyleCnt="0"/>
      <dgm:spPr/>
    </dgm:pt>
    <dgm:pt modelId="{102F58BC-CFEB-4366-8896-A56B9914DD8B}" type="pres">
      <dgm:prSet presAssocID="{41FB88BC-A57B-4B46-A8CC-E9585E899722}" presName="root" presStyleCnt="0"/>
      <dgm:spPr/>
    </dgm:pt>
    <dgm:pt modelId="{9D7EFCB2-3A64-4636-A0DF-6C890DEB0EBA}" type="pres">
      <dgm:prSet presAssocID="{41FB88BC-A57B-4B46-A8CC-E9585E899722}" presName="rootComposite" presStyleCnt="0"/>
      <dgm:spPr/>
    </dgm:pt>
    <dgm:pt modelId="{BC61F050-F1FD-44B3-9F70-2E3F1C8F0671}" type="pres">
      <dgm:prSet presAssocID="{41FB88BC-A57B-4B46-A8CC-E9585E899722}" presName="rootText" presStyleLbl="node1" presStyleIdx="1" presStyleCnt="2" custLinFactX="-17752" custLinFactNeighborX="-100000" custLinFactNeighborY="-11278"/>
      <dgm:spPr/>
    </dgm:pt>
    <dgm:pt modelId="{98CBD3D4-3C9A-4A97-AE3B-35503FCEF47B}" type="pres">
      <dgm:prSet presAssocID="{41FB88BC-A57B-4B46-A8CC-E9585E899722}" presName="rootConnector" presStyleLbl="node1" presStyleIdx="1" presStyleCnt="2"/>
      <dgm:spPr/>
    </dgm:pt>
    <dgm:pt modelId="{E7744D3E-B067-43A7-A073-FC0E5CAFDBFD}" type="pres">
      <dgm:prSet presAssocID="{41FB88BC-A57B-4B46-A8CC-E9585E899722}" presName="childShape" presStyleCnt="0"/>
      <dgm:spPr/>
    </dgm:pt>
  </dgm:ptLst>
  <dgm:cxnLst>
    <dgm:cxn modelId="{9991E70F-8076-4D95-8C34-4416DE95AD1B}" type="presOf" srcId="{41FB88BC-A57B-4B46-A8CC-E9585E899722}" destId="{BC61F050-F1FD-44B3-9F70-2E3F1C8F0671}" srcOrd="0" destOrd="0" presId="urn:microsoft.com/office/officeart/2005/8/layout/hierarchy3"/>
    <dgm:cxn modelId="{D21A971F-C683-46DE-90B6-FC28D73CE9D8}" srcId="{A6399A3C-12F9-46EA-8145-FED42D0C5A3F}" destId="{61E6FD23-01AE-4125-ACDE-D6540C5E985A}" srcOrd="0" destOrd="0" parTransId="{12E42CE6-F39D-44AC-8D95-B9BEF299919F}" sibTransId="{947B30D1-CCF1-4611-B6D1-32402518C4F6}"/>
    <dgm:cxn modelId="{953C4220-50B5-48B6-AB61-EF05BF460C7E}" type="presOf" srcId="{61E6FD23-01AE-4125-ACDE-D6540C5E985A}" destId="{031A8470-C0DC-4039-8BD4-F9C981D2F2B4}" srcOrd="1" destOrd="0" presId="urn:microsoft.com/office/officeart/2005/8/layout/hierarchy3"/>
    <dgm:cxn modelId="{A9519778-FDD8-4C3C-AAFE-EA556ACEF09E}" srcId="{A6399A3C-12F9-46EA-8145-FED42D0C5A3F}" destId="{41FB88BC-A57B-4B46-A8CC-E9585E899722}" srcOrd="1" destOrd="0" parTransId="{704C0773-12E9-4FA8-8005-081E8D8AAC6C}" sibTransId="{FF43C7A8-85F4-4189-B30F-B8A449B5A049}"/>
    <dgm:cxn modelId="{EBA87998-6A32-45BA-A88C-E0C8C3D10D88}" type="presOf" srcId="{A6399A3C-12F9-46EA-8145-FED42D0C5A3F}" destId="{482B6D36-3ACD-4B8D-9490-FAF2951CA08F}" srcOrd="0" destOrd="0" presId="urn:microsoft.com/office/officeart/2005/8/layout/hierarchy3"/>
    <dgm:cxn modelId="{9193CA9C-D1D5-4EB7-9F10-E603335A1C4C}" type="presOf" srcId="{61E6FD23-01AE-4125-ACDE-D6540C5E985A}" destId="{2A51644C-83C0-4F62-AEF9-D8FF208143EE}" srcOrd="0" destOrd="0" presId="urn:microsoft.com/office/officeart/2005/8/layout/hierarchy3"/>
    <dgm:cxn modelId="{D5F4509E-0EB8-492A-96DA-F0C1B2F50423}" type="presOf" srcId="{41FB88BC-A57B-4B46-A8CC-E9585E899722}" destId="{98CBD3D4-3C9A-4A97-AE3B-35503FCEF47B}" srcOrd="1" destOrd="0" presId="urn:microsoft.com/office/officeart/2005/8/layout/hierarchy3"/>
    <dgm:cxn modelId="{AF80F531-5352-425B-BDE6-BFE992902CA2}" type="presParOf" srcId="{482B6D36-3ACD-4B8D-9490-FAF2951CA08F}" destId="{657C07CA-FEA3-4672-9FA9-5A47DDCFC9FB}" srcOrd="0" destOrd="0" presId="urn:microsoft.com/office/officeart/2005/8/layout/hierarchy3"/>
    <dgm:cxn modelId="{CD86A84F-7658-4771-BEFC-89D5F11BE96F}" type="presParOf" srcId="{657C07CA-FEA3-4672-9FA9-5A47DDCFC9FB}" destId="{C650389E-D9F4-4A83-934B-C72FFB346B97}" srcOrd="0" destOrd="0" presId="urn:microsoft.com/office/officeart/2005/8/layout/hierarchy3"/>
    <dgm:cxn modelId="{70210C39-9336-443B-B34C-F33EE416324D}" type="presParOf" srcId="{C650389E-D9F4-4A83-934B-C72FFB346B97}" destId="{2A51644C-83C0-4F62-AEF9-D8FF208143EE}" srcOrd="0" destOrd="0" presId="urn:microsoft.com/office/officeart/2005/8/layout/hierarchy3"/>
    <dgm:cxn modelId="{C7250060-FB9E-4401-9FBF-AFEDC800FB35}" type="presParOf" srcId="{C650389E-D9F4-4A83-934B-C72FFB346B97}" destId="{031A8470-C0DC-4039-8BD4-F9C981D2F2B4}" srcOrd="1" destOrd="0" presId="urn:microsoft.com/office/officeart/2005/8/layout/hierarchy3"/>
    <dgm:cxn modelId="{A97A2FE8-85FD-45DE-A35B-B0F1B99C9BA5}" type="presParOf" srcId="{657C07CA-FEA3-4672-9FA9-5A47DDCFC9FB}" destId="{552FCE02-9523-4F19-B1FD-713AC981BC29}" srcOrd="1" destOrd="0" presId="urn:microsoft.com/office/officeart/2005/8/layout/hierarchy3"/>
    <dgm:cxn modelId="{1686C6C5-7103-4771-8B30-A1F912A938F1}" type="presParOf" srcId="{482B6D36-3ACD-4B8D-9490-FAF2951CA08F}" destId="{102F58BC-CFEB-4366-8896-A56B9914DD8B}" srcOrd="1" destOrd="0" presId="urn:microsoft.com/office/officeart/2005/8/layout/hierarchy3"/>
    <dgm:cxn modelId="{3DABA280-1465-4E6F-A892-7FB2B03C6DB4}" type="presParOf" srcId="{102F58BC-CFEB-4366-8896-A56B9914DD8B}" destId="{9D7EFCB2-3A64-4636-A0DF-6C890DEB0EBA}" srcOrd="0" destOrd="0" presId="urn:microsoft.com/office/officeart/2005/8/layout/hierarchy3"/>
    <dgm:cxn modelId="{348196CE-694C-4DD3-8B25-2D34FEE8B677}" type="presParOf" srcId="{9D7EFCB2-3A64-4636-A0DF-6C890DEB0EBA}" destId="{BC61F050-F1FD-44B3-9F70-2E3F1C8F0671}" srcOrd="0" destOrd="0" presId="urn:microsoft.com/office/officeart/2005/8/layout/hierarchy3"/>
    <dgm:cxn modelId="{E5401B57-A583-4794-9B55-DF1989ABE0E4}" type="presParOf" srcId="{9D7EFCB2-3A64-4636-A0DF-6C890DEB0EBA}" destId="{98CBD3D4-3C9A-4A97-AE3B-35503FCEF47B}" srcOrd="1" destOrd="0" presId="urn:microsoft.com/office/officeart/2005/8/layout/hierarchy3"/>
    <dgm:cxn modelId="{73A49D00-D1B6-4F90-8AC9-2C009D0EFE6C}" type="presParOf" srcId="{102F58BC-CFEB-4366-8896-A56B9914DD8B}" destId="{E7744D3E-B067-43A7-A073-FC0E5CAFDBFD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B0B7C49-64D0-4E8F-A23B-EADE2E7F899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3C0E760-08AE-4343-8DBF-3BAE60F13223}">
      <dgm:prSet/>
      <dgm:spPr/>
      <dgm:t>
        <a:bodyPr/>
        <a:lstStyle/>
        <a:p>
          <a:r>
            <a:rPr lang="en-GB"/>
            <a:t>Treating participants with dignity, privacy and autonomy</a:t>
          </a:r>
          <a:endParaRPr lang="en-US"/>
        </a:p>
      </dgm:t>
    </dgm:pt>
    <dgm:pt modelId="{26DD1B40-D45D-45B3-9EFF-AB4D4E507576}" type="parTrans" cxnId="{C9C9A489-1269-4591-A186-2A7A58E6063D}">
      <dgm:prSet/>
      <dgm:spPr/>
      <dgm:t>
        <a:bodyPr/>
        <a:lstStyle/>
        <a:p>
          <a:endParaRPr lang="en-US"/>
        </a:p>
      </dgm:t>
    </dgm:pt>
    <dgm:pt modelId="{6044B5AB-EB71-473C-AE04-20DE6A8BD8BF}" type="sibTrans" cxnId="{C9C9A489-1269-4591-A186-2A7A58E6063D}">
      <dgm:prSet/>
      <dgm:spPr/>
      <dgm:t>
        <a:bodyPr/>
        <a:lstStyle/>
        <a:p>
          <a:endParaRPr lang="en-US"/>
        </a:p>
      </dgm:t>
    </dgm:pt>
    <dgm:pt modelId="{F3D9FAF5-F5BB-4567-BE7A-F6F8D951313E}">
      <dgm:prSet/>
      <dgm:spPr/>
      <dgm:t>
        <a:bodyPr/>
        <a:lstStyle/>
        <a:p>
          <a:r>
            <a:rPr lang="en-GB"/>
            <a:t>Minimising any harm and risk</a:t>
          </a:r>
          <a:endParaRPr lang="en-US"/>
        </a:p>
      </dgm:t>
    </dgm:pt>
    <dgm:pt modelId="{4DEAC627-7FBF-45CA-8EC2-2C7A02DF8D35}" type="parTrans" cxnId="{8B3E0A11-0AF0-4421-8031-331EA76642D5}">
      <dgm:prSet/>
      <dgm:spPr/>
      <dgm:t>
        <a:bodyPr/>
        <a:lstStyle/>
        <a:p>
          <a:endParaRPr lang="en-US"/>
        </a:p>
      </dgm:t>
    </dgm:pt>
    <dgm:pt modelId="{7B4A890D-F56C-4451-91E1-D20425357316}" type="sibTrans" cxnId="{8B3E0A11-0AF0-4421-8031-331EA76642D5}">
      <dgm:prSet/>
      <dgm:spPr/>
      <dgm:t>
        <a:bodyPr/>
        <a:lstStyle/>
        <a:p>
          <a:endParaRPr lang="en-US"/>
        </a:p>
      </dgm:t>
    </dgm:pt>
    <dgm:pt modelId="{C4CB7767-AF07-49CA-A248-BB4599D34D43}">
      <dgm:prSet/>
      <dgm:spPr/>
      <dgm:t>
        <a:bodyPr/>
        <a:lstStyle/>
        <a:p>
          <a:r>
            <a:rPr lang="en-GB" dirty="0"/>
            <a:t>Considering issues of informed consent and data protection. </a:t>
          </a:r>
          <a:endParaRPr lang="en-US" dirty="0"/>
        </a:p>
      </dgm:t>
    </dgm:pt>
    <dgm:pt modelId="{84828469-D76C-4DAF-9024-B2E047E2FB5A}" type="parTrans" cxnId="{C1F550BB-7124-42B1-913E-EAA60468E567}">
      <dgm:prSet/>
      <dgm:spPr/>
      <dgm:t>
        <a:bodyPr/>
        <a:lstStyle/>
        <a:p>
          <a:endParaRPr lang="en-US"/>
        </a:p>
      </dgm:t>
    </dgm:pt>
    <dgm:pt modelId="{9023B7A6-BB92-4B69-8806-C8E4DAD7CF88}" type="sibTrans" cxnId="{C1F550BB-7124-42B1-913E-EAA60468E567}">
      <dgm:prSet/>
      <dgm:spPr/>
      <dgm:t>
        <a:bodyPr/>
        <a:lstStyle/>
        <a:p>
          <a:endParaRPr lang="en-US"/>
        </a:p>
      </dgm:t>
    </dgm:pt>
    <dgm:pt modelId="{C1913A9C-866D-45B9-A2A4-2EDCA8388188}" type="pres">
      <dgm:prSet presAssocID="{8B0B7C49-64D0-4E8F-A23B-EADE2E7F8995}" presName="linear" presStyleCnt="0">
        <dgm:presLayoutVars>
          <dgm:animLvl val="lvl"/>
          <dgm:resizeHandles val="exact"/>
        </dgm:presLayoutVars>
      </dgm:prSet>
      <dgm:spPr/>
    </dgm:pt>
    <dgm:pt modelId="{DB4BA554-0411-4D06-B303-30253A9DE1CA}" type="pres">
      <dgm:prSet presAssocID="{93C0E760-08AE-4343-8DBF-3BAE60F1322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DE6B89D-1423-4D2F-B65B-51D79480A3AC}" type="pres">
      <dgm:prSet presAssocID="{6044B5AB-EB71-473C-AE04-20DE6A8BD8BF}" presName="spacer" presStyleCnt="0"/>
      <dgm:spPr/>
    </dgm:pt>
    <dgm:pt modelId="{2CB8851B-C219-4076-82AE-00E92ABD5D84}" type="pres">
      <dgm:prSet presAssocID="{F3D9FAF5-F5BB-4567-BE7A-F6F8D951313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55BE160-7974-446E-9E51-CA8ECBBE6F8D}" type="pres">
      <dgm:prSet presAssocID="{7B4A890D-F56C-4451-91E1-D20425357316}" presName="spacer" presStyleCnt="0"/>
      <dgm:spPr/>
    </dgm:pt>
    <dgm:pt modelId="{B32B2B05-486D-406F-9693-DD25AE2B0EF1}" type="pres">
      <dgm:prSet presAssocID="{C4CB7767-AF07-49CA-A248-BB4599D34D4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B3E0A11-0AF0-4421-8031-331EA76642D5}" srcId="{8B0B7C49-64D0-4E8F-A23B-EADE2E7F8995}" destId="{F3D9FAF5-F5BB-4567-BE7A-F6F8D951313E}" srcOrd="1" destOrd="0" parTransId="{4DEAC627-7FBF-45CA-8EC2-2C7A02DF8D35}" sibTransId="{7B4A890D-F56C-4451-91E1-D20425357316}"/>
    <dgm:cxn modelId="{A0364677-8490-43D0-816C-3B9C69B280E4}" type="presOf" srcId="{8B0B7C49-64D0-4E8F-A23B-EADE2E7F8995}" destId="{C1913A9C-866D-45B9-A2A4-2EDCA8388188}" srcOrd="0" destOrd="0" presId="urn:microsoft.com/office/officeart/2005/8/layout/vList2"/>
    <dgm:cxn modelId="{C9C9A489-1269-4591-A186-2A7A58E6063D}" srcId="{8B0B7C49-64D0-4E8F-A23B-EADE2E7F8995}" destId="{93C0E760-08AE-4343-8DBF-3BAE60F13223}" srcOrd="0" destOrd="0" parTransId="{26DD1B40-D45D-45B3-9EFF-AB4D4E507576}" sibTransId="{6044B5AB-EB71-473C-AE04-20DE6A8BD8BF}"/>
    <dgm:cxn modelId="{655477AF-E2A5-43E7-9A45-659973AE92F9}" type="presOf" srcId="{F3D9FAF5-F5BB-4567-BE7A-F6F8D951313E}" destId="{2CB8851B-C219-4076-82AE-00E92ABD5D84}" srcOrd="0" destOrd="0" presId="urn:microsoft.com/office/officeart/2005/8/layout/vList2"/>
    <dgm:cxn modelId="{C1F550BB-7124-42B1-913E-EAA60468E567}" srcId="{8B0B7C49-64D0-4E8F-A23B-EADE2E7F8995}" destId="{C4CB7767-AF07-49CA-A248-BB4599D34D43}" srcOrd="2" destOrd="0" parTransId="{84828469-D76C-4DAF-9024-B2E047E2FB5A}" sibTransId="{9023B7A6-BB92-4B69-8806-C8E4DAD7CF88}"/>
    <dgm:cxn modelId="{E17FB9C7-58F1-4547-B830-495AD864BD11}" type="presOf" srcId="{C4CB7767-AF07-49CA-A248-BB4599D34D43}" destId="{B32B2B05-486D-406F-9693-DD25AE2B0EF1}" srcOrd="0" destOrd="0" presId="urn:microsoft.com/office/officeart/2005/8/layout/vList2"/>
    <dgm:cxn modelId="{D70141CF-3661-45B2-B7B6-EE4202C9F9C5}" type="presOf" srcId="{93C0E760-08AE-4343-8DBF-3BAE60F13223}" destId="{DB4BA554-0411-4D06-B303-30253A9DE1CA}" srcOrd="0" destOrd="0" presId="urn:microsoft.com/office/officeart/2005/8/layout/vList2"/>
    <dgm:cxn modelId="{9E41BD4E-56E8-4A3A-9A7E-4CA1E2796699}" type="presParOf" srcId="{C1913A9C-866D-45B9-A2A4-2EDCA8388188}" destId="{DB4BA554-0411-4D06-B303-30253A9DE1CA}" srcOrd="0" destOrd="0" presId="urn:microsoft.com/office/officeart/2005/8/layout/vList2"/>
    <dgm:cxn modelId="{5B020BA9-0EC4-4A0F-8080-C63516B53E2E}" type="presParOf" srcId="{C1913A9C-866D-45B9-A2A4-2EDCA8388188}" destId="{2DE6B89D-1423-4D2F-B65B-51D79480A3AC}" srcOrd="1" destOrd="0" presId="urn:microsoft.com/office/officeart/2005/8/layout/vList2"/>
    <dgm:cxn modelId="{EFF39539-49BC-4D3D-AF35-B8E625FEE6E1}" type="presParOf" srcId="{C1913A9C-866D-45B9-A2A4-2EDCA8388188}" destId="{2CB8851B-C219-4076-82AE-00E92ABD5D84}" srcOrd="2" destOrd="0" presId="urn:microsoft.com/office/officeart/2005/8/layout/vList2"/>
    <dgm:cxn modelId="{D044D185-67D9-4728-B805-AC66766EBA2C}" type="presParOf" srcId="{C1913A9C-866D-45B9-A2A4-2EDCA8388188}" destId="{E55BE160-7974-446E-9E51-CA8ECBBE6F8D}" srcOrd="3" destOrd="0" presId="urn:microsoft.com/office/officeart/2005/8/layout/vList2"/>
    <dgm:cxn modelId="{55869198-38B6-420A-8FCF-FD1DF3141B23}" type="presParOf" srcId="{C1913A9C-866D-45B9-A2A4-2EDCA8388188}" destId="{B32B2B05-486D-406F-9693-DD25AE2B0EF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6307A17-AE40-4C70-A10F-BF5F9F13F9E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FEE3B34-36E5-4963-A163-1DE5AF4DA70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All participants should be treated with respect  </a:t>
          </a:r>
          <a:endParaRPr lang="en-US" dirty="0"/>
        </a:p>
      </dgm:t>
    </dgm:pt>
    <dgm:pt modelId="{C19693C2-ED13-4ED0-8774-D129CDB94BE8}" type="parTrans" cxnId="{4A7CBE55-25B9-4FB8-BCD5-8E3F89AE6460}">
      <dgm:prSet/>
      <dgm:spPr/>
      <dgm:t>
        <a:bodyPr/>
        <a:lstStyle/>
        <a:p>
          <a:endParaRPr lang="en-US"/>
        </a:p>
      </dgm:t>
    </dgm:pt>
    <dgm:pt modelId="{0A226254-7EBC-412D-B300-1FCCBE317968}" type="sibTrans" cxnId="{4A7CBE55-25B9-4FB8-BCD5-8E3F89AE6460}">
      <dgm:prSet/>
      <dgm:spPr/>
      <dgm:t>
        <a:bodyPr/>
        <a:lstStyle/>
        <a:p>
          <a:endParaRPr lang="en-US"/>
        </a:p>
      </dgm:t>
    </dgm:pt>
    <dgm:pt modelId="{DFA6784C-1407-4D25-B82A-8D54A2814E3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Research should not cause unnecessary anxiety </a:t>
          </a:r>
          <a:endParaRPr lang="en-US" dirty="0"/>
        </a:p>
      </dgm:t>
    </dgm:pt>
    <dgm:pt modelId="{DEC0145D-8E72-4CA5-8300-159C5A2FF170}" type="parTrans" cxnId="{1D73D58B-CBE3-478E-A895-CDE9C57800A5}">
      <dgm:prSet/>
      <dgm:spPr/>
      <dgm:t>
        <a:bodyPr/>
        <a:lstStyle/>
        <a:p>
          <a:endParaRPr lang="en-US"/>
        </a:p>
      </dgm:t>
    </dgm:pt>
    <dgm:pt modelId="{A4C057FC-6289-40D3-9971-49097E99736E}" type="sibTrans" cxnId="{1D73D58B-CBE3-478E-A895-CDE9C57800A5}">
      <dgm:prSet/>
      <dgm:spPr/>
      <dgm:t>
        <a:bodyPr/>
        <a:lstStyle/>
        <a:p>
          <a:endParaRPr lang="en-US"/>
        </a:p>
      </dgm:t>
    </dgm:pt>
    <dgm:pt modelId="{F7A2E967-F949-44FA-AF75-18245ECAE7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Researchers must try to minimize disruption  </a:t>
          </a:r>
          <a:endParaRPr lang="en-US" dirty="0"/>
        </a:p>
      </dgm:t>
    </dgm:pt>
    <dgm:pt modelId="{9D14E521-5D5B-454E-B74B-4B09F3A4B64D}" type="parTrans" cxnId="{B2B01587-CC97-4629-9613-7EA6C3590F05}">
      <dgm:prSet/>
      <dgm:spPr/>
      <dgm:t>
        <a:bodyPr/>
        <a:lstStyle/>
        <a:p>
          <a:endParaRPr lang="en-US"/>
        </a:p>
      </dgm:t>
    </dgm:pt>
    <dgm:pt modelId="{576A6329-8D90-4802-AE59-77BBC44F570E}" type="sibTrans" cxnId="{B2B01587-CC97-4629-9613-7EA6C3590F05}">
      <dgm:prSet/>
      <dgm:spPr/>
      <dgm:t>
        <a:bodyPr/>
        <a:lstStyle/>
        <a:p>
          <a:endParaRPr lang="en-US"/>
        </a:p>
      </dgm:t>
    </dgm:pt>
    <dgm:pt modelId="{B3A21756-722B-4D7C-BDFF-4263830FC0C5}" type="pres">
      <dgm:prSet presAssocID="{96307A17-AE40-4C70-A10F-BF5F9F13F9EF}" presName="root" presStyleCnt="0">
        <dgm:presLayoutVars>
          <dgm:dir/>
          <dgm:resizeHandles val="exact"/>
        </dgm:presLayoutVars>
      </dgm:prSet>
      <dgm:spPr/>
    </dgm:pt>
    <dgm:pt modelId="{065A93EC-8D9D-43A1-8DEC-795AEA2B498E}" type="pres">
      <dgm:prSet presAssocID="{0FEE3B34-36E5-4963-A163-1DE5AF4DA702}" presName="compNode" presStyleCnt="0"/>
      <dgm:spPr/>
    </dgm:pt>
    <dgm:pt modelId="{2FDE4C8F-0888-4ACD-9D67-62EF8F44B7A6}" type="pres">
      <dgm:prSet presAssocID="{0FEE3B34-36E5-4963-A163-1DE5AF4DA702}" presName="bgRect" presStyleLbl="bgShp" presStyleIdx="0" presStyleCnt="3"/>
      <dgm:spPr/>
    </dgm:pt>
    <dgm:pt modelId="{6A43252E-7BCB-4FE6-AD46-796C21C8566B}" type="pres">
      <dgm:prSet presAssocID="{0FEE3B34-36E5-4963-A163-1DE5AF4DA70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FBF5E45-706E-4C1F-909A-775D2043B6AD}" type="pres">
      <dgm:prSet presAssocID="{0FEE3B34-36E5-4963-A163-1DE5AF4DA702}" presName="spaceRect" presStyleCnt="0"/>
      <dgm:spPr/>
    </dgm:pt>
    <dgm:pt modelId="{8B69FFA6-AEE1-461C-BEA8-8F101391ED9C}" type="pres">
      <dgm:prSet presAssocID="{0FEE3B34-36E5-4963-A163-1DE5AF4DA702}" presName="parTx" presStyleLbl="revTx" presStyleIdx="0" presStyleCnt="3">
        <dgm:presLayoutVars>
          <dgm:chMax val="0"/>
          <dgm:chPref val="0"/>
        </dgm:presLayoutVars>
      </dgm:prSet>
      <dgm:spPr/>
    </dgm:pt>
    <dgm:pt modelId="{FDD92818-6097-4339-BE46-1D69E2214615}" type="pres">
      <dgm:prSet presAssocID="{0A226254-7EBC-412D-B300-1FCCBE317968}" presName="sibTrans" presStyleCnt="0"/>
      <dgm:spPr/>
    </dgm:pt>
    <dgm:pt modelId="{6D0BF6D2-41B9-4D7F-86F5-7254BAD9CF02}" type="pres">
      <dgm:prSet presAssocID="{DFA6784C-1407-4D25-B82A-8D54A2814E31}" presName="compNode" presStyleCnt="0"/>
      <dgm:spPr/>
    </dgm:pt>
    <dgm:pt modelId="{D57522AB-7D7E-4116-8BCE-3EB7C1EAEDF7}" type="pres">
      <dgm:prSet presAssocID="{DFA6784C-1407-4D25-B82A-8D54A2814E31}" presName="bgRect" presStyleLbl="bgShp" presStyleIdx="1" presStyleCnt="3"/>
      <dgm:spPr/>
    </dgm:pt>
    <dgm:pt modelId="{6492132C-D523-4657-B1FC-5EF67682B845}" type="pres">
      <dgm:prSet presAssocID="{DFA6784C-1407-4D25-B82A-8D54A2814E3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D675BED-9034-4B33-AE27-8392AF38EB46}" type="pres">
      <dgm:prSet presAssocID="{DFA6784C-1407-4D25-B82A-8D54A2814E31}" presName="spaceRect" presStyleCnt="0"/>
      <dgm:spPr/>
    </dgm:pt>
    <dgm:pt modelId="{CF902BC0-4F1E-4408-A2C2-2F6BB0D633A2}" type="pres">
      <dgm:prSet presAssocID="{DFA6784C-1407-4D25-B82A-8D54A2814E31}" presName="parTx" presStyleLbl="revTx" presStyleIdx="1" presStyleCnt="3">
        <dgm:presLayoutVars>
          <dgm:chMax val="0"/>
          <dgm:chPref val="0"/>
        </dgm:presLayoutVars>
      </dgm:prSet>
      <dgm:spPr/>
    </dgm:pt>
    <dgm:pt modelId="{583E3390-068E-48D6-89B1-96100B7175B9}" type="pres">
      <dgm:prSet presAssocID="{A4C057FC-6289-40D3-9971-49097E99736E}" presName="sibTrans" presStyleCnt="0"/>
      <dgm:spPr/>
    </dgm:pt>
    <dgm:pt modelId="{6C252C34-A23D-410F-87E6-D3D6F716E947}" type="pres">
      <dgm:prSet presAssocID="{F7A2E967-F949-44FA-AF75-18245ECAE778}" presName="compNode" presStyleCnt="0"/>
      <dgm:spPr/>
    </dgm:pt>
    <dgm:pt modelId="{44DB0CDF-8C6F-4B97-8EDD-07433C994F3C}" type="pres">
      <dgm:prSet presAssocID="{F7A2E967-F949-44FA-AF75-18245ECAE778}" presName="bgRect" presStyleLbl="bgShp" presStyleIdx="2" presStyleCnt="3"/>
      <dgm:spPr/>
    </dgm:pt>
    <dgm:pt modelId="{0E71104A-592B-48C0-BA2C-EC7E6151F27E}" type="pres">
      <dgm:prSet presAssocID="{F7A2E967-F949-44FA-AF75-18245ECAE77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35727B8-858C-462E-89B0-AB8B7278402E}" type="pres">
      <dgm:prSet presAssocID="{F7A2E967-F949-44FA-AF75-18245ECAE778}" presName="spaceRect" presStyleCnt="0"/>
      <dgm:spPr/>
    </dgm:pt>
    <dgm:pt modelId="{84383540-26FE-4D27-846F-B6BDCC310226}" type="pres">
      <dgm:prSet presAssocID="{F7A2E967-F949-44FA-AF75-18245ECAE77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2BD2D53-7E42-46A7-8462-42F153DD2B4E}" type="presOf" srcId="{0FEE3B34-36E5-4963-A163-1DE5AF4DA702}" destId="{8B69FFA6-AEE1-461C-BEA8-8F101391ED9C}" srcOrd="0" destOrd="0" presId="urn:microsoft.com/office/officeart/2018/2/layout/IconVerticalSolidList"/>
    <dgm:cxn modelId="{4A7CBE55-25B9-4FB8-BCD5-8E3F89AE6460}" srcId="{96307A17-AE40-4C70-A10F-BF5F9F13F9EF}" destId="{0FEE3B34-36E5-4963-A163-1DE5AF4DA702}" srcOrd="0" destOrd="0" parTransId="{C19693C2-ED13-4ED0-8774-D129CDB94BE8}" sibTransId="{0A226254-7EBC-412D-B300-1FCCBE317968}"/>
    <dgm:cxn modelId="{554A277E-B022-45E2-BD98-3CFF1422E2D5}" type="presOf" srcId="{F7A2E967-F949-44FA-AF75-18245ECAE778}" destId="{84383540-26FE-4D27-846F-B6BDCC310226}" srcOrd="0" destOrd="0" presId="urn:microsoft.com/office/officeart/2018/2/layout/IconVerticalSolidList"/>
    <dgm:cxn modelId="{B2B01587-CC97-4629-9613-7EA6C3590F05}" srcId="{96307A17-AE40-4C70-A10F-BF5F9F13F9EF}" destId="{F7A2E967-F949-44FA-AF75-18245ECAE778}" srcOrd="2" destOrd="0" parTransId="{9D14E521-5D5B-454E-B74B-4B09F3A4B64D}" sibTransId="{576A6329-8D90-4802-AE59-77BBC44F570E}"/>
    <dgm:cxn modelId="{1D73D58B-CBE3-478E-A895-CDE9C57800A5}" srcId="{96307A17-AE40-4C70-A10F-BF5F9F13F9EF}" destId="{DFA6784C-1407-4D25-B82A-8D54A2814E31}" srcOrd="1" destOrd="0" parTransId="{DEC0145D-8E72-4CA5-8300-159C5A2FF170}" sibTransId="{A4C057FC-6289-40D3-9971-49097E99736E}"/>
    <dgm:cxn modelId="{ADBF08D5-0A71-4DC7-9A89-D39A9B8A703A}" type="presOf" srcId="{96307A17-AE40-4C70-A10F-BF5F9F13F9EF}" destId="{B3A21756-722B-4D7C-BDFF-4263830FC0C5}" srcOrd="0" destOrd="0" presId="urn:microsoft.com/office/officeart/2018/2/layout/IconVerticalSolidList"/>
    <dgm:cxn modelId="{E03EF9E5-5F06-4F2F-AA26-6D3136B844A4}" type="presOf" srcId="{DFA6784C-1407-4D25-B82A-8D54A2814E31}" destId="{CF902BC0-4F1E-4408-A2C2-2F6BB0D633A2}" srcOrd="0" destOrd="0" presId="urn:microsoft.com/office/officeart/2018/2/layout/IconVerticalSolidList"/>
    <dgm:cxn modelId="{C26F92CE-69FD-41A8-9AF2-CF312E2AE51A}" type="presParOf" srcId="{B3A21756-722B-4D7C-BDFF-4263830FC0C5}" destId="{065A93EC-8D9D-43A1-8DEC-795AEA2B498E}" srcOrd="0" destOrd="0" presId="urn:microsoft.com/office/officeart/2018/2/layout/IconVerticalSolidList"/>
    <dgm:cxn modelId="{125562F0-91D3-4C22-B504-65A7D5444FB2}" type="presParOf" srcId="{065A93EC-8D9D-43A1-8DEC-795AEA2B498E}" destId="{2FDE4C8F-0888-4ACD-9D67-62EF8F44B7A6}" srcOrd="0" destOrd="0" presId="urn:microsoft.com/office/officeart/2018/2/layout/IconVerticalSolidList"/>
    <dgm:cxn modelId="{FE1E3C04-9415-4577-B0C8-BDC0B86EA416}" type="presParOf" srcId="{065A93EC-8D9D-43A1-8DEC-795AEA2B498E}" destId="{6A43252E-7BCB-4FE6-AD46-796C21C8566B}" srcOrd="1" destOrd="0" presId="urn:microsoft.com/office/officeart/2018/2/layout/IconVerticalSolidList"/>
    <dgm:cxn modelId="{188D5C34-C7AB-4F66-8312-F8860D305E0A}" type="presParOf" srcId="{065A93EC-8D9D-43A1-8DEC-795AEA2B498E}" destId="{DFBF5E45-706E-4C1F-909A-775D2043B6AD}" srcOrd="2" destOrd="0" presId="urn:microsoft.com/office/officeart/2018/2/layout/IconVerticalSolidList"/>
    <dgm:cxn modelId="{AE303D35-35EF-4CBA-A091-CA2DB4F6B721}" type="presParOf" srcId="{065A93EC-8D9D-43A1-8DEC-795AEA2B498E}" destId="{8B69FFA6-AEE1-461C-BEA8-8F101391ED9C}" srcOrd="3" destOrd="0" presId="urn:microsoft.com/office/officeart/2018/2/layout/IconVerticalSolidList"/>
    <dgm:cxn modelId="{2AD7EF0E-DAD1-4223-AFBE-F822B4351857}" type="presParOf" srcId="{B3A21756-722B-4D7C-BDFF-4263830FC0C5}" destId="{FDD92818-6097-4339-BE46-1D69E2214615}" srcOrd="1" destOrd="0" presId="urn:microsoft.com/office/officeart/2018/2/layout/IconVerticalSolidList"/>
    <dgm:cxn modelId="{EB178370-E45B-4A2F-91B5-23917051AFEA}" type="presParOf" srcId="{B3A21756-722B-4D7C-BDFF-4263830FC0C5}" destId="{6D0BF6D2-41B9-4D7F-86F5-7254BAD9CF02}" srcOrd="2" destOrd="0" presId="urn:microsoft.com/office/officeart/2018/2/layout/IconVerticalSolidList"/>
    <dgm:cxn modelId="{F53B3855-D2C7-4ABB-BB71-3F75CC8674E3}" type="presParOf" srcId="{6D0BF6D2-41B9-4D7F-86F5-7254BAD9CF02}" destId="{D57522AB-7D7E-4116-8BCE-3EB7C1EAEDF7}" srcOrd="0" destOrd="0" presId="urn:microsoft.com/office/officeart/2018/2/layout/IconVerticalSolidList"/>
    <dgm:cxn modelId="{7FF1D9A6-98E7-4710-B515-9FFFADDC958F}" type="presParOf" srcId="{6D0BF6D2-41B9-4D7F-86F5-7254BAD9CF02}" destId="{6492132C-D523-4657-B1FC-5EF67682B845}" srcOrd="1" destOrd="0" presId="urn:microsoft.com/office/officeart/2018/2/layout/IconVerticalSolidList"/>
    <dgm:cxn modelId="{4A377B47-3BB7-4280-BDA0-5E742A13F55B}" type="presParOf" srcId="{6D0BF6D2-41B9-4D7F-86F5-7254BAD9CF02}" destId="{0D675BED-9034-4B33-AE27-8392AF38EB46}" srcOrd="2" destOrd="0" presId="urn:microsoft.com/office/officeart/2018/2/layout/IconVerticalSolidList"/>
    <dgm:cxn modelId="{F480B40F-1117-4371-95CB-79FA06B053A8}" type="presParOf" srcId="{6D0BF6D2-41B9-4D7F-86F5-7254BAD9CF02}" destId="{CF902BC0-4F1E-4408-A2C2-2F6BB0D633A2}" srcOrd="3" destOrd="0" presId="urn:microsoft.com/office/officeart/2018/2/layout/IconVerticalSolidList"/>
    <dgm:cxn modelId="{E5BF5B63-0157-4C34-8D0F-5FC701EB94BB}" type="presParOf" srcId="{B3A21756-722B-4D7C-BDFF-4263830FC0C5}" destId="{583E3390-068E-48D6-89B1-96100B7175B9}" srcOrd="3" destOrd="0" presId="urn:microsoft.com/office/officeart/2018/2/layout/IconVerticalSolidList"/>
    <dgm:cxn modelId="{5948511A-70A0-48B9-885E-D7CCF82E7223}" type="presParOf" srcId="{B3A21756-722B-4D7C-BDFF-4263830FC0C5}" destId="{6C252C34-A23D-410F-87E6-D3D6F716E947}" srcOrd="4" destOrd="0" presId="urn:microsoft.com/office/officeart/2018/2/layout/IconVerticalSolidList"/>
    <dgm:cxn modelId="{9FA70ECE-85F8-4A08-B797-8A3F059A435E}" type="presParOf" srcId="{6C252C34-A23D-410F-87E6-D3D6F716E947}" destId="{44DB0CDF-8C6F-4B97-8EDD-07433C994F3C}" srcOrd="0" destOrd="0" presId="urn:microsoft.com/office/officeart/2018/2/layout/IconVerticalSolidList"/>
    <dgm:cxn modelId="{DD8B5A71-26F4-4532-9637-1FB750E88D2D}" type="presParOf" srcId="{6C252C34-A23D-410F-87E6-D3D6F716E947}" destId="{0E71104A-592B-48C0-BA2C-EC7E6151F27E}" srcOrd="1" destOrd="0" presId="urn:microsoft.com/office/officeart/2018/2/layout/IconVerticalSolidList"/>
    <dgm:cxn modelId="{161CD489-7BF8-469A-88AF-F0A33AE7EA4F}" type="presParOf" srcId="{6C252C34-A23D-410F-87E6-D3D6F716E947}" destId="{635727B8-858C-462E-89B0-AB8B7278402E}" srcOrd="2" destOrd="0" presId="urn:microsoft.com/office/officeart/2018/2/layout/IconVerticalSolidList"/>
    <dgm:cxn modelId="{F39F3D71-39ED-4844-9A8B-58B6DA077183}" type="presParOf" srcId="{6C252C34-A23D-410F-87E6-D3D6F716E947}" destId="{84383540-26FE-4D27-846F-B6BDCC31022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95C6D3B-6A51-4FD3-94DD-64DA6453F13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24B2BDC-AA90-4BD0-BD51-1485F08266B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The research is justified </a:t>
          </a:r>
        </a:p>
      </dgm:t>
    </dgm:pt>
    <dgm:pt modelId="{A4347547-B4D7-4FD0-9081-82AAE6C6264C}" type="parTrans" cxnId="{0A8100B2-648D-4432-B178-12A2093F3B4B}">
      <dgm:prSet/>
      <dgm:spPr/>
      <dgm:t>
        <a:bodyPr/>
        <a:lstStyle/>
        <a:p>
          <a:endParaRPr lang="en-US"/>
        </a:p>
      </dgm:t>
    </dgm:pt>
    <dgm:pt modelId="{D5B23742-BFEB-4C81-B764-685D792C124B}" type="sibTrans" cxnId="{0A8100B2-648D-4432-B178-12A2093F3B4B}">
      <dgm:prSet/>
      <dgm:spPr/>
      <dgm:t>
        <a:bodyPr/>
        <a:lstStyle/>
        <a:p>
          <a:endParaRPr lang="en-US"/>
        </a:p>
      </dgm:t>
    </dgm:pt>
    <dgm:pt modelId="{BEFECC88-74F3-49AD-ADEB-59DB71BE47C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Is sound - including - are the researchers qualified to carry out the research?</a:t>
          </a:r>
        </a:p>
      </dgm:t>
    </dgm:pt>
    <dgm:pt modelId="{48AD3E7D-9ABA-4BA1-B662-487E480767FA}" type="parTrans" cxnId="{34AADEFD-35D0-4A2B-9C41-79DA20AA1C4C}">
      <dgm:prSet/>
      <dgm:spPr/>
      <dgm:t>
        <a:bodyPr/>
        <a:lstStyle/>
        <a:p>
          <a:endParaRPr lang="en-US"/>
        </a:p>
      </dgm:t>
    </dgm:pt>
    <dgm:pt modelId="{24CC2C53-7BBC-4F32-AACB-954D4E603A3A}" type="sibTrans" cxnId="{34AADEFD-35D0-4A2B-9C41-79DA20AA1C4C}">
      <dgm:prSet/>
      <dgm:spPr/>
      <dgm:t>
        <a:bodyPr/>
        <a:lstStyle/>
        <a:p>
          <a:endParaRPr lang="en-US"/>
        </a:p>
      </dgm:t>
    </dgm:pt>
    <dgm:pt modelId="{3B966E99-77A7-4E8D-A512-1546B48501E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Any risks posed to participants </a:t>
          </a:r>
        </a:p>
      </dgm:t>
    </dgm:pt>
    <dgm:pt modelId="{A668CE9E-36DD-45B8-B053-D163829C8C6B}" type="parTrans" cxnId="{C3ECF193-BCD9-40A8-997E-2057ADCB11C5}">
      <dgm:prSet/>
      <dgm:spPr/>
      <dgm:t>
        <a:bodyPr/>
        <a:lstStyle/>
        <a:p>
          <a:endParaRPr lang="en-US"/>
        </a:p>
      </dgm:t>
    </dgm:pt>
    <dgm:pt modelId="{E90D30E6-C843-47E1-96F4-E6983C9C0F4E}" type="sibTrans" cxnId="{C3ECF193-BCD9-40A8-997E-2057ADCB11C5}">
      <dgm:prSet/>
      <dgm:spPr/>
      <dgm:t>
        <a:bodyPr/>
        <a:lstStyle/>
        <a:p>
          <a:endParaRPr lang="en-US"/>
        </a:p>
      </dgm:t>
    </dgm:pt>
    <dgm:pt modelId="{4FC1BE02-9AE8-4974-8A30-86A88C685D6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Compliance with all statutory guidance </a:t>
          </a:r>
        </a:p>
      </dgm:t>
    </dgm:pt>
    <dgm:pt modelId="{B8D19F78-620C-4988-A2DC-3AF96FDB7BF8}" type="parTrans" cxnId="{374DB30C-E6BC-421D-89FD-37A23AEC7D73}">
      <dgm:prSet/>
      <dgm:spPr/>
      <dgm:t>
        <a:bodyPr/>
        <a:lstStyle/>
        <a:p>
          <a:endParaRPr lang="en-US"/>
        </a:p>
      </dgm:t>
    </dgm:pt>
    <dgm:pt modelId="{A71D2920-1A53-4164-B810-430740633105}" type="sibTrans" cxnId="{374DB30C-E6BC-421D-89FD-37A23AEC7D73}">
      <dgm:prSet/>
      <dgm:spPr/>
      <dgm:t>
        <a:bodyPr/>
        <a:lstStyle/>
        <a:p>
          <a:endParaRPr lang="en-US"/>
        </a:p>
      </dgm:t>
    </dgm:pt>
    <dgm:pt modelId="{5FA389C4-0815-4650-B52A-6EC91D2C5DA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Data management complies with relevant legislation</a:t>
          </a:r>
        </a:p>
      </dgm:t>
    </dgm:pt>
    <dgm:pt modelId="{46804919-ABB1-4CA1-B89D-CF475D94F3E5}" type="parTrans" cxnId="{3E4D4711-7C97-4087-95C7-474ACBFD786A}">
      <dgm:prSet/>
      <dgm:spPr/>
      <dgm:t>
        <a:bodyPr/>
        <a:lstStyle/>
        <a:p>
          <a:endParaRPr lang="en-US"/>
        </a:p>
      </dgm:t>
    </dgm:pt>
    <dgm:pt modelId="{327B1DE2-1E8C-44FE-AABA-05E17D6E3935}" type="sibTrans" cxnId="{3E4D4711-7C97-4087-95C7-474ACBFD786A}">
      <dgm:prSet/>
      <dgm:spPr/>
      <dgm:t>
        <a:bodyPr/>
        <a:lstStyle/>
        <a:p>
          <a:endParaRPr lang="en-US"/>
        </a:p>
      </dgm:t>
    </dgm:pt>
    <dgm:pt modelId="{DD04CF31-733B-464E-8798-AFBF8AD4E3D8}" type="pres">
      <dgm:prSet presAssocID="{495C6D3B-6A51-4FD3-94DD-64DA6453F130}" presName="root" presStyleCnt="0">
        <dgm:presLayoutVars>
          <dgm:dir/>
          <dgm:resizeHandles val="exact"/>
        </dgm:presLayoutVars>
      </dgm:prSet>
      <dgm:spPr/>
    </dgm:pt>
    <dgm:pt modelId="{36303E89-FC66-43F0-9423-15AD92A4151D}" type="pres">
      <dgm:prSet presAssocID="{724B2BDC-AA90-4BD0-BD51-1485F08266BA}" presName="compNode" presStyleCnt="0"/>
      <dgm:spPr/>
    </dgm:pt>
    <dgm:pt modelId="{BACAF519-A159-4C06-9CF6-63CF944A6AD8}" type="pres">
      <dgm:prSet presAssocID="{724B2BDC-AA90-4BD0-BD51-1485F08266BA}" presName="bgRect" presStyleLbl="bgShp" presStyleIdx="0" presStyleCnt="5"/>
      <dgm:spPr/>
    </dgm:pt>
    <dgm:pt modelId="{B3B7C03B-CF3A-4F9F-83E6-D7C581623533}" type="pres">
      <dgm:prSet presAssocID="{724B2BDC-AA90-4BD0-BD51-1485F08266B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31E9A2DC-53C2-4C8B-B5AB-118ED3888969}" type="pres">
      <dgm:prSet presAssocID="{724B2BDC-AA90-4BD0-BD51-1485F08266BA}" presName="spaceRect" presStyleCnt="0"/>
      <dgm:spPr/>
    </dgm:pt>
    <dgm:pt modelId="{406EB733-DC20-429E-982D-617760EC96D8}" type="pres">
      <dgm:prSet presAssocID="{724B2BDC-AA90-4BD0-BD51-1485F08266BA}" presName="parTx" presStyleLbl="revTx" presStyleIdx="0" presStyleCnt="5">
        <dgm:presLayoutVars>
          <dgm:chMax val="0"/>
          <dgm:chPref val="0"/>
        </dgm:presLayoutVars>
      </dgm:prSet>
      <dgm:spPr/>
    </dgm:pt>
    <dgm:pt modelId="{F0450842-E46C-4A8F-B00A-B93DA3A5E164}" type="pres">
      <dgm:prSet presAssocID="{D5B23742-BFEB-4C81-B764-685D792C124B}" presName="sibTrans" presStyleCnt="0"/>
      <dgm:spPr/>
    </dgm:pt>
    <dgm:pt modelId="{F4EFE524-62EE-4CE3-8CD6-B34A6DBFB47E}" type="pres">
      <dgm:prSet presAssocID="{BEFECC88-74F3-49AD-ADEB-59DB71BE47C9}" presName="compNode" presStyleCnt="0"/>
      <dgm:spPr/>
    </dgm:pt>
    <dgm:pt modelId="{F1687199-C0A4-448E-80C1-EF51655990A2}" type="pres">
      <dgm:prSet presAssocID="{BEFECC88-74F3-49AD-ADEB-59DB71BE47C9}" presName="bgRect" presStyleLbl="bgShp" presStyleIdx="1" presStyleCnt="5"/>
      <dgm:spPr/>
    </dgm:pt>
    <dgm:pt modelId="{028ACFDD-A4EB-430E-80FD-73F168F1C702}" type="pres">
      <dgm:prSet presAssocID="{BEFECC88-74F3-49AD-ADEB-59DB71BE47C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83EE3415-3035-46A1-BE8C-8A9833B1012E}" type="pres">
      <dgm:prSet presAssocID="{BEFECC88-74F3-49AD-ADEB-59DB71BE47C9}" presName="spaceRect" presStyleCnt="0"/>
      <dgm:spPr/>
    </dgm:pt>
    <dgm:pt modelId="{C8648709-3DC0-4145-9823-93959AD44D8A}" type="pres">
      <dgm:prSet presAssocID="{BEFECC88-74F3-49AD-ADEB-59DB71BE47C9}" presName="parTx" presStyleLbl="revTx" presStyleIdx="1" presStyleCnt="5" custScaleY="91773">
        <dgm:presLayoutVars>
          <dgm:chMax val="0"/>
          <dgm:chPref val="0"/>
        </dgm:presLayoutVars>
      </dgm:prSet>
      <dgm:spPr/>
    </dgm:pt>
    <dgm:pt modelId="{C6F3ADB8-C675-452E-9CB9-C48B8D5C796C}" type="pres">
      <dgm:prSet presAssocID="{24CC2C53-7BBC-4F32-AACB-954D4E603A3A}" presName="sibTrans" presStyleCnt="0"/>
      <dgm:spPr/>
    </dgm:pt>
    <dgm:pt modelId="{673F54B2-5DE3-4D23-A7EF-2EA8986AF431}" type="pres">
      <dgm:prSet presAssocID="{3B966E99-77A7-4E8D-A512-1546B48501E3}" presName="compNode" presStyleCnt="0"/>
      <dgm:spPr/>
    </dgm:pt>
    <dgm:pt modelId="{6F782033-814F-4979-9131-B0298517F123}" type="pres">
      <dgm:prSet presAssocID="{3B966E99-77A7-4E8D-A512-1546B48501E3}" presName="bgRect" presStyleLbl="bgShp" presStyleIdx="2" presStyleCnt="5"/>
      <dgm:spPr/>
    </dgm:pt>
    <dgm:pt modelId="{55FFE1EC-76DC-4F20-85D3-676914C65898}" type="pres">
      <dgm:prSet presAssocID="{3B966E99-77A7-4E8D-A512-1546B48501E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84F81BED-01F6-4A15-A80C-591586B7F587}" type="pres">
      <dgm:prSet presAssocID="{3B966E99-77A7-4E8D-A512-1546B48501E3}" presName="spaceRect" presStyleCnt="0"/>
      <dgm:spPr/>
    </dgm:pt>
    <dgm:pt modelId="{DF50BD73-CC0B-4927-AE7F-BB1A552DC593}" type="pres">
      <dgm:prSet presAssocID="{3B966E99-77A7-4E8D-A512-1546B48501E3}" presName="parTx" presStyleLbl="revTx" presStyleIdx="2" presStyleCnt="5">
        <dgm:presLayoutVars>
          <dgm:chMax val="0"/>
          <dgm:chPref val="0"/>
        </dgm:presLayoutVars>
      </dgm:prSet>
      <dgm:spPr/>
    </dgm:pt>
    <dgm:pt modelId="{D2B8C3AC-6FCE-4E33-B83C-FB720658D207}" type="pres">
      <dgm:prSet presAssocID="{E90D30E6-C843-47E1-96F4-E6983C9C0F4E}" presName="sibTrans" presStyleCnt="0"/>
      <dgm:spPr/>
    </dgm:pt>
    <dgm:pt modelId="{C688A53B-3568-4139-859E-0FC578281CD3}" type="pres">
      <dgm:prSet presAssocID="{4FC1BE02-9AE8-4974-8A30-86A88C685D69}" presName="compNode" presStyleCnt="0"/>
      <dgm:spPr/>
    </dgm:pt>
    <dgm:pt modelId="{077FAB9C-6427-420C-83B0-EE80C2AC319F}" type="pres">
      <dgm:prSet presAssocID="{4FC1BE02-9AE8-4974-8A30-86A88C685D69}" presName="bgRect" presStyleLbl="bgShp" presStyleIdx="3" presStyleCnt="5"/>
      <dgm:spPr/>
    </dgm:pt>
    <dgm:pt modelId="{30332B12-4222-4DF3-AD12-9AE4D2943CDE}" type="pres">
      <dgm:prSet presAssocID="{4FC1BE02-9AE8-4974-8A30-86A88C685D6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0204B89-5F22-428D-9B72-55B80BEB6743}" type="pres">
      <dgm:prSet presAssocID="{4FC1BE02-9AE8-4974-8A30-86A88C685D69}" presName="spaceRect" presStyleCnt="0"/>
      <dgm:spPr/>
    </dgm:pt>
    <dgm:pt modelId="{ABF5B6E9-DEAE-4DC3-8832-0686A1A5AAE2}" type="pres">
      <dgm:prSet presAssocID="{4FC1BE02-9AE8-4974-8A30-86A88C685D69}" presName="parTx" presStyleLbl="revTx" presStyleIdx="3" presStyleCnt="5">
        <dgm:presLayoutVars>
          <dgm:chMax val="0"/>
          <dgm:chPref val="0"/>
        </dgm:presLayoutVars>
      </dgm:prSet>
      <dgm:spPr/>
    </dgm:pt>
    <dgm:pt modelId="{0B372E0B-C41B-4A86-8BCD-E5BE34643426}" type="pres">
      <dgm:prSet presAssocID="{A71D2920-1A53-4164-B810-430740633105}" presName="sibTrans" presStyleCnt="0"/>
      <dgm:spPr/>
    </dgm:pt>
    <dgm:pt modelId="{56870A2C-A9ED-4A55-B4AF-6CCC527572FA}" type="pres">
      <dgm:prSet presAssocID="{5FA389C4-0815-4650-B52A-6EC91D2C5DA8}" presName="compNode" presStyleCnt="0"/>
      <dgm:spPr/>
    </dgm:pt>
    <dgm:pt modelId="{BDE15CED-130D-4D3E-95F1-255388508DB1}" type="pres">
      <dgm:prSet presAssocID="{5FA389C4-0815-4650-B52A-6EC91D2C5DA8}" presName="bgRect" presStyleLbl="bgShp" presStyleIdx="4" presStyleCnt="5"/>
      <dgm:spPr/>
    </dgm:pt>
    <dgm:pt modelId="{459273E4-0CAD-445F-80C8-245410D6E53C}" type="pres">
      <dgm:prSet presAssocID="{5FA389C4-0815-4650-B52A-6EC91D2C5DA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C000D9A1-6EEB-4170-9A16-CA31DDE7E1EF}" type="pres">
      <dgm:prSet presAssocID="{5FA389C4-0815-4650-B52A-6EC91D2C5DA8}" presName="spaceRect" presStyleCnt="0"/>
      <dgm:spPr/>
    </dgm:pt>
    <dgm:pt modelId="{74F109BB-A0DC-4117-8B07-CC1AE063948B}" type="pres">
      <dgm:prSet presAssocID="{5FA389C4-0815-4650-B52A-6EC91D2C5DA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74DB30C-E6BC-421D-89FD-37A23AEC7D73}" srcId="{495C6D3B-6A51-4FD3-94DD-64DA6453F130}" destId="{4FC1BE02-9AE8-4974-8A30-86A88C685D69}" srcOrd="3" destOrd="0" parTransId="{B8D19F78-620C-4988-A2DC-3AF96FDB7BF8}" sibTransId="{A71D2920-1A53-4164-B810-430740633105}"/>
    <dgm:cxn modelId="{3E4D4711-7C97-4087-95C7-474ACBFD786A}" srcId="{495C6D3B-6A51-4FD3-94DD-64DA6453F130}" destId="{5FA389C4-0815-4650-B52A-6EC91D2C5DA8}" srcOrd="4" destOrd="0" parTransId="{46804919-ABB1-4CA1-B89D-CF475D94F3E5}" sibTransId="{327B1DE2-1E8C-44FE-AABA-05E17D6E3935}"/>
    <dgm:cxn modelId="{55018845-D72A-4C14-8153-3D515DBAF6F9}" type="presOf" srcId="{495C6D3B-6A51-4FD3-94DD-64DA6453F130}" destId="{DD04CF31-733B-464E-8798-AFBF8AD4E3D8}" srcOrd="0" destOrd="0" presId="urn:microsoft.com/office/officeart/2018/2/layout/IconVerticalSolidList"/>
    <dgm:cxn modelId="{B69B497A-AE43-4CFF-B3CE-BE466F335C67}" type="presOf" srcId="{4FC1BE02-9AE8-4974-8A30-86A88C685D69}" destId="{ABF5B6E9-DEAE-4DC3-8832-0686A1A5AAE2}" srcOrd="0" destOrd="0" presId="urn:microsoft.com/office/officeart/2018/2/layout/IconVerticalSolidList"/>
    <dgm:cxn modelId="{C3ECF193-BCD9-40A8-997E-2057ADCB11C5}" srcId="{495C6D3B-6A51-4FD3-94DD-64DA6453F130}" destId="{3B966E99-77A7-4E8D-A512-1546B48501E3}" srcOrd="2" destOrd="0" parTransId="{A668CE9E-36DD-45B8-B053-D163829C8C6B}" sibTransId="{E90D30E6-C843-47E1-96F4-E6983C9C0F4E}"/>
    <dgm:cxn modelId="{F2C9A797-2A87-4F9D-ADCB-041FDEB7F52F}" type="presOf" srcId="{724B2BDC-AA90-4BD0-BD51-1485F08266BA}" destId="{406EB733-DC20-429E-982D-617760EC96D8}" srcOrd="0" destOrd="0" presId="urn:microsoft.com/office/officeart/2018/2/layout/IconVerticalSolidList"/>
    <dgm:cxn modelId="{110CCAAE-E07F-49CA-B55C-268F256AFF27}" type="presOf" srcId="{5FA389C4-0815-4650-B52A-6EC91D2C5DA8}" destId="{74F109BB-A0DC-4117-8B07-CC1AE063948B}" srcOrd="0" destOrd="0" presId="urn:microsoft.com/office/officeart/2018/2/layout/IconVerticalSolidList"/>
    <dgm:cxn modelId="{0A8100B2-648D-4432-B178-12A2093F3B4B}" srcId="{495C6D3B-6A51-4FD3-94DD-64DA6453F130}" destId="{724B2BDC-AA90-4BD0-BD51-1485F08266BA}" srcOrd="0" destOrd="0" parTransId="{A4347547-B4D7-4FD0-9081-82AAE6C6264C}" sibTransId="{D5B23742-BFEB-4C81-B764-685D792C124B}"/>
    <dgm:cxn modelId="{FD9C0BE2-52B1-41E5-ABF3-3C1546B30EDE}" type="presOf" srcId="{3B966E99-77A7-4E8D-A512-1546B48501E3}" destId="{DF50BD73-CC0B-4927-AE7F-BB1A552DC593}" srcOrd="0" destOrd="0" presId="urn:microsoft.com/office/officeart/2018/2/layout/IconVerticalSolidList"/>
    <dgm:cxn modelId="{B6606CEF-568B-4B6B-B978-ADD25C8C7768}" type="presOf" srcId="{BEFECC88-74F3-49AD-ADEB-59DB71BE47C9}" destId="{C8648709-3DC0-4145-9823-93959AD44D8A}" srcOrd="0" destOrd="0" presId="urn:microsoft.com/office/officeart/2018/2/layout/IconVerticalSolidList"/>
    <dgm:cxn modelId="{34AADEFD-35D0-4A2B-9C41-79DA20AA1C4C}" srcId="{495C6D3B-6A51-4FD3-94DD-64DA6453F130}" destId="{BEFECC88-74F3-49AD-ADEB-59DB71BE47C9}" srcOrd="1" destOrd="0" parTransId="{48AD3E7D-9ABA-4BA1-B662-487E480767FA}" sibTransId="{24CC2C53-7BBC-4F32-AACB-954D4E603A3A}"/>
    <dgm:cxn modelId="{EDF5CC1A-8A3A-45AA-A2CC-27D1A7687433}" type="presParOf" srcId="{DD04CF31-733B-464E-8798-AFBF8AD4E3D8}" destId="{36303E89-FC66-43F0-9423-15AD92A4151D}" srcOrd="0" destOrd="0" presId="urn:microsoft.com/office/officeart/2018/2/layout/IconVerticalSolidList"/>
    <dgm:cxn modelId="{4DFE1F4F-30AB-4982-9EF0-C96F0DD2C3F8}" type="presParOf" srcId="{36303E89-FC66-43F0-9423-15AD92A4151D}" destId="{BACAF519-A159-4C06-9CF6-63CF944A6AD8}" srcOrd="0" destOrd="0" presId="urn:microsoft.com/office/officeart/2018/2/layout/IconVerticalSolidList"/>
    <dgm:cxn modelId="{2D0ACA50-8385-4A30-9A20-68C97DC7ADD1}" type="presParOf" srcId="{36303E89-FC66-43F0-9423-15AD92A4151D}" destId="{B3B7C03B-CF3A-4F9F-83E6-D7C581623533}" srcOrd="1" destOrd="0" presId="urn:microsoft.com/office/officeart/2018/2/layout/IconVerticalSolidList"/>
    <dgm:cxn modelId="{84965BCB-E6E6-42B4-A599-4BAD83697426}" type="presParOf" srcId="{36303E89-FC66-43F0-9423-15AD92A4151D}" destId="{31E9A2DC-53C2-4C8B-B5AB-118ED3888969}" srcOrd="2" destOrd="0" presId="urn:microsoft.com/office/officeart/2018/2/layout/IconVerticalSolidList"/>
    <dgm:cxn modelId="{4E93294C-7465-4533-B8A6-8E1CE4D37282}" type="presParOf" srcId="{36303E89-FC66-43F0-9423-15AD92A4151D}" destId="{406EB733-DC20-429E-982D-617760EC96D8}" srcOrd="3" destOrd="0" presId="urn:microsoft.com/office/officeart/2018/2/layout/IconVerticalSolidList"/>
    <dgm:cxn modelId="{E06E148B-ABCF-44FD-922A-174DE589FBAD}" type="presParOf" srcId="{DD04CF31-733B-464E-8798-AFBF8AD4E3D8}" destId="{F0450842-E46C-4A8F-B00A-B93DA3A5E164}" srcOrd="1" destOrd="0" presId="urn:microsoft.com/office/officeart/2018/2/layout/IconVerticalSolidList"/>
    <dgm:cxn modelId="{FCCA6B3B-4360-4AB9-B7AE-9E128ED9B5BF}" type="presParOf" srcId="{DD04CF31-733B-464E-8798-AFBF8AD4E3D8}" destId="{F4EFE524-62EE-4CE3-8CD6-B34A6DBFB47E}" srcOrd="2" destOrd="0" presId="urn:microsoft.com/office/officeart/2018/2/layout/IconVerticalSolidList"/>
    <dgm:cxn modelId="{157CAE1C-5702-4916-B354-F6545A2BD7D9}" type="presParOf" srcId="{F4EFE524-62EE-4CE3-8CD6-B34A6DBFB47E}" destId="{F1687199-C0A4-448E-80C1-EF51655990A2}" srcOrd="0" destOrd="0" presId="urn:microsoft.com/office/officeart/2018/2/layout/IconVerticalSolidList"/>
    <dgm:cxn modelId="{36AB388A-1897-4592-BF4B-782B8179FE0F}" type="presParOf" srcId="{F4EFE524-62EE-4CE3-8CD6-B34A6DBFB47E}" destId="{028ACFDD-A4EB-430E-80FD-73F168F1C702}" srcOrd="1" destOrd="0" presId="urn:microsoft.com/office/officeart/2018/2/layout/IconVerticalSolidList"/>
    <dgm:cxn modelId="{7286FE1D-3777-4E65-B5D3-81CFB94505F1}" type="presParOf" srcId="{F4EFE524-62EE-4CE3-8CD6-B34A6DBFB47E}" destId="{83EE3415-3035-46A1-BE8C-8A9833B1012E}" srcOrd="2" destOrd="0" presId="urn:microsoft.com/office/officeart/2018/2/layout/IconVerticalSolidList"/>
    <dgm:cxn modelId="{7E24B66E-8DDC-40F6-886D-ED5EF25DF8A2}" type="presParOf" srcId="{F4EFE524-62EE-4CE3-8CD6-B34A6DBFB47E}" destId="{C8648709-3DC0-4145-9823-93959AD44D8A}" srcOrd="3" destOrd="0" presId="urn:microsoft.com/office/officeart/2018/2/layout/IconVerticalSolidList"/>
    <dgm:cxn modelId="{A995E7E5-0B03-4DBE-A645-F33AFA4CA727}" type="presParOf" srcId="{DD04CF31-733B-464E-8798-AFBF8AD4E3D8}" destId="{C6F3ADB8-C675-452E-9CB9-C48B8D5C796C}" srcOrd="3" destOrd="0" presId="urn:microsoft.com/office/officeart/2018/2/layout/IconVerticalSolidList"/>
    <dgm:cxn modelId="{0D1396DF-226F-4F51-B1FC-967FB232A940}" type="presParOf" srcId="{DD04CF31-733B-464E-8798-AFBF8AD4E3D8}" destId="{673F54B2-5DE3-4D23-A7EF-2EA8986AF431}" srcOrd="4" destOrd="0" presId="urn:microsoft.com/office/officeart/2018/2/layout/IconVerticalSolidList"/>
    <dgm:cxn modelId="{42009C93-ACBD-44EC-BC45-AE908539373B}" type="presParOf" srcId="{673F54B2-5DE3-4D23-A7EF-2EA8986AF431}" destId="{6F782033-814F-4979-9131-B0298517F123}" srcOrd="0" destOrd="0" presId="urn:microsoft.com/office/officeart/2018/2/layout/IconVerticalSolidList"/>
    <dgm:cxn modelId="{139356A1-983B-42CE-B0CC-3A04A11EEF79}" type="presParOf" srcId="{673F54B2-5DE3-4D23-A7EF-2EA8986AF431}" destId="{55FFE1EC-76DC-4F20-85D3-676914C65898}" srcOrd="1" destOrd="0" presId="urn:microsoft.com/office/officeart/2018/2/layout/IconVerticalSolidList"/>
    <dgm:cxn modelId="{BD3D5CB7-6AB4-4901-8DB9-8A93639A0E8E}" type="presParOf" srcId="{673F54B2-5DE3-4D23-A7EF-2EA8986AF431}" destId="{84F81BED-01F6-4A15-A80C-591586B7F587}" srcOrd="2" destOrd="0" presId="urn:microsoft.com/office/officeart/2018/2/layout/IconVerticalSolidList"/>
    <dgm:cxn modelId="{D33AB821-D1AC-4352-ADBB-3EAFCCCD5E62}" type="presParOf" srcId="{673F54B2-5DE3-4D23-A7EF-2EA8986AF431}" destId="{DF50BD73-CC0B-4927-AE7F-BB1A552DC593}" srcOrd="3" destOrd="0" presId="urn:microsoft.com/office/officeart/2018/2/layout/IconVerticalSolidList"/>
    <dgm:cxn modelId="{20C3EDCE-17A0-4422-BBB1-5C348BD81EDA}" type="presParOf" srcId="{DD04CF31-733B-464E-8798-AFBF8AD4E3D8}" destId="{D2B8C3AC-6FCE-4E33-B83C-FB720658D207}" srcOrd="5" destOrd="0" presId="urn:microsoft.com/office/officeart/2018/2/layout/IconVerticalSolidList"/>
    <dgm:cxn modelId="{044C60B0-6909-4334-AAB6-7254E7F501AE}" type="presParOf" srcId="{DD04CF31-733B-464E-8798-AFBF8AD4E3D8}" destId="{C688A53B-3568-4139-859E-0FC578281CD3}" srcOrd="6" destOrd="0" presId="urn:microsoft.com/office/officeart/2018/2/layout/IconVerticalSolidList"/>
    <dgm:cxn modelId="{44CE0CAC-AB69-48BC-AF71-9BFAE0F81CFB}" type="presParOf" srcId="{C688A53B-3568-4139-859E-0FC578281CD3}" destId="{077FAB9C-6427-420C-83B0-EE80C2AC319F}" srcOrd="0" destOrd="0" presId="urn:microsoft.com/office/officeart/2018/2/layout/IconVerticalSolidList"/>
    <dgm:cxn modelId="{535FC4DE-C687-4861-A0EC-BECFFDE5249F}" type="presParOf" srcId="{C688A53B-3568-4139-859E-0FC578281CD3}" destId="{30332B12-4222-4DF3-AD12-9AE4D2943CDE}" srcOrd="1" destOrd="0" presId="urn:microsoft.com/office/officeart/2018/2/layout/IconVerticalSolidList"/>
    <dgm:cxn modelId="{FF7F7CAF-0838-403F-9000-DA9DC4DCF297}" type="presParOf" srcId="{C688A53B-3568-4139-859E-0FC578281CD3}" destId="{F0204B89-5F22-428D-9B72-55B80BEB6743}" srcOrd="2" destOrd="0" presId="urn:microsoft.com/office/officeart/2018/2/layout/IconVerticalSolidList"/>
    <dgm:cxn modelId="{93CE2B0B-6BE3-4091-9C95-E29D6129B3B6}" type="presParOf" srcId="{C688A53B-3568-4139-859E-0FC578281CD3}" destId="{ABF5B6E9-DEAE-4DC3-8832-0686A1A5AAE2}" srcOrd="3" destOrd="0" presId="urn:microsoft.com/office/officeart/2018/2/layout/IconVerticalSolidList"/>
    <dgm:cxn modelId="{5E91D58E-3C0B-42F8-A7C8-3C3233E08509}" type="presParOf" srcId="{DD04CF31-733B-464E-8798-AFBF8AD4E3D8}" destId="{0B372E0B-C41B-4A86-8BCD-E5BE34643426}" srcOrd="7" destOrd="0" presId="urn:microsoft.com/office/officeart/2018/2/layout/IconVerticalSolidList"/>
    <dgm:cxn modelId="{FC5B8AF8-8E72-48FF-82F4-6A13075E2A75}" type="presParOf" srcId="{DD04CF31-733B-464E-8798-AFBF8AD4E3D8}" destId="{56870A2C-A9ED-4A55-B4AF-6CCC527572FA}" srcOrd="8" destOrd="0" presId="urn:microsoft.com/office/officeart/2018/2/layout/IconVerticalSolidList"/>
    <dgm:cxn modelId="{8248CD84-C0BA-487B-BE88-6B2C701F3653}" type="presParOf" srcId="{56870A2C-A9ED-4A55-B4AF-6CCC527572FA}" destId="{BDE15CED-130D-4D3E-95F1-255388508DB1}" srcOrd="0" destOrd="0" presId="urn:microsoft.com/office/officeart/2018/2/layout/IconVerticalSolidList"/>
    <dgm:cxn modelId="{F601FCF4-999A-47E9-933A-80707428A53E}" type="presParOf" srcId="{56870A2C-A9ED-4A55-B4AF-6CCC527572FA}" destId="{459273E4-0CAD-445F-80C8-245410D6E53C}" srcOrd="1" destOrd="0" presId="urn:microsoft.com/office/officeart/2018/2/layout/IconVerticalSolidList"/>
    <dgm:cxn modelId="{3511E9C9-EF3F-414A-9CA3-1DD2E3A743D6}" type="presParOf" srcId="{56870A2C-A9ED-4A55-B4AF-6CCC527572FA}" destId="{C000D9A1-6EEB-4170-9A16-CA31DDE7E1EF}" srcOrd="2" destOrd="0" presId="urn:microsoft.com/office/officeart/2018/2/layout/IconVerticalSolidList"/>
    <dgm:cxn modelId="{AA6C0A2B-A7A5-41E2-A058-5FDDA2667E80}" type="presParOf" srcId="{56870A2C-A9ED-4A55-B4AF-6CCC527572FA}" destId="{74F109BB-A0DC-4117-8B07-CC1AE063948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73376DB-B65D-4F2D-A65B-3EF9CC3AF2C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3E44FA3-F37D-4E2E-8A25-146D37EC7D4B}">
      <dgm:prSet/>
      <dgm:spPr/>
      <dgm:t>
        <a:bodyPr/>
        <a:lstStyle/>
        <a:p>
          <a:r>
            <a:rPr lang="en-GB"/>
            <a:t>Clear and comprehensive research documentation</a:t>
          </a:r>
          <a:endParaRPr lang="en-US"/>
        </a:p>
      </dgm:t>
    </dgm:pt>
    <dgm:pt modelId="{843AB2C8-8FDE-4AAB-8C19-E62A3DBC9CD7}" type="parTrans" cxnId="{041C2BE0-235F-4134-A88E-7CDE6CFFACBB}">
      <dgm:prSet/>
      <dgm:spPr/>
      <dgm:t>
        <a:bodyPr/>
        <a:lstStyle/>
        <a:p>
          <a:endParaRPr lang="en-US"/>
        </a:p>
      </dgm:t>
    </dgm:pt>
    <dgm:pt modelId="{FFE575A1-0F68-4CB9-BCC8-9CF91695C448}" type="sibTrans" cxnId="{041C2BE0-235F-4134-A88E-7CDE6CFFACBB}">
      <dgm:prSet/>
      <dgm:spPr/>
      <dgm:t>
        <a:bodyPr/>
        <a:lstStyle/>
        <a:p>
          <a:endParaRPr lang="en-US"/>
        </a:p>
      </dgm:t>
    </dgm:pt>
    <dgm:pt modelId="{AA2A046B-7553-4689-A9D1-3A612335799F}">
      <dgm:prSet/>
      <dgm:spPr/>
      <dgm:t>
        <a:bodyPr/>
        <a:lstStyle/>
        <a:p>
          <a:r>
            <a:rPr lang="en-GB"/>
            <a:t>Written informed consent  </a:t>
          </a:r>
          <a:endParaRPr lang="en-US"/>
        </a:p>
      </dgm:t>
    </dgm:pt>
    <dgm:pt modelId="{E8D0CC9E-CD0B-49F4-BB11-55795FEC50D3}" type="parTrans" cxnId="{22090716-3E1D-469B-961A-C3E7DC22D154}">
      <dgm:prSet/>
      <dgm:spPr/>
      <dgm:t>
        <a:bodyPr/>
        <a:lstStyle/>
        <a:p>
          <a:endParaRPr lang="en-US"/>
        </a:p>
      </dgm:t>
    </dgm:pt>
    <dgm:pt modelId="{EDA47BFF-1287-4E2C-BBE7-4544CA9B65BE}" type="sibTrans" cxnId="{22090716-3E1D-469B-961A-C3E7DC22D154}">
      <dgm:prSet/>
      <dgm:spPr/>
      <dgm:t>
        <a:bodyPr/>
        <a:lstStyle/>
        <a:p>
          <a:endParaRPr lang="en-US"/>
        </a:p>
      </dgm:t>
    </dgm:pt>
    <dgm:pt modelId="{747BA9E7-D21C-49E3-AC33-9800C7984BD1}">
      <dgm:prSet/>
      <dgm:spPr/>
      <dgm:t>
        <a:bodyPr/>
        <a:lstStyle/>
        <a:p>
          <a:r>
            <a:rPr lang="en-GB"/>
            <a:t>Confidentiality / Anonymity / Data Protection </a:t>
          </a:r>
          <a:endParaRPr lang="en-US"/>
        </a:p>
      </dgm:t>
    </dgm:pt>
    <dgm:pt modelId="{05A6F0AC-0B55-40D7-8FE3-772177215245}" type="parTrans" cxnId="{5ADDC7F2-9BC5-4EE8-851B-12CDE68B844D}">
      <dgm:prSet/>
      <dgm:spPr/>
      <dgm:t>
        <a:bodyPr/>
        <a:lstStyle/>
        <a:p>
          <a:endParaRPr lang="en-US"/>
        </a:p>
      </dgm:t>
    </dgm:pt>
    <dgm:pt modelId="{626022CF-2E24-42E0-8F84-F4C2A65259FE}" type="sibTrans" cxnId="{5ADDC7F2-9BC5-4EE8-851B-12CDE68B844D}">
      <dgm:prSet/>
      <dgm:spPr/>
      <dgm:t>
        <a:bodyPr/>
        <a:lstStyle/>
        <a:p>
          <a:endParaRPr lang="en-US"/>
        </a:p>
      </dgm:t>
    </dgm:pt>
    <dgm:pt modelId="{B1D7C8BC-C703-4B64-80E2-5931DEBE9292}">
      <dgm:prSet/>
      <dgm:spPr/>
      <dgm:t>
        <a:bodyPr/>
        <a:lstStyle/>
        <a:p>
          <a:r>
            <a:rPr lang="en-GB"/>
            <a:t>The right to withdraw</a:t>
          </a:r>
          <a:endParaRPr lang="en-US"/>
        </a:p>
      </dgm:t>
    </dgm:pt>
    <dgm:pt modelId="{27F47EC4-6BF5-4D3A-BA8E-1AB0AE405AC8}" type="parTrans" cxnId="{15248B2B-5A66-41F2-8C25-65F4F82BDB9B}">
      <dgm:prSet/>
      <dgm:spPr/>
      <dgm:t>
        <a:bodyPr/>
        <a:lstStyle/>
        <a:p>
          <a:endParaRPr lang="en-US"/>
        </a:p>
      </dgm:t>
    </dgm:pt>
    <dgm:pt modelId="{80A2E785-F410-425E-9BDC-7635BDC91B30}" type="sibTrans" cxnId="{15248B2B-5A66-41F2-8C25-65F4F82BDB9B}">
      <dgm:prSet/>
      <dgm:spPr/>
      <dgm:t>
        <a:bodyPr/>
        <a:lstStyle/>
        <a:p>
          <a:endParaRPr lang="en-US"/>
        </a:p>
      </dgm:t>
    </dgm:pt>
    <dgm:pt modelId="{E6636A12-B931-49C6-BD05-7254E61A0A1A}">
      <dgm:prSet/>
      <dgm:spPr/>
      <dgm:t>
        <a:bodyPr/>
        <a:lstStyle/>
        <a:p>
          <a:r>
            <a:rPr lang="en-GB"/>
            <a:t>Debriefing </a:t>
          </a:r>
          <a:endParaRPr lang="en-US"/>
        </a:p>
      </dgm:t>
    </dgm:pt>
    <dgm:pt modelId="{545655C2-4F55-4E98-9328-99EB791B120F}" type="parTrans" cxnId="{99047AD6-24DB-469E-A7A7-E221A84CC1AA}">
      <dgm:prSet/>
      <dgm:spPr/>
      <dgm:t>
        <a:bodyPr/>
        <a:lstStyle/>
        <a:p>
          <a:endParaRPr lang="en-US"/>
        </a:p>
      </dgm:t>
    </dgm:pt>
    <dgm:pt modelId="{2F34FE0F-696B-45C6-A013-D26240AD8E67}" type="sibTrans" cxnId="{99047AD6-24DB-469E-A7A7-E221A84CC1AA}">
      <dgm:prSet/>
      <dgm:spPr/>
      <dgm:t>
        <a:bodyPr/>
        <a:lstStyle/>
        <a:p>
          <a:endParaRPr lang="en-US"/>
        </a:p>
      </dgm:t>
    </dgm:pt>
    <dgm:pt modelId="{B2274370-F316-4976-B692-B1E824368096}">
      <dgm:prSet/>
      <dgm:spPr/>
      <dgm:t>
        <a:bodyPr/>
        <a:lstStyle/>
        <a:p>
          <a:r>
            <a:rPr lang="en-GB" dirty="0"/>
            <a:t>Potential for harm / Distress coercion and / or dual relationships</a:t>
          </a:r>
          <a:endParaRPr lang="en-US" dirty="0"/>
        </a:p>
      </dgm:t>
    </dgm:pt>
    <dgm:pt modelId="{E5406194-DCCD-4B73-865C-11376E6B1B0E}" type="parTrans" cxnId="{5F56BB4E-EEAB-4D17-B296-EEF2802B81F6}">
      <dgm:prSet/>
      <dgm:spPr/>
      <dgm:t>
        <a:bodyPr/>
        <a:lstStyle/>
        <a:p>
          <a:endParaRPr lang="en-US"/>
        </a:p>
      </dgm:t>
    </dgm:pt>
    <dgm:pt modelId="{40938DB0-DABC-490F-9027-8DCA1CD01A85}" type="sibTrans" cxnId="{5F56BB4E-EEAB-4D17-B296-EEF2802B81F6}">
      <dgm:prSet/>
      <dgm:spPr/>
      <dgm:t>
        <a:bodyPr/>
        <a:lstStyle/>
        <a:p>
          <a:endParaRPr lang="en-US"/>
        </a:p>
      </dgm:t>
    </dgm:pt>
    <dgm:pt modelId="{45415B18-F3BE-48DC-911E-D4FBE6730C0E}" type="pres">
      <dgm:prSet presAssocID="{B73376DB-B65D-4F2D-A65B-3EF9CC3AF2C9}" presName="linear" presStyleCnt="0">
        <dgm:presLayoutVars>
          <dgm:animLvl val="lvl"/>
          <dgm:resizeHandles val="exact"/>
        </dgm:presLayoutVars>
      </dgm:prSet>
      <dgm:spPr/>
    </dgm:pt>
    <dgm:pt modelId="{CA7FA843-7252-406C-9240-97527F3E5AF8}" type="pres">
      <dgm:prSet presAssocID="{53E44FA3-F37D-4E2E-8A25-146D37EC7D4B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3F1E4CCE-B3C3-45E3-AFBB-AF1C3F01E7AD}" type="pres">
      <dgm:prSet presAssocID="{FFE575A1-0F68-4CB9-BCC8-9CF91695C448}" presName="spacer" presStyleCnt="0"/>
      <dgm:spPr/>
    </dgm:pt>
    <dgm:pt modelId="{9C2719D4-8CD7-4543-A7C4-F5E8393CBF54}" type="pres">
      <dgm:prSet presAssocID="{AA2A046B-7553-4689-A9D1-3A612335799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4E92E2A-1C19-4149-A50C-53F84D44D3A9}" type="pres">
      <dgm:prSet presAssocID="{EDA47BFF-1287-4E2C-BBE7-4544CA9B65BE}" presName="spacer" presStyleCnt="0"/>
      <dgm:spPr/>
    </dgm:pt>
    <dgm:pt modelId="{46280083-664E-405F-BD20-F3061D94D94B}" type="pres">
      <dgm:prSet presAssocID="{747BA9E7-D21C-49E3-AC33-9800C7984BD1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765487DC-94CE-4651-9E21-549180BCB32E}" type="pres">
      <dgm:prSet presAssocID="{626022CF-2E24-42E0-8F84-F4C2A65259FE}" presName="spacer" presStyleCnt="0"/>
      <dgm:spPr/>
    </dgm:pt>
    <dgm:pt modelId="{C25CF889-FA9D-4762-B69C-CF04D59E5FD8}" type="pres">
      <dgm:prSet presAssocID="{B1D7C8BC-C703-4B64-80E2-5931DEBE929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F920C64-5791-4ACF-ACEA-AA5001CD928D}" type="pres">
      <dgm:prSet presAssocID="{80A2E785-F410-425E-9BDC-7635BDC91B30}" presName="spacer" presStyleCnt="0"/>
      <dgm:spPr/>
    </dgm:pt>
    <dgm:pt modelId="{3F4AC475-883D-45E5-B47C-E834CA7EB490}" type="pres">
      <dgm:prSet presAssocID="{E6636A12-B931-49C6-BD05-7254E61A0A1A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197EA594-14DA-40FB-AFD7-EFC7723C790D}" type="pres">
      <dgm:prSet presAssocID="{2F34FE0F-696B-45C6-A013-D26240AD8E67}" presName="spacer" presStyleCnt="0"/>
      <dgm:spPr/>
    </dgm:pt>
    <dgm:pt modelId="{DFB4BF43-8E6A-475C-8ACB-90276A65D647}" type="pres">
      <dgm:prSet presAssocID="{B2274370-F316-4976-B692-B1E82436809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2090716-3E1D-469B-961A-C3E7DC22D154}" srcId="{B73376DB-B65D-4F2D-A65B-3EF9CC3AF2C9}" destId="{AA2A046B-7553-4689-A9D1-3A612335799F}" srcOrd="1" destOrd="0" parTransId="{E8D0CC9E-CD0B-49F4-BB11-55795FEC50D3}" sibTransId="{EDA47BFF-1287-4E2C-BBE7-4544CA9B65BE}"/>
    <dgm:cxn modelId="{15248B2B-5A66-41F2-8C25-65F4F82BDB9B}" srcId="{B73376DB-B65D-4F2D-A65B-3EF9CC3AF2C9}" destId="{B1D7C8BC-C703-4B64-80E2-5931DEBE9292}" srcOrd="3" destOrd="0" parTransId="{27F47EC4-6BF5-4D3A-BA8E-1AB0AE405AC8}" sibTransId="{80A2E785-F410-425E-9BDC-7635BDC91B30}"/>
    <dgm:cxn modelId="{BDB9213B-1F28-4BD0-92BA-ACE16091A54F}" type="presOf" srcId="{B73376DB-B65D-4F2D-A65B-3EF9CC3AF2C9}" destId="{45415B18-F3BE-48DC-911E-D4FBE6730C0E}" srcOrd="0" destOrd="0" presId="urn:microsoft.com/office/officeart/2005/8/layout/vList2"/>
    <dgm:cxn modelId="{5F56BB4E-EEAB-4D17-B296-EEF2802B81F6}" srcId="{B73376DB-B65D-4F2D-A65B-3EF9CC3AF2C9}" destId="{B2274370-F316-4976-B692-B1E824368096}" srcOrd="5" destOrd="0" parTransId="{E5406194-DCCD-4B73-865C-11376E6B1B0E}" sibTransId="{40938DB0-DABC-490F-9027-8DCA1CD01A85}"/>
    <dgm:cxn modelId="{E7BB6581-DF66-49F6-808A-9A1D31A40B69}" type="presOf" srcId="{B2274370-F316-4976-B692-B1E824368096}" destId="{DFB4BF43-8E6A-475C-8ACB-90276A65D647}" srcOrd="0" destOrd="0" presId="urn:microsoft.com/office/officeart/2005/8/layout/vList2"/>
    <dgm:cxn modelId="{58562D9A-F417-4335-82EA-B2494728D940}" type="presOf" srcId="{B1D7C8BC-C703-4B64-80E2-5931DEBE9292}" destId="{C25CF889-FA9D-4762-B69C-CF04D59E5FD8}" srcOrd="0" destOrd="0" presId="urn:microsoft.com/office/officeart/2005/8/layout/vList2"/>
    <dgm:cxn modelId="{03349EA1-DB6B-4225-BC54-8ACF170829D1}" type="presOf" srcId="{53E44FA3-F37D-4E2E-8A25-146D37EC7D4B}" destId="{CA7FA843-7252-406C-9240-97527F3E5AF8}" srcOrd="0" destOrd="0" presId="urn:microsoft.com/office/officeart/2005/8/layout/vList2"/>
    <dgm:cxn modelId="{DDFAEECB-CBC3-4D6F-AB2C-A9C6CD7877D6}" type="presOf" srcId="{AA2A046B-7553-4689-A9D1-3A612335799F}" destId="{9C2719D4-8CD7-4543-A7C4-F5E8393CBF54}" srcOrd="0" destOrd="0" presId="urn:microsoft.com/office/officeart/2005/8/layout/vList2"/>
    <dgm:cxn modelId="{B4E925CC-20B0-4BBB-AF72-7951D10E0B03}" type="presOf" srcId="{747BA9E7-D21C-49E3-AC33-9800C7984BD1}" destId="{46280083-664E-405F-BD20-F3061D94D94B}" srcOrd="0" destOrd="0" presId="urn:microsoft.com/office/officeart/2005/8/layout/vList2"/>
    <dgm:cxn modelId="{99047AD6-24DB-469E-A7A7-E221A84CC1AA}" srcId="{B73376DB-B65D-4F2D-A65B-3EF9CC3AF2C9}" destId="{E6636A12-B931-49C6-BD05-7254E61A0A1A}" srcOrd="4" destOrd="0" parTransId="{545655C2-4F55-4E98-9328-99EB791B120F}" sibTransId="{2F34FE0F-696B-45C6-A013-D26240AD8E67}"/>
    <dgm:cxn modelId="{041C2BE0-235F-4134-A88E-7CDE6CFFACBB}" srcId="{B73376DB-B65D-4F2D-A65B-3EF9CC3AF2C9}" destId="{53E44FA3-F37D-4E2E-8A25-146D37EC7D4B}" srcOrd="0" destOrd="0" parTransId="{843AB2C8-8FDE-4AAB-8C19-E62A3DBC9CD7}" sibTransId="{FFE575A1-0F68-4CB9-BCC8-9CF91695C448}"/>
    <dgm:cxn modelId="{5ADDC7F2-9BC5-4EE8-851B-12CDE68B844D}" srcId="{B73376DB-B65D-4F2D-A65B-3EF9CC3AF2C9}" destId="{747BA9E7-D21C-49E3-AC33-9800C7984BD1}" srcOrd="2" destOrd="0" parTransId="{05A6F0AC-0B55-40D7-8FE3-772177215245}" sibTransId="{626022CF-2E24-42E0-8F84-F4C2A65259FE}"/>
    <dgm:cxn modelId="{1BC2D3FE-9E0F-46C1-A63F-77AAB3F559F3}" type="presOf" srcId="{E6636A12-B931-49C6-BD05-7254E61A0A1A}" destId="{3F4AC475-883D-45E5-B47C-E834CA7EB490}" srcOrd="0" destOrd="0" presId="urn:microsoft.com/office/officeart/2005/8/layout/vList2"/>
    <dgm:cxn modelId="{132E5AC0-0762-4D42-907C-EF7FDA419C9A}" type="presParOf" srcId="{45415B18-F3BE-48DC-911E-D4FBE6730C0E}" destId="{CA7FA843-7252-406C-9240-97527F3E5AF8}" srcOrd="0" destOrd="0" presId="urn:microsoft.com/office/officeart/2005/8/layout/vList2"/>
    <dgm:cxn modelId="{6621AED6-7525-422F-A7B1-77F8C0F07A45}" type="presParOf" srcId="{45415B18-F3BE-48DC-911E-D4FBE6730C0E}" destId="{3F1E4CCE-B3C3-45E3-AFBB-AF1C3F01E7AD}" srcOrd="1" destOrd="0" presId="urn:microsoft.com/office/officeart/2005/8/layout/vList2"/>
    <dgm:cxn modelId="{8AC485F2-1881-43CC-9C2E-E03CF22B3F06}" type="presParOf" srcId="{45415B18-F3BE-48DC-911E-D4FBE6730C0E}" destId="{9C2719D4-8CD7-4543-A7C4-F5E8393CBF54}" srcOrd="2" destOrd="0" presId="urn:microsoft.com/office/officeart/2005/8/layout/vList2"/>
    <dgm:cxn modelId="{824429C7-E7FD-442E-8BA6-066875C77B9F}" type="presParOf" srcId="{45415B18-F3BE-48DC-911E-D4FBE6730C0E}" destId="{84E92E2A-1C19-4149-A50C-53F84D44D3A9}" srcOrd="3" destOrd="0" presId="urn:microsoft.com/office/officeart/2005/8/layout/vList2"/>
    <dgm:cxn modelId="{521FC766-812A-426C-A52C-3ED204286434}" type="presParOf" srcId="{45415B18-F3BE-48DC-911E-D4FBE6730C0E}" destId="{46280083-664E-405F-BD20-F3061D94D94B}" srcOrd="4" destOrd="0" presId="urn:microsoft.com/office/officeart/2005/8/layout/vList2"/>
    <dgm:cxn modelId="{0344E015-D17A-4032-B2A7-353223DC5FB0}" type="presParOf" srcId="{45415B18-F3BE-48DC-911E-D4FBE6730C0E}" destId="{765487DC-94CE-4651-9E21-549180BCB32E}" srcOrd="5" destOrd="0" presId="urn:microsoft.com/office/officeart/2005/8/layout/vList2"/>
    <dgm:cxn modelId="{331C29AE-A21E-4767-8AF7-8B50CFF37C79}" type="presParOf" srcId="{45415B18-F3BE-48DC-911E-D4FBE6730C0E}" destId="{C25CF889-FA9D-4762-B69C-CF04D59E5FD8}" srcOrd="6" destOrd="0" presId="urn:microsoft.com/office/officeart/2005/8/layout/vList2"/>
    <dgm:cxn modelId="{1EB3E0A6-41EF-41B4-93AE-0FCB79566C39}" type="presParOf" srcId="{45415B18-F3BE-48DC-911E-D4FBE6730C0E}" destId="{1F920C64-5791-4ACF-ACEA-AA5001CD928D}" srcOrd="7" destOrd="0" presId="urn:microsoft.com/office/officeart/2005/8/layout/vList2"/>
    <dgm:cxn modelId="{B56996B6-07DB-4C8C-AF7F-91E1335E907F}" type="presParOf" srcId="{45415B18-F3BE-48DC-911E-D4FBE6730C0E}" destId="{3F4AC475-883D-45E5-B47C-E834CA7EB490}" srcOrd="8" destOrd="0" presId="urn:microsoft.com/office/officeart/2005/8/layout/vList2"/>
    <dgm:cxn modelId="{E421F6B9-6302-4A34-9837-AC4931434A5B}" type="presParOf" srcId="{45415B18-F3BE-48DC-911E-D4FBE6730C0E}" destId="{197EA594-14DA-40FB-AFD7-EFC7723C790D}" srcOrd="9" destOrd="0" presId="urn:microsoft.com/office/officeart/2005/8/layout/vList2"/>
    <dgm:cxn modelId="{223F9F8B-0337-4508-9D49-34D7B5B39BBC}" type="presParOf" srcId="{45415B18-F3BE-48DC-911E-D4FBE6730C0E}" destId="{DFB4BF43-8E6A-475C-8ACB-90276A65D647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8E814A1-560C-4E7C-934B-5523FE97F4FB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DF3DD9E-C40E-4F2E-B368-6BD661E677B7}">
      <dgm:prSet/>
      <dgm:spPr/>
      <dgm:t>
        <a:bodyPr/>
        <a:lstStyle/>
        <a:p>
          <a:r>
            <a:rPr lang="en-GB" b="0" dirty="0"/>
            <a:t>Becoming more familiar with a Research Ethics Form</a:t>
          </a:r>
        </a:p>
      </dgm:t>
    </dgm:pt>
    <dgm:pt modelId="{28A5DF1C-FAB1-4EDB-ACE1-E281F162E997}" type="parTrans" cxnId="{A15D8D2C-2C22-4417-A7ED-1B9B0FE5B07A}">
      <dgm:prSet/>
      <dgm:spPr/>
      <dgm:t>
        <a:bodyPr/>
        <a:lstStyle/>
        <a:p>
          <a:endParaRPr lang="en-GB"/>
        </a:p>
      </dgm:t>
    </dgm:pt>
    <dgm:pt modelId="{8DA1A2C3-0BBA-4B21-B192-1FA7A0EBB056}" type="sibTrans" cxnId="{A15D8D2C-2C22-4417-A7ED-1B9B0FE5B07A}">
      <dgm:prSet/>
      <dgm:spPr/>
      <dgm:t>
        <a:bodyPr/>
        <a:lstStyle/>
        <a:p>
          <a:endParaRPr lang="en-GB"/>
        </a:p>
      </dgm:t>
    </dgm:pt>
    <dgm:pt modelId="{4CE65FCB-8314-4519-8837-A3BDE7AFFF99}">
      <dgm:prSet/>
      <dgm:spPr/>
      <dgm:t>
        <a:bodyPr/>
        <a:lstStyle/>
        <a:p>
          <a:r>
            <a:rPr lang="en-GB" dirty="0"/>
            <a:t>Knowing your topic for a research presentation on research ethics</a:t>
          </a:r>
        </a:p>
      </dgm:t>
    </dgm:pt>
    <dgm:pt modelId="{060BD605-A764-4328-91D0-9E41707EC89C}" type="parTrans" cxnId="{4E56E3D7-BE5A-4A30-B01A-DAC856406975}">
      <dgm:prSet/>
      <dgm:spPr/>
      <dgm:t>
        <a:bodyPr/>
        <a:lstStyle/>
        <a:p>
          <a:endParaRPr lang="en-GB"/>
        </a:p>
      </dgm:t>
    </dgm:pt>
    <dgm:pt modelId="{8020463E-28A7-4647-BD29-44F7D03423A4}" type="sibTrans" cxnId="{4E56E3D7-BE5A-4A30-B01A-DAC856406975}">
      <dgm:prSet/>
      <dgm:spPr/>
      <dgm:t>
        <a:bodyPr/>
        <a:lstStyle/>
        <a:p>
          <a:endParaRPr lang="en-GB"/>
        </a:p>
      </dgm:t>
    </dgm:pt>
    <dgm:pt modelId="{13132A85-43AB-4A1C-B02E-FBB322A878E2}" type="pres">
      <dgm:prSet presAssocID="{98E814A1-560C-4E7C-934B-5523FE97F4F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8D6FB4A-FFCA-43F6-B248-6FA63274B726}" type="pres">
      <dgm:prSet presAssocID="{4CE65FCB-8314-4519-8837-A3BDE7AFFF99}" presName="hierRoot1" presStyleCnt="0"/>
      <dgm:spPr/>
    </dgm:pt>
    <dgm:pt modelId="{91E7129A-103F-4FA5-9544-CA07BAFEE299}" type="pres">
      <dgm:prSet presAssocID="{4CE65FCB-8314-4519-8837-A3BDE7AFFF99}" presName="composite" presStyleCnt="0"/>
      <dgm:spPr/>
    </dgm:pt>
    <dgm:pt modelId="{27E55A92-EEB8-4B9E-B644-57BFC17FCCFD}" type="pres">
      <dgm:prSet presAssocID="{4CE65FCB-8314-4519-8837-A3BDE7AFFF99}" presName="background" presStyleLbl="node0" presStyleIdx="0" presStyleCnt="2"/>
      <dgm:spPr/>
    </dgm:pt>
    <dgm:pt modelId="{F6B5EC18-9076-48C4-AD13-96B377A3BBA0}" type="pres">
      <dgm:prSet presAssocID="{4CE65FCB-8314-4519-8837-A3BDE7AFFF99}" presName="text" presStyleLbl="fgAcc0" presStyleIdx="0" presStyleCnt="2">
        <dgm:presLayoutVars>
          <dgm:chPref val="3"/>
        </dgm:presLayoutVars>
      </dgm:prSet>
      <dgm:spPr/>
    </dgm:pt>
    <dgm:pt modelId="{EDAA3017-61D1-4B39-BD73-FAFD82CB5F30}" type="pres">
      <dgm:prSet presAssocID="{4CE65FCB-8314-4519-8837-A3BDE7AFFF99}" presName="hierChild2" presStyleCnt="0"/>
      <dgm:spPr/>
    </dgm:pt>
    <dgm:pt modelId="{A7A5A857-6A02-4F5F-9EF5-DABEC1F41A91}" type="pres">
      <dgm:prSet presAssocID="{2DF3DD9E-C40E-4F2E-B368-6BD661E677B7}" presName="hierRoot1" presStyleCnt="0"/>
      <dgm:spPr/>
    </dgm:pt>
    <dgm:pt modelId="{934B7CC3-D14B-4866-A1A8-2C10475F6CCB}" type="pres">
      <dgm:prSet presAssocID="{2DF3DD9E-C40E-4F2E-B368-6BD661E677B7}" presName="composite" presStyleCnt="0"/>
      <dgm:spPr/>
    </dgm:pt>
    <dgm:pt modelId="{48A6C2FD-A020-46A4-8984-DB4C46585A42}" type="pres">
      <dgm:prSet presAssocID="{2DF3DD9E-C40E-4F2E-B368-6BD661E677B7}" presName="background" presStyleLbl="node0" presStyleIdx="1" presStyleCnt="2"/>
      <dgm:spPr/>
    </dgm:pt>
    <dgm:pt modelId="{002A36E9-214D-45B7-B0DF-A9825447DBDA}" type="pres">
      <dgm:prSet presAssocID="{2DF3DD9E-C40E-4F2E-B368-6BD661E677B7}" presName="text" presStyleLbl="fgAcc0" presStyleIdx="1" presStyleCnt="2" custLinFactNeighborX="-7757" custLinFactNeighborY="-4060">
        <dgm:presLayoutVars>
          <dgm:chPref val="3"/>
        </dgm:presLayoutVars>
      </dgm:prSet>
      <dgm:spPr/>
    </dgm:pt>
    <dgm:pt modelId="{56F30B50-0A9E-4C1C-AF83-A00650F90D1B}" type="pres">
      <dgm:prSet presAssocID="{2DF3DD9E-C40E-4F2E-B368-6BD661E677B7}" presName="hierChild2" presStyleCnt="0"/>
      <dgm:spPr/>
    </dgm:pt>
  </dgm:ptLst>
  <dgm:cxnLst>
    <dgm:cxn modelId="{A15D8D2C-2C22-4417-A7ED-1B9B0FE5B07A}" srcId="{98E814A1-560C-4E7C-934B-5523FE97F4FB}" destId="{2DF3DD9E-C40E-4F2E-B368-6BD661E677B7}" srcOrd="1" destOrd="0" parTransId="{28A5DF1C-FAB1-4EDB-ACE1-E281F162E997}" sibTransId="{8DA1A2C3-0BBA-4B21-B192-1FA7A0EBB056}"/>
    <dgm:cxn modelId="{9A72F336-9956-4A34-BEB1-EC6CB854E68A}" type="presOf" srcId="{98E814A1-560C-4E7C-934B-5523FE97F4FB}" destId="{13132A85-43AB-4A1C-B02E-FBB322A878E2}" srcOrd="0" destOrd="0" presId="urn:microsoft.com/office/officeart/2005/8/layout/hierarchy1"/>
    <dgm:cxn modelId="{8CD259A0-6D52-4B75-B702-2C40F6ABFFF7}" type="presOf" srcId="{4CE65FCB-8314-4519-8837-A3BDE7AFFF99}" destId="{F6B5EC18-9076-48C4-AD13-96B377A3BBA0}" srcOrd="0" destOrd="0" presId="urn:microsoft.com/office/officeart/2005/8/layout/hierarchy1"/>
    <dgm:cxn modelId="{4E56E3D7-BE5A-4A30-B01A-DAC856406975}" srcId="{98E814A1-560C-4E7C-934B-5523FE97F4FB}" destId="{4CE65FCB-8314-4519-8837-A3BDE7AFFF99}" srcOrd="0" destOrd="0" parTransId="{060BD605-A764-4328-91D0-9E41707EC89C}" sibTransId="{8020463E-28A7-4647-BD29-44F7D03423A4}"/>
    <dgm:cxn modelId="{7CC15DD8-F446-4AE8-BA20-37484CAD81B7}" type="presOf" srcId="{2DF3DD9E-C40E-4F2E-B368-6BD661E677B7}" destId="{002A36E9-214D-45B7-B0DF-A9825447DBDA}" srcOrd="0" destOrd="0" presId="urn:microsoft.com/office/officeart/2005/8/layout/hierarchy1"/>
    <dgm:cxn modelId="{D550A152-D3D5-4492-B621-8132D5D54BB2}" type="presParOf" srcId="{13132A85-43AB-4A1C-B02E-FBB322A878E2}" destId="{38D6FB4A-FFCA-43F6-B248-6FA63274B726}" srcOrd="0" destOrd="0" presId="urn:microsoft.com/office/officeart/2005/8/layout/hierarchy1"/>
    <dgm:cxn modelId="{DDC11710-527B-4FFA-8D69-1B36AA396733}" type="presParOf" srcId="{38D6FB4A-FFCA-43F6-B248-6FA63274B726}" destId="{91E7129A-103F-4FA5-9544-CA07BAFEE299}" srcOrd="0" destOrd="0" presId="urn:microsoft.com/office/officeart/2005/8/layout/hierarchy1"/>
    <dgm:cxn modelId="{4C028D77-6F5E-4F51-8E16-4A5EE9B94DF7}" type="presParOf" srcId="{91E7129A-103F-4FA5-9544-CA07BAFEE299}" destId="{27E55A92-EEB8-4B9E-B644-57BFC17FCCFD}" srcOrd="0" destOrd="0" presId="urn:microsoft.com/office/officeart/2005/8/layout/hierarchy1"/>
    <dgm:cxn modelId="{D4637581-629C-4535-8D26-91A6AA6DCE2B}" type="presParOf" srcId="{91E7129A-103F-4FA5-9544-CA07BAFEE299}" destId="{F6B5EC18-9076-48C4-AD13-96B377A3BBA0}" srcOrd="1" destOrd="0" presId="urn:microsoft.com/office/officeart/2005/8/layout/hierarchy1"/>
    <dgm:cxn modelId="{56AE526B-35E3-41FB-9CD2-023A9DF075A9}" type="presParOf" srcId="{38D6FB4A-FFCA-43F6-B248-6FA63274B726}" destId="{EDAA3017-61D1-4B39-BD73-FAFD82CB5F30}" srcOrd="1" destOrd="0" presId="urn:microsoft.com/office/officeart/2005/8/layout/hierarchy1"/>
    <dgm:cxn modelId="{3B4810B0-41F9-4E7B-8DAB-8294003C6CA6}" type="presParOf" srcId="{13132A85-43AB-4A1C-B02E-FBB322A878E2}" destId="{A7A5A857-6A02-4F5F-9EF5-DABEC1F41A91}" srcOrd="1" destOrd="0" presId="urn:microsoft.com/office/officeart/2005/8/layout/hierarchy1"/>
    <dgm:cxn modelId="{A2237730-9C8A-4889-8781-3B56FA76CF84}" type="presParOf" srcId="{A7A5A857-6A02-4F5F-9EF5-DABEC1F41A91}" destId="{934B7CC3-D14B-4866-A1A8-2C10475F6CCB}" srcOrd="0" destOrd="0" presId="urn:microsoft.com/office/officeart/2005/8/layout/hierarchy1"/>
    <dgm:cxn modelId="{B256C6C3-C819-44D3-8FA2-4F69B80C8CAD}" type="presParOf" srcId="{934B7CC3-D14B-4866-A1A8-2C10475F6CCB}" destId="{48A6C2FD-A020-46A4-8984-DB4C46585A42}" srcOrd="0" destOrd="0" presId="urn:microsoft.com/office/officeart/2005/8/layout/hierarchy1"/>
    <dgm:cxn modelId="{1888B918-39B5-4846-9373-7033C00E93D1}" type="presParOf" srcId="{934B7CC3-D14B-4866-A1A8-2C10475F6CCB}" destId="{002A36E9-214D-45B7-B0DF-A9825447DBDA}" srcOrd="1" destOrd="0" presId="urn:microsoft.com/office/officeart/2005/8/layout/hierarchy1"/>
    <dgm:cxn modelId="{65D1E0B0-504A-482F-B011-ACECAF07E7AC}" type="presParOf" srcId="{A7A5A857-6A02-4F5F-9EF5-DABEC1F41A91}" destId="{56F30B50-0A9E-4C1C-AF83-A00650F90D1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E55A92-EEB8-4B9E-B644-57BFC17FCCFD}">
      <dsp:nvSpPr>
        <dsp:cNvPr id="0" name=""/>
        <dsp:cNvSpPr/>
      </dsp:nvSpPr>
      <dsp:spPr>
        <a:xfrm>
          <a:off x="1354" y="416309"/>
          <a:ext cx="4753087" cy="30182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5EC18-9076-48C4-AD13-96B377A3BBA0}">
      <dsp:nvSpPr>
        <dsp:cNvPr id="0" name=""/>
        <dsp:cNvSpPr/>
      </dsp:nvSpPr>
      <dsp:spPr>
        <a:xfrm>
          <a:off x="529474" y="918024"/>
          <a:ext cx="4753087" cy="30182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Knowing your topic for a research presentation on research ethics</a:t>
          </a:r>
        </a:p>
      </dsp:txBody>
      <dsp:txXfrm>
        <a:off x="617874" y="1006424"/>
        <a:ext cx="4576287" cy="2841410"/>
      </dsp:txXfrm>
    </dsp:sp>
    <dsp:sp modelId="{48A6C2FD-A020-46A4-8984-DB4C46585A42}">
      <dsp:nvSpPr>
        <dsp:cNvPr id="0" name=""/>
        <dsp:cNvSpPr/>
      </dsp:nvSpPr>
      <dsp:spPr>
        <a:xfrm>
          <a:off x="5441985" y="293770"/>
          <a:ext cx="4753087" cy="30182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A36E9-214D-45B7-B0DF-A9825447DBDA}">
      <dsp:nvSpPr>
        <dsp:cNvPr id="0" name=""/>
        <dsp:cNvSpPr/>
      </dsp:nvSpPr>
      <dsp:spPr>
        <a:xfrm>
          <a:off x="5970106" y="795484"/>
          <a:ext cx="4753087" cy="30182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b="0" kern="1200" dirty="0"/>
            <a:t>Becoming more familiar with a Research Ethics Form</a:t>
          </a:r>
        </a:p>
      </dsp:txBody>
      <dsp:txXfrm>
        <a:off x="6058506" y="883884"/>
        <a:ext cx="4576287" cy="28414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977524-75E8-4433-9F76-6F2B56972C76}">
      <dsp:nvSpPr>
        <dsp:cNvPr id="0" name=""/>
        <dsp:cNvSpPr/>
      </dsp:nvSpPr>
      <dsp:spPr>
        <a:xfrm>
          <a:off x="0" y="740056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ED7B99-8EDB-4C77-A51B-9251E561BA12}">
      <dsp:nvSpPr>
        <dsp:cNvPr id="0" name=""/>
        <dsp:cNvSpPr/>
      </dsp:nvSpPr>
      <dsp:spPr>
        <a:xfrm>
          <a:off x="338137" y="1061286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Questionnaires</a:t>
          </a:r>
          <a:endParaRPr lang="en-US" sz="3400" kern="1200"/>
        </a:p>
      </dsp:txBody>
      <dsp:txXfrm>
        <a:off x="394737" y="1117886"/>
        <a:ext cx="2930037" cy="1819255"/>
      </dsp:txXfrm>
    </dsp:sp>
    <dsp:sp modelId="{F352DB80-7006-412B-B166-00BDC7E5F0E7}">
      <dsp:nvSpPr>
        <dsp:cNvPr id="0" name=""/>
        <dsp:cNvSpPr/>
      </dsp:nvSpPr>
      <dsp:spPr>
        <a:xfrm>
          <a:off x="3719512" y="740056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A29EFC-06CA-40C2-9C0D-23A6512095D0}">
      <dsp:nvSpPr>
        <dsp:cNvPr id="0" name=""/>
        <dsp:cNvSpPr/>
      </dsp:nvSpPr>
      <dsp:spPr>
        <a:xfrm>
          <a:off x="4057650" y="1061286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Interviews</a:t>
          </a:r>
          <a:endParaRPr lang="en-US" sz="3400" kern="1200"/>
        </a:p>
      </dsp:txBody>
      <dsp:txXfrm>
        <a:off x="4114250" y="1117886"/>
        <a:ext cx="2930037" cy="1819255"/>
      </dsp:txXfrm>
    </dsp:sp>
    <dsp:sp modelId="{2E7D1F70-4DA6-4008-BF39-FD211EC49B33}">
      <dsp:nvSpPr>
        <dsp:cNvPr id="0" name=""/>
        <dsp:cNvSpPr/>
      </dsp:nvSpPr>
      <dsp:spPr>
        <a:xfrm>
          <a:off x="7439025" y="740056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C5E493-5827-4272-BBCC-6BF68E51039F}">
      <dsp:nvSpPr>
        <dsp:cNvPr id="0" name=""/>
        <dsp:cNvSpPr/>
      </dsp:nvSpPr>
      <dsp:spPr>
        <a:xfrm>
          <a:off x="7777162" y="1061286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Focus groups</a:t>
          </a:r>
          <a:endParaRPr lang="en-US" sz="3400" kern="1200"/>
        </a:p>
      </dsp:txBody>
      <dsp:txXfrm>
        <a:off x="7833762" y="1117886"/>
        <a:ext cx="2930037" cy="18192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C552CB-DDA0-4F9D-881E-622EDFAA8962}">
      <dsp:nvSpPr>
        <dsp:cNvPr id="0" name=""/>
        <dsp:cNvSpPr/>
      </dsp:nvSpPr>
      <dsp:spPr>
        <a:xfrm>
          <a:off x="134291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2CB5CC-3AE1-406C-8CCD-86CBF89C70E1}">
      <dsp:nvSpPr>
        <dsp:cNvPr id="0" name=""/>
        <dsp:cNvSpPr/>
      </dsp:nvSpPr>
      <dsp:spPr>
        <a:xfrm>
          <a:off x="615713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What ethical considerations might arise?</a:t>
          </a:r>
          <a:endParaRPr lang="en-US" sz="5000" kern="1200"/>
        </a:p>
      </dsp:txBody>
      <dsp:txXfrm>
        <a:off x="696297" y="538547"/>
        <a:ext cx="4171627" cy="2590157"/>
      </dsp:txXfrm>
    </dsp:sp>
    <dsp:sp modelId="{F40A1167-EDDA-4A20-B5C4-B7047A0844A4}">
      <dsp:nvSpPr>
        <dsp:cNvPr id="0" name=""/>
        <dsp:cNvSpPr/>
      </dsp:nvSpPr>
      <dsp:spPr>
        <a:xfrm>
          <a:off x="5429930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E60B98-4CE7-4BF8-B610-F6E1E83C7A8A}">
      <dsp:nvSpPr>
        <dsp:cNvPr id="0" name=""/>
        <dsp:cNvSpPr/>
      </dsp:nvSpPr>
      <dsp:spPr>
        <a:xfrm>
          <a:off x="5911352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How might these be managed?</a:t>
          </a:r>
          <a:endParaRPr lang="en-US" sz="5000" kern="1200"/>
        </a:p>
      </dsp:txBody>
      <dsp:txXfrm>
        <a:off x="5991936" y="538547"/>
        <a:ext cx="4171627" cy="259015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3C8783-E6F3-4025-BA02-6C92898DEB3C}">
      <dsp:nvSpPr>
        <dsp:cNvPr id="0" name=""/>
        <dsp:cNvSpPr/>
      </dsp:nvSpPr>
      <dsp:spPr>
        <a:xfrm>
          <a:off x="777716" y="4794"/>
          <a:ext cx="2895302" cy="17371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Honesty</a:t>
          </a:r>
          <a:endParaRPr lang="en-US" sz="3500" kern="1200"/>
        </a:p>
      </dsp:txBody>
      <dsp:txXfrm>
        <a:off x="777716" y="4794"/>
        <a:ext cx="2895302" cy="1737181"/>
      </dsp:txXfrm>
    </dsp:sp>
    <dsp:sp modelId="{83953F65-4254-49CD-A3F9-192E86D131F6}">
      <dsp:nvSpPr>
        <dsp:cNvPr id="0" name=""/>
        <dsp:cNvSpPr/>
      </dsp:nvSpPr>
      <dsp:spPr>
        <a:xfrm>
          <a:off x="3962548" y="4794"/>
          <a:ext cx="2895302" cy="173718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Integrity</a:t>
          </a:r>
          <a:endParaRPr lang="en-US" sz="3500" kern="1200"/>
        </a:p>
      </dsp:txBody>
      <dsp:txXfrm>
        <a:off x="3962548" y="4794"/>
        <a:ext cx="2895302" cy="1737181"/>
      </dsp:txXfrm>
    </dsp:sp>
    <dsp:sp modelId="{F79F0691-E134-45DC-A1AE-8FBFF10859B5}">
      <dsp:nvSpPr>
        <dsp:cNvPr id="0" name=""/>
        <dsp:cNvSpPr/>
      </dsp:nvSpPr>
      <dsp:spPr>
        <a:xfrm>
          <a:off x="7147381" y="4794"/>
          <a:ext cx="2895302" cy="173718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Competence</a:t>
          </a:r>
          <a:endParaRPr lang="en-US" sz="3500" kern="1200"/>
        </a:p>
      </dsp:txBody>
      <dsp:txXfrm>
        <a:off x="7147381" y="4794"/>
        <a:ext cx="2895302" cy="1737181"/>
      </dsp:txXfrm>
    </dsp:sp>
    <dsp:sp modelId="{4A354EEC-D407-4331-AA90-378869016D66}">
      <dsp:nvSpPr>
        <dsp:cNvPr id="0" name=""/>
        <dsp:cNvSpPr/>
      </dsp:nvSpPr>
      <dsp:spPr>
        <a:xfrm>
          <a:off x="777716" y="2031505"/>
          <a:ext cx="2895302" cy="173718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Carefulness </a:t>
          </a:r>
          <a:endParaRPr lang="en-US" sz="3500" kern="1200" dirty="0"/>
        </a:p>
      </dsp:txBody>
      <dsp:txXfrm>
        <a:off x="777716" y="2031505"/>
        <a:ext cx="2895302" cy="1737181"/>
      </dsp:txXfrm>
    </dsp:sp>
    <dsp:sp modelId="{FBE36F98-A765-4586-8C4A-5E6E8025675E}">
      <dsp:nvSpPr>
        <dsp:cNvPr id="0" name=""/>
        <dsp:cNvSpPr/>
      </dsp:nvSpPr>
      <dsp:spPr>
        <a:xfrm>
          <a:off x="3962548" y="2031505"/>
          <a:ext cx="2895302" cy="173718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Openness </a:t>
          </a:r>
          <a:endParaRPr lang="en-US" sz="3500" kern="1200" dirty="0"/>
        </a:p>
      </dsp:txBody>
      <dsp:txXfrm>
        <a:off x="3962548" y="2031505"/>
        <a:ext cx="2895302" cy="1737181"/>
      </dsp:txXfrm>
    </dsp:sp>
    <dsp:sp modelId="{D387FAB4-B567-4A53-89A1-5C17816D706B}">
      <dsp:nvSpPr>
        <dsp:cNvPr id="0" name=""/>
        <dsp:cNvSpPr/>
      </dsp:nvSpPr>
      <dsp:spPr>
        <a:xfrm>
          <a:off x="7147381" y="2031505"/>
          <a:ext cx="2895302" cy="17371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Legality </a:t>
          </a:r>
          <a:endParaRPr lang="en-US" sz="3500" kern="1200" dirty="0"/>
        </a:p>
      </dsp:txBody>
      <dsp:txXfrm>
        <a:off x="7147381" y="2031505"/>
        <a:ext cx="2895302" cy="1737181"/>
      </dsp:txXfrm>
    </dsp:sp>
    <dsp:sp modelId="{D0DC82C3-F061-4538-A2A3-D6BDE2ED0735}">
      <dsp:nvSpPr>
        <dsp:cNvPr id="0" name=""/>
        <dsp:cNvSpPr/>
      </dsp:nvSpPr>
      <dsp:spPr>
        <a:xfrm>
          <a:off x="2370132" y="4058217"/>
          <a:ext cx="2895302" cy="173718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Social responsibility</a:t>
          </a:r>
          <a:endParaRPr lang="en-US" sz="3500" kern="1200"/>
        </a:p>
      </dsp:txBody>
      <dsp:txXfrm>
        <a:off x="2370132" y="4058217"/>
        <a:ext cx="2895302" cy="1737181"/>
      </dsp:txXfrm>
    </dsp:sp>
    <dsp:sp modelId="{24BBBB57-403D-425B-80F7-E7D276F98C89}">
      <dsp:nvSpPr>
        <dsp:cNvPr id="0" name=""/>
        <dsp:cNvSpPr/>
      </dsp:nvSpPr>
      <dsp:spPr>
        <a:xfrm>
          <a:off x="5554965" y="4058217"/>
          <a:ext cx="2895302" cy="173718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Non-discrimination</a:t>
          </a:r>
          <a:endParaRPr lang="en-US" sz="3500" kern="1200"/>
        </a:p>
      </dsp:txBody>
      <dsp:txXfrm>
        <a:off x="5554965" y="4058217"/>
        <a:ext cx="2895302" cy="173718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534EDF-4A9F-4C96-9B33-FCCA151E977D}">
      <dsp:nvSpPr>
        <dsp:cNvPr id="0" name=""/>
        <dsp:cNvSpPr/>
      </dsp:nvSpPr>
      <dsp:spPr>
        <a:xfrm>
          <a:off x="3170" y="106471"/>
          <a:ext cx="2514897" cy="352085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6071" tIns="330200" rIns="196071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rial" panose="020B0604020202020204" pitchFamily="34" charset="0"/>
              <a:cs typeface="Arial" panose="020B0604020202020204" pitchFamily="34" charset="0"/>
            </a:rPr>
            <a:t>Respecting human dignity and privacy </a:t>
          </a:r>
          <a:endParaRPr lang="en-US" sz="2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70" y="1444396"/>
        <a:ext cx="2514897" cy="2112514"/>
      </dsp:txXfrm>
    </dsp:sp>
    <dsp:sp modelId="{C792E5DB-83EC-4E09-941D-4898FB2A427C}">
      <dsp:nvSpPr>
        <dsp:cNvPr id="0" name=""/>
        <dsp:cNvSpPr/>
      </dsp:nvSpPr>
      <dsp:spPr>
        <a:xfrm>
          <a:off x="732490" y="458556"/>
          <a:ext cx="1056257" cy="10562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350" tIns="12700" rIns="8235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87175" y="613241"/>
        <a:ext cx="746887" cy="746887"/>
      </dsp:txXfrm>
    </dsp:sp>
    <dsp:sp modelId="{80E2ED52-3EE1-411F-8A7F-C63BB8891FEA}">
      <dsp:nvSpPr>
        <dsp:cNvPr id="0" name=""/>
        <dsp:cNvSpPr/>
      </dsp:nvSpPr>
      <dsp:spPr>
        <a:xfrm>
          <a:off x="3170" y="3627255"/>
          <a:ext cx="2514897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C1E23E-6EF9-447E-B3BE-4EA33E13C64B}">
      <dsp:nvSpPr>
        <dsp:cNvPr id="0" name=""/>
        <dsp:cNvSpPr/>
      </dsp:nvSpPr>
      <dsp:spPr>
        <a:xfrm>
          <a:off x="2769557" y="106471"/>
          <a:ext cx="2514897" cy="352085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6071" tIns="330200" rIns="196071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rial" panose="020B0604020202020204" pitchFamily="34" charset="0"/>
              <a:cs typeface="Arial" panose="020B0604020202020204" pitchFamily="34" charset="0"/>
            </a:rPr>
            <a:t>Taking note of, and adhering to, issues of health and safety </a:t>
          </a:r>
          <a:endParaRPr lang="en-US" sz="2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69557" y="1444396"/>
        <a:ext cx="2514897" cy="2112514"/>
      </dsp:txXfrm>
    </dsp:sp>
    <dsp:sp modelId="{5D9C497D-ECD2-4CAC-B679-E37077FCF56A}">
      <dsp:nvSpPr>
        <dsp:cNvPr id="0" name=""/>
        <dsp:cNvSpPr/>
      </dsp:nvSpPr>
      <dsp:spPr>
        <a:xfrm>
          <a:off x="3498877" y="458556"/>
          <a:ext cx="1056257" cy="10562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350" tIns="12700" rIns="8235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653562" y="613241"/>
        <a:ext cx="746887" cy="746887"/>
      </dsp:txXfrm>
    </dsp:sp>
    <dsp:sp modelId="{CBF82A55-5DCB-4392-8123-E012371DD265}">
      <dsp:nvSpPr>
        <dsp:cNvPr id="0" name=""/>
        <dsp:cNvSpPr/>
      </dsp:nvSpPr>
      <dsp:spPr>
        <a:xfrm>
          <a:off x="2769557" y="3627255"/>
          <a:ext cx="2514897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21ABCD-E47C-478E-B273-5519DC2955F2}">
      <dsp:nvSpPr>
        <dsp:cNvPr id="0" name=""/>
        <dsp:cNvSpPr/>
      </dsp:nvSpPr>
      <dsp:spPr>
        <a:xfrm>
          <a:off x="5535944" y="106471"/>
          <a:ext cx="2514897" cy="352085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6071" tIns="330200" rIns="196071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rial" panose="020B0604020202020204" pitchFamily="34" charset="0"/>
              <a:cs typeface="Arial" panose="020B0604020202020204" pitchFamily="34" charset="0"/>
            </a:rPr>
            <a:t>Avoiding discrimination</a:t>
          </a:r>
          <a:endParaRPr lang="en-US" sz="2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35944" y="1444396"/>
        <a:ext cx="2514897" cy="2112514"/>
      </dsp:txXfrm>
    </dsp:sp>
    <dsp:sp modelId="{943490AD-1E0E-47E4-903B-2170A2F40C74}">
      <dsp:nvSpPr>
        <dsp:cNvPr id="0" name=""/>
        <dsp:cNvSpPr/>
      </dsp:nvSpPr>
      <dsp:spPr>
        <a:xfrm>
          <a:off x="6265265" y="458556"/>
          <a:ext cx="1056257" cy="10562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350" tIns="12700" rIns="8235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419950" y="613241"/>
        <a:ext cx="746887" cy="746887"/>
      </dsp:txXfrm>
    </dsp:sp>
    <dsp:sp modelId="{76C44E21-AE9E-4891-A834-AD5E34AC863B}">
      <dsp:nvSpPr>
        <dsp:cNvPr id="0" name=""/>
        <dsp:cNvSpPr/>
      </dsp:nvSpPr>
      <dsp:spPr>
        <a:xfrm>
          <a:off x="5535944" y="3627255"/>
          <a:ext cx="2514897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B86378-4484-4108-A35A-662F570F0D60}">
      <dsp:nvSpPr>
        <dsp:cNvPr id="0" name=""/>
        <dsp:cNvSpPr/>
      </dsp:nvSpPr>
      <dsp:spPr>
        <a:xfrm>
          <a:off x="8302332" y="106471"/>
          <a:ext cx="2514897" cy="352085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6071" tIns="330200" rIns="196071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rial" pitchFamily="34" charset="0"/>
              <a:cs typeface="Arial" pitchFamily="34" charset="0"/>
            </a:rPr>
            <a:t>Protection</a:t>
          </a:r>
        </a:p>
      </dsp:txBody>
      <dsp:txXfrm>
        <a:off x="8302332" y="1444396"/>
        <a:ext cx="2514897" cy="2112514"/>
      </dsp:txXfrm>
    </dsp:sp>
    <dsp:sp modelId="{C6934D63-6ADD-4C2F-9086-C50B55D00E74}">
      <dsp:nvSpPr>
        <dsp:cNvPr id="0" name=""/>
        <dsp:cNvSpPr/>
      </dsp:nvSpPr>
      <dsp:spPr>
        <a:xfrm>
          <a:off x="9031652" y="458556"/>
          <a:ext cx="1056257" cy="10562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350" tIns="12700" rIns="8235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4</a:t>
          </a:r>
        </a:p>
      </dsp:txBody>
      <dsp:txXfrm>
        <a:off x="9186337" y="613241"/>
        <a:ext cx="746887" cy="746887"/>
      </dsp:txXfrm>
    </dsp:sp>
    <dsp:sp modelId="{1616C0B0-69C9-4AF9-9461-9778A9A7F89E}">
      <dsp:nvSpPr>
        <dsp:cNvPr id="0" name=""/>
        <dsp:cNvSpPr/>
      </dsp:nvSpPr>
      <dsp:spPr>
        <a:xfrm>
          <a:off x="8302332" y="3627255"/>
          <a:ext cx="2514897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F2FC79-64DF-4D09-BF8A-370F3B9F94B2}">
      <dsp:nvSpPr>
        <dsp:cNvPr id="0" name=""/>
        <dsp:cNvSpPr/>
      </dsp:nvSpPr>
      <dsp:spPr>
        <a:xfrm>
          <a:off x="1320" y="150224"/>
          <a:ext cx="4636182" cy="29439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CF6199-64B5-47B9-BB1A-EC4741C490CA}">
      <dsp:nvSpPr>
        <dsp:cNvPr id="0" name=""/>
        <dsp:cNvSpPr/>
      </dsp:nvSpPr>
      <dsp:spPr>
        <a:xfrm>
          <a:off x="516452" y="639599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 dirty="0"/>
            <a:t>Acting ethically  </a:t>
          </a:r>
          <a:endParaRPr lang="en-US" sz="5600" kern="1200" dirty="0"/>
        </a:p>
      </dsp:txBody>
      <dsp:txXfrm>
        <a:off x="602678" y="725825"/>
        <a:ext cx="4463730" cy="2771523"/>
      </dsp:txXfrm>
    </dsp:sp>
    <dsp:sp modelId="{694F9AC6-3DEB-4CCB-B3C0-0C0E691C7012}">
      <dsp:nvSpPr>
        <dsp:cNvPr id="0" name=""/>
        <dsp:cNvSpPr/>
      </dsp:nvSpPr>
      <dsp:spPr>
        <a:xfrm>
          <a:off x="5667765" y="150224"/>
          <a:ext cx="4636182" cy="29439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0FA59B-7CA5-492A-913A-58407E7FC275}">
      <dsp:nvSpPr>
        <dsp:cNvPr id="0" name=""/>
        <dsp:cNvSpPr/>
      </dsp:nvSpPr>
      <dsp:spPr>
        <a:xfrm>
          <a:off x="6182897" y="639599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 dirty="0"/>
            <a:t>Researchers must act with integrity  </a:t>
          </a:r>
          <a:endParaRPr lang="en-US" sz="5600" kern="1200" dirty="0"/>
        </a:p>
      </dsp:txBody>
      <dsp:txXfrm>
        <a:off x="6269123" y="725825"/>
        <a:ext cx="4463730" cy="277152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091632-D30A-4380-A5D5-C71EF95A53EB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D45597-F72D-45EA-A5C6-065C63240C6B}">
      <dsp:nvSpPr>
        <dsp:cNvPr id="0" name=""/>
        <dsp:cNvSpPr/>
      </dsp:nvSpPr>
      <dsp:spPr>
        <a:xfrm>
          <a:off x="0" y="0"/>
          <a:ext cx="2103120" cy="4351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When working with research participants, researchers should ensure:</a:t>
          </a:r>
          <a:endParaRPr lang="en-US" sz="2900" kern="1200"/>
        </a:p>
      </dsp:txBody>
      <dsp:txXfrm>
        <a:off x="0" y="0"/>
        <a:ext cx="2103120" cy="4351338"/>
      </dsp:txXfrm>
    </dsp:sp>
    <dsp:sp modelId="{7FFCF2D1-DB30-4A5C-A037-158EAEECB206}">
      <dsp:nvSpPr>
        <dsp:cNvPr id="0" name=""/>
        <dsp:cNvSpPr/>
      </dsp:nvSpPr>
      <dsp:spPr>
        <a:xfrm>
          <a:off x="2260854" y="51151"/>
          <a:ext cx="8254746" cy="102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Informed consent [Acting ethically with vulnerable people]</a:t>
          </a:r>
          <a:endParaRPr lang="en-US" sz="2800" kern="1200" dirty="0"/>
        </a:p>
      </dsp:txBody>
      <dsp:txXfrm>
        <a:off x="2260854" y="51151"/>
        <a:ext cx="8254746" cy="1023031"/>
      </dsp:txXfrm>
    </dsp:sp>
    <dsp:sp modelId="{45E99E59-4CFC-4988-8F4B-C14ED50BC560}">
      <dsp:nvSpPr>
        <dsp:cNvPr id="0" name=""/>
        <dsp:cNvSpPr/>
      </dsp:nvSpPr>
      <dsp:spPr>
        <a:xfrm>
          <a:off x="2103120" y="1074183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8A61C1-D4E7-4DD2-B82B-6551EF93EAE4}">
      <dsp:nvSpPr>
        <dsp:cNvPr id="0" name=""/>
        <dsp:cNvSpPr/>
      </dsp:nvSpPr>
      <dsp:spPr>
        <a:xfrm>
          <a:off x="2260854" y="1125335"/>
          <a:ext cx="8254746" cy="102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Anonymity </a:t>
          </a:r>
          <a:endParaRPr lang="en-US" sz="2800" kern="1200"/>
        </a:p>
      </dsp:txBody>
      <dsp:txXfrm>
        <a:off x="2260854" y="1125335"/>
        <a:ext cx="8254746" cy="1023031"/>
      </dsp:txXfrm>
    </dsp:sp>
    <dsp:sp modelId="{BA2A9594-1CAF-43EE-8CD7-F688FA44E1F5}">
      <dsp:nvSpPr>
        <dsp:cNvPr id="0" name=""/>
        <dsp:cNvSpPr/>
      </dsp:nvSpPr>
      <dsp:spPr>
        <a:xfrm>
          <a:off x="2103120" y="214836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2C6134-5EA7-40B5-88C8-4F40E406D173}">
      <dsp:nvSpPr>
        <dsp:cNvPr id="0" name=""/>
        <dsp:cNvSpPr/>
      </dsp:nvSpPr>
      <dsp:spPr>
        <a:xfrm>
          <a:off x="2260854" y="2199518"/>
          <a:ext cx="8254746" cy="102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Confidentiality </a:t>
          </a:r>
          <a:endParaRPr lang="en-US" sz="2800" kern="1200"/>
        </a:p>
      </dsp:txBody>
      <dsp:txXfrm>
        <a:off x="2260854" y="2199518"/>
        <a:ext cx="8254746" cy="1023031"/>
      </dsp:txXfrm>
    </dsp:sp>
    <dsp:sp modelId="{808EABC0-014B-4A41-8F1A-31B7209E1731}">
      <dsp:nvSpPr>
        <dsp:cNvPr id="0" name=""/>
        <dsp:cNvSpPr/>
      </dsp:nvSpPr>
      <dsp:spPr>
        <a:xfrm>
          <a:off x="2103120" y="3222550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B785CF-7681-454D-BF47-6D13DCA27F70}">
      <dsp:nvSpPr>
        <dsp:cNvPr id="0" name=""/>
        <dsp:cNvSpPr/>
      </dsp:nvSpPr>
      <dsp:spPr>
        <a:xfrm>
          <a:off x="2260854" y="3273701"/>
          <a:ext cx="8254746" cy="102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Safety and security of information (data management).</a:t>
          </a:r>
          <a:endParaRPr lang="en-US" sz="2800" kern="1200"/>
        </a:p>
      </dsp:txBody>
      <dsp:txXfrm>
        <a:off x="2260854" y="3273701"/>
        <a:ext cx="8254746" cy="1023031"/>
      </dsp:txXfrm>
    </dsp:sp>
    <dsp:sp modelId="{550B0FFE-A96E-4667-B1CB-66AC935DBEB7}">
      <dsp:nvSpPr>
        <dsp:cNvPr id="0" name=""/>
        <dsp:cNvSpPr/>
      </dsp:nvSpPr>
      <dsp:spPr>
        <a:xfrm>
          <a:off x="2103120" y="4296733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51644C-83C0-4F62-AEF9-D8FF208143EE}">
      <dsp:nvSpPr>
        <dsp:cNvPr id="0" name=""/>
        <dsp:cNvSpPr/>
      </dsp:nvSpPr>
      <dsp:spPr>
        <a:xfrm>
          <a:off x="5410168" y="961226"/>
          <a:ext cx="4672458" cy="233622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1915" tIns="54610" rIns="81915" bIns="5461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Conflicts of interest must be recognised and addressed</a:t>
          </a:r>
          <a:endParaRPr lang="en-US" sz="4300" kern="1200" dirty="0"/>
        </a:p>
      </dsp:txBody>
      <dsp:txXfrm>
        <a:off x="5478594" y="1029652"/>
        <a:ext cx="4535606" cy="2199377"/>
      </dsp:txXfrm>
    </dsp:sp>
    <dsp:sp modelId="{BC61F050-F1FD-44B3-9F70-2E3F1C8F0671}">
      <dsp:nvSpPr>
        <dsp:cNvPr id="0" name=""/>
        <dsp:cNvSpPr/>
      </dsp:nvSpPr>
      <dsp:spPr>
        <a:xfrm>
          <a:off x="339943" y="744074"/>
          <a:ext cx="4672458" cy="2336229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1915" tIns="54610" rIns="81915" bIns="5461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Trustworthiness</a:t>
          </a:r>
        </a:p>
      </dsp:txBody>
      <dsp:txXfrm>
        <a:off x="408369" y="812500"/>
        <a:ext cx="4535606" cy="219937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4BA554-0411-4D06-B303-30253A9DE1CA}">
      <dsp:nvSpPr>
        <dsp:cNvPr id="0" name=""/>
        <dsp:cNvSpPr/>
      </dsp:nvSpPr>
      <dsp:spPr>
        <a:xfrm>
          <a:off x="0" y="51766"/>
          <a:ext cx="10515600" cy="1350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Treating participants with dignity, privacy and autonomy</a:t>
          </a:r>
          <a:endParaRPr lang="en-US" sz="3400" kern="1200"/>
        </a:p>
      </dsp:txBody>
      <dsp:txXfrm>
        <a:off x="65934" y="117700"/>
        <a:ext cx="10383732" cy="1218787"/>
      </dsp:txXfrm>
    </dsp:sp>
    <dsp:sp modelId="{2CB8851B-C219-4076-82AE-00E92ABD5D84}">
      <dsp:nvSpPr>
        <dsp:cNvPr id="0" name=""/>
        <dsp:cNvSpPr/>
      </dsp:nvSpPr>
      <dsp:spPr>
        <a:xfrm>
          <a:off x="0" y="1500341"/>
          <a:ext cx="10515600" cy="1350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Minimising any harm and risk</a:t>
          </a:r>
          <a:endParaRPr lang="en-US" sz="3400" kern="1200"/>
        </a:p>
      </dsp:txBody>
      <dsp:txXfrm>
        <a:off x="65934" y="1566275"/>
        <a:ext cx="10383732" cy="1218787"/>
      </dsp:txXfrm>
    </dsp:sp>
    <dsp:sp modelId="{B32B2B05-486D-406F-9693-DD25AE2B0EF1}">
      <dsp:nvSpPr>
        <dsp:cNvPr id="0" name=""/>
        <dsp:cNvSpPr/>
      </dsp:nvSpPr>
      <dsp:spPr>
        <a:xfrm>
          <a:off x="0" y="2948916"/>
          <a:ext cx="10515600" cy="1350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Considering issues of informed consent and data protection. </a:t>
          </a:r>
          <a:endParaRPr lang="en-US" sz="3400" kern="1200" dirty="0"/>
        </a:p>
      </dsp:txBody>
      <dsp:txXfrm>
        <a:off x="65934" y="3014850"/>
        <a:ext cx="10383732" cy="121878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DE4C8F-0888-4ACD-9D67-62EF8F44B7A6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43252E-7BCB-4FE6-AD46-796C21C8566B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69FFA6-AEE1-461C-BEA8-8F101391ED9C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All participants should be treated with respect  </a:t>
          </a:r>
          <a:endParaRPr lang="en-US" sz="2500" kern="1200" dirty="0"/>
        </a:p>
      </dsp:txBody>
      <dsp:txXfrm>
        <a:off x="1435590" y="531"/>
        <a:ext cx="9080009" cy="1242935"/>
      </dsp:txXfrm>
    </dsp:sp>
    <dsp:sp modelId="{D57522AB-7D7E-4116-8BCE-3EB7C1EAEDF7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92132C-D523-4657-B1FC-5EF67682B845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902BC0-4F1E-4408-A2C2-2F6BB0D633A2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Research should not cause unnecessary anxiety </a:t>
          </a:r>
          <a:endParaRPr lang="en-US" sz="2500" kern="1200" dirty="0"/>
        </a:p>
      </dsp:txBody>
      <dsp:txXfrm>
        <a:off x="1435590" y="1554201"/>
        <a:ext cx="9080009" cy="1242935"/>
      </dsp:txXfrm>
    </dsp:sp>
    <dsp:sp modelId="{44DB0CDF-8C6F-4B97-8EDD-07433C994F3C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71104A-592B-48C0-BA2C-EC7E6151F27E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383540-26FE-4D27-846F-B6BDCC310226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Researchers must try to minimize disruption  </a:t>
          </a:r>
          <a:endParaRPr lang="en-US" sz="2500" kern="1200" dirty="0"/>
        </a:p>
      </dsp:txBody>
      <dsp:txXfrm>
        <a:off x="1435590" y="3107870"/>
        <a:ext cx="9080009" cy="124293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CAF519-A159-4C06-9CF6-63CF944A6AD8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B7C03B-CF3A-4F9F-83E6-D7C581623533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6EB733-DC20-429E-982D-617760EC96D8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The research is justified </a:t>
          </a:r>
        </a:p>
      </dsp:txBody>
      <dsp:txXfrm>
        <a:off x="836323" y="3399"/>
        <a:ext cx="9679276" cy="724089"/>
      </dsp:txXfrm>
    </dsp:sp>
    <dsp:sp modelId="{F1687199-C0A4-448E-80C1-EF51655990A2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8ACFDD-A4EB-430E-80FD-73F168F1C702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648709-3DC0-4145-9823-93959AD44D8A}">
      <dsp:nvSpPr>
        <dsp:cNvPr id="0" name=""/>
        <dsp:cNvSpPr/>
      </dsp:nvSpPr>
      <dsp:spPr>
        <a:xfrm>
          <a:off x="836323" y="938297"/>
          <a:ext cx="9679276" cy="6645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Is sound - including - are the researchers qualified to carry out the research?</a:t>
          </a:r>
        </a:p>
      </dsp:txBody>
      <dsp:txXfrm>
        <a:off x="836323" y="938297"/>
        <a:ext cx="9679276" cy="664518"/>
      </dsp:txXfrm>
    </dsp:sp>
    <dsp:sp modelId="{6F782033-814F-4979-9131-B0298517F123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FFE1EC-76DC-4F20-85D3-676914C65898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50BD73-CC0B-4927-AE7F-BB1A552DC593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Any risks posed to participants </a:t>
          </a:r>
        </a:p>
      </dsp:txBody>
      <dsp:txXfrm>
        <a:off x="836323" y="1813624"/>
        <a:ext cx="9679276" cy="724089"/>
      </dsp:txXfrm>
    </dsp:sp>
    <dsp:sp modelId="{077FAB9C-6427-420C-83B0-EE80C2AC319F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332B12-4222-4DF3-AD12-9AE4D2943CDE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F5B6E9-DEAE-4DC3-8832-0686A1A5AAE2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Compliance with all statutory guidance </a:t>
          </a:r>
        </a:p>
      </dsp:txBody>
      <dsp:txXfrm>
        <a:off x="836323" y="2718736"/>
        <a:ext cx="9679276" cy="724089"/>
      </dsp:txXfrm>
    </dsp:sp>
    <dsp:sp modelId="{BDE15CED-130D-4D3E-95F1-255388508DB1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9273E4-0CAD-445F-80C8-245410D6E53C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F109BB-A0DC-4117-8B07-CC1AE063948B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Data management complies with relevant legislation</a:t>
          </a:r>
        </a:p>
      </dsp:txBody>
      <dsp:txXfrm>
        <a:off x="836323" y="3623848"/>
        <a:ext cx="9679276" cy="72408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7FA843-7252-406C-9240-97527F3E5AF8}">
      <dsp:nvSpPr>
        <dsp:cNvPr id="0" name=""/>
        <dsp:cNvSpPr/>
      </dsp:nvSpPr>
      <dsp:spPr>
        <a:xfrm>
          <a:off x="0" y="38484"/>
          <a:ext cx="10515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Clear and comprehensive research documentation</a:t>
          </a:r>
          <a:endParaRPr lang="en-US" sz="2700" kern="1200"/>
        </a:p>
      </dsp:txBody>
      <dsp:txXfrm>
        <a:off x="31613" y="70097"/>
        <a:ext cx="10452374" cy="584369"/>
      </dsp:txXfrm>
    </dsp:sp>
    <dsp:sp modelId="{9C2719D4-8CD7-4543-A7C4-F5E8393CBF54}">
      <dsp:nvSpPr>
        <dsp:cNvPr id="0" name=""/>
        <dsp:cNvSpPr/>
      </dsp:nvSpPr>
      <dsp:spPr>
        <a:xfrm>
          <a:off x="0" y="763839"/>
          <a:ext cx="10515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Written informed consent  </a:t>
          </a:r>
          <a:endParaRPr lang="en-US" sz="2700" kern="1200"/>
        </a:p>
      </dsp:txBody>
      <dsp:txXfrm>
        <a:off x="31613" y="795452"/>
        <a:ext cx="10452374" cy="584369"/>
      </dsp:txXfrm>
    </dsp:sp>
    <dsp:sp modelId="{46280083-664E-405F-BD20-F3061D94D94B}">
      <dsp:nvSpPr>
        <dsp:cNvPr id="0" name=""/>
        <dsp:cNvSpPr/>
      </dsp:nvSpPr>
      <dsp:spPr>
        <a:xfrm>
          <a:off x="0" y="1489194"/>
          <a:ext cx="10515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Confidentiality / Anonymity / Data Protection </a:t>
          </a:r>
          <a:endParaRPr lang="en-US" sz="2700" kern="1200"/>
        </a:p>
      </dsp:txBody>
      <dsp:txXfrm>
        <a:off x="31613" y="1520807"/>
        <a:ext cx="10452374" cy="584369"/>
      </dsp:txXfrm>
    </dsp:sp>
    <dsp:sp modelId="{C25CF889-FA9D-4762-B69C-CF04D59E5FD8}">
      <dsp:nvSpPr>
        <dsp:cNvPr id="0" name=""/>
        <dsp:cNvSpPr/>
      </dsp:nvSpPr>
      <dsp:spPr>
        <a:xfrm>
          <a:off x="0" y="2214549"/>
          <a:ext cx="10515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 right to withdraw</a:t>
          </a:r>
          <a:endParaRPr lang="en-US" sz="2700" kern="1200"/>
        </a:p>
      </dsp:txBody>
      <dsp:txXfrm>
        <a:off x="31613" y="2246162"/>
        <a:ext cx="10452374" cy="584369"/>
      </dsp:txXfrm>
    </dsp:sp>
    <dsp:sp modelId="{3F4AC475-883D-45E5-B47C-E834CA7EB490}">
      <dsp:nvSpPr>
        <dsp:cNvPr id="0" name=""/>
        <dsp:cNvSpPr/>
      </dsp:nvSpPr>
      <dsp:spPr>
        <a:xfrm>
          <a:off x="0" y="2939904"/>
          <a:ext cx="10515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Debriefing </a:t>
          </a:r>
          <a:endParaRPr lang="en-US" sz="2700" kern="1200"/>
        </a:p>
      </dsp:txBody>
      <dsp:txXfrm>
        <a:off x="31613" y="2971517"/>
        <a:ext cx="10452374" cy="584369"/>
      </dsp:txXfrm>
    </dsp:sp>
    <dsp:sp modelId="{DFB4BF43-8E6A-475C-8ACB-90276A65D647}">
      <dsp:nvSpPr>
        <dsp:cNvPr id="0" name=""/>
        <dsp:cNvSpPr/>
      </dsp:nvSpPr>
      <dsp:spPr>
        <a:xfrm>
          <a:off x="0" y="3665259"/>
          <a:ext cx="10515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Potential for harm / Distress coercion and / or dual relationships</a:t>
          </a:r>
          <a:endParaRPr lang="en-US" sz="2700" kern="1200" dirty="0"/>
        </a:p>
      </dsp:txBody>
      <dsp:txXfrm>
        <a:off x="31613" y="3696872"/>
        <a:ext cx="10452374" cy="58436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E55A92-EEB8-4B9E-B644-57BFC17FCCFD}">
      <dsp:nvSpPr>
        <dsp:cNvPr id="0" name=""/>
        <dsp:cNvSpPr/>
      </dsp:nvSpPr>
      <dsp:spPr>
        <a:xfrm>
          <a:off x="1354" y="416309"/>
          <a:ext cx="4753087" cy="30182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5EC18-9076-48C4-AD13-96B377A3BBA0}">
      <dsp:nvSpPr>
        <dsp:cNvPr id="0" name=""/>
        <dsp:cNvSpPr/>
      </dsp:nvSpPr>
      <dsp:spPr>
        <a:xfrm>
          <a:off x="529474" y="918024"/>
          <a:ext cx="4753087" cy="30182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Knowing your topic for a research presentation on research ethics</a:t>
          </a:r>
        </a:p>
      </dsp:txBody>
      <dsp:txXfrm>
        <a:off x="617874" y="1006424"/>
        <a:ext cx="4576287" cy="2841410"/>
      </dsp:txXfrm>
    </dsp:sp>
    <dsp:sp modelId="{48A6C2FD-A020-46A4-8984-DB4C46585A42}">
      <dsp:nvSpPr>
        <dsp:cNvPr id="0" name=""/>
        <dsp:cNvSpPr/>
      </dsp:nvSpPr>
      <dsp:spPr>
        <a:xfrm>
          <a:off x="5441985" y="293770"/>
          <a:ext cx="4753087" cy="30182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A36E9-214D-45B7-B0DF-A9825447DBDA}">
      <dsp:nvSpPr>
        <dsp:cNvPr id="0" name=""/>
        <dsp:cNvSpPr/>
      </dsp:nvSpPr>
      <dsp:spPr>
        <a:xfrm>
          <a:off x="5970106" y="795484"/>
          <a:ext cx="4753087" cy="30182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b="0" kern="1200" dirty="0"/>
            <a:t>Becoming more familiar with a Research Ethics Form</a:t>
          </a:r>
        </a:p>
      </dsp:txBody>
      <dsp:txXfrm>
        <a:off x="6058506" y="883884"/>
        <a:ext cx="4576287" cy="28414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20FE1A-E210-421E-9534-DC4F94AC01D9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0463E1-92FB-4677-9394-BA5ED79679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058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0463E1-92FB-4677-9394-BA5ED796797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7308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6523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0463E1-92FB-4677-9394-BA5ED796797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5017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0463E1-92FB-4677-9394-BA5ED796797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9969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0463E1-92FB-4677-9394-BA5ED796797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0333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0463E1-92FB-4677-9394-BA5ED796797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6804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0463E1-92FB-4677-9394-BA5ED796797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7478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  <a:endParaRPr lang="en-GB" sz="1200" b="1" dirty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0463E1-92FB-4677-9394-BA5ED796797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6337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0463E1-92FB-4677-9394-BA5ED796797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8526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0463E1-92FB-4677-9394-BA5ED796797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4055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FDF397DC-E012-A721-285F-5E25BA27B83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62959F52-218B-E0AE-B301-C5BF18DAF94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0"/>
              </a:spcBef>
            </a:pPr>
            <a:r>
              <a:rPr lang="en-GB" altLang="en-US" dirty="0"/>
              <a:t> 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8F5DBA1F-4F44-753E-5480-1C8703AECD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E2A35A62-BB2C-4E19-978C-DE6691B3751C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11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0463E1-92FB-4677-9394-BA5ED796797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3477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0463E1-92FB-4677-9394-BA5ED796797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68174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GB" altLang="en-US" dirty="0">
              <a:solidFill>
                <a:srgbClr val="000000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0463E1-92FB-4677-9394-BA5ED796797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10590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1"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endParaRPr lang="en-GB" sz="1200" dirty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0463E1-92FB-4677-9394-BA5ED796797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05723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0463E1-92FB-4677-9394-BA5ED796797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5190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0463E1-92FB-4677-9394-BA5ED796797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96855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0463E1-92FB-4677-9394-BA5ED796797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0366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0463E1-92FB-4677-9394-BA5ED796797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95983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>
                <a:solidFill>
                  <a:srgbClr val="595959"/>
                </a:solidFill>
              </a:rPr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0463E1-92FB-4677-9394-BA5ED796797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62350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0463E1-92FB-4677-9394-BA5ED796797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62118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0463E1-92FB-4677-9394-BA5ED796797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43546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0463E1-92FB-4677-9394-BA5ED796797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06715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0463E1-92FB-4677-9394-BA5ED796797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929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A9709-6161-291F-DCAA-C874C94FC0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79BDAD-7665-CC9A-1635-ABF39C653F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80B24D-9D71-299C-489D-DAE4C4C975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smtClean="0"/>
              <a:pPr/>
              <a:t>10/4/2023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790E8F-D9DE-AFB2-06A3-7C18D4A89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E5A7E-FD2D-1E87-3243-D413CCE237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83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D8613-0649-DE3E-DDD2-D0BF0A146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DB5E88-1184-D11D-9633-8699BD7115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0D6AF9-2293-599C-AEBA-AE04EF1D34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smtClean="0"/>
              <a:pPr/>
              <a:t>10/4/2023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59CEF5-E369-1B07-5F97-D6EA416259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8B1A8-1A24-F865-4422-180E9FD7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49899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AF5F-8E29-5D4D-48D4-0A079794B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C5BCFF-1701-A8A3-1D80-6FC92BEC65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D5FE0-6B90-1D8F-2936-1FFFACF79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smtClean="0"/>
              <a:pPr/>
              <a:t>10/4/2023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0FFE5-9832-3E89-11FF-DB2BF3D5A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93729A-5225-C8DD-3514-73889E566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234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7282A-1FB7-607A-A09F-39FAA1B28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1C18-6C91-A563-AC26-A8C71BD4C0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B9DDF0-5E88-3C7C-CC94-A43CD8EAEA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5CDC87-094D-AC42-CABC-562924B4C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smtClean="0"/>
              <a:pPr/>
              <a:t>10/4/2023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A75192-7D57-FD87-9CC9-4137CA6E66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35FFE3-BEBF-DD7F-9130-E2FFEF0DE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651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2DDEB0-4032-C2F3-6CAF-5F0267ADD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88E745-A235-5B8D-0239-68294CDCC9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E9E5DB-563D-5C05-78FA-62950D0F5F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0783CA-12DB-1125-B50A-C80DF03BFA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0377EC-0C27-A5ED-D2FE-889915F9D3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8D9749-88D2-57B3-912D-356F743CA3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smtClean="0"/>
              <a:pPr/>
              <a:t>10/4/2023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C22F13-D462-E62E-D4DB-A35479FF1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858FED-F3BC-39E5-099D-8A49D1165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929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24311-4C02-8918-4217-49703FA49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826393-6735-9895-8E33-459F137FE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smtClean="0"/>
              <a:pPr/>
              <a:t>10/4/2023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2950D8-2926-5CC7-C3C2-6E05062BE4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B648DA-DF04-75D6-0E74-B0C9110FE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79522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FEC50A-08F7-BACD-5674-FE5FEA0F51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smtClean="0"/>
              <a:pPr/>
              <a:t>10/4/2023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82F0EA-76A6-C322-B05A-E9CB7F9E52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1520F1-B72D-2D10-34BA-6DB565A7E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52286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AFB41-7AE5-1693-32EA-E84937900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6985F-27E2-FEFC-236F-ACDAE22E79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355AAF-69AA-998C-B108-6C0117C046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232998-089D-535A-F563-A1EBD5ED3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smtClean="0"/>
              <a:pPr/>
              <a:t>10/4/2023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97C633-770F-C2D9-18CD-D07CB5704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9C788F-6C5C-873C-AAFE-8C12F93284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864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58375-1871-D828-9BDE-6AE1A7B97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256891-D9FD-471A-6253-B39A18C0B3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6B72E2-A4E8-C1C4-F42A-E8A510AE88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A88B97-F347-2507-7B97-C3D70C39C6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82E8-6E0E-1B4F-B1FD-C69DB9E858D9}" type="datetimeFigureOut">
              <a:rPr lang="en-US" smtClean="0"/>
              <a:pPr/>
              <a:t>10/4/2023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A249A9-2A8E-B325-1AE0-1F7BBFEDA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9B0B59-B0EF-C436-76D8-24CBCCB482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824645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C7B65-EBB1-B7B4-33E2-FE4332898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51A32B-1D8E-A838-DA83-F6F31996A9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85378A-79CD-7F88-D466-302127F12F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smtClean="0"/>
              <a:pPr/>
              <a:t>10/4/2023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EBB4FD-6F0E-E869-9189-7A6C236C4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288C9D-5CA5-FCEE-7DC0-0125F5C66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6480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FAB0FB-4B56-0FD7-913A-473A01EA62D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26B7D5-DB0A-BD8F-F8B7-AE9C2DF3C9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CF1DD5-292D-3BFB-0A1F-712854DA9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smtClean="0"/>
              <a:pPr/>
              <a:t>10/4/2023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33D684-0398-812A-BF4D-90CFAA9AC4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F41CFB-7C0A-2DA4-F269-03A3910F8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1491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185B00-88A4-F1A9-7CCA-6E2E05CA4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909797-0493-64F8-3C8C-D7F40F2C19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B5F1B2-D01D-A5E3-232A-9D026CE6E0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B482E8-6E0E-1B4F-B1FD-C69DB9E858D9}" type="datetimeFigureOut">
              <a:rPr lang="en-US" smtClean="0"/>
              <a:pPr/>
              <a:t>10/4/2023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03604-18E7-E874-01BA-451EEB519D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A15894-373A-AECB-8A47-5D2EF952D4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00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7.jpe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cp.co.uk/media/3908/bacp-ethical-guidelines-for-research-in-counselling-professions-feb19.pdf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acp.co.uk/media/3103/bacp-ethical-framework-for-the-counselling-professions-2018.pdf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Rectangle 53">
            <a:extLst>
              <a:ext uri="{FF2B5EF4-FFF2-40B4-BE49-F238E27FC236}">
                <a16:creationId xmlns:a16="http://schemas.microsoft.com/office/drawing/2014/main" id="{51D98CAC-3EFF-4342-BD5A-6C0E8CAB4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12192000" cy="40068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914402"/>
            <a:ext cx="10515600" cy="2659957"/>
          </a:xfrm>
        </p:spPr>
        <p:txBody>
          <a:bodyPr>
            <a:normAutofit/>
          </a:bodyPr>
          <a:lstStyle/>
          <a:p>
            <a:r>
              <a:rPr lang="en-GB" sz="8000" dirty="0">
                <a:solidFill>
                  <a:srgbClr val="FFFFFF"/>
                </a:solidFill>
              </a:rPr>
              <a:t>Research Ethics in   </a:t>
            </a:r>
            <a:br>
              <a:rPr lang="en-US" sz="8000" dirty="0">
                <a:solidFill>
                  <a:srgbClr val="FFFFFF"/>
                </a:solidFill>
              </a:rPr>
            </a:br>
            <a:r>
              <a:rPr lang="en-US" sz="8000" dirty="0">
                <a:solidFill>
                  <a:srgbClr val="FFFFFF"/>
                </a:solidFill>
              </a:rPr>
              <a:t>Qualitative Research</a:t>
            </a:r>
            <a:endParaRPr lang="en-GB" sz="80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368800"/>
            <a:ext cx="10515600" cy="1390650"/>
          </a:xfrm>
        </p:spPr>
        <p:txBody>
          <a:bodyPr>
            <a:normAutofit/>
          </a:bodyPr>
          <a:lstStyle/>
          <a:p>
            <a:r>
              <a:rPr lang="en-GB" sz="3200" dirty="0"/>
              <a:t>  </a:t>
            </a:r>
          </a:p>
          <a:p>
            <a:r>
              <a:rPr lang="en-GB" sz="3200" dirty="0"/>
              <a:t>Dr Beverly Cole</a:t>
            </a:r>
          </a:p>
        </p:txBody>
      </p:sp>
    </p:spTree>
    <p:extLst>
      <p:ext uri="{BB962C8B-B14F-4D97-AF65-F5344CB8AC3E}">
        <p14:creationId xmlns:p14="http://schemas.microsoft.com/office/powerpoint/2010/main" val="3417988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loud Callout 4"/>
          <p:cNvSpPr/>
          <p:nvPr/>
        </p:nvSpPr>
        <p:spPr>
          <a:xfrm>
            <a:off x="619433" y="2318196"/>
            <a:ext cx="10476198" cy="4387403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571500" indent="-5715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4400" dirty="0">
                <a:solidFill>
                  <a:schemeClr val="tx1"/>
                </a:solidFill>
              </a:rPr>
              <a:t>  Ethics and you …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4A3DF9-B620-E3B8-75C6-F71DAC280A44}"/>
              </a:ext>
            </a:extLst>
          </p:cNvPr>
          <p:cNvSpPr txBox="1"/>
          <p:nvPr/>
        </p:nvSpPr>
        <p:spPr>
          <a:xfrm>
            <a:off x="855406" y="442452"/>
            <a:ext cx="8144798" cy="7017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400">
                <a:solidFill>
                  <a:schemeClr val="bg1"/>
                </a:solidFill>
              </a:rPr>
              <a:t>Consider for a moment….. </a:t>
            </a:r>
            <a:endParaRPr lang="en-US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356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pPr algn="ctr"/>
            <a:r>
              <a:rPr lang="en-GB" sz="5200" dirty="0"/>
              <a:t>The aims of this lessons are: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87CF9A-1FE4-8F15-9F22-B93E5EB6F8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1899532"/>
              </p:ext>
            </p:extLst>
          </p:nvPr>
        </p:nvGraphicFramePr>
        <p:xfrm>
          <a:off x="838199" y="1828800"/>
          <a:ext cx="11093245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176679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13E0A9-95CB-09D4-EBA4-0F2B512DA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2"/>
                </a:solidFill>
              </a:rPr>
              <a:t>Research ethics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B71CBE-EDA4-42CD-AD01-D243652D2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By the end of this lesson, you will have enhanced your ability to recognize and address ethical issues that are pertinent to qualitative research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Person with Idea">
            <a:extLst>
              <a:ext uri="{FF2B5EF4-FFF2-40B4-BE49-F238E27FC236}">
                <a16:creationId xmlns:a16="http://schemas.microsoft.com/office/drawing/2014/main" id="{72B264AC-3396-44A1-499D-41EA3A2615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325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278FB1-6D4D-C6CF-C76A-4CDFFA0A5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50449"/>
            <a:ext cx="9906000" cy="1025950"/>
          </a:xfrm>
        </p:spPr>
        <p:txBody>
          <a:bodyPr anchor="t">
            <a:normAutofit fontScale="90000"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Research ethics … In what way will ethical considerations differ for:</a:t>
            </a:r>
            <a:endParaRPr lang="en-GB" sz="40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DAEF50-4083-C43C-899B-469EA59530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7782670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568674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F84B8A-6732-4F7F-A78A-3BF29227A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060" y="1662283"/>
            <a:ext cx="4805996" cy="282122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No research is ever research neutral – ethical approval is just the start of the </a:t>
            </a:r>
            <a:r>
              <a:rPr lang="en-US" sz="4000" dirty="0">
                <a:solidFill>
                  <a:schemeClr val="tx2"/>
                </a:solidFill>
              </a:rPr>
              <a:t>ethical </a:t>
            </a:r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research process</a:t>
            </a:r>
          </a:p>
        </p:txBody>
      </p:sp>
      <p:pic>
        <p:nvPicPr>
          <p:cNvPr id="7" name="Graphic 6" descr="Meeting">
            <a:extLst>
              <a:ext uri="{FF2B5EF4-FFF2-40B4-BE49-F238E27FC236}">
                <a16:creationId xmlns:a16="http://schemas.microsoft.com/office/drawing/2014/main" id="{7F627EDC-B485-A57D-3FDC-BC18FB87EE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116559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A7C9A8-4765-8959-D4A0-C043F173A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934" y="776087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3600" dirty="0"/>
              <a:t> Qualitative Research methods …</a:t>
            </a:r>
            <a:br>
              <a:rPr lang="en-GB" sz="3400" dirty="0"/>
            </a:br>
            <a:endParaRPr lang="en-GB" sz="34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C7725726-A696-EA09-7031-0E8760DDD4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4512673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673531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4CB8B1B-A0C6-7F99-8CAC-74D22C916D5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215729" y="1764407"/>
            <a:ext cx="5760846" cy="23103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A6A425-0F5F-8960-9812-AD288081F7BB}"/>
              </a:ext>
            </a:extLst>
          </p:cNvPr>
          <p:cNvSpPr txBox="1"/>
          <p:nvPr/>
        </p:nvSpPr>
        <p:spPr>
          <a:xfrm>
            <a:off x="3048492" y="3242699"/>
            <a:ext cx="6096982" cy="11791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6600" kern="100" dirty="0">
                <a:effectLst/>
                <a:latin typeface="Adobe Devanagari" panose="02040503050201020203" pitchFamily="18" charset="0"/>
                <a:ea typeface="Calibri" panose="020F0502020204030204" pitchFamily="34" charset="0"/>
                <a:cs typeface="Adobe Devanagari" panose="02040503050201020203" pitchFamily="18" charset="0"/>
              </a:rPr>
              <a:t>Values</a:t>
            </a:r>
          </a:p>
        </p:txBody>
      </p:sp>
    </p:spTree>
    <p:extLst>
      <p:ext uri="{BB962C8B-B14F-4D97-AF65-F5344CB8AC3E}">
        <p14:creationId xmlns:p14="http://schemas.microsoft.com/office/powerpoint/2010/main" val="4277808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AC1B6D9-1624-0E32-FDE7-7736CD61B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3620" y="357476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6000" dirty="0">
                <a:solidFill>
                  <a:schemeClr val="tx2"/>
                </a:solidFill>
              </a:rPr>
              <a:t>Research ethics …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026" name="Picture 2" descr="Free Ethics Wordcloud photo and picture">
            <a:extLst>
              <a:ext uri="{FF2B5EF4-FFF2-40B4-BE49-F238E27FC236}">
                <a16:creationId xmlns:a16="http://schemas.microsoft.com/office/drawing/2014/main" id="{40F83038-B6E1-950B-4746-E75F612D8A8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5869" y="2409667"/>
            <a:ext cx="6438933" cy="309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65340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827C85-21B9-EDDD-3971-B665B9B65DF1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288657791"/>
              </p:ext>
            </p:extLst>
          </p:nvPr>
        </p:nvGraphicFramePr>
        <p:xfrm>
          <a:off x="685800" y="70834"/>
          <a:ext cx="10820400" cy="58001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907636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>
            <a:extLst>
              <a:ext uri="{FF2B5EF4-FFF2-40B4-BE49-F238E27FC236}">
                <a16:creationId xmlns:a16="http://schemas.microsoft.com/office/drawing/2014/main" id="{5079E95C-432B-810F-E298-EABD7FE0C4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129" y="130630"/>
            <a:ext cx="11870871" cy="6244772"/>
          </a:xfrm>
        </p:spPr>
        <p:txBody>
          <a:bodyPr/>
          <a:lstStyle/>
          <a:p>
            <a:pPr eaLnBrk="1" hangingPunct="1"/>
            <a:endParaRPr lang="en-US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sz="6000" dirty="0">
                <a:solidFill>
                  <a:schemeClr val="tx1"/>
                </a:solidFill>
              </a:rPr>
              <a:t>Autonomy</a:t>
            </a:r>
          </a:p>
          <a:p>
            <a:pPr eaLnBrk="1" hangingPunct="1"/>
            <a:r>
              <a:rPr lang="en-US" altLang="en-US" sz="6000" dirty="0">
                <a:solidFill>
                  <a:schemeClr val="tx1"/>
                </a:solidFill>
              </a:rPr>
              <a:t>Beneficence</a:t>
            </a:r>
          </a:p>
          <a:p>
            <a:pPr eaLnBrk="1" hangingPunct="1"/>
            <a:r>
              <a:rPr lang="en-US" altLang="en-US" sz="6000" dirty="0">
                <a:solidFill>
                  <a:schemeClr val="tx1"/>
                </a:solidFill>
              </a:rPr>
              <a:t>Non-maleficence </a:t>
            </a:r>
          </a:p>
          <a:p>
            <a:pPr eaLnBrk="1" hangingPunct="1"/>
            <a:r>
              <a:rPr lang="en-US" altLang="en-US" sz="6000" dirty="0">
                <a:solidFill>
                  <a:schemeClr val="tx1"/>
                </a:solidFill>
              </a:rPr>
              <a:t>Confidentiality</a:t>
            </a:r>
          </a:p>
          <a:p>
            <a:pPr eaLnBrk="1" hangingPunct="1"/>
            <a:r>
              <a:rPr lang="en-US" altLang="en-US" sz="6000" dirty="0">
                <a:solidFill>
                  <a:schemeClr val="tx1"/>
                </a:solidFill>
              </a:rPr>
              <a:t>Integrity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09FFB-FAD7-D901-1A84-B2043917A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Autofit/>
          </a:bodyPr>
          <a:lstStyle/>
          <a:p>
            <a:r>
              <a:rPr lang="en-GB" sz="3200" dirty="0"/>
              <a:t>Acting ethically within established moral and social values….  </a:t>
            </a:r>
            <a:br>
              <a:rPr lang="en-GB" sz="3200" dirty="0"/>
            </a:br>
            <a:endParaRPr lang="en-GB" sz="32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5BE3BF-E309-0548-5581-FBC30030E4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2265187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797588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02238B-E1EA-C29F-D6F7-9884AD735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 dirty="0"/>
              <a:t>Acting ethically…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E2B7FF-E2DD-A2AF-2F59-93B5679C78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2871239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970777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B9CF0-1F03-E0A3-B553-EE0788F3DE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Acting ethically when working with research participants…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BF12FE-68D3-EF80-6B70-FAC5FB220B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682086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801221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7DA3C418-758E-4180-A5D0-8655D680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28C8EF06-5EC3-4883-AFAF-D74FF465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5135971" cy="687164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sign ethics moral illustration">
            <a:extLst>
              <a:ext uri="{FF2B5EF4-FFF2-40B4-BE49-F238E27FC236}">
                <a16:creationId xmlns:a16="http://schemas.microsoft.com/office/drawing/2014/main" id="{BE2469A5-27AD-5566-DFDA-8220FC23C2E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98" r="-2" b="5973"/>
          <a:stretch/>
        </p:blipFill>
        <p:spPr bwMode="auto">
          <a:xfrm>
            <a:off x="2915455" y="10"/>
            <a:ext cx="9276545" cy="685799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CA01F1-02B2-5050-F92F-DF830C725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916" y="2852381"/>
            <a:ext cx="3161940" cy="264024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Acting ethically when working with research participants…</a:t>
            </a:r>
          </a:p>
        </p:txBody>
      </p:sp>
    </p:spTree>
    <p:extLst>
      <p:ext uri="{BB962C8B-B14F-4D97-AF65-F5344CB8AC3E}">
        <p14:creationId xmlns:p14="http://schemas.microsoft.com/office/powerpoint/2010/main" val="42653423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blue and white wavy lines&#10;&#10;Description automatically generated">
            <a:extLst>
              <a:ext uri="{FF2B5EF4-FFF2-40B4-BE49-F238E27FC236}">
                <a16:creationId xmlns:a16="http://schemas.microsoft.com/office/drawing/2014/main" id="{4DD0E3E1-76AE-4749-5D30-30DE3255201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19826" b="517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D75C5B1-DF84-4858-E6BC-D9C79E7FC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Acting ethically when working with research participants…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F62468-E371-6814-A717-F990798AFB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930606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4676745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28B55-E613-F17E-4DFC-BDF4A8A20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Acting ethically when working with research participants…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4A5FAF-584E-4DFC-6526-10854AED0E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241027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945800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9DC8E-E570-B63B-15A0-E724603718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Acting ethically when working with research participants…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2B6D66-CC7E-1A7C-D56D-0F2C7CC411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340389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366775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C1D6FD-E137-893A-814F-E693C802E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133" y="184598"/>
            <a:ext cx="4140014" cy="1330839"/>
          </a:xfrm>
        </p:spPr>
        <p:txBody>
          <a:bodyPr>
            <a:noAutofit/>
          </a:bodyPr>
          <a:lstStyle/>
          <a:p>
            <a:r>
              <a:rPr lang="en-GB" sz="3200" b="1" dirty="0"/>
              <a:t>Acting ethically when publishing and disseminating results…</a:t>
            </a:r>
          </a:p>
        </p:txBody>
      </p:sp>
      <p:pic>
        <p:nvPicPr>
          <p:cNvPr id="4" name="Picture 2" descr="Free Ethics Moral illustration and picture">
            <a:extLst>
              <a:ext uri="{FF2B5EF4-FFF2-40B4-BE49-F238E27FC236}">
                <a16:creationId xmlns:a16="http://schemas.microsoft.com/office/drawing/2014/main" id="{5C8234AC-6EA0-9963-2510-C7873C64AA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3" r="-2" b="-2"/>
          <a:stretch/>
        </p:blipFill>
        <p:spPr bwMode="auto"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5C365-F606-5626-22EA-3C5DE1BF49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2759" y="2194102"/>
            <a:ext cx="5656882" cy="3908586"/>
          </a:xfrm>
        </p:spPr>
        <p:txBody>
          <a:bodyPr>
            <a:noAutofit/>
          </a:bodyPr>
          <a:lstStyle/>
          <a:p>
            <a:r>
              <a:rPr lang="en-GB" sz="6000" dirty="0"/>
              <a:t>Confidentiality</a:t>
            </a:r>
          </a:p>
          <a:p>
            <a:r>
              <a:rPr lang="en-GB" sz="6000" dirty="0"/>
              <a:t>Anonymity</a:t>
            </a:r>
          </a:p>
          <a:p>
            <a:r>
              <a:rPr lang="en-GB" sz="6000" dirty="0"/>
              <a:t>Pseudonyms</a:t>
            </a:r>
          </a:p>
        </p:txBody>
      </p:sp>
    </p:spTree>
    <p:extLst>
      <p:ext uri="{BB962C8B-B14F-4D97-AF65-F5344CB8AC3E}">
        <p14:creationId xmlns:p14="http://schemas.microsoft.com/office/powerpoint/2010/main" val="13899532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CE440-40A7-527D-B0E3-8F1395B6CF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role of the Ethics Committee …</a:t>
            </a:r>
            <a:endParaRPr lang="en-GB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B831BCFF-68CA-8F4C-A2CD-2AF1CF2557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033049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867870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6A7E7DB-E130-FF05-D4CA-D9434475A8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" y="0"/>
            <a:ext cx="120243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1527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A7604-7B28-F09E-46C6-1E2B484E42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recap: Here are some of the key ethical considerations considered…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4FC632-E9BC-080E-9113-59182F7109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395360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679877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F7767-780B-EC98-4B52-59BE999782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2FCEA-EF5F-7912-CC6B-B8C519CDEB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>
                <a:effectLst/>
                <a:ea typeface="Times New Roman" panose="02020603050405020304" pitchFamily="18" charset="0"/>
              </a:rPr>
              <a:t>BACP Ethical Guidelines for Research in the Counselling Professions (2019) </a:t>
            </a:r>
          </a:p>
          <a:p>
            <a:pPr marL="0" indent="0">
              <a:buNone/>
            </a:pPr>
            <a:r>
              <a:rPr lang="en-GB" sz="2000" dirty="0">
                <a:effectLst/>
                <a:ea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bacp-ethical-guidelines-for-research-in-counselling-professions-feb19.pdf</a:t>
            </a:r>
            <a:endParaRPr lang="en-GB" sz="20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effectLst/>
                <a:ea typeface="Times New Roman" panose="02020603050405020304" pitchFamily="18" charset="0"/>
              </a:rPr>
              <a:t>BACP Ethical Framework for the Counselling Professions (2018) </a:t>
            </a:r>
            <a:r>
              <a:rPr lang="en-GB" sz="2000" dirty="0">
                <a:effectLst/>
                <a:ea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https://www.bacp.co.uk/media/3103/bacp-ethical-framework-for-the-counselling-professions-2018.pdf</a:t>
            </a:r>
            <a:endParaRPr lang="en-GB" sz="20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effectLst/>
                <a:ea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GB" sz="2000" dirty="0"/>
              <a:t>Comstock, G. (2012) Research Ethics: A Philosophical Guide to the Responsible Conduct of Research. Cambridge: Cambridge University Press. </a:t>
            </a:r>
          </a:p>
          <a:p>
            <a:pPr marL="0" indent="0">
              <a:buNone/>
            </a:pPr>
            <a:r>
              <a:rPr lang="en-GB" sz="2000" dirty="0"/>
              <a:t>Ransome, P. (2013) Ethics and Values in Social Research. Basingstoke: Palgrave Macmillan. 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Wiles, R. (2013) What Are Qualitative Research Ethics? London: Bloomsbury Academic. </a:t>
            </a:r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4521949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pPr algn="ctr"/>
            <a:r>
              <a:rPr lang="en-GB" sz="5200" dirty="0"/>
              <a:t>The aims of this lessons were: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87CF9A-1FE4-8F15-9F22-B93E5EB6F8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2543193"/>
              </p:ext>
            </p:extLst>
          </p:nvPr>
        </p:nvGraphicFramePr>
        <p:xfrm>
          <a:off x="838199" y="1828800"/>
          <a:ext cx="11093245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877744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4905</TotalTime>
  <Words>578</Words>
  <Application>Microsoft Office PowerPoint</Application>
  <PresentationFormat>Widescreen</PresentationFormat>
  <Paragraphs>139</Paragraphs>
  <Slides>24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Adobe Devanagari</vt:lpstr>
      <vt:lpstr>Arial</vt:lpstr>
      <vt:lpstr>Calibri</vt:lpstr>
      <vt:lpstr>Calibri Light</vt:lpstr>
      <vt:lpstr>Wingdings</vt:lpstr>
      <vt:lpstr>Office Theme</vt:lpstr>
      <vt:lpstr>Research Ethics in    Qualitative Research</vt:lpstr>
      <vt:lpstr>PowerPoint Presentation</vt:lpstr>
      <vt:lpstr>The aims of this lessons are:</vt:lpstr>
      <vt:lpstr>Research ethics …</vt:lpstr>
      <vt:lpstr>Research ethics … In what way will ethical considerations differ for:</vt:lpstr>
      <vt:lpstr>No research is ever research neutral – ethical approval is just the start of the ethical research process</vt:lpstr>
      <vt:lpstr> Qualitative Research methods … </vt:lpstr>
      <vt:lpstr> </vt:lpstr>
      <vt:lpstr>Research ethics …</vt:lpstr>
      <vt:lpstr>PowerPoint Presentation</vt:lpstr>
      <vt:lpstr>PowerPoint Presentation</vt:lpstr>
      <vt:lpstr>Acting ethically within established moral and social values….   </vt:lpstr>
      <vt:lpstr>Acting ethically…</vt:lpstr>
      <vt:lpstr>Acting ethically when working with research participants…</vt:lpstr>
      <vt:lpstr>Acting ethically when working with research participants…</vt:lpstr>
      <vt:lpstr>Acting ethically when working with research participants…</vt:lpstr>
      <vt:lpstr>Acting ethically when working with research participants…</vt:lpstr>
      <vt:lpstr>Acting ethically when working with research participants…</vt:lpstr>
      <vt:lpstr>Acting ethically when publishing and disseminating results…</vt:lpstr>
      <vt:lpstr>The role of the Ethics Committee …</vt:lpstr>
      <vt:lpstr>PowerPoint Presentation</vt:lpstr>
      <vt:lpstr>To recap: Here are some of the key ethical considerations considered…</vt:lpstr>
      <vt:lpstr>Further reading:</vt:lpstr>
      <vt:lpstr>The aims of this lessons were: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Project</dc:title>
  <dc:creator>Beverly</dc:creator>
  <cp:lastModifiedBy>Beverly Cole</cp:lastModifiedBy>
  <cp:revision>72</cp:revision>
  <dcterms:created xsi:type="dcterms:W3CDTF">2017-10-06T07:05:50Z</dcterms:created>
  <dcterms:modified xsi:type="dcterms:W3CDTF">2023-10-04T16:21:34Z</dcterms:modified>
</cp:coreProperties>
</file>