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071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381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856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180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531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861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874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094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710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585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537794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9547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76945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5136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2920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431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54519-7929-4E38-91F3-C32242C60840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819639E-3F89-40B9-9056-EF1D41B019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959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F09DD-F882-43B4-883F-8FDBCFB720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525400"/>
            <a:ext cx="7766936" cy="1646302"/>
          </a:xfrm>
        </p:spPr>
        <p:txBody>
          <a:bodyPr/>
          <a:lstStyle/>
          <a:p>
            <a:r>
              <a:rPr lang="en-GB" dirty="0"/>
              <a:t>1up Games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2F86A4-666E-4372-B426-174326F458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2171702"/>
            <a:ext cx="7766936" cy="1096899"/>
          </a:xfrm>
        </p:spPr>
        <p:txBody>
          <a:bodyPr/>
          <a:lstStyle/>
          <a:p>
            <a:r>
              <a:rPr lang="en-GB" dirty="0"/>
              <a:t>Kieran Perrin, HND Applied Computing</a:t>
            </a:r>
          </a:p>
        </p:txBody>
      </p:sp>
    </p:spTree>
    <p:extLst>
      <p:ext uri="{BB962C8B-B14F-4D97-AF65-F5344CB8AC3E}">
        <p14:creationId xmlns:p14="http://schemas.microsoft.com/office/powerpoint/2010/main" val="829052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D03CF-71DE-4B03-8AE5-002A84D8D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1DC17-7472-4B97-8562-450643BB0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research - Gaming industry</a:t>
            </a:r>
          </a:p>
          <a:p>
            <a:r>
              <a:rPr lang="en-GB" dirty="0"/>
              <a:t>Market research – Player preference</a:t>
            </a:r>
          </a:p>
          <a:p>
            <a:r>
              <a:rPr lang="en-GB" dirty="0"/>
              <a:t>Market research – Target market</a:t>
            </a:r>
          </a:p>
        </p:txBody>
      </p:sp>
    </p:spTree>
    <p:extLst>
      <p:ext uri="{BB962C8B-B14F-4D97-AF65-F5344CB8AC3E}">
        <p14:creationId xmlns:p14="http://schemas.microsoft.com/office/powerpoint/2010/main" val="1998073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8092" y="2227811"/>
            <a:ext cx="7092506" cy="433093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7324" y="1363287"/>
            <a:ext cx="44722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The UK Games industry generates more revenue than the Video and Music industry combined in 2018.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336142" y="-20703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Market research: Gaming industry</a:t>
            </a:r>
          </a:p>
        </p:txBody>
      </p:sp>
    </p:spTree>
    <p:extLst>
      <p:ext uri="{BB962C8B-B14F-4D97-AF65-F5344CB8AC3E}">
        <p14:creationId xmlns:p14="http://schemas.microsoft.com/office/powerpoint/2010/main" val="1532270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0"/>
          <a:stretch/>
        </p:blipFill>
        <p:spPr>
          <a:xfrm>
            <a:off x="6245290" y="85460"/>
            <a:ext cx="5075853" cy="26484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1777" y="1292464"/>
            <a:ext cx="5057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64% of the people who answered the questionnaire said they enjoy arcade games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967" y="5722003"/>
            <a:ext cx="59249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28% of people said they would go to the arcade to play games.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</a:b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512767" y="3031641"/>
            <a:ext cx="5943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14% said thy would purchase an arcade machine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And 35% said they would be interested in a portable arcade machine.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976"/>
          <a:stretch/>
        </p:blipFill>
        <p:spPr>
          <a:xfrm>
            <a:off x="351777" y="2876234"/>
            <a:ext cx="5685129" cy="184153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325"/>
          <a:stretch/>
        </p:blipFill>
        <p:spPr>
          <a:xfrm>
            <a:off x="8148897" y="4080517"/>
            <a:ext cx="4043103" cy="2777483"/>
          </a:xfrm>
          <a:prstGeom prst="rect">
            <a:avLst/>
          </a:prstGeom>
        </p:spPr>
      </p:pic>
      <p:cxnSp>
        <p:nvCxnSpPr>
          <p:cNvPr id="11" name="Straight Connector 10"/>
          <p:cNvCxnSpPr/>
          <p:nvPr/>
        </p:nvCxnSpPr>
        <p:spPr>
          <a:xfrm flipH="1">
            <a:off x="0" y="2817845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139534" y="2817845"/>
            <a:ext cx="0" cy="40401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/>
          <p:cNvSpPr txBox="1">
            <a:spLocks/>
          </p:cNvSpPr>
          <p:nvPr/>
        </p:nvSpPr>
        <p:spPr>
          <a:xfrm>
            <a:off x="277954" y="-9587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Market research: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Player preference</a:t>
            </a:r>
          </a:p>
        </p:txBody>
      </p:sp>
    </p:spTree>
    <p:extLst>
      <p:ext uri="{BB962C8B-B14F-4D97-AF65-F5344CB8AC3E}">
        <p14:creationId xmlns:p14="http://schemas.microsoft.com/office/powerpoint/2010/main" val="31883084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27102" y="2091904"/>
            <a:ext cx="60648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The age range of people who answered our questionnaire went from 12 to 44. From our research, those who said they would be interested in an arcade machine or a portable arcade machine were 25 or older.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048" y="1812584"/>
            <a:ext cx="5497287" cy="233478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3048" y="4465209"/>
            <a:ext cx="62608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Older people will have more spare money to be able to make a larger purchase such as an arcade machine.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73888" y="5562934"/>
            <a:ext cx="53479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Proprietors of businesses are also usually older in age, therefore people older than 25 and possible business owners would be our target market.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213048" y="16918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Market research: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Target Market</a:t>
            </a:r>
          </a:p>
        </p:txBody>
      </p:sp>
    </p:spTree>
    <p:extLst>
      <p:ext uri="{BB962C8B-B14F-4D97-AF65-F5344CB8AC3E}">
        <p14:creationId xmlns:p14="http://schemas.microsoft.com/office/powerpoint/2010/main" val="1285138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F5C35-01EE-4ECA-95E8-0B0F2D5B6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44D34-BF2E-47B3-9EDE-45BD6CC03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[1]"2018 Video Game Industry Statistics, Trends &amp; Data - The Ultimate List", </a:t>
            </a:r>
            <a:r>
              <a:rPr lang="en-GB" i="1" dirty="0"/>
              <a:t>WePC.com</a:t>
            </a:r>
            <a:r>
              <a:rPr lang="en-GB" dirty="0"/>
              <a:t>, 2020. [Online]. Available: https://www.wepc.com/news/video-game-statistics/. [Accessed: 03- Dec- 2019].</a:t>
            </a:r>
          </a:p>
          <a:p>
            <a:r>
              <a:rPr lang="en-GB" dirty="0"/>
              <a:t>[2]"Arcades: The Comeback of a Dying Industry", </a:t>
            </a:r>
            <a:r>
              <a:rPr lang="en-GB" i="1" dirty="0"/>
              <a:t>Den of Geek</a:t>
            </a:r>
            <a:r>
              <a:rPr lang="en-GB" dirty="0"/>
              <a:t>, 2020. [Online]. Available: https://www.denofgeek.com/us/games/arcade-games/276689/arcades-comeback-gaming-dying-industry. [Accessed: 03- Dec- 2019].</a:t>
            </a:r>
          </a:p>
          <a:p>
            <a:r>
              <a:rPr lang="en-GB" dirty="0"/>
              <a:t>[3]"2019 Essential Facts About the Computer and Video Game Industry - Entertainment Software Association", </a:t>
            </a:r>
            <a:r>
              <a:rPr lang="en-GB" i="1" dirty="0"/>
              <a:t>Entertainment Software Association</a:t>
            </a:r>
            <a:r>
              <a:rPr lang="en-GB" dirty="0"/>
              <a:t>, 2020. [Online]. Available: https://www.theesa.com/esa-research/2019-essential-facts-about-the-computer-and-video-game-industry/. [Accessed: 03- Dec- 2019].</a:t>
            </a:r>
          </a:p>
        </p:txBody>
      </p:sp>
    </p:spTree>
    <p:extLst>
      <p:ext uri="{BB962C8B-B14F-4D97-AF65-F5344CB8AC3E}">
        <p14:creationId xmlns:p14="http://schemas.microsoft.com/office/powerpoint/2010/main" val="20092872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214</Words>
  <Application>Microsoft Office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1up Games</vt:lpstr>
      <vt:lpstr>Table of Contents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1up Games</dc:title>
  <dc:creator>useraccount</dc:creator>
  <cp:lastModifiedBy>useraccount</cp:lastModifiedBy>
  <cp:revision>1</cp:revision>
  <dcterms:created xsi:type="dcterms:W3CDTF">2020-01-14T15:31:02Z</dcterms:created>
  <dcterms:modified xsi:type="dcterms:W3CDTF">2020-01-14T15:32:13Z</dcterms:modified>
</cp:coreProperties>
</file>