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67"/>
  </p:normalViewPr>
  <p:slideViewPr>
    <p:cSldViewPr snapToGrid="0" snapToObjects="1">
      <p:cViewPr varScale="1">
        <p:scale>
          <a:sx n="102" d="100"/>
          <a:sy n="102" d="100"/>
        </p:scale>
        <p:origin x="9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Current Political and Ethical Landscape (ECSS6002)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Student 1503201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778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Brexit?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Referendum June 23</a:t>
            </a:r>
            <a:r>
              <a:rPr lang="en-US" baseline="30000" dirty="0" smtClean="0"/>
              <a:t>rd</a:t>
            </a:r>
            <a:r>
              <a:rPr lang="en-US" dirty="0" smtClean="0"/>
              <a:t> 2016.</a:t>
            </a:r>
          </a:p>
          <a:p>
            <a:r>
              <a:rPr lang="en-US" dirty="0" smtClean="0"/>
              <a:t>European Union</a:t>
            </a:r>
          </a:p>
          <a:p>
            <a:r>
              <a:rPr lang="en-US" dirty="0" smtClean="0"/>
              <a:t>Article 50</a:t>
            </a:r>
          </a:p>
          <a:p>
            <a:r>
              <a:rPr lang="en-US" dirty="0" smtClean="0"/>
              <a:t>The European Court of Human Rights</a:t>
            </a:r>
          </a:p>
          <a:p>
            <a:r>
              <a:rPr lang="en-US" dirty="0" smtClean="0"/>
              <a:t>Immigration</a:t>
            </a:r>
          </a:p>
          <a:p>
            <a:r>
              <a:rPr lang="en-US" dirty="0" smtClean="0"/>
              <a:t>Article 49.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468947" y="6508026"/>
            <a:ext cx="22206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(BBC News, 2018).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0930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Post- Truth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Failure of Trust within a political arena</a:t>
            </a:r>
          </a:p>
          <a:p>
            <a:endParaRPr lang="en-US" dirty="0" smtClean="0"/>
          </a:p>
          <a:p>
            <a:r>
              <a:rPr lang="en-US" dirty="0" smtClean="0"/>
              <a:t>President Donald Trump</a:t>
            </a:r>
          </a:p>
          <a:p>
            <a:endParaRPr lang="en-US" dirty="0" smtClean="0"/>
          </a:p>
          <a:p>
            <a:r>
              <a:rPr lang="en-US" dirty="0" smtClean="0"/>
              <a:t>Deceitful</a:t>
            </a:r>
          </a:p>
          <a:p>
            <a:endParaRPr lang="en-US" dirty="0" smtClean="0"/>
          </a:p>
          <a:p>
            <a:r>
              <a:rPr lang="en-US" dirty="0" smtClean="0"/>
              <a:t>Misleading</a:t>
            </a:r>
          </a:p>
          <a:p>
            <a:endParaRPr lang="en-US" dirty="0" smtClean="0"/>
          </a:p>
          <a:p>
            <a:r>
              <a:rPr lang="en-US" dirty="0" smtClean="0"/>
              <a:t>‘Fake News’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273143" y="6371826"/>
            <a:ext cx="39188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(D’Ancona,2017 and Giroux, 2018).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76374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view points on party politics.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Left and right wing attitudes</a:t>
            </a:r>
          </a:p>
          <a:p>
            <a:endParaRPr lang="en-US" dirty="0"/>
          </a:p>
          <a:p>
            <a:r>
              <a:rPr lang="en-US" dirty="0" smtClean="0"/>
              <a:t>Social Security</a:t>
            </a:r>
          </a:p>
          <a:p>
            <a:endParaRPr lang="en-US" dirty="0"/>
          </a:p>
          <a:p>
            <a:r>
              <a:rPr lang="en-US" dirty="0" smtClean="0"/>
              <a:t>Institutional welfare</a:t>
            </a:r>
          </a:p>
          <a:p>
            <a:endParaRPr lang="en-US" dirty="0"/>
          </a:p>
          <a:p>
            <a:r>
              <a:rPr lang="en-US" dirty="0" smtClean="0"/>
              <a:t>Marxism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344538" y="6488668"/>
            <a:ext cx="18474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</a:t>
            </a:r>
            <a:r>
              <a:rPr lang="en-US" sz="1400" dirty="0" err="1" smtClean="0"/>
              <a:t>Spicker</a:t>
            </a:r>
            <a:r>
              <a:rPr lang="en-US" sz="1400" dirty="0" smtClean="0"/>
              <a:t>, 2018).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650214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Current Political headlines.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Unacceptable patency of homelessness</a:t>
            </a:r>
          </a:p>
          <a:p>
            <a:endParaRPr lang="en-US" dirty="0"/>
          </a:p>
          <a:p>
            <a:r>
              <a:rPr lang="en-US" dirty="0" smtClean="0"/>
              <a:t>Hendry Bolton racist texts</a:t>
            </a:r>
          </a:p>
          <a:p>
            <a:endParaRPr lang="en-US" dirty="0"/>
          </a:p>
          <a:p>
            <a:r>
              <a:rPr lang="en-US" dirty="0" smtClean="0"/>
              <a:t>Sky news (2018) state David Cameron expressed  ’Brexit is a mistake but not a disaster’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605447" y="6495619"/>
            <a:ext cx="81362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(Bloomer, 2017 and Kentish, 2018 and Sky News, 2018).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7229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885" y="1240077"/>
            <a:ext cx="8848117" cy="4801285"/>
          </a:xfrm>
        </p:spPr>
        <p:txBody>
          <a:bodyPr>
            <a:normAutofit lnSpcReduction="10000"/>
          </a:bodyPr>
          <a:lstStyle/>
          <a:p>
            <a:r>
              <a:rPr lang="en-GB" sz="1100" dirty="0" err="1"/>
              <a:t>D'Ancona</a:t>
            </a:r>
            <a:r>
              <a:rPr lang="en-GB" sz="1100" dirty="0"/>
              <a:t>, M. (2017). Post-Truth: The New War on Truth and How to Fight Back. 2nd ed</a:t>
            </a:r>
            <a:r>
              <a:rPr lang="en-GB" sz="1100" dirty="0" smtClean="0"/>
              <a:t>.</a:t>
            </a:r>
          </a:p>
          <a:p>
            <a:endParaRPr lang="en-GB" sz="1100" dirty="0"/>
          </a:p>
          <a:p>
            <a:r>
              <a:rPr lang="en-GB" sz="1100" dirty="0"/>
              <a:t>Sky News. (2018). </a:t>
            </a:r>
            <a:r>
              <a:rPr lang="en-GB" sz="1100" i="1" dirty="0"/>
              <a:t>David Cameron's off-guard view on Brexit caught on camera</a:t>
            </a:r>
            <a:r>
              <a:rPr lang="en-GB" sz="1100" dirty="0"/>
              <a:t>. [online] Available at: https://</a:t>
            </a:r>
            <a:r>
              <a:rPr lang="en-GB" sz="1100" dirty="0" err="1"/>
              <a:t>news.sky.com</a:t>
            </a:r>
            <a:r>
              <a:rPr lang="en-GB" sz="1100" dirty="0"/>
              <a:t>/story/david-cameron-in-leaked-remarks-brexit-is-a-mistake-not-a-disaster-11221286 [Accessed </a:t>
            </a:r>
            <a:r>
              <a:rPr lang="en-GB" sz="1100" dirty="0" smtClean="0"/>
              <a:t>20th January, </a:t>
            </a:r>
            <a:r>
              <a:rPr lang="en-GB" sz="1100" dirty="0"/>
              <a:t>2018</a:t>
            </a:r>
            <a:r>
              <a:rPr lang="en-GB" sz="1100" dirty="0" smtClean="0"/>
              <a:t>].</a:t>
            </a:r>
          </a:p>
          <a:p>
            <a:endParaRPr lang="en-GB" sz="1100" dirty="0" smtClean="0"/>
          </a:p>
          <a:p>
            <a:r>
              <a:rPr lang="en-GB" sz="1100" dirty="0"/>
              <a:t>Kentish, B. (2018). </a:t>
            </a:r>
            <a:r>
              <a:rPr lang="en-GB" sz="1100" i="1" dirty="0"/>
              <a:t>Henry Bolton refuses to </a:t>
            </a:r>
            <a:r>
              <a:rPr lang="en-GB" sz="1100" i="1" dirty="0" smtClean="0"/>
              <a:t>resign </a:t>
            </a:r>
            <a:r>
              <a:rPr lang="en-GB" sz="1100" i="1" dirty="0"/>
              <a:t>as </a:t>
            </a:r>
            <a:r>
              <a:rPr lang="en-GB" sz="1100" i="1" dirty="0" err="1"/>
              <a:t>Ukip</a:t>
            </a:r>
            <a:r>
              <a:rPr lang="en-GB" sz="1100" i="1" dirty="0"/>
              <a:t> leader</a:t>
            </a:r>
            <a:r>
              <a:rPr lang="en-GB" sz="1100" dirty="0"/>
              <a:t>. [online] The Independent. Available at: http://</a:t>
            </a:r>
            <a:r>
              <a:rPr lang="en-GB" sz="1100" dirty="0" err="1"/>
              <a:t>www.independent.co.uk</a:t>
            </a:r>
            <a:r>
              <a:rPr lang="en-GB" sz="1100" dirty="0"/>
              <a:t>/news/</a:t>
            </a:r>
            <a:r>
              <a:rPr lang="en-GB" sz="1100" dirty="0" err="1"/>
              <a:t>uk</a:t>
            </a:r>
            <a:r>
              <a:rPr lang="en-GB" sz="1100" dirty="0"/>
              <a:t>/politics/henry-bolton-refuses-to-resign-as-ukip-leader-despite-ongoing-scandal-over-racist-remarks-by-ex-a8172546.html [Accessed 16 Jan. 2018</a:t>
            </a:r>
            <a:r>
              <a:rPr lang="en-GB" sz="1100" dirty="0" smtClean="0"/>
              <a:t>].</a:t>
            </a:r>
          </a:p>
          <a:p>
            <a:endParaRPr lang="en-GB" sz="1100" dirty="0" smtClean="0"/>
          </a:p>
          <a:p>
            <a:r>
              <a:rPr lang="en-GB" sz="1100" dirty="0"/>
              <a:t>Bloomer, N. (</a:t>
            </a:r>
            <a:r>
              <a:rPr lang="en-GB" sz="1100" dirty="0" smtClean="0"/>
              <a:t>2017).</a:t>
            </a:r>
            <a:r>
              <a:rPr lang="en-GB" sz="1100" dirty="0"/>
              <a:t> </a:t>
            </a:r>
            <a:r>
              <a:rPr lang="en-GB" sz="1100" i="1" dirty="0"/>
              <a:t>Government accused of complacency over rising homelessness</a:t>
            </a:r>
            <a:r>
              <a:rPr lang="en-GB" sz="1100" dirty="0"/>
              <a:t>. [online] </a:t>
            </a:r>
            <a:r>
              <a:rPr lang="en-GB" sz="1100" dirty="0" err="1"/>
              <a:t>politics.co.uk</a:t>
            </a:r>
            <a:r>
              <a:rPr lang="en-GB" sz="1100" dirty="0"/>
              <a:t>. Available at: http://</a:t>
            </a:r>
            <a:r>
              <a:rPr lang="en-GB" sz="1100" dirty="0" err="1"/>
              <a:t>www.politics.co.uk</a:t>
            </a:r>
            <a:r>
              <a:rPr lang="en-GB" sz="1100" dirty="0"/>
              <a:t>/news/2017/12/20/government-accused-of-complacency-over-rising-homelessness [Accessed 22 Jan. 2018</a:t>
            </a:r>
            <a:r>
              <a:rPr lang="en-GB" sz="1100" dirty="0" smtClean="0"/>
              <a:t>].</a:t>
            </a:r>
          </a:p>
          <a:p>
            <a:endParaRPr lang="en-GB" sz="1100" dirty="0"/>
          </a:p>
          <a:p>
            <a:r>
              <a:rPr lang="en-GB" sz="1100" dirty="0"/>
              <a:t>BBC </a:t>
            </a:r>
            <a:r>
              <a:rPr lang="en-GB" sz="1100" dirty="0" smtClean="0"/>
              <a:t>News </a:t>
            </a:r>
            <a:r>
              <a:rPr lang="en-GB" sz="1100" dirty="0"/>
              <a:t>(2018). </a:t>
            </a:r>
            <a:r>
              <a:rPr lang="en-GB" sz="1100" i="1" dirty="0"/>
              <a:t>EU 'tightens terms of Brexit transition'</a:t>
            </a:r>
            <a:r>
              <a:rPr lang="en-GB" sz="1100" dirty="0"/>
              <a:t>. [online] Available at: http://</a:t>
            </a:r>
            <a:r>
              <a:rPr lang="en-GB" sz="1100" dirty="0" err="1"/>
              <a:t>www.bbc.co.uk</a:t>
            </a:r>
            <a:r>
              <a:rPr lang="en-GB" sz="1100" dirty="0"/>
              <a:t>/news/uk-politics-42702061 [Accessed </a:t>
            </a:r>
            <a:r>
              <a:rPr lang="en-GB" sz="1100" dirty="0" smtClean="0"/>
              <a:t>20th January 2018].</a:t>
            </a:r>
          </a:p>
          <a:p>
            <a:endParaRPr lang="en-GB" sz="1100" dirty="0"/>
          </a:p>
          <a:p>
            <a:r>
              <a:rPr lang="en-GB" sz="1100" dirty="0"/>
              <a:t>Giroux, H. (2018). The Public in Peril: Trump and the Menace of American Authoritarianism. 1st ed. New York: Routledge.</a:t>
            </a:r>
          </a:p>
          <a:p>
            <a:endParaRPr lang="en-GB" sz="1100" dirty="0" smtClean="0"/>
          </a:p>
          <a:p>
            <a:r>
              <a:rPr lang="en-GB" sz="1100" dirty="0" err="1"/>
              <a:t>Spicker</a:t>
            </a:r>
            <a:r>
              <a:rPr lang="en-GB" sz="1100" dirty="0"/>
              <a:t>, P. (2018). The politics of welfare. [online] </a:t>
            </a:r>
            <a:r>
              <a:rPr lang="en-GB" sz="1100" dirty="0" err="1"/>
              <a:t>Spicker.uk</a:t>
            </a:r>
            <a:r>
              <a:rPr lang="en-GB" sz="1100" dirty="0"/>
              <a:t>. Available at: http://</a:t>
            </a:r>
            <a:r>
              <a:rPr lang="en-GB" sz="1100" dirty="0" err="1"/>
              <a:t>www.spicker.uk</a:t>
            </a:r>
            <a:r>
              <a:rPr lang="en-GB" sz="1100" dirty="0"/>
              <a:t>/social-policy/</a:t>
            </a:r>
            <a:r>
              <a:rPr lang="en-GB" sz="1100" dirty="0" err="1"/>
              <a:t>politics.htm</a:t>
            </a:r>
            <a:r>
              <a:rPr lang="en-GB" sz="1100" dirty="0"/>
              <a:t> [Accessed </a:t>
            </a:r>
            <a:r>
              <a:rPr lang="en-GB" sz="1100" dirty="0" smtClean="0"/>
              <a:t>15th January, </a:t>
            </a:r>
            <a:r>
              <a:rPr lang="en-GB" sz="1100" dirty="0"/>
              <a:t>2017].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9390416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</TotalTime>
  <Words>162</Words>
  <Application>Microsoft Macintosh PowerPoint</Application>
  <PresentationFormat>Widescreen</PresentationFormat>
  <Paragraphs>51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Trebuchet MS</vt:lpstr>
      <vt:lpstr>Wingdings 3</vt:lpstr>
      <vt:lpstr>Arial</vt:lpstr>
      <vt:lpstr>Facet</vt:lpstr>
      <vt:lpstr>Current Political and Ethical Landscape (ECSS6002)</vt:lpstr>
      <vt:lpstr>What is Brexit?</vt:lpstr>
      <vt:lpstr>Post- Truth</vt:lpstr>
      <vt:lpstr>Different view points on party politics.</vt:lpstr>
      <vt:lpstr>Current Political headlines.</vt:lpstr>
      <vt:lpstr>Reference List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Political and Ethical Landscape (ECSS6002)</dc:title>
  <dc:creator>Savannah Lowndes (1503200)</dc:creator>
  <cp:lastModifiedBy>Savannah Lowndes (1503200)</cp:lastModifiedBy>
  <cp:revision>4</cp:revision>
  <dcterms:created xsi:type="dcterms:W3CDTF">2018-01-25T08:31:40Z</dcterms:created>
  <dcterms:modified xsi:type="dcterms:W3CDTF">2018-01-25T09:05:56Z</dcterms:modified>
</cp:coreProperties>
</file>