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E23434-9234-4DEA-8ECE-74E160353337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CF7C6B-2C1A-435E-A42C-A9640C2A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88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CF7C6B-2C1A-435E-A42C-A9640C2A6A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185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153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8710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2815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242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5888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95631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17887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24334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49605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0338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325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18240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2597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17584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56013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1516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57462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828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  <p:sldLayoutId id="2147483902" r:id="rId12"/>
    <p:sldLayoutId id="2147483903" r:id="rId13"/>
    <p:sldLayoutId id="2147483904" r:id="rId14"/>
    <p:sldLayoutId id="2147483905" r:id="rId15"/>
    <p:sldLayoutId id="2147483906" r:id="rId16"/>
    <p:sldLayoutId id="214748390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979A16-38E8-45C8-A4DA-A85F18E1DC9F}"/>
              </a:ext>
            </a:extLst>
          </p:cNvPr>
          <p:cNvSpPr/>
          <p:nvPr/>
        </p:nvSpPr>
        <p:spPr>
          <a:xfrm>
            <a:off x="9261987" y="88155"/>
            <a:ext cx="2789683" cy="4631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97239C3-6C3B-411C-A5FB-C80BDA174EF0}"/>
              </a:ext>
            </a:extLst>
          </p:cNvPr>
          <p:cNvSpPr/>
          <p:nvPr/>
        </p:nvSpPr>
        <p:spPr>
          <a:xfrm>
            <a:off x="8434113" y="4910267"/>
            <a:ext cx="3617556" cy="18470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11657C-315A-46C3-92BC-DCD8BB34B607}"/>
              </a:ext>
            </a:extLst>
          </p:cNvPr>
          <p:cNvSpPr/>
          <p:nvPr/>
        </p:nvSpPr>
        <p:spPr>
          <a:xfrm>
            <a:off x="3245358" y="2525726"/>
            <a:ext cx="3780477" cy="2193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A9FC924-06C0-4304-B3CA-126CB757E99F}"/>
              </a:ext>
            </a:extLst>
          </p:cNvPr>
          <p:cNvSpPr/>
          <p:nvPr/>
        </p:nvSpPr>
        <p:spPr>
          <a:xfrm>
            <a:off x="3245357" y="3015829"/>
            <a:ext cx="5976673" cy="1703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5C4754-0DAC-4DF4-9B01-6466AC7692FF}"/>
              </a:ext>
            </a:extLst>
          </p:cNvPr>
          <p:cNvSpPr/>
          <p:nvPr/>
        </p:nvSpPr>
        <p:spPr>
          <a:xfrm>
            <a:off x="3245359" y="100704"/>
            <a:ext cx="3769955" cy="23059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74F66A6-79B3-45E4-993F-6EB5358E9AA2}"/>
              </a:ext>
            </a:extLst>
          </p:cNvPr>
          <p:cNvSpPr/>
          <p:nvPr/>
        </p:nvSpPr>
        <p:spPr>
          <a:xfrm>
            <a:off x="3245360" y="4895583"/>
            <a:ext cx="5035040" cy="1861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40330" y="4643119"/>
            <a:ext cx="2942084" cy="21165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245361" y="98365"/>
            <a:ext cx="37699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Amdana</a:t>
            </a:r>
            <a:r>
              <a:rPr lang="en-GB" sz="1600" b="1" u="sng" dirty="0"/>
              <a:t> </a:t>
            </a:r>
            <a:r>
              <a:rPr lang="en-GB" sz="1600" b="1" u="sng" dirty="0" err="1"/>
              <a:t>i</a:t>
            </a:r>
            <a:r>
              <a:rPr lang="en-GB" sz="1600" b="1" u="sng" dirty="0"/>
              <a:t> || About Me</a:t>
            </a:r>
          </a:p>
          <a:p>
            <a:endParaRPr lang="en-GB" sz="1600" b="1" u="sng" dirty="0"/>
          </a:p>
          <a:p>
            <a:r>
              <a:rPr lang="en-GB" sz="1400" b="1" dirty="0" err="1"/>
              <a:t>Enw</a:t>
            </a:r>
            <a:r>
              <a:rPr lang="en-GB" sz="1400" b="1" dirty="0"/>
              <a:t>: Bethan Hannah Phillips.</a:t>
            </a:r>
          </a:p>
          <a:p>
            <a:r>
              <a:rPr lang="en-GB" sz="1400" b="1" dirty="0"/>
              <a:t>Man </a:t>
            </a:r>
            <a:r>
              <a:rPr lang="en-GB" sz="1400" b="1" dirty="0" err="1"/>
              <a:t>magu</a:t>
            </a:r>
            <a:r>
              <a:rPr lang="en-GB" sz="1400" b="1" dirty="0"/>
              <a:t>: </a:t>
            </a:r>
            <a:r>
              <a:rPr lang="en-GB" sz="1400" b="1" dirty="0" err="1"/>
              <a:t>Blaendulais</a:t>
            </a:r>
            <a:r>
              <a:rPr lang="en-GB" sz="1400" b="1" dirty="0"/>
              <a:t>.</a:t>
            </a:r>
          </a:p>
          <a:p>
            <a:endParaRPr lang="en-GB" sz="1400" b="1" dirty="0"/>
          </a:p>
          <a:p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amser</a:t>
            </a:r>
            <a:r>
              <a:rPr lang="en-GB" sz="1400" b="1" dirty="0"/>
              <a:t> </a:t>
            </a:r>
            <a:r>
              <a:rPr lang="en-GB" sz="1400" b="1" dirty="0" err="1"/>
              <a:t>rhydd</a:t>
            </a:r>
            <a:r>
              <a:rPr lang="en-GB" sz="1400" b="1" dirty="0"/>
              <a:t>, </a:t>
            </a:r>
            <a:r>
              <a:rPr lang="en-GB" sz="1400" b="1" dirty="0" err="1"/>
              <a:t>rwy’n</a:t>
            </a:r>
            <a:r>
              <a:rPr lang="en-GB" sz="1400" b="1" dirty="0"/>
              <a:t> </a:t>
            </a:r>
            <a:r>
              <a:rPr lang="en-GB" sz="1400" b="1" dirty="0" err="1"/>
              <a:t>hoffi</a:t>
            </a:r>
            <a:r>
              <a:rPr lang="en-GB" sz="1400" b="1" dirty="0"/>
              <a:t> </a:t>
            </a:r>
            <a:r>
              <a:rPr lang="en-GB" sz="1400" b="1" dirty="0" err="1"/>
              <a:t>ymlacio</a:t>
            </a:r>
            <a:r>
              <a:rPr lang="en-GB" sz="1400" b="1" dirty="0"/>
              <a:t>, </a:t>
            </a:r>
            <a:r>
              <a:rPr lang="en-GB" sz="1400" b="1" dirty="0" err="1"/>
              <a:t>darllen</a:t>
            </a:r>
            <a:r>
              <a:rPr lang="en-GB" sz="1400" b="1" dirty="0"/>
              <a:t>, </a:t>
            </a:r>
            <a:r>
              <a:rPr lang="en-GB" sz="1400" b="1" dirty="0" err="1"/>
              <a:t>dysgu</a:t>
            </a:r>
            <a:r>
              <a:rPr lang="en-GB" sz="1400" b="1" dirty="0"/>
              <a:t> </a:t>
            </a:r>
            <a:r>
              <a:rPr lang="en-GB" sz="1400" b="1" dirty="0" err="1"/>
              <a:t>pethau</a:t>
            </a:r>
            <a:r>
              <a:rPr lang="en-GB" sz="1400" b="1" dirty="0"/>
              <a:t> Newydd </a:t>
            </a:r>
            <a:r>
              <a:rPr lang="en-GB" sz="1400" b="1" dirty="0" err="1"/>
              <a:t>fel</a:t>
            </a:r>
            <a:r>
              <a:rPr lang="en-GB" sz="1400" b="1" dirty="0"/>
              <a:t> </a:t>
            </a:r>
            <a:r>
              <a:rPr lang="en-GB" sz="1400" b="1" dirty="0" err="1"/>
              <a:t>ieithoedd</a:t>
            </a:r>
            <a:r>
              <a:rPr lang="en-GB" sz="1400" b="1" dirty="0"/>
              <a:t> </a:t>
            </a:r>
            <a:r>
              <a:rPr lang="en-GB" sz="1400" b="1" dirty="0" err="1"/>
              <a:t>tramor</a:t>
            </a:r>
            <a:r>
              <a:rPr lang="en-GB" sz="1400" b="1" dirty="0"/>
              <a:t> (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enwedig</a:t>
            </a:r>
            <a:r>
              <a:rPr lang="en-GB" sz="1400" b="1" dirty="0"/>
              <a:t> </a:t>
            </a:r>
            <a:r>
              <a:rPr lang="en-GB" sz="1400" b="1" dirty="0" err="1"/>
              <a:t>Sbaeneg</a:t>
            </a:r>
            <a:r>
              <a:rPr lang="en-GB" sz="1400" b="1" dirty="0"/>
              <a:t> a </a:t>
            </a:r>
            <a:r>
              <a:rPr lang="en-GB" sz="1400" b="1" dirty="0" err="1"/>
              <a:t>Swedeg</a:t>
            </a:r>
            <a:r>
              <a:rPr lang="en-GB" sz="1400" b="1" dirty="0"/>
              <a:t>) a </a:t>
            </a:r>
            <a:r>
              <a:rPr lang="en-GB" sz="1400" b="1" dirty="0" err="1"/>
              <a:t>threulio</a:t>
            </a:r>
            <a:r>
              <a:rPr lang="en-GB" sz="1400" b="1" dirty="0"/>
              <a:t> </a:t>
            </a:r>
            <a:r>
              <a:rPr lang="en-GB" sz="1400" b="1" dirty="0" err="1"/>
              <a:t>amser</a:t>
            </a:r>
            <a:r>
              <a:rPr lang="en-GB" sz="1400" b="1" dirty="0"/>
              <a:t> </a:t>
            </a:r>
            <a:r>
              <a:rPr lang="en-GB" sz="1400" b="1" dirty="0" err="1"/>
              <a:t>gyda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nghi</a:t>
            </a:r>
            <a:r>
              <a:rPr lang="en-GB" sz="1400" b="1" dirty="0"/>
              <a:t>, Toby.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261986" y="88154"/>
            <a:ext cx="2789683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r>
              <a:rPr lang="en-GB" sz="1400" b="1" u="sng" dirty="0"/>
              <a:t> || Previous teaching experiences </a:t>
            </a:r>
          </a:p>
          <a:p>
            <a:endParaRPr lang="en-GB" sz="1400" dirty="0"/>
          </a:p>
          <a:p>
            <a:r>
              <a:rPr lang="en-GB" sz="1400" dirty="0" err="1"/>
              <a:t>Roeddwn</a:t>
            </a:r>
            <a:r>
              <a:rPr lang="en-GB" sz="1400" dirty="0"/>
              <a:t> </a:t>
            </a:r>
            <a:r>
              <a:rPr lang="en-GB" sz="1400" dirty="0" err="1"/>
              <a:t>i’n</a:t>
            </a:r>
            <a:r>
              <a:rPr lang="en-GB" sz="1400" dirty="0"/>
              <a:t> </a:t>
            </a:r>
            <a:r>
              <a:rPr lang="en-GB" sz="1400" dirty="0" err="1"/>
              <a:t>gynorthwywraig</a:t>
            </a:r>
            <a:r>
              <a:rPr lang="en-GB" sz="1400" dirty="0"/>
              <a:t> </a:t>
            </a:r>
            <a:r>
              <a:rPr lang="en-GB" sz="1400" dirty="0" err="1"/>
              <a:t>ddosbarth</a:t>
            </a:r>
            <a:r>
              <a:rPr lang="en-GB" sz="1400" dirty="0"/>
              <a:t> </a:t>
            </a:r>
            <a:r>
              <a:rPr lang="en-GB" sz="1400" dirty="0" err="1"/>
              <a:t>gwirfoddol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hen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gynradd</a:t>
            </a:r>
            <a:r>
              <a:rPr lang="en-GB" sz="1400" dirty="0"/>
              <a:t> am </a:t>
            </a:r>
            <a:r>
              <a:rPr lang="en-GB" sz="1400" dirty="0" err="1"/>
              <a:t>flwyddyn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</a:t>
            </a:r>
            <a:r>
              <a:rPr lang="en-GB" sz="1400" dirty="0" err="1"/>
              <a:t>raddio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2018.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y </a:t>
            </a:r>
            <a:r>
              <a:rPr lang="en-GB" sz="1400" dirty="0" err="1"/>
              <a:t>flwyddyn</a:t>
            </a:r>
            <a:r>
              <a:rPr lang="en-GB" sz="1400" dirty="0"/>
              <a:t>, </a:t>
            </a:r>
            <a:r>
              <a:rPr lang="en-GB" sz="1400" dirty="0" err="1"/>
              <a:t>rhoddais</a:t>
            </a:r>
            <a:r>
              <a:rPr lang="en-GB" sz="1400" dirty="0"/>
              <a:t> </a:t>
            </a:r>
            <a:r>
              <a:rPr lang="en-GB" sz="1400" dirty="0" err="1"/>
              <a:t>gymorth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nosbarth</a:t>
            </a:r>
            <a:r>
              <a:rPr lang="en-GB" sz="1400" dirty="0"/>
              <a:t> </a:t>
            </a:r>
            <a:r>
              <a:rPr lang="en-GB" sz="1400" dirty="0" err="1"/>
              <a:t>cymysg</a:t>
            </a:r>
            <a:r>
              <a:rPr lang="en-GB" sz="1400" dirty="0"/>
              <a:t> 5/6 a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fe</a:t>
            </a:r>
            <a:r>
              <a:rPr lang="en-GB" sz="1400" dirty="0"/>
              <a:t> </a:t>
            </a:r>
            <a:r>
              <a:rPr lang="en-GB" sz="1400" dirty="0" err="1"/>
              <a:t>gymerais</a:t>
            </a:r>
            <a:r>
              <a:rPr lang="en-GB" sz="1400" dirty="0"/>
              <a:t> </a:t>
            </a:r>
            <a:r>
              <a:rPr lang="en-GB" sz="1400" dirty="0" err="1"/>
              <a:t>rôl</a:t>
            </a:r>
            <a:r>
              <a:rPr lang="en-GB" sz="1400" dirty="0"/>
              <a:t> </a:t>
            </a:r>
            <a:r>
              <a:rPr lang="en-GB" sz="1400" dirty="0" err="1"/>
              <a:t>bwysig</a:t>
            </a:r>
            <a:r>
              <a:rPr lang="en-GB" sz="1400" dirty="0"/>
              <a:t> o </a:t>
            </a:r>
            <a:r>
              <a:rPr lang="en-GB" sz="1400" dirty="0" err="1"/>
              <a:t>arwain</a:t>
            </a:r>
            <a:r>
              <a:rPr lang="en-GB" sz="1400" dirty="0"/>
              <a:t> </a:t>
            </a:r>
            <a:r>
              <a:rPr lang="en-GB" sz="1400" dirty="0" err="1"/>
              <a:t>sesiynau</a:t>
            </a:r>
            <a:r>
              <a:rPr lang="en-GB" sz="1400" dirty="0"/>
              <a:t> </a:t>
            </a:r>
            <a:r>
              <a:rPr lang="en-GB" sz="1400" dirty="0" err="1"/>
              <a:t>ymyrraeth</a:t>
            </a:r>
            <a:r>
              <a:rPr lang="en-GB" sz="1400" dirty="0"/>
              <a:t> y </a:t>
            </a:r>
            <a:r>
              <a:rPr lang="en-GB" sz="1400" dirty="0" err="1"/>
              <a:t>dosbarth</a:t>
            </a:r>
            <a:r>
              <a:rPr lang="en-GB" sz="1400" dirty="0"/>
              <a:t> </a:t>
            </a:r>
            <a:r>
              <a:rPr lang="en-GB" sz="1400" dirty="0" err="1"/>
              <a:t>hwnnw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r>
              <a:rPr lang="en-GB" sz="1400" dirty="0" err="1"/>
              <a:t>Creais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lawer</a:t>
            </a:r>
            <a:r>
              <a:rPr lang="en-GB" sz="1400" dirty="0"/>
              <a:t> o </a:t>
            </a:r>
            <a:r>
              <a:rPr lang="en-GB" sz="1400" dirty="0" err="1"/>
              <a:t>adnoddau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sesiynau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chwech</a:t>
            </a:r>
            <a:r>
              <a:rPr lang="en-GB" sz="1400" dirty="0"/>
              <a:t> o </a:t>
            </a:r>
            <a:r>
              <a:rPr lang="en-GB" sz="1400" dirty="0" err="1"/>
              <a:t>blant</a:t>
            </a:r>
            <a:r>
              <a:rPr lang="en-GB" sz="1400" dirty="0"/>
              <a:t> a </a:t>
            </a:r>
            <a:r>
              <a:rPr lang="en-GB" sz="1400" dirty="0" err="1"/>
              <a:t>rhoddais</a:t>
            </a:r>
            <a:r>
              <a:rPr lang="en-GB" sz="1400" dirty="0"/>
              <a:t> </a:t>
            </a:r>
            <a:r>
              <a:rPr lang="en-GB" sz="1400" dirty="0" err="1"/>
              <a:t>gymorth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sillafu</a:t>
            </a:r>
            <a:r>
              <a:rPr lang="en-GB" sz="1400" dirty="0"/>
              <a:t> a </a:t>
            </a:r>
            <a:r>
              <a:rPr lang="en-GB" sz="1400" dirty="0" err="1"/>
              <a:t>mathemateg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benodol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, </a:t>
            </a:r>
            <a:r>
              <a:rPr lang="en-GB" sz="1400" dirty="0" err="1"/>
              <a:t>creu</a:t>
            </a:r>
            <a:r>
              <a:rPr lang="en-GB" sz="1400" dirty="0"/>
              <a:t> </a:t>
            </a:r>
            <a:r>
              <a:rPr lang="en-GB" sz="1400" dirty="0" err="1"/>
              <a:t>arian</a:t>
            </a:r>
            <a:r>
              <a:rPr lang="en-GB" sz="1400" dirty="0"/>
              <a:t> 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tablau</a:t>
            </a:r>
            <a:r>
              <a:rPr lang="en-GB" sz="1400" dirty="0"/>
              <a:t> </a:t>
            </a:r>
            <a:r>
              <a:rPr lang="en-GB" sz="1400" dirty="0" err="1"/>
              <a:t>lluosi</a:t>
            </a:r>
            <a:r>
              <a:rPr lang="en-GB" sz="1400"/>
              <a:t>.</a:t>
            </a:r>
            <a:endParaRPr lang="en-GB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280053" y="2524452"/>
            <a:ext cx="3785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Rhesymau</a:t>
            </a:r>
            <a:r>
              <a:rPr lang="en-GB" sz="1600" b="1" u="sng" dirty="0"/>
              <a:t> </a:t>
            </a:r>
            <a:r>
              <a:rPr lang="en-GB" sz="1600" b="1" u="sng" dirty="0" err="1"/>
              <a:t>dros</a:t>
            </a:r>
            <a:r>
              <a:rPr lang="en-GB" sz="1600" b="1" u="sng" dirty="0"/>
              <a:t> </a:t>
            </a:r>
            <a:r>
              <a:rPr lang="en-GB" sz="1600" b="1" u="sng" dirty="0" err="1"/>
              <a:t>ddewis</a:t>
            </a:r>
            <a:r>
              <a:rPr lang="en-GB" sz="1600" b="1" u="sng" dirty="0"/>
              <a:t> </a:t>
            </a:r>
            <a:r>
              <a:rPr lang="en-GB" sz="1600" b="1" u="sng" dirty="0" err="1"/>
              <a:t>addysgu</a:t>
            </a:r>
            <a:r>
              <a:rPr lang="en-GB" sz="1600" b="1" u="sng" dirty="0"/>
              <a:t> || Reasons for entering teaching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34113" y="4910267"/>
            <a:ext cx="36023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 || The kind of teacher I aspire to be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Creadigol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Angerddol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Ysbrydoledig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Effeithiol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153863" y="4719485"/>
            <a:ext cx="29115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r>
              <a:rPr lang="en-GB" sz="1400" b="1" u="sng" dirty="0"/>
              <a:t> || Areas / subjects I could teach</a:t>
            </a:r>
          </a:p>
          <a:p>
            <a:endParaRPr lang="en-GB" sz="14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/>
              <a:t>Mathemateg</a:t>
            </a:r>
            <a:endParaRPr lang="en-GB" sz="14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/>
              <a:t>Ieithoedd</a:t>
            </a:r>
            <a:r>
              <a:rPr lang="en-GB" sz="1400" b="1" dirty="0"/>
              <a:t> </a:t>
            </a:r>
            <a:r>
              <a:rPr lang="en-GB" sz="1400" b="1" dirty="0" err="1"/>
              <a:t>Dramor</a:t>
            </a:r>
            <a:r>
              <a:rPr lang="en-GB" sz="1400" b="1" dirty="0"/>
              <a:t> (</a:t>
            </a:r>
            <a:r>
              <a:rPr lang="en-GB" sz="1400" b="1" dirty="0" err="1"/>
              <a:t>diddordeb</a:t>
            </a:r>
            <a:r>
              <a:rPr lang="en-GB" sz="1400" b="1" dirty="0"/>
              <a:t> </a:t>
            </a:r>
            <a:r>
              <a:rPr lang="en-GB" sz="1400" b="1" dirty="0" err="1"/>
              <a:t>mawr</a:t>
            </a:r>
            <a:r>
              <a:rPr lang="en-GB" sz="1400" b="1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/>
              <a:t>Saesneg</a:t>
            </a:r>
            <a:r>
              <a:rPr lang="en-GB" sz="1400" b="1" dirty="0"/>
              <a:t> – </a:t>
            </a:r>
            <a:r>
              <a:rPr lang="en-GB" sz="1400" b="1" dirty="0" err="1"/>
              <a:t>Ysgrifennu</a:t>
            </a:r>
            <a:r>
              <a:rPr lang="en-GB" sz="1400" b="1" dirty="0"/>
              <a:t> </a:t>
            </a:r>
            <a:r>
              <a:rPr lang="en-GB" sz="1400" b="1" dirty="0" err="1"/>
              <a:t>Creadigol</a:t>
            </a:r>
            <a:endParaRPr lang="en-GB" sz="14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245359" y="4910266"/>
            <a:ext cx="50350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r>
              <a:rPr lang="en-GB" sz="1400" b="1" u="sng" dirty="0"/>
              <a:t> || Academic history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TGAU a </a:t>
            </a:r>
            <a:r>
              <a:rPr lang="en-GB" sz="1400" dirty="0" err="1"/>
              <a:t>Lefel</a:t>
            </a:r>
            <a:r>
              <a:rPr lang="en-GB" sz="1400" dirty="0"/>
              <a:t> A – </a:t>
            </a:r>
            <a:r>
              <a:rPr lang="en-GB" sz="1400" dirty="0" err="1"/>
              <a:t>wedi’u</a:t>
            </a:r>
            <a:r>
              <a:rPr lang="en-GB" sz="1400" dirty="0"/>
              <a:t> </a:t>
            </a:r>
            <a:r>
              <a:rPr lang="en-GB" sz="1400" dirty="0" err="1"/>
              <a:t>gwblhau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Ysgol Gyfun </a:t>
            </a:r>
            <a:r>
              <a:rPr lang="en-GB" sz="1400" dirty="0" err="1"/>
              <a:t>Ystalyfera</a:t>
            </a:r>
            <a:r>
              <a:rPr lang="en-GB" sz="1400" dirty="0"/>
              <a:t> (2011-5);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BA </a:t>
            </a:r>
            <a:r>
              <a:rPr lang="en-GB" sz="1400" dirty="0" err="1"/>
              <a:t>Llenyddiaeth</a:t>
            </a:r>
            <a:r>
              <a:rPr lang="en-GB" sz="1400" dirty="0"/>
              <a:t> </a:t>
            </a:r>
            <a:r>
              <a:rPr lang="en-GB" sz="1400" dirty="0" err="1"/>
              <a:t>Saesneg</a:t>
            </a:r>
            <a:r>
              <a:rPr lang="en-GB" sz="1400" dirty="0"/>
              <a:t> – </a:t>
            </a:r>
            <a:r>
              <a:rPr lang="en-GB" sz="1400" dirty="0" err="1"/>
              <a:t>Prifysgol</a:t>
            </a:r>
            <a:r>
              <a:rPr lang="en-GB" sz="1400" dirty="0"/>
              <a:t> Abertawe (1</a:t>
            </a:r>
            <a:r>
              <a:rPr lang="en-GB" sz="1400" baseline="30000" dirty="0"/>
              <a:t>st</a:t>
            </a:r>
            <a:r>
              <a:rPr lang="en-GB" sz="1400" dirty="0"/>
              <a:t> Class Honours) (</a:t>
            </a:r>
            <a:r>
              <a:rPr lang="en-GB" sz="1400" dirty="0" err="1"/>
              <a:t>graddio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Prifysgol</a:t>
            </a:r>
            <a:r>
              <a:rPr lang="en-GB" sz="1400" dirty="0"/>
              <a:t> Cymru, Y </a:t>
            </a:r>
            <a:r>
              <a:rPr lang="en-GB" sz="1400" dirty="0" err="1"/>
              <a:t>Drindod</a:t>
            </a:r>
            <a:r>
              <a:rPr lang="en-GB" sz="1400" dirty="0"/>
              <a:t> </a:t>
            </a:r>
            <a:r>
              <a:rPr lang="en-GB" sz="1400" dirty="0" err="1"/>
              <a:t>Dewi</a:t>
            </a:r>
            <a:r>
              <a:rPr lang="en-GB" sz="1400" dirty="0"/>
              <a:t> Sant (TAR </a:t>
            </a:r>
            <a:r>
              <a:rPr lang="en-GB" sz="1400" dirty="0" err="1"/>
              <a:t>Cynradd</a:t>
            </a:r>
            <a:r>
              <a:rPr lang="en-GB" sz="1400" dirty="0"/>
              <a:t>, </a:t>
            </a:r>
            <a:r>
              <a:rPr lang="en-GB" sz="1400" dirty="0" err="1"/>
              <a:t>graddio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ddod</a:t>
            </a:r>
            <a:r>
              <a:rPr lang="en-GB" sz="1400" dirty="0"/>
              <a:t>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EB531F-561E-475E-9124-187918F8CDE1}"/>
              </a:ext>
            </a:extLst>
          </p:cNvPr>
          <p:cNvSpPr/>
          <p:nvPr/>
        </p:nvSpPr>
        <p:spPr>
          <a:xfrm>
            <a:off x="140329" y="98365"/>
            <a:ext cx="2942084" cy="41491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B06ABB2-E544-42B5-8A51-406F9153194C}"/>
              </a:ext>
            </a:extLst>
          </p:cNvPr>
          <p:cNvSpPr/>
          <p:nvPr/>
        </p:nvSpPr>
        <p:spPr>
          <a:xfrm>
            <a:off x="280219" y="250723"/>
            <a:ext cx="2698955" cy="387882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EED1560-BC55-4837-8FA3-AD3C59C504A2}"/>
              </a:ext>
            </a:extLst>
          </p:cNvPr>
          <p:cNvSpPr txBox="1"/>
          <p:nvPr/>
        </p:nvSpPr>
        <p:spPr>
          <a:xfrm>
            <a:off x="10174780" y="5565647"/>
            <a:ext cx="18768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Medrus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Cyd-deimladwy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Hyderus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pic>
        <p:nvPicPr>
          <p:cNvPr id="3" name="Picture 2" descr="A picture containing indoor, floor, person, woman&#10;&#10;Description automatically generated">
            <a:extLst>
              <a:ext uri="{FF2B5EF4-FFF2-40B4-BE49-F238E27FC236}">
                <a16:creationId xmlns:a16="http://schemas.microsoft.com/office/drawing/2014/main" id="{8F993DE3-B9CB-4FB1-B1D8-CEACBA179F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10" r="19260" b="20371"/>
          <a:stretch/>
        </p:blipFill>
        <p:spPr>
          <a:xfrm rot="16200000">
            <a:off x="-274101" y="1081771"/>
            <a:ext cx="3808894" cy="2208459"/>
          </a:xfrm>
          <a:prstGeom prst="rect">
            <a:avLst/>
          </a:prstGeom>
        </p:spPr>
      </p:pic>
      <p:pic>
        <p:nvPicPr>
          <p:cNvPr id="5" name="Picture 4" descr="A cat lying on a bed&#10;&#10;Description automatically generated">
            <a:extLst>
              <a:ext uri="{FF2B5EF4-FFF2-40B4-BE49-F238E27FC236}">
                <a16:creationId xmlns:a16="http://schemas.microsoft.com/office/drawing/2014/main" id="{B653DAAB-B2DD-4EB2-9167-7B422EBBC25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07" t="12601" r="25037" b="15083"/>
          <a:stretch/>
        </p:blipFill>
        <p:spPr>
          <a:xfrm rot="5400000">
            <a:off x="6714605" y="507821"/>
            <a:ext cx="2848086" cy="20853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FC61ED-1717-4946-8FBA-801861BC586E}"/>
              </a:ext>
            </a:extLst>
          </p:cNvPr>
          <p:cNvSpPr txBox="1"/>
          <p:nvPr/>
        </p:nvSpPr>
        <p:spPr>
          <a:xfrm>
            <a:off x="3340956" y="3238452"/>
            <a:ext cx="58177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Wrth</a:t>
            </a:r>
            <a:r>
              <a:rPr lang="en-GB" sz="1600" dirty="0"/>
              <a:t> </a:t>
            </a:r>
            <a:r>
              <a:rPr lang="en-GB" sz="1600" dirty="0" err="1"/>
              <a:t>wirfoddoli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hen </a:t>
            </a:r>
            <a:r>
              <a:rPr lang="en-GB" sz="1600" dirty="0" err="1"/>
              <a:t>ysgol</a:t>
            </a:r>
            <a:r>
              <a:rPr lang="en-GB" sz="1600" dirty="0"/>
              <a:t> </a:t>
            </a:r>
            <a:r>
              <a:rPr lang="en-GB" sz="1600" dirty="0" err="1"/>
              <a:t>gynradd</a:t>
            </a:r>
            <a:r>
              <a:rPr lang="en-GB" sz="1600" dirty="0"/>
              <a:t>, </a:t>
            </a:r>
            <a:r>
              <a:rPr lang="en-GB" sz="1600" dirty="0" err="1"/>
              <a:t>cefais</a:t>
            </a:r>
            <a:r>
              <a:rPr lang="en-GB" sz="1600" dirty="0"/>
              <a:t> y </a:t>
            </a:r>
            <a:r>
              <a:rPr lang="en-GB" sz="1600" dirty="0" err="1"/>
              <a:t>cyfrifoldeb</a:t>
            </a:r>
            <a:r>
              <a:rPr lang="en-GB" sz="1600" dirty="0"/>
              <a:t> o </a:t>
            </a:r>
            <a:r>
              <a:rPr lang="en-GB" sz="1600" dirty="0" err="1"/>
              <a:t>arwain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ymyraethau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nosbarth</a:t>
            </a:r>
            <a:r>
              <a:rPr lang="en-GB" sz="1600" dirty="0"/>
              <a:t> 5/6. </a:t>
            </a:r>
            <a:r>
              <a:rPr lang="en-GB" sz="1600" dirty="0" err="1"/>
              <a:t>Erbyn</a:t>
            </a:r>
            <a:r>
              <a:rPr lang="en-GB" sz="1600" dirty="0"/>
              <a:t> </a:t>
            </a:r>
            <a:r>
              <a:rPr lang="en-GB" sz="1600" dirty="0" err="1"/>
              <a:t>diwedd</a:t>
            </a:r>
            <a:r>
              <a:rPr lang="en-GB" sz="1600" dirty="0"/>
              <a:t> y </a:t>
            </a:r>
            <a:r>
              <a:rPr lang="en-GB" sz="1600" dirty="0" err="1"/>
              <a:t>flwyddyn</a:t>
            </a:r>
            <a:r>
              <a:rPr lang="en-GB" sz="1600" dirty="0"/>
              <a:t>, </a:t>
            </a:r>
            <a:r>
              <a:rPr lang="en-GB" sz="1600" dirty="0" err="1"/>
              <a:t>welais</a:t>
            </a:r>
            <a:r>
              <a:rPr lang="en-GB" sz="1600" dirty="0"/>
              <a:t> </a:t>
            </a:r>
            <a:r>
              <a:rPr lang="en-GB" sz="1600" dirty="0" err="1"/>
              <a:t>newidiadau</a:t>
            </a:r>
            <a:r>
              <a:rPr lang="en-GB" sz="1600" dirty="0"/>
              <a:t> </a:t>
            </a:r>
            <a:r>
              <a:rPr lang="en-GB" sz="1600" dirty="0" err="1"/>
              <a:t>positif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ngwaith</a:t>
            </a:r>
            <a:r>
              <a:rPr lang="en-GB" sz="1600" dirty="0"/>
              <a:t> y plant </a:t>
            </a:r>
            <a:r>
              <a:rPr lang="en-GB" sz="1600" dirty="0" err="1"/>
              <a:t>yna</a:t>
            </a:r>
            <a:r>
              <a:rPr lang="en-GB" sz="1600" dirty="0"/>
              <a:t> a </a:t>
            </a:r>
            <a:r>
              <a:rPr lang="en-GB" sz="1600" dirty="0" err="1"/>
              <a:t>theimlais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hyderus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mod </a:t>
            </a:r>
            <a:r>
              <a:rPr lang="en-GB" sz="1600" dirty="0" err="1"/>
              <a:t>eisiau</a:t>
            </a:r>
            <a:r>
              <a:rPr lang="en-GB" sz="1600" dirty="0"/>
              <a:t> </a:t>
            </a:r>
            <a:r>
              <a:rPr lang="en-GB" sz="1600" dirty="0" err="1"/>
              <a:t>helpu</a:t>
            </a:r>
            <a:r>
              <a:rPr lang="en-GB" sz="1600" dirty="0"/>
              <a:t> </a:t>
            </a:r>
            <a:r>
              <a:rPr lang="en-GB" sz="1600" dirty="0" err="1"/>
              <a:t>mwy</a:t>
            </a:r>
            <a:r>
              <a:rPr lang="en-GB" sz="1600" dirty="0"/>
              <a:t> o </a:t>
            </a:r>
            <a:r>
              <a:rPr lang="en-GB" sz="1600" dirty="0" err="1"/>
              <a:t>blant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gyrraedd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potensial</a:t>
            </a:r>
            <a:r>
              <a:rPr lang="en-GB" sz="1600" dirty="0"/>
              <a:t> </a:t>
            </a:r>
            <a:r>
              <a:rPr lang="en-GB" sz="1600" dirty="0" err="1"/>
              <a:t>llawn</a:t>
            </a:r>
            <a:r>
              <a:rPr lang="en-GB" sz="1600" dirty="0"/>
              <a:t>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6454C23-170B-462B-B3F6-FA447D65C554}"/>
              </a:ext>
            </a:extLst>
          </p:cNvPr>
          <p:cNvSpPr/>
          <p:nvPr/>
        </p:nvSpPr>
        <p:spPr>
          <a:xfrm>
            <a:off x="153863" y="4205914"/>
            <a:ext cx="2911596" cy="3683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1E28C-7F7B-4396-9E8B-1DD368C6DCA3}"/>
              </a:ext>
            </a:extLst>
          </p:cNvPr>
          <p:cNvSpPr txBox="1"/>
          <p:nvPr/>
        </p:nvSpPr>
        <p:spPr>
          <a:xfrm>
            <a:off x="237266" y="4159271"/>
            <a:ext cx="2689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Miss Phillips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130</TotalTime>
  <Words>291</Words>
  <Application>Microsoft Office PowerPoint</Application>
  <PresentationFormat>Widescreen</PresentationFormat>
  <Paragraphs>34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Bethan Phillips (1902994)</cp:lastModifiedBy>
  <cp:revision>21</cp:revision>
  <dcterms:created xsi:type="dcterms:W3CDTF">2019-09-05T20:58:34Z</dcterms:created>
  <dcterms:modified xsi:type="dcterms:W3CDTF">2019-09-24T11:45:36Z</dcterms:modified>
</cp:coreProperties>
</file>