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4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62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8490B0-7542-45C2-BABC-0179E5E1E621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B11F6E3-85C5-41D9-A333-CF1CAF9EA824}">
      <dgm:prSet phldrT="[Text]" custT="1"/>
      <dgm:spPr/>
      <dgm:t>
        <a:bodyPr/>
        <a:lstStyle/>
        <a:p>
          <a:pPr>
            <a:buNone/>
          </a:pPr>
          <a:r>
            <a:rPr lang="en-GB" sz="1800" b="1" dirty="0">
              <a:latin typeface="Arial" panose="020B0604020202020204" pitchFamily="34" charset="0"/>
              <a:cs typeface="Arial" panose="020B0604020202020204" pitchFamily="34" charset="0"/>
            </a:rPr>
            <a:t>Examine organisational culture at British Airways.</a:t>
          </a:r>
        </a:p>
      </dgm:t>
    </dgm:pt>
    <dgm:pt modelId="{42D05D01-7495-4C62-9E96-A09395DFF58D}" type="parTrans" cxnId="{5423A27D-8375-4887-88E6-0D2DDEF5A9B8}">
      <dgm:prSet/>
      <dgm:spPr/>
      <dgm:t>
        <a:bodyPr/>
        <a:lstStyle/>
        <a:p>
          <a:endParaRPr lang="en-GB"/>
        </a:p>
      </dgm:t>
    </dgm:pt>
    <dgm:pt modelId="{4E656F02-E18C-4961-B567-C656B8AA5407}" type="sibTrans" cxnId="{5423A27D-8375-4887-88E6-0D2DDEF5A9B8}">
      <dgm:prSet/>
      <dgm:spPr/>
      <dgm:t>
        <a:bodyPr/>
        <a:lstStyle/>
        <a:p>
          <a:endParaRPr lang="en-GB"/>
        </a:p>
      </dgm:t>
    </dgm:pt>
    <dgm:pt modelId="{89C4D254-BDE7-4273-B896-807AD6903917}">
      <dgm:prSet phldrT="[Text]" custT="1"/>
      <dgm:spPr/>
      <dgm:t>
        <a:bodyPr/>
        <a:lstStyle/>
        <a:p>
          <a:pPr>
            <a:buNone/>
          </a:pPr>
          <a:r>
            <a:rPr lang="en-GB" sz="1800" b="1" dirty="0">
              <a:latin typeface="Arial" panose="020B0604020202020204" pitchFamily="34" charset="0"/>
              <a:cs typeface="Arial" panose="020B0604020202020204" pitchFamily="34" charset="0"/>
            </a:rPr>
            <a:t>Analyse how culture influences structure and decision-making.</a:t>
          </a:r>
        </a:p>
      </dgm:t>
    </dgm:pt>
    <dgm:pt modelId="{5D602721-C3D0-4E76-A5FF-0B8E6043D03D}" type="parTrans" cxnId="{31763533-0900-4582-BC80-76EE048B079E}">
      <dgm:prSet/>
      <dgm:spPr/>
      <dgm:t>
        <a:bodyPr/>
        <a:lstStyle/>
        <a:p>
          <a:endParaRPr lang="en-GB"/>
        </a:p>
      </dgm:t>
    </dgm:pt>
    <dgm:pt modelId="{88FB6013-99E6-4BE0-A118-8703407E4095}" type="sibTrans" cxnId="{31763533-0900-4582-BC80-76EE048B079E}">
      <dgm:prSet/>
      <dgm:spPr/>
      <dgm:t>
        <a:bodyPr/>
        <a:lstStyle/>
        <a:p>
          <a:endParaRPr lang="en-GB"/>
        </a:p>
      </dgm:t>
    </dgm:pt>
    <dgm:pt modelId="{BBE2BB9D-6589-4FB3-8063-EBA951345B36}">
      <dgm:prSet phldrT="[Text]" custT="1"/>
      <dgm:spPr/>
      <dgm:t>
        <a:bodyPr/>
        <a:lstStyle/>
        <a:p>
          <a:pPr>
            <a:buNone/>
          </a:pPr>
          <a:r>
            <a:rPr lang="en-GB" sz="1800" b="1" dirty="0">
              <a:latin typeface="Arial" panose="020B0604020202020204" pitchFamily="34" charset="0"/>
              <a:cs typeface="Arial" panose="020B0604020202020204" pitchFamily="34" charset="0"/>
            </a:rPr>
            <a:t>Apply organisational culture theories.</a:t>
          </a:r>
        </a:p>
      </dgm:t>
    </dgm:pt>
    <dgm:pt modelId="{B87E578A-292B-425C-89A6-9D2F87D4AD2E}" type="parTrans" cxnId="{99033465-738D-4A5B-B9FD-BA09068E9AA0}">
      <dgm:prSet/>
      <dgm:spPr/>
      <dgm:t>
        <a:bodyPr/>
        <a:lstStyle/>
        <a:p>
          <a:endParaRPr lang="en-GB"/>
        </a:p>
      </dgm:t>
    </dgm:pt>
    <dgm:pt modelId="{B708A81D-3704-4E61-BCB0-A948254B1B34}" type="sibTrans" cxnId="{99033465-738D-4A5B-B9FD-BA09068E9AA0}">
      <dgm:prSet/>
      <dgm:spPr/>
      <dgm:t>
        <a:bodyPr/>
        <a:lstStyle/>
        <a:p>
          <a:endParaRPr lang="en-GB"/>
        </a:p>
      </dgm:t>
    </dgm:pt>
    <dgm:pt modelId="{1B2B3FFD-1694-49BB-9409-82FBBF159121}">
      <dgm:prSet phldrT="[Text]" custT="1"/>
      <dgm:spPr/>
      <dgm:t>
        <a:bodyPr/>
        <a:lstStyle/>
        <a:p>
          <a:pPr>
            <a:buNone/>
          </a:pPr>
          <a:r>
            <a:rPr lang="en-GB" sz="1800" b="1" dirty="0">
              <a:latin typeface="Arial" panose="020B0604020202020204" pitchFamily="34" charset="0"/>
              <a:cs typeface="Arial" panose="020B0604020202020204" pitchFamily="34" charset="0"/>
            </a:rPr>
            <a:t>Assess whether culture is an enabler or barrier.</a:t>
          </a:r>
        </a:p>
      </dgm:t>
    </dgm:pt>
    <dgm:pt modelId="{A31862E3-B26B-4537-9397-778F93E8CDB9}" type="parTrans" cxnId="{7CC6402F-DB76-436A-8194-194FEBE28785}">
      <dgm:prSet/>
      <dgm:spPr/>
      <dgm:t>
        <a:bodyPr/>
        <a:lstStyle/>
        <a:p>
          <a:endParaRPr lang="en-GB"/>
        </a:p>
      </dgm:t>
    </dgm:pt>
    <dgm:pt modelId="{BB99E525-10C6-4EC3-AF6C-B94BA68A8880}" type="sibTrans" cxnId="{7CC6402F-DB76-436A-8194-194FEBE28785}">
      <dgm:prSet/>
      <dgm:spPr/>
      <dgm:t>
        <a:bodyPr/>
        <a:lstStyle/>
        <a:p>
          <a:endParaRPr lang="en-GB"/>
        </a:p>
      </dgm:t>
    </dgm:pt>
    <dgm:pt modelId="{5F5EAE12-279C-4579-9C76-55EDB4506CC7}">
      <dgm:prSet phldrT="[Text]" custT="1"/>
      <dgm:spPr/>
      <dgm:t>
        <a:bodyPr/>
        <a:lstStyle/>
        <a:p>
          <a:pPr>
            <a:buNone/>
          </a:pPr>
          <a:r>
            <a:rPr lang="en-GB" sz="1800" b="1" dirty="0">
              <a:latin typeface="Arial" panose="020B0604020202020204" pitchFamily="34" charset="0"/>
              <a:cs typeface="Arial" panose="020B0604020202020204" pitchFamily="34" charset="0"/>
            </a:rPr>
            <a:t>Provide recommendations to improve organisational performance.</a:t>
          </a:r>
        </a:p>
      </dgm:t>
    </dgm:pt>
    <dgm:pt modelId="{6AB1C883-7A90-45EC-BAD0-FBA23634D298}" type="parTrans" cxnId="{3C185558-E824-4366-B268-FF58044ACBDC}">
      <dgm:prSet/>
      <dgm:spPr/>
      <dgm:t>
        <a:bodyPr/>
        <a:lstStyle/>
        <a:p>
          <a:endParaRPr lang="en-GB"/>
        </a:p>
      </dgm:t>
    </dgm:pt>
    <dgm:pt modelId="{AB4BAF27-61AC-4CAB-AA6A-33C873EE54B6}" type="sibTrans" cxnId="{3C185558-E824-4366-B268-FF58044ACBDC}">
      <dgm:prSet/>
      <dgm:spPr/>
      <dgm:t>
        <a:bodyPr/>
        <a:lstStyle/>
        <a:p>
          <a:endParaRPr lang="en-GB"/>
        </a:p>
      </dgm:t>
    </dgm:pt>
    <dgm:pt modelId="{6263F8E3-F114-4358-81F4-D3D924EBBA74}" type="pres">
      <dgm:prSet presAssocID="{AA8490B0-7542-45C2-BABC-0179E5E1E621}" presName="diagram" presStyleCnt="0">
        <dgm:presLayoutVars>
          <dgm:dir/>
          <dgm:resizeHandles val="exact"/>
        </dgm:presLayoutVars>
      </dgm:prSet>
      <dgm:spPr/>
    </dgm:pt>
    <dgm:pt modelId="{B4A5F8E9-38B2-4E89-AE6D-24CF2CD3C0CD}" type="pres">
      <dgm:prSet presAssocID="{7B11F6E3-85C5-41D9-A333-CF1CAF9EA824}" presName="node" presStyleLbl="node1" presStyleIdx="0" presStyleCnt="5">
        <dgm:presLayoutVars>
          <dgm:bulletEnabled val="1"/>
        </dgm:presLayoutVars>
      </dgm:prSet>
      <dgm:spPr/>
    </dgm:pt>
    <dgm:pt modelId="{318474ED-6D21-46FD-A4F9-A52DFC3968F5}" type="pres">
      <dgm:prSet presAssocID="{4E656F02-E18C-4961-B567-C656B8AA5407}" presName="sibTrans" presStyleLbl="sibTrans2D1" presStyleIdx="0" presStyleCnt="4"/>
      <dgm:spPr/>
    </dgm:pt>
    <dgm:pt modelId="{DA514C00-FAA0-49C3-833B-1C565BB425B6}" type="pres">
      <dgm:prSet presAssocID="{4E656F02-E18C-4961-B567-C656B8AA5407}" presName="connectorText" presStyleLbl="sibTrans2D1" presStyleIdx="0" presStyleCnt="4"/>
      <dgm:spPr/>
    </dgm:pt>
    <dgm:pt modelId="{B964EC3F-9F07-4D19-9CD4-50B60CFFAFF2}" type="pres">
      <dgm:prSet presAssocID="{89C4D254-BDE7-4273-B896-807AD6903917}" presName="node" presStyleLbl="node1" presStyleIdx="1" presStyleCnt="5">
        <dgm:presLayoutVars>
          <dgm:bulletEnabled val="1"/>
        </dgm:presLayoutVars>
      </dgm:prSet>
      <dgm:spPr/>
    </dgm:pt>
    <dgm:pt modelId="{ACF0A5B0-D693-4D96-B724-B04C56CEC7BC}" type="pres">
      <dgm:prSet presAssocID="{88FB6013-99E6-4BE0-A118-8703407E4095}" presName="sibTrans" presStyleLbl="sibTrans2D1" presStyleIdx="1" presStyleCnt="4"/>
      <dgm:spPr/>
    </dgm:pt>
    <dgm:pt modelId="{ED2FC9BF-F350-4F61-A758-17743C1A9E0A}" type="pres">
      <dgm:prSet presAssocID="{88FB6013-99E6-4BE0-A118-8703407E4095}" presName="connectorText" presStyleLbl="sibTrans2D1" presStyleIdx="1" presStyleCnt="4"/>
      <dgm:spPr/>
    </dgm:pt>
    <dgm:pt modelId="{380F69F8-7E8E-48FF-BB44-8338B9E22D9A}" type="pres">
      <dgm:prSet presAssocID="{BBE2BB9D-6589-4FB3-8063-EBA951345B36}" presName="node" presStyleLbl="node1" presStyleIdx="2" presStyleCnt="5">
        <dgm:presLayoutVars>
          <dgm:bulletEnabled val="1"/>
        </dgm:presLayoutVars>
      </dgm:prSet>
      <dgm:spPr/>
    </dgm:pt>
    <dgm:pt modelId="{3C984D66-0A1F-416F-B88B-C25D32866C40}" type="pres">
      <dgm:prSet presAssocID="{B708A81D-3704-4E61-BCB0-A948254B1B34}" presName="sibTrans" presStyleLbl="sibTrans2D1" presStyleIdx="2" presStyleCnt="4"/>
      <dgm:spPr/>
    </dgm:pt>
    <dgm:pt modelId="{C3177D95-6DBE-447B-B98A-6D590EFF76B8}" type="pres">
      <dgm:prSet presAssocID="{B708A81D-3704-4E61-BCB0-A948254B1B34}" presName="connectorText" presStyleLbl="sibTrans2D1" presStyleIdx="2" presStyleCnt="4"/>
      <dgm:spPr/>
    </dgm:pt>
    <dgm:pt modelId="{3143AF72-06BF-432D-8BED-707C6A15B877}" type="pres">
      <dgm:prSet presAssocID="{1B2B3FFD-1694-49BB-9409-82FBBF159121}" presName="node" presStyleLbl="node1" presStyleIdx="3" presStyleCnt="5">
        <dgm:presLayoutVars>
          <dgm:bulletEnabled val="1"/>
        </dgm:presLayoutVars>
      </dgm:prSet>
      <dgm:spPr/>
    </dgm:pt>
    <dgm:pt modelId="{08148FA7-4F32-4DA8-A4FB-27CC1E1724AC}" type="pres">
      <dgm:prSet presAssocID="{BB99E525-10C6-4EC3-AF6C-B94BA68A8880}" presName="sibTrans" presStyleLbl="sibTrans2D1" presStyleIdx="3" presStyleCnt="4"/>
      <dgm:spPr/>
    </dgm:pt>
    <dgm:pt modelId="{24762717-31AF-46E1-8087-5390F5D2AA26}" type="pres">
      <dgm:prSet presAssocID="{BB99E525-10C6-4EC3-AF6C-B94BA68A8880}" presName="connectorText" presStyleLbl="sibTrans2D1" presStyleIdx="3" presStyleCnt="4"/>
      <dgm:spPr/>
    </dgm:pt>
    <dgm:pt modelId="{98F7A42F-74A5-44C4-BEB7-E9F28BC9240B}" type="pres">
      <dgm:prSet presAssocID="{5F5EAE12-279C-4579-9C76-55EDB4506CC7}" presName="node" presStyleLbl="node1" presStyleIdx="4" presStyleCnt="5">
        <dgm:presLayoutVars>
          <dgm:bulletEnabled val="1"/>
        </dgm:presLayoutVars>
      </dgm:prSet>
      <dgm:spPr/>
    </dgm:pt>
  </dgm:ptLst>
  <dgm:cxnLst>
    <dgm:cxn modelId="{661FDC08-0569-4DE2-9E4E-D9B40EA6371A}" type="presOf" srcId="{BB99E525-10C6-4EC3-AF6C-B94BA68A8880}" destId="{08148FA7-4F32-4DA8-A4FB-27CC1E1724AC}" srcOrd="0" destOrd="0" presId="urn:microsoft.com/office/officeart/2005/8/layout/process5"/>
    <dgm:cxn modelId="{4723E927-CB38-4A99-BF00-E9D86367D91C}" type="presOf" srcId="{88FB6013-99E6-4BE0-A118-8703407E4095}" destId="{ACF0A5B0-D693-4D96-B724-B04C56CEC7BC}" srcOrd="0" destOrd="0" presId="urn:microsoft.com/office/officeart/2005/8/layout/process5"/>
    <dgm:cxn modelId="{7CC6402F-DB76-436A-8194-194FEBE28785}" srcId="{AA8490B0-7542-45C2-BABC-0179E5E1E621}" destId="{1B2B3FFD-1694-49BB-9409-82FBBF159121}" srcOrd="3" destOrd="0" parTransId="{A31862E3-B26B-4537-9397-778F93E8CDB9}" sibTransId="{BB99E525-10C6-4EC3-AF6C-B94BA68A8880}"/>
    <dgm:cxn modelId="{31763533-0900-4582-BC80-76EE048B079E}" srcId="{AA8490B0-7542-45C2-BABC-0179E5E1E621}" destId="{89C4D254-BDE7-4273-B896-807AD6903917}" srcOrd="1" destOrd="0" parTransId="{5D602721-C3D0-4E76-A5FF-0B8E6043D03D}" sibTransId="{88FB6013-99E6-4BE0-A118-8703407E4095}"/>
    <dgm:cxn modelId="{CFCD7239-57C2-4DF3-8BAA-BE5BAFC75366}" type="presOf" srcId="{88FB6013-99E6-4BE0-A118-8703407E4095}" destId="{ED2FC9BF-F350-4F61-A758-17743C1A9E0A}" srcOrd="1" destOrd="0" presId="urn:microsoft.com/office/officeart/2005/8/layout/process5"/>
    <dgm:cxn modelId="{99033465-738D-4A5B-B9FD-BA09068E9AA0}" srcId="{AA8490B0-7542-45C2-BABC-0179E5E1E621}" destId="{BBE2BB9D-6589-4FB3-8063-EBA951345B36}" srcOrd="2" destOrd="0" parTransId="{B87E578A-292B-425C-89A6-9D2F87D4AD2E}" sibTransId="{B708A81D-3704-4E61-BCB0-A948254B1B34}"/>
    <dgm:cxn modelId="{64F54166-9DD2-4DD6-B632-B7DFC3809DA9}" type="presOf" srcId="{BB99E525-10C6-4EC3-AF6C-B94BA68A8880}" destId="{24762717-31AF-46E1-8087-5390F5D2AA26}" srcOrd="1" destOrd="0" presId="urn:microsoft.com/office/officeart/2005/8/layout/process5"/>
    <dgm:cxn modelId="{3C185558-E824-4366-B268-FF58044ACBDC}" srcId="{AA8490B0-7542-45C2-BABC-0179E5E1E621}" destId="{5F5EAE12-279C-4579-9C76-55EDB4506CC7}" srcOrd="4" destOrd="0" parTransId="{6AB1C883-7A90-45EC-BAD0-FBA23634D298}" sibTransId="{AB4BAF27-61AC-4CAB-AA6A-33C873EE54B6}"/>
    <dgm:cxn modelId="{5423A27D-8375-4887-88E6-0D2DDEF5A9B8}" srcId="{AA8490B0-7542-45C2-BABC-0179E5E1E621}" destId="{7B11F6E3-85C5-41D9-A333-CF1CAF9EA824}" srcOrd="0" destOrd="0" parTransId="{42D05D01-7495-4C62-9E96-A09395DFF58D}" sibTransId="{4E656F02-E18C-4961-B567-C656B8AA5407}"/>
    <dgm:cxn modelId="{4951EE8C-3E17-42A8-B1B3-590EFC16A51C}" type="presOf" srcId="{B708A81D-3704-4E61-BCB0-A948254B1B34}" destId="{3C984D66-0A1F-416F-B88B-C25D32866C40}" srcOrd="0" destOrd="0" presId="urn:microsoft.com/office/officeart/2005/8/layout/process5"/>
    <dgm:cxn modelId="{4B57058F-5BA9-49F0-9958-4BB26A83FC27}" type="presOf" srcId="{AA8490B0-7542-45C2-BABC-0179E5E1E621}" destId="{6263F8E3-F114-4358-81F4-D3D924EBBA74}" srcOrd="0" destOrd="0" presId="urn:microsoft.com/office/officeart/2005/8/layout/process5"/>
    <dgm:cxn modelId="{27AA6CB8-D168-4E37-B0A6-88875817883B}" type="presOf" srcId="{1B2B3FFD-1694-49BB-9409-82FBBF159121}" destId="{3143AF72-06BF-432D-8BED-707C6A15B877}" srcOrd="0" destOrd="0" presId="urn:microsoft.com/office/officeart/2005/8/layout/process5"/>
    <dgm:cxn modelId="{8C1499C4-1605-4211-9507-15196ACD0A47}" type="presOf" srcId="{BBE2BB9D-6589-4FB3-8063-EBA951345B36}" destId="{380F69F8-7E8E-48FF-BB44-8338B9E22D9A}" srcOrd="0" destOrd="0" presId="urn:microsoft.com/office/officeart/2005/8/layout/process5"/>
    <dgm:cxn modelId="{0710EBD1-EA8B-48C2-AF46-69D1700559D3}" type="presOf" srcId="{5F5EAE12-279C-4579-9C76-55EDB4506CC7}" destId="{98F7A42F-74A5-44C4-BEB7-E9F28BC9240B}" srcOrd="0" destOrd="0" presId="urn:microsoft.com/office/officeart/2005/8/layout/process5"/>
    <dgm:cxn modelId="{965D61D8-F31F-4DC5-A704-31D7E91D88BA}" type="presOf" srcId="{4E656F02-E18C-4961-B567-C656B8AA5407}" destId="{DA514C00-FAA0-49C3-833B-1C565BB425B6}" srcOrd="1" destOrd="0" presId="urn:microsoft.com/office/officeart/2005/8/layout/process5"/>
    <dgm:cxn modelId="{302203DC-9D89-4593-880E-5DE3A85F9C3F}" type="presOf" srcId="{4E656F02-E18C-4961-B567-C656B8AA5407}" destId="{318474ED-6D21-46FD-A4F9-A52DFC3968F5}" srcOrd="0" destOrd="0" presId="urn:microsoft.com/office/officeart/2005/8/layout/process5"/>
    <dgm:cxn modelId="{135EA4E3-D7D7-4F88-BD7A-E02813639D21}" type="presOf" srcId="{89C4D254-BDE7-4273-B896-807AD6903917}" destId="{B964EC3F-9F07-4D19-9CD4-50B60CFFAFF2}" srcOrd="0" destOrd="0" presId="urn:microsoft.com/office/officeart/2005/8/layout/process5"/>
    <dgm:cxn modelId="{501527F3-6A65-4601-AF56-B64EE47F6D0A}" type="presOf" srcId="{B708A81D-3704-4E61-BCB0-A948254B1B34}" destId="{C3177D95-6DBE-447B-B98A-6D590EFF76B8}" srcOrd="1" destOrd="0" presId="urn:microsoft.com/office/officeart/2005/8/layout/process5"/>
    <dgm:cxn modelId="{0F2F04FE-CD27-4E05-A2CA-71C2FBB74B33}" type="presOf" srcId="{7B11F6E3-85C5-41D9-A333-CF1CAF9EA824}" destId="{B4A5F8E9-38B2-4E89-AE6D-24CF2CD3C0CD}" srcOrd="0" destOrd="0" presId="urn:microsoft.com/office/officeart/2005/8/layout/process5"/>
    <dgm:cxn modelId="{01C5BFFE-C5CE-4D4A-9051-6FA0D6D121B4}" type="presParOf" srcId="{6263F8E3-F114-4358-81F4-D3D924EBBA74}" destId="{B4A5F8E9-38B2-4E89-AE6D-24CF2CD3C0CD}" srcOrd="0" destOrd="0" presId="urn:microsoft.com/office/officeart/2005/8/layout/process5"/>
    <dgm:cxn modelId="{29AF8A1B-BD86-4C63-B293-62395849466F}" type="presParOf" srcId="{6263F8E3-F114-4358-81F4-D3D924EBBA74}" destId="{318474ED-6D21-46FD-A4F9-A52DFC3968F5}" srcOrd="1" destOrd="0" presId="urn:microsoft.com/office/officeart/2005/8/layout/process5"/>
    <dgm:cxn modelId="{C9323E2B-8579-4DF9-8990-FA3CB2C19558}" type="presParOf" srcId="{318474ED-6D21-46FD-A4F9-A52DFC3968F5}" destId="{DA514C00-FAA0-49C3-833B-1C565BB425B6}" srcOrd="0" destOrd="0" presId="urn:microsoft.com/office/officeart/2005/8/layout/process5"/>
    <dgm:cxn modelId="{779027D4-DF67-44A7-9D95-850659CD9508}" type="presParOf" srcId="{6263F8E3-F114-4358-81F4-D3D924EBBA74}" destId="{B964EC3F-9F07-4D19-9CD4-50B60CFFAFF2}" srcOrd="2" destOrd="0" presId="urn:microsoft.com/office/officeart/2005/8/layout/process5"/>
    <dgm:cxn modelId="{CEDD6D5F-3940-4852-A278-9333716A5513}" type="presParOf" srcId="{6263F8E3-F114-4358-81F4-D3D924EBBA74}" destId="{ACF0A5B0-D693-4D96-B724-B04C56CEC7BC}" srcOrd="3" destOrd="0" presId="urn:microsoft.com/office/officeart/2005/8/layout/process5"/>
    <dgm:cxn modelId="{5519CC69-D586-41E6-8199-24D628E03CCD}" type="presParOf" srcId="{ACF0A5B0-D693-4D96-B724-B04C56CEC7BC}" destId="{ED2FC9BF-F350-4F61-A758-17743C1A9E0A}" srcOrd="0" destOrd="0" presId="urn:microsoft.com/office/officeart/2005/8/layout/process5"/>
    <dgm:cxn modelId="{4857BC2E-148A-44C0-AEE6-C514E54C9B44}" type="presParOf" srcId="{6263F8E3-F114-4358-81F4-D3D924EBBA74}" destId="{380F69F8-7E8E-48FF-BB44-8338B9E22D9A}" srcOrd="4" destOrd="0" presId="urn:microsoft.com/office/officeart/2005/8/layout/process5"/>
    <dgm:cxn modelId="{46C60920-1EA5-4741-8FCA-CA4E626A7907}" type="presParOf" srcId="{6263F8E3-F114-4358-81F4-D3D924EBBA74}" destId="{3C984D66-0A1F-416F-B88B-C25D32866C40}" srcOrd="5" destOrd="0" presId="urn:microsoft.com/office/officeart/2005/8/layout/process5"/>
    <dgm:cxn modelId="{686E62C4-4990-41C5-B1A0-26F5607D04C9}" type="presParOf" srcId="{3C984D66-0A1F-416F-B88B-C25D32866C40}" destId="{C3177D95-6DBE-447B-B98A-6D590EFF76B8}" srcOrd="0" destOrd="0" presId="urn:microsoft.com/office/officeart/2005/8/layout/process5"/>
    <dgm:cxn modelId="{D7DBA485-48FA-4D0A-957D-D35C02EF9ACC}" type="presParOf" srcId="{6263F8E3-F114-4358-81F4-D3D924EBBA74}" destId="{3143AF72-06BF-432D-8BED-707C6A15B877}" srcOrd="6" destOrd="0" presId="urn:microsoft.com/office/officeart/2005/8/layout/process5"/>
    <dgm:cxn modelId="{F2CD49DF-B43D-4349-97F1-F71659AAEBAB}" type="presParOf" srcId="{6263F8E3-F114-4358-81F4-D3D924EBBA74}" destId="{08148FA7-4F32-4DA8-A4FB-27CC1E1724AC}" srcOrd="7" destOrd="0" presId="urn:microsoft.com/office/officeart/2005/8/layout/process5"/>
    <dgm:cxn modelId="{FE20D3F4-D587-4359-BDE8-FB171A40F863}" type="presParOf" srcId="{08148FA7-4F32-4DA8-A4FB-27CC1E1724AC}" destId="{24762717-31AF-46E1-8087-5390F5D2AA26}" srcOrd="0" destOrd="0" presId="urn:microsoft.com/office/officeart/2005/8/layout/process5"/>
    <dgm:cxn modelId="{695C146C-8EBC-4CA5-9C0D-59A1AD05D447}" type="presParOf" srcId="{6263F8E3-F114-4358-81F4-D3D924EBBA74}" destId="{98F7A42F-74A5-44C4-BEB7-E9F28BC9240B}" srcOrd="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C9ED309-92F6-4679-BA73-58711FA866AA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1ED9E8E-6096-4541-B250-5B094688B1B7}">
      <dgm:prSet phldrT="[Text]"/>
      <dgm:spPr/>
      <dgm:t>
        <a:bodyPr/>
        <a:lstStyle/>
        <a:p>
          <a:pPr>
            <a:buNone/>
          </a:pPr>
          <a:r>
            <a:rPr lang="en-GB" b="1" dirty="0">
              <a:latin typeface="Arial" panose="020B0604020202020204" pitchFamily="34" charset="0"/>
              <a:cs typeface="Arial" panose="020B0604020202020204" pitchFamily="34" charset="0"/>
            </a:rPr>
            <a:t>According to Mullins &amp; Christy (2016)</a:t>
          </a:r>
        </a:p>
        <a:p>
          <a:pPr>
            <a:buNone/>
          </a:pPr>
          <a:r>
            <a:rPr lang="en-GB" b="1" dirty="0">
              <a:latin typeface="Arial" panose="020B0604020202020204" pitchFamily="34" charset="0"/>
              <a:cs typeface="Arial" panose="020B0604020202020204" pitchFamily="34" charset="0"/>
            </a:rPr>
            <a:t>Organisational culture influences:</a:t>
          </a:r>
        </a:p>
      </dgm:t>
    </dgm:pt>
    <dgm:pt modelId="{6A09E731-5CF8-447C-93B9-F5CC94D71A45}" type="parTrans" cxnId="{2BB15A78-37CA-486F-AE03-FA887C95BB5C}">
      <dgm:prSet/>
      <dgm:spPr/>
      <dgm:t>
        <a:bodyPr/>
        <a:lstStyle/>
        <a:p>
          <a:endParaRPr lang="en-GB"/>
        </a:p>
      </dgm:t>
    </dgm:pt>
    <dgm:pt modelId="{186ECD4F-2258-4C37-8736-B43F0D90DE8D}" type="sibTrans" cxnId="{2BB15A78-37CA-486F-AE03-FA887C95BB5C}">
      <dgm:prSet/>
      <dgm:spPr/>
      <dgm:t>
        <a:bodyPr/>
        <a:lstStyle/>
        <a:p>
          <a:endParaRPr lang="en-GB"/>
        </a:p>
      </dgm:t>
    </dgm:pt>
    <dgm:pt modelId="{A99DCE46-3A5E-41BD-84C0-CB2CFBC3A6A0}">
      <dgm:prSet phldrT="[Text]" custT="1"/>
      <dgm:spPr/>
      <dgm:t>
        <a:bodyPr/>
        <a:lstStyle/>
        <a:p>
          <a:pPr>
            <a:buNone/>
          </a:pP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Decision-making</a:t>
          </a:r>
        </a:p>
      </dgm:t>
    </dgm:pt>
    <dgm:pt modelId="{0E3E9460-F7EB-4C06-A75A-9D371224349F}" type="parTrans" cxnId="{448A7B7D-D275-44CD-A045-1B372D680BBA}">
      <dgm:prSet/>
      <dgm:spPr/>
      <dgm:t>
        <a:bodyPr/>
        <a:lstStyle/>
        <a:p>
          <a:endParaRPr lang="en-GB"/>
        </a:p>
      </dgm:t>
    </dgm:pt>
    <dgm:pt modelId="{2D9495F7-D152-4BB2-AB4F-BAB5F108C95F}" type="sibTrans" cxnId="{448A7B7D-D275-44CD-A045-1B372D680BBA}">
      <dgm:prSet/>
      <dgm:spPr/>
      <dgm:t>
        <a:bodyPr/>
        <a:lstStyle/>
        <a:p>
          <a:endParaRPr lang="en-GB"/>
        </a:p>
      </dgm:t>
    </dgm:pt>
    <dgm:pt modelId="{AC2EF89E-95B5-4693-9107-5720120E1459}">
      <dgm:prSet phldrT="[Text]" custT="1"/>
      <dgm:spPr/>
      <dgm:t>
        <a:bodyPr/>
        <a:lstStyle/>
        <a:p>
          <a:pPr>
            <a:buNone/>
          </a:pP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Organisational structure</a:t>
          </a:r>
        </a:p>
      </dgm:t>
    </dgm:pt>
    <dgm:pt modelId="{8F27C4C1-97B9-4683-A5CD-6F2C59307C60}" type="parTrans" cxnId="{64404EAC-39D7-41A7-B689-C60F745A27F2}">
      <dgm:prSet/>
      <dgm:spPr/>
      <dgm:t>
        <a:bodyPr/>
        <a:lstStyle/>
        <a:p>
          <a:endParaRPr lang="en-GB"/>
        </a:p>
      </dgm:t>
    </dgm:pt>
    <dgm:pt modelId="{36C855F9-D4E2-4AC6-BAE8-A7FFB089F93D}" type="sibTrans" cxnId="{64404EAC-39D7-41A7-B689-C60F745A27F2}">
      <dgm:prSet/>
      <dgm:spPr/>
      <dgm:t>
        <a:bodyPr/>
        <a:lstStyle/>
        <a:p>
          <a:endParaRPr lang="en-GB"/>
        </a:p>
      </dgm:t>
    </dgm:pt>
    <dgm:pt modelId="{04CBF587-79D0-4D95-91C1-59277BAF40DC}">
      <dgm:prSet custT="1"/>
      <dgm:spPr/>
      <dgm:t>
        <a:bodyPr/>
        <a:lstStyle/>
        <a:p>
          <a:pPr>
            <a:buNone/>
          </a:pP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Employee motivation</a:t>
          </a:r>
        </a:p>
      </dgm:t>
    </dgm:pt>
    <dgm:pt modelId="{95B7D3F8-16B8-4ED9-BA6F-C38D085DCE6C}" type="parTrans" cxnId="{8A0AF57B-86F9-41B4-9855-E6991BCD6FEA}">
      <dgm:prSet/>
      <dgm:spPr/>
      <dgm:t>
        <a:bodyPr/>
        <a:lstStyle/>
        <a:p>
          <a:endParaRPr lang="en-GB"/>
        </a:p>
      </dgm:t>
    </dgm:pt>
    <dgm:pt modelId="{2D721C4B-1B18-41C3-A83C-BCD9AAAA73E3}" type="sibTrans" cxnId="{8A0AF57B-86F9-41B4-9855-E6991BCD6FEA}">
      <dgm:prSet/>
      <dgm:spPr/>
      <dgm:t>
        <a:bodyPr/>
        <a:lstStyle/>
        <a:p>
          <a:endParaRPr lang="en-GB"/>
        </a:p>
      </dgm:t>
    </dgm:pt>
    <dgm:pt modelId="{7B708E7D-5475-4144-A73A-38BEE811822A}">
      <dgm:prSet/>
      <dgm:spPr/>
      <dgm:t>
        <a:bodyPr/>
        <a:lstStyle/>
        <a:p>
          <a:pPr>
            <a:buNone/>
          </a:pPr>
          <a:r>
            <a:rPr lang="en-GB" b="1" dirty="0">
              <a:latin typeface="Arial" panose="020B0604020202020204" pitchFamily="34" charset="0"/>
              <a:cs typeface="Arial" panose="020B0604020202020204" pitchFamily="34" charset="0"/>
            </a:rPr>
            <a:t>Job satisfaction</a:t>
          </a:r>
        </a:p>
      </dgm:t>
    </dgm:pt>
    <dgm:pt modelId="{5BD35216-3798-4596-984A-EF482EB17DE8}" type="parTrans" cxnId="{7AC66B05-21B8-4076-9D9C-E3FCB7B53147}">
      <dgm:prSet/>
      <dgm:spPr/>
      <dgm:t>
        <a:bodyPr/>
        <a:lstStyle/>
        <a:p>
          <a:endParaRPr lang="en-GB"/>
        </a:p>
      </dgm:t>
    </dgm:pt>
    <dgm:pt modelId="{CC3B473F-FF86-4E06-ADD8-660B056B4635}" type="sibTrans" cxnId="{7AC66B05-21B8-4076-9D9C-E3FCB7B53147}">
      <dgm:prSet/>
      <dgm:spPr/>
      <dgm:t>
        <a:bodyPr/>
        <a:lstStyle/>
        <a:p>
          <a:endParaRPr lang="en-GB"/>
        </a:p>
      </dgm:t>
    </dgm:pt>
    <dgm:pt modelId="{25DE1DF2-E391-491A-AD4C-9F068FE2C8DE}">
      <dgm:prSet/>
      <dgm:spPr/>
      <dgm:t>
        <a:bodyPr/>
        <a:lstStyle/>
        <a:p>
          <a:pPr>
            <a:buNone/>
          </a:pPr>
          <a:r>
            <a:rPr lang="en-GB" b="1">
              <a:latin typeface="Arial" panose="020B0604020202020204" pitchFamily="34" charset="0"/>
              <a:cs typeface="Arial" panose="020B0604020202020204" pitchFamily="34" charset="0"/>
            </a:rPr>
            <a:t>Leadership</a:t>
          </a:r>
          <a:endParaRPr lang="en-GB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C1CFB7-81D8-4226-9609-6CA12C1F8DAE}" type="parTrans" cxnId="{9613FFBB-FF71-4509-AE2D-AC9619F66BD9}">
      <dgm:prSet/>
      <dgm:spPr/>
      <dgm:t>
        <a:bodyPr/>
        <a:lstStyle/>
        <a:p>
          <a:endParaRPr lang="en-GB"/>
        </a:p>
      </dgm:t>
    </dgm:pt>
    <dgm:pt modelId="{E6838406-9A14-474E-8A9D-E686B7A4EDB9}" type="sibTrans" cxnId="{9613FFBB-FF71-4509-AE2D-AC9619F66BD9}">
      <dgm:prSet/>
      <dgm:spPr/>
      <dgm:t>
        <a:bodyPr/>
        <a:lstStyle/>
        <a:p>
          <a:endParaRPr lang="en-GB"/>
        </a:p>
      </dgm:t>
    </dgm:pt>
    <dgm:pt modelId="{8EFD90B2-17BE-40D0-AB7A-DC3D67ED61D1}">
      <dgm:prSet custT="1"/>
      <dgm:spPr/>
      <dgm:t>
        <a:bodyPr/>
        <a:lstStyle/>
        <a:p>
          <a:pPr>
            <a:buNone/>
          </a:pP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Organisational performance</a:t>
          </a:r>
        </a:p>
      </dgm:t>
    </dgm:pt>
    <dgm:pt modelId="{66EB23B2-318E-4CF2-8CB5-DB9B6F4907B8}" type="parTrans" cxnId="{7FD87915-1339-48CB-A644-F22EEFD989CD}">
      <dgm:prSet/>
      <dgm:spPr/>
      <dgm:t>
        <a:bodyPr/>
        <a:lstStyle/>
        <a:p>
          <a:endParaRPr lang="en-GB"/>
        </a:p>
      </dgm:t>
    </dgm:pt>
    <dgm:pt modelId="{CF54C548-091E-499D-B184-FF228856164F}" type="sibTrans" cxnId="{7FD87915-1339-48CB-A644-F22EEFD989CD}">
      <dgm:prSet/>
      <dgm:spPr/>
      <dgm:t>
        <a:bodyPr/>
        <a:lstStyle/>
        <a:p>
          <a:endParaRPr lang="en-GB"/>
        </a:p>
      </dgm:t>
    </dgm:pt>
    <dgm:pt modelId="{A8543E9B-259C-4FF9-87C2-DF322B7F99CF}" type="pres">
      <dgm:prSet presAssocID="{2C9ED309-92F6-4679-BA73-58711FA866AA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B2D80305-3655-4B0C-BFA3-CF692FD878E2}" type="pres">
      <dgm:prSet presAssocID="{E1ED9E8E-6096-4541-B250-5B094688B1B7}" presName="centerShape" presStyleLbl="node0" presStyleIdx="0" presStyleCnt="1"/>
      <dgm:spPr/>
    </dgm:pt>
    <dgm:pt modelId="{78A8FFB3-ACCE-4D0C-BA50-E271E7555FE8}" type="pres">
      <dgm:prSet presAssocID="{66EB23B2-318E-4CF2-8CB5-DB9B6F4907B8}" presName="parTrans" presStyleLbl="bgSibTrans2D1" presStyleIdx="0" presStyleCnt="6"/>
      <dgm:spPr/>
    </dgm:pt>
    <dgm:pt modelId="{348BA1FD-B26A-46D7-AC02-71D116E7F92F}" type="pres">
      <dgm:prSet presAssocID="{8EFD90B2-17BE-40D0-AB7A-DC3D67ED61D1}" presName="node" presStyleLbl="node1" presStyleIdx="0" presStyleCnt="6">
        <dgm:presLayoutVars>
          <dgm:bulletEnabled val="1"/>
        </dgm:presLayoutVars>
      </dgm:prSet>
      <dgm:spPr/>
    </dgm:pt>
    <dgm:pt modelId="{2C85206F-9689-4AEB-B322-CC6CACC6EC1A}" type="pres">
      <dgm:prSet presAssocID="{95B7D3F8-16B8-4ED9-BA6F-C38D085DCE6C}" presName="parTrans" presStyleLbl="bgSibTrans2D1" presStyleIdx="1" presStyleCnt="6"/>
      <dgm:spPr/>
    </dgm:pt>
    <dgm:pt modelId="{FC91A58A-DD62-4A5B-B70A-334D16381C20}" type="pres">
      <dgm:prSet presAssocID="{04CBF587-79D0-4D95-91C1-59277BAF40DC}" presName="node" presStyleLbl="node1" presStyleIdx="1" presStyleCnt="6">
        <dgm:presLayoutVars>
          <dgm:bulletEnabled val="1"/>
        </dgm:presLayoutVars>
      </dgm:prSet>
      <dgm:spPr/>
    </dgm:pt>
    <dgm:pt modelId="{369EB756-323C-4D42-98A7-C869769AB8BF}" type="pres">
      <dgm:prSet presAssocID="{5BD35216-3798-4596-984A-EF482EB17DE8}" presName="parTrans" presStyleLbl="bgSibTrans2D1" presStyleIdx="2" presStyleCnt="6"/>
      <dgm:spPr/>
    </dgm:pt>
    <dgm:pt modelId="{1197ED06-C794-4E16-974A-96DD1123439C}" type="pres">
      <dgm:prSet presAssocID="{7B708E7D-5475-4144-A73A-38BEE811822A}" presName="node" presStyleLbl="node1" presStyleIdx="2" presStyleCnt="6">
        <dgm:presLayoutVars>
          <dgm:bulletEnabled val="1"/>
        </dgm:presLayoutVars>
      </dgm:prSet>
      <dgm:spPr/>
    </dgm:pt>
    <dgm:pt modelId="{ECE4C805-BBFB-41B4-9308-32813789BF78}" type="pres">
      <dgm:prSet presAssocID="{B3C1CFB7-81D8-4226-9609-6CA12C1F8DAE}" presName="parTrans" presStyleLbl="bgSibTrans2D1" presStyleIdx="3" presStyleCnt="6"/>
      <dgm:spPr/>
    </dgm:pt>
    <dgm:pt modelId="{DEC8EA8F-7A5A-4F77-9D76-76EEB390A263}" type="pres">
      <dgm:prSet presAssocID="{25DE1DF2-E391-491A-AD4C-9F068FE2C8DE}" presName="node" presStyleLbl="node1" presStyleIdx="3" presStyleCnt="6">
        <dgm:presLayoutVars>
          <dgm:bulletEnabled val="1"/>
        </dgm:presLayoutVars>
      </dgm:prSet>
      <dgm:spPr/>
    </dgm:pt>
    <dgm:pt modelId="{B3141F5B-DCA8-451A-B818-612E9229B638}" type="pres">
      <dgm:prSet presAssocID="{0E3E9460-F7EB-4C06-A75A-9D371224349F}" presName="parTrans" presStyleLbl="bgSibTrans2D1" presStyleIdx="4" presStyleCnt="6"/>
      <dgm:spPr/>
    </dgm:pt>
    <dgm:pt modelId="{2DBCF6E9-5AA2-4BFD-A988-A7E810578DF3}" type="pres">
      <dgm:prSet presAssocID="{A99DCE46-3A5E-41BD-84C0-CB2CFBC3A6A0}" presName="node" presStyleLbl="node1" presStyleIdx="4" presStyleCnt="6">
        <dgm:presLayoutVars>
          <dgm:bulletEnabled val="1"/>
        </dgm:presLayoutVars>
      </dgm:prSet>
      <dgm:spPr/>
    </dgm:pt>
    <dgm:pt modelId="{38DA0022-4F2B-44BF-8CFA-4ADECCDADAB7}" type="pres">
      <dgm:prSet presAssocID="{8F27C4C1-97B9-4683-A5CD-6F2C59307C60}" presName="parTrans" presStyleLbl="bgSibTrans2D1" presStyleIdx="5" presStyleCnt="6"/>
      <dgm:spPr/>
    </dgm:pt>
    <dgm:pt modelId="{573C18BB-8E39-4683-942F-781A7B28A853}" type="pres">
      <dgm:prSet presAssocID="{AC2EF89E-95B5-4693-9107-5720120E1459}" presName="node" presStyleLbl="node1" presStyleIdx="5" presStyleCnt="6">
        <dgm:presLayoutVars>
          <dgm:bulletEnabled val="1"/>
        </dgm:presLayoutVars>
      </dgm:prSet>
      <dgm:spPr/>
    </dgm:pt>
  </dgm:ptLst>
  <dgm:cxnLst>
    <dgm:cxn modelId="{7AC66B05-21B8-4076-9D9C-E3FCB7B53147}" srcId="{E1ED9E8E-6096-4541-B250-5B094688B1B7}" destId="{7B708E7D-5475-4144-A73A-38BEE811822A}" srcOrd="2" destOrd="0" parTransId="{5BD35216-3798-4596-984A-EF482EB17DE8}" sibTransId="{CC3B473F-FF86-4E06-ADD8-660B056B4635}"/>
    <dgm:cxn modelId="{7FD87915-1339-48CB-A644-F22EEFD989CD}" srcId="{E1ED9E8E-6096-4541-B250-5B094688B1B7}" destId="{8EFD90B2-17BE-40D0-AB7A-DC3D67ED61D1}" srcOrd="0" destOrd="0" parTransId="{66EB23B2-318E-4CF2-8CB5-DB9B6F4907B8}" sibTransId="{CF54C548-091E-499D-B184-FF228856164F}"/>
    <dgm:cxn modelId="{1BC4C719-D211-47FE-BE51-92AF6B79117C}" type="presOf" srcId="{5BD35216-3798-4596-984A-EF482EB17DE8}" destId="{369EB756-323C-4D42-98A7-C869769AB8BF}" srcOrd="0" destOrd="0" presId="urn:microsoft.com/office/officeart/2005/8/layout/radial4"/>
    <dgm:cxn modelId="{710A5521-FB67-4F9F-B0B3-6640754B2EBE}" type="presOf" srcId="{7B708E7D-5475-4144-A73A-38BEE811822A}" destId="{1197ED06-C794-4E16-974A-96DD1123439C}" srcOrd="0" destOrd="0" presId="urn:microsoft.com/office/officeart/2005/8/layout/radial4"/>
    <dgm:cxn modelId="{D1B02646-A791-427E-9D5C-CFC86B04CCF2}" type="presOf" srcId="{8EFD90B2-17BE-40D0-AB7A-DC3D67ED61D1}" destId="{348BA1FD-B26A-46D7-AC02-71D116E7F92F}" srcOrd="0" destOrd="0" presId="urn:microsoft.com/office/officeart/2005/8/layout/radial4"/>
    <dgm:cxn modelId="{D8E4B649-09F7-45D8-997E-D052068085FC}" type="presOf" srcId="{0E3E9460-F7EB-4C06-A75A-9D371224349F}" destId="{B3141F5B-DCA8-451A-B818-612E9229B638}" srcOrd="0" destOrd="0" presId="urn:microsoft.com/office/officeart/2005/8/layout/radial4"/>
    <dgm:cxn modelId="{13D8906A-DB25-4674-9AFB-031925AB373F}" type="presOf" srcId="{04CBF587-79D0-4D95-91C1-59277BAF40DC}" destId="{FC91A58A-DD62-4A5B-B70A-334D16381C20}" srcOrd="0" destOrd="0" presId="urn:microsoft.com/office/officeart/2005/8/layout/radial4"/>
    <dgm:cxn modelId="{9EF92D71-4B87-47F9-B43E-8B58560ADBE7}" type="presOf" srcId="{2C9ED309-92F6-4679-BA73-58711FA866AA}" destId="{A8543E9B-259C-4FF9-87C2-DF322B7F99CF}" srcOrd="0" destOrd="0" presId="urn:microsoft.com/office/officeart/2005/8/layout/radial4"/>
    <dgm:cxn modelId="{ADC8EF76-0D70-44B9-9EBA-F19F354F6B35}" type="presOf" srcId="{A99DCE46-3A5E-41BD-84C0-CB2CFBC3A6A0}" destId="{2DBCF6E9-5AA2-4BFD-A988-A7E810578DF3}" srcOrd="0" destOrd="0" presId="urn:microsoft.com/office/officeart/2005/8/layout/radial4"/>
    <dgm:cxn modelId="{2BB15A78-37CA-486F-AE03-FA887C95BB5C}" srcId="{2C9ED309-92F6-4679-BA73-58711FA866AA}" destId="{E1ED9E8E-6096-4541-B250-5B094688B1B7}" srcOrd="0" destOrd="0" parTransId="{6A09E731-5CF8-447C-93B9-F5CC94D71A45}" sibTransId="{186ECD4F-2258-4C37-8736-B43F0D90DE8D}"/>
    <dgm:cxn modelId="{9217EF78-67BB-487B-B22F-D6FB89B25AA2}" type="presOf" srcId="{25DE1DF2-E391-491A-AD4C-9F068FE2C8DE}" destId="{DEC8EA8F-7A5A-4F77-9D76-76EEB390A263}" srcOrd="0" destOrd="0" presId="urn:microsoft.com/office/officeart/2005/8/layout/radial4"/>
    <dgm:cxn modelId="{8A0AF57B-86F9-41B4-9855-E6991BCD6FEA}" srcId="{E1ED9E8E-6096-4541-B250-5B094688B1B7}" destId="{04CBF587-79D0-4D95-91C1-59277BAF40DC}" srcOrd="1" destOrd="0" parTransId="{95B7D3F8-16B8-4ED9-BA6F-C38D085DCE6C}" sibTransId="{2D721C4B-1B18-41C3-A83C-BCD9AAAA73E3}"/>
    <dgm:cxn modelId="{448A7B7D-D275-44CD-A045-1B372D680BBA}" srcId="{E1ED9E8E-6096-4541-B250-5B094688B1B7}" destId="{A99DCE46-3A5E-41BD-84C0-CB2CFBC3A6A0}" srcOrd="4" destOrd="0" parTransId="{0E3E9460-F7EB-4C06-A75A-9D371224349F}" sibTransId="{2D9495F7-D152-4BB2-AB4F-BAB5F108C95F}"/>
    <dgm:cxn modelId="{A7B1F385-F3B1-4279-AF4D-A54A3F51B3ED}" type="presOf" srcId="{8F27C4C1-97B9-4683-A5CD-6F2C59307C60}" destId="{38DA0022-4F2B-44BF-8CFA-4ADECCDADAB7}" srcOrd="0" destOrd="0" presId="urn:microsoft.com/office/officeart/2005/8/layout/radial4"/>
    <dgm:cxn modelId="{0AC7BB93-F32B-42EA-ABA9-6917CBEFFBC8}" type="presOf" srcId="{AC2EF89E-95B5-4693-9107-5720120E1459}" destId="{573C18BB-8E39-4683-942F-781A7B28A853}" srcOrd="0" destOrd="0" presId="urn:microsoft.com/office/officeart/2005/8/layout/radial4"/>
    <dgm:cxn modelId="{64404EAC-39D7-41A7-B689-C60F745A27F2}" srcId="{E1ED9E8E-6096-4541-B250-5B094688B1B7}" destId="{AC2EF89E-95B5-4693-9107-5720120E1459}" srcOrd="5" destOrd="0" parTransId="{8F27C4C1-97B9-4683-A5CD-6F2C59307C60}" sibTransId="{36C855F9-D4E2-4AC6-BAE8-A7FFB089F93D}"/>
    <dgm:cxn modelId="{1BF619AD-5ACA-4B1E-A20E-E52DCB79B5CC}" type="presOf" srcId="{95B7D3F8-16B8-4ED9-BA6F-C38D085DCE6C}" destId="{2C85206F-9689-4AEB-B322-CC6CACC6EC1A}" srcOrd="0" destOrd="0" presId="urn:microsoft.com/office/officeart/2005/8/layout/radial4"/>
    <dgm:cxn modelId="{9613FFBB-FF71-4509-AE2D-AC9619F66BD9}" srcId="{E1ED9E8E-6096-4541-B250-5B094688B1B7}" destId="{25DE1DF2-E391-491A-AD4C-9F068FE2C8DE}" srcOrd="3" destOrd="0" parTransId="{B3C1CFB7-81D8-4226-9609-6CA12C1F8DAE}" sibTransId="{E6838406-9A14-474E-8A9D-E686B7A4EDB9}"/>
    <dgm:cxn modelId="{377572C3-E3D9-4159-94C9-FFB8B8F57627}" type="presOf" srcId="{66EB23B2-318E-4CF2-8CB5-DB9B6F4907B8}" destId="{78A8FFB3-ACCE-4D0C-BA50-E271E7555FE8}" srcOrd="0" destOrd="0" presId="urn:microsoft.com/office/officeart/2005/8/layout/radial4"/>
    <dgm:cxn modelId="{887094C9-521C-4678-A1A0-202F36C04543}" type="presOf" srcId="{E1ED9E8E-6096-4541-B250-5B094688B1B7}" destId="{B2D80305-3655-4B0C-BFA3-CF692FD878E2}" srcOrd="0" destOrd="0" presId="urn:microsoft.com/office/officeart/2005/8/layout/radial4"/>
    <dgm:cxn modelId="{0AF70BCF-F37D-41FB-AAB9-865084E76A1E}" type="presOf" srcId="{B3C1CFB7-81D8-4226-9609-6CA12C1F8DAE}" destId="{ECE4C805-BBFB-41B4-9308-32813789BF78}" srcOrd="0" destOrd="0" presId="urn:microsoft.com/office/officeart/2005/8/layout/radial4"/>
    <dgm:cxn modelId="{61CB28F9-E727-431C-9FCF-18115422B80D}" type="presParOf" srcId="{A8543E9B-259C-4FF9-87C2-DF322B7F99CF}" destId="{B2D80305-3655-4B0C-BFA3-CF692FD878E2}" srcOrd="0" destOrd="0" presId="urn:microsoft.com/office/officeart/2005/8/layout/radial4"/>
    <dgm:cxn modelId="{3E1EAF7C-6CD1-4422-A101-A5CCE9FA6B58}" type="presParOf" srcId="{A8543E9B-259C-4FF9-87C2-DF322B7F99CF}" destId="{78A8FFB3-ACCE-4D0C-BA50-E271E7555FE8}" srcOrd="1" destOrd="0" presId="urn:microsoft.com/office/officeart/2005/8/layout/radial4"/>
    <dgm:cxn modelId="{35F20AA7-6100-4CCD-9B66-3E57C1E25AF9}" type="presParOf" srcId="{A8543E9B-259C-4FF9-87C2-DF322B7F99CF}" destId="{348BA1FD-B26A-46D7-AC02-71D116E7F92F}" srcOrd="2" destOrd="0" presId="urn:microsoft.com/office/officeart/2005/8/layout/radial4"/>
    <dgm:cxn modelId="{9CEF76BF-1F29-4AFE-BD6D-DF78CDF37749}" type="presParOf" srcId="{A8543E9B-259C-4FF9-87C2-DF322B7F99CF}" destId="{2C85206F-9689-4AEB-B322-CC6CACC6EC1A}" srcOrd="3" destOrd="0" presId="urn:microsoft.com/office/officeart/2005/8/layout/radial4"/>
    <dgm:cxn modelId="{7117285C-7C48-4E4F-A3CB-8147729738FE}" type="presParOf" srcId="{A8543E9B-259C-4FF9-87C2-DF322B7F99CF}" destId="{FC91A58A-DD62-4A5B-B70A-334D16381C20}" srcOrd="4" destOrd="0" presId="urn:microsoft.com/office/officeart/2005/8/layout/radial4"/>
    <dgm:cxn modelId="{E019C7A3-AF5F-4285-965B-584742FC4A6A}" type="presParOf" srcId="{A8543E9B-259C-4FF9-87C2-DF322B7F99CF}" destId="{369EB756-323C-4D42-98A7-C869769AB8BF}" srcOrd="5" destOrd="0" presId="urn:microsoft.com/office/officeart/2005/8/layout/radial4"/>
    <dgm:cxn modelId="{DC462DA0-87C8-493A-8B64-C558DB1EA722}" type="presParOf" srcId="{A8543E9B-259C-4FF9-87C2-DF322B7F99CF}" destId="{1197ED06-C794-4E16-974A-96DD1123439C}" srcOrd="6" destOrd="0" presId="urn:microsoft.com/office/officeart/2005/8/layout/radial4"/>
    <dgm:cxn modelId="{CCB2ACFB-F7C8-4707-ABDB-88915CC93245}" type="presParOf" srcId="{A8543E9B-259C-4FF9-87C2-DF322B7F99CF}" destId="{ECE4C805-BBFB-41B4-9308-32813789BF78}" srcOrd="7" destOrd="0" presId="urn:microsoft.com/office/officeart/2005/8/layout/radial4"/>
    <dgm:cxn modelId="{D9B0D4DA-5330-4C12-AC38-9BE90A83D4F8}" type="presParOf" srcId="{A8543E9B-259C-4FF9-87C2-DF322B7F99CF}" destId="{DEC8EA8F-7A5A-4F77-9D76-76EEB390A263}" srcOrd="8" destOrd="0" presId="urn:microsoft.com/office/officeart/2005/8/layout/radial4"/>
    <dgm:cxn modelId="{F0019106-A0B0-4302-93C2-12F9F9700E79}" type="presParOf" srcId="{A8543E9B-259C-4FF9-87C2-DF322B7F99CF}" destId="{B3141F5B-DCA8-451A-B818-612E9229B638}" srcOrd="9" destOrd="0" presId="urn:microsoft.com/office/officeart/2005/8/layout/radial4"/>
    <dgm:cxn modelId="{6C72129F-353E-4FBB-869F-635123B03655}" type="presParOf" srcId="{A8543E9B-259C-4FF9-87C2-DF322B7F99CF}" destId="{2DBCF6E9-5AA2-4BFD-A988-A7E810578DF3}" srcOrd="10" destOrd="0" presId="urn:microsoft.com/office/officeart/2005/8/layout/radial4"/>
    <dgm:cxn modelId="{B17C3AAC-1036-4080-AB77-798434EF1BEA}" type="presParOf" srcId="{A8543E9B-259C-4FF9-87C2-DF322B7F99CF}" destId="{38DA0022-4F2B-44BF-8CFA-4ADECCDADAB7}" srcOrd="11" destOrd="0" presId="urn:microsoft.com/office/officeart/2005/8/layout/radial4"/>
    <dgm:cxn modelId="{B76D5E5E-51E0-45C2-8B4B-60469DA3DCDE}" type="presParOf" srcId="{A8543E9B-259C-4FF9-87C2-DF322B7F99CF}" destId="{573C18BB-8E39-4683-942F-781A7B28A853}" srcOrd="12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63D708E-E93F-412C-935A-907489D4F0A9}" type="doc">
      <dgm:prSet loTypeId="urn:microsoft.com/office/officeart/2005/8/layout/hProcess6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AC106475-FA3A-4B02-A502-ACE134B4B622}">
      <dgm:prSet phldrT="[Text]"/>
      <dgm:spPr/>
      <dgm:t>
        <a:bodyPr/>
        <a:lstStyle/>
        <a:p>
          <a:pPr>
            <a:buNone/>
          </a:pPr>
          <a:r>
            <a:rPr lang="en-GB" b="1">
              <a:latin typeface="Arial" panose="020B0604020202020204" pitchFamily="34" charset="0"/>
              <a:cs typeface="Arial" panose="020B0604020202020204" pitchFamily="34" charset="0"/>
            </a:rPr>
            <a:t>About British Airways</a:t>
          </a:r>
        </a:p>
      </dgm:t>
    </dgm:pt>
    <dgm:pt modelId="{36708CEF-0380-473F-A5C7-34F37EBB37FE}" type="parTrans" cxnId="{68DBB58A-C257-49D2-83D3-AFE9D3792B88}">
      <dgm:prSet/>
      <dgm:spPr/>
      <dgm:t>
        <a:bodyPr/>
        <a:lstStyle/>
        <a:p>
          <a:endParaRPr lang="en-GB"/>
        </a:p>
      </dgm:t>
    </dgm:pt>
    <dgm:pt modelId="{CD9D9594-5E00-4ADE-811C-F7CE0D893DF9}" type="sibTrans" cxnId="{68DBB58A-C257-49D2-83D3-AFE9D3792B88}">
      <dgm:prSet/>
      <dgm:spPr/>
      <dgm:t>
        <a:bodyPr/>
        <a:lstStyle/>
        <a:p>
          <a:endParaRPr lang="en-GB"/>
        </a:p>
      </dgm:t>
    </dgm:pt>
    <dgm:pt modelId="{C5B106D9-C3E8-4FE6-95E4-F28ED0044E9A}">
      <dgm:prSet phldrT="[Text]"/>
      <dgm:spPr>
        <a:solidFill>
          <a:srgbClr val="C00000">
            <a:alpha val="90000"/>
          </a:srgbClr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1">
              <a:latin typeface="Arial" panose="020B0604020202020204" pitchFamily="34" charset="0"/>
              <a:cs typeface="Arial" panose="020B0604020202020204" pitchFamily="34" charset="0"/>
            </a:rPr>
            <a:t>UK's national airline</a:t>
          </a:r>
        </a:p>
      </dgm:t>
    </dgm:pt>
    <dgm:pt modelId="{D335921C-FE63-462E-8C26-8148DF4F9B51}" type="parTrans" cxnId="{F407188D-569F-4B25-BB1F-20B3AA7AD4B5}">
      <dgm:prSet/>
      <dgm:spPr/>
      <dgm:t>
        <a:bodyPr/>
        <a:lstStyle/>
        <a:p>
          <a:endParaRPr lang="en-GB"/>
        </a:p>
      </dgm:t>
    </dgm:pt>
    <dgm:pt modelId="{A435DA99-496E-4FF2-BB7D-DE38F64ECE97}" type="sibTrans" cxnId="{F407188D-569F-4B25-BB1F-20B3AA7AD4B5}">
      <dgm:prSet/>
      <dgm:spPr/>
      <dgm:t>
        <a:bodyPr/>
        <a:lstStyle/>
        <a:p>
          <a:endParaRPr lang="en-GB"/>
        </a:p>
      </dgm:t>
    </dgm:pt>
    <dgm:pt modelId="{28008041-AE4C-4550-9C35-3DC8996BDFD0}">
      <dgm:prSet phldrT="[Text]"/>
      <dgm:spPr>
        <a:solidFill>
          <a:srgbClr val="C00000">
            <a:alpha val="90000"/>
          </a:srgbClr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1">
              <a:latin typeface="Arial" panose="020B0604020202020204" pitchFamily="34" charset="0"/>
              <a:cs typeface="Arial" panose="020B0604020202020204" pitchFamily="34" charset="0"/>
            </a:rPr>
            <a:t>Part of International Airlines Group (IAG)</a:t>
          </a:r>
        </a:p>
      </dgm:t>
    </dgm:pt>
    <dgm:pt modelId="{A00EAD79-1C98-4CE1-8563-607BD7F97E3C}" type="parTrans" cxnId="{C5DBD142-9610-49E1-8556-9882337D854C}">
      <dgm:prSet/>
      <dgm:spPr/>
      <dgm:t>
        <a:bodyPr/>
        <a:lstStyle/>
        <a:p>
          <a:endParaRPr lang="en-GB"/>
        </a:p>
      </dgm:t>
    </dgm:pt>
    <dgm:pt modelId="{FFBD97D5-C377-479A-AC5D-A55560FCF87C}" type="sibTrans" cxnId="{C5DBD142-9610-49E1-8556-9882337D854C}">
      <dgm:prSet/>
      <dgm:spPr/>
      <dgm:t>
        <a:bodyPr/>
        <a:lstStyle/>
        <a:p>
          <a:endParaRPr lang="en-GB"/>
        </a:p>
      </dgm:t>
    </dgm:pt>
    <dgm:pt modelId="{CC460B94-6417-4C8C-BCA4-7D4D8FF56446}">
      <dgm:prSet phldrT="[Text]"/>
      <dgm:spPr/>
      <dgm:t>
        <a:bodyPr/>
        <a:lstStyle/>
        <a:p>
          <a:pPr>
            <a:buNone/>
          </a:pPr>
          <a:r>
            <a:rPr lang="en-GB" b="1">
              <a:latin typeface="Arial" panose="020B0604020202020204" pitchFamily="34" charset="0"/>
              <a:cs typeface="Arial" panose="020B0604020202020204" pitchFamily="34" charset="0"/>
            </a:rPr>
            <a:t>Culture Influences</a:t>
          </a:r>
        </a:p>
      </dgm:t>
    </dgm:pt>
    <dgm:pt modelId="{9B813C68-52B9-424F-8666-1D726D950528}" type="parTrans" cxnId="{08168A78-B14F-4CD0-9E8B-9365CCB5E3AC}">
      <dgm:prSet/>
      <dgm:spPr/>
      <dgm:t>
        <a:bodyPr/>
        <a:lstStyle/>
        <a:p>
          <a:endParaRPr lang="en-GB"/>
        </a:p>
      </dgm:t>
    </dgm:pt>
    <dgm:pt modelId="{04432FDD-81EB-4E00-9BB5-29190CCAE20C}" type="sibTrans" cxnId="{08168A78-B14F-4CD0-9E8B-9365CCB5E3AC}">
      <dgm:prSet/>
      <dgm:spPr/>
      <dgm:t>
        <a:bodyPr/>
        <a:lstStyle/>
        <a:p>
          <a:endParaRPr lang="en-GB"/>
        </a:p>
      </dgm:t>
    </dgm:pt>
    <dgm:pt modelId="{8749FF87-4A20-4503-820A-E8D3307F3DF1}">
      <dgm:prSet phldrT="[Text]"/>
      <dgm:spPr>
        <a:solidFill>
          <a:srgbClr val="C00000">
            <a:alpha val="90000"/>
          </a:srgbClr>
        </a:solidFill>
      </dgm:spPr>
      <dgm:t>
        <a:bodyPr/>
        <a:lstStyle/>
        <a:p>
          <a:pPr>
            <a:buNone/>
          </a:pPr>
          <a:endParaRPr lang="en-GB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33376F-2379-4580-AD38-EE54A5B5F896}" type="parTrans" cxnId="{EA3DDED2-70C3-415E-91C3-A2FB08E51388}">
      <dgm:prSet/>
      <dgm:spPr/>
      <dgm:t>
        <a:bodyPr/>
        <a:lstStyle/>
        <a:p>
          <a:endParaRPr lang="en-GB"/>
        </a:p>
      </dgm:t>
    </dgm:pt>
    <dgm:pt modelId="{DB328F74-E2A4-48A0-ADA2-9BC9E148A36F}" type="sibTrans" cxnId="{EA3DDED2-70C3-415E-91C3-A2FB08E51388}">
      <dgm:prSet/>
      <dgm:spPr/>
      <dgm:t>
        <a:bodyPr/>
        <a:lstStyle/>
        <a:p>
          <a:endParaRPr lang="en-GB"/>
        </a:p>
      </dgm:t>
    </dgm:pt>
    <dgm:pt modelId="{7D43D6EC-3861-4311-80BC-EFC8D0E26CD8}">
      <dgm:prSet phldrT="[Text]"/>
      <dgm:spPr>
        <a:solidFill>
          <a:srgbClr val="C00000">
            <a:alpha val="90000"/>
          </a:srgbClr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1" dirty="0">
              <a:latin typeface="Arial" panose="020B0604020202020204" pitchFamily="34" charset="0"/>
              <a:cs typeface="Arial" panose="020B0604020202020204" pitchFamily="34" charset="0"/>
            </a:rPr>
            <a:t>Customer experience</a:t>
          </a:r>
        </a:p>
      </dgm:t>
    </dgm:pt>
    <dgm:pt modelId="{E18BFAA5-62ED-46C8-A13B-79EB65F24447}" type="parTrans" cxnId="{4B260248-3A44-45DB-989A-62DDF10A2E80}">
      <dgm:prSet/>
      <dgm:spPr/>
      <dgm:t>
        <a:bodyPr/>
        <a:lstStyle/>
        <a:p>
          <a:endParaRPr lang="en-GB"/>
        </a:p>
      </dgm:t>
    </dgm:pt>
    <dgm:pt modelId="{22D8E575-DF7B-4750-A0CF-7DC1E430AD70}" type="sibTrans" cxnId="{4B260248-3A44-45DB-989A-62DDF10A2E80}">
      <dgm:prSet/>
      <dgm:spPr/>
      <dgm:t>
        <a:bodyPr/>
        <a:lstStyle/>
        <a:p>
          <a:endParaRPr lang="en-GB"/>
        </a:p>
      </dgm:t>
    </dgm:pt>
    <dgm:pt modelId="{3802B3EA-ABB8-4AE4-B597-014F14C43638}">
      <dgm:prSet phldrT="[Text]"/>
      <dgm:spPr>
        <a:solidFill>
          <a:srgbClr val="C00000">
            <a:alpha val="90000"/>
          </a:srgbClr>
        </a:solidFill>
      </dgm:spPr>
      <dgm:t>
        <a:bodyPr/>
        <a:lstStyle/>
        <a:p>
          <a:pPr>
            <a:buNone/>
          </a:pPr>
          <a:endParaRPr lang="en-GB"/>
        </a:p>
      </dgm:t>
    </dgm:pt>
    <dgm:pt modelId="{AA0A2AF2-2E91-4CBC-84C5-50B37189F203}" type="parTrans" cxnId="{DEF9E142-5DDD-4656-889D-2BC2ECDA36C5}">
      <dgm:prSet/>
      <dgm:spPr/>
      <dgm:t>
        <a:bodyPr/>
        <a:lstStyle/>
        <a:p>
          <a:endParaRPr lang="en-GB"/>
        </a:p>
      </dgm:t>
    </dgm:pt>
    <dgm:pt modelId="{0B5CF3A8-E1CF-41B8-981E-9D4956318650}" type="sibTrans" cxnId="{DEF9E142-5DDD-4656-889D-2BC2ECDA36C5}">
      <dgm:prSet/>
      <dgm:spPr/>
      <dgm:t>
        <a:bodyPr/>
        <a:lstStyle/>
        <a:p>
          <a:endParaRPr lang="en-GB"/>
        </a:p>
      </dgm:t>
    </dgm:pt>
    <dgm:pt modelId="{DAA3E0BF-1338-4E5D-9249-0E9DA150DE28}">
      <dgm:prSet phldrT="[Text]"/>
      <dgm:spPr>
        <a:solidFill>
          <a:srgbClr val="C00000">
            <a:alpha val="90000"/>
          </a:srgbClr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1">
              <a:latin typeface="Arial" panose="020B0604020202020204" pitchFamily="34" charset="0"/>
              <a:cs typeface="Arial" panose="020B0604020202020204" pitchFamily="34" charset="0"/>
            </a:rPr>
            <a:t>Operates worldwide</a:t>
          </a:r>
        </a:p>
      </dgm:t>
    </dgm:pt>
    <dgm:pt modelId="{8B683E48-A92B-4007-8D15-0B52166ED6AB}" type="parTrans" cxnId="{11286A9A-1F82-4CEF-B572-514D3ED27D6C}">
      <dgm:prSet/>
      <dgm:spPr/>
      <dgm:t>
        <a:bodyPr/>
        <a:lstStyle/>
        <a:p>
          <a:endParaRPr lang="en-GB"/>
        </a:p>
      </dgm:t>
    </dgm:pt>
    <dgm:pt modelId="{2EACA125-1E69-415C-AE8E-7A9D97BC5D5C}" type="sibTrans" cxnId="{11286A9A-1F82-4CEF-B572-514D3ED27D6C}">
      <dgm:prSet/>
      <dgm:spPr/>
      <dgm:t>
        <a:bodyPr/>
        <a:lstStyle/>
        <a:p>
          <a:endParaRPr lang="en-GB"/>
        </a:p>
      </dgm:t>
    </dgm:pt>
    <dgm:pt modelId="{B840B2E6-A83D-4A4E-A7D7-03925C40127E}">
      <dgm:prSet phldrT="[Text]"/>
      <dgm:spPr>
        <a:solidFill>
          <a:srgbClr val="C00000">
            <a:alpha val="90000"/>
          </a:srgbClr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1" dirty="0">
              <a:latin typeface="Arial" panose="020B0604020202020204" pitchFamily="34" charset="0"/>
              <a:cs typeface="Arial" panose="020B0604020202020204" pitchFamily="34" charset="0"/>
            </a:rPr>
            <a:t>Highly regulated industry</a:t>
          </a:r>
        </a:p>
      </dgm:t>
    </dgm:pt>
    <dgm:pt modelId="{B15EBA6B-7CAC-47E4-AB52-C30C30283EDC}" type="parTrans" cxnId="{56E68D18-0743-4F95-81C8-88E84D1BD118}">
      <dgm:prSet/>
      <dgm:spPr/>
      <dgm:t>
        <a:bodyPr/>
        <a:lstStyle/>
        <a:p>
          <a:endParaRPr lang="en-GB"/>
        </a:p>
      </dgm:t>
    </dgm:pt>
    <dgm:pt modelId="{402DB529-66F4-4AA3-8A08-9B4784FF6DF0}" type="sibTrans" cxnId="{56E68D18-0743-4F95-81C8-88E84D1BD118}">
      <dgm:prSet/>
      <dgm:spPr/>
      <dgm:t>
        <a:bodyPr/>
        <a:lstStyle/>
        <a:p>
          <a:endParaRPr lang="en-GB"/>
        </a:p>
      </dgm:t>
    </dgm:pt>
    <dgm:pt modelId="{253DC0A1-3B28-48DD-94B8-7AC3324BBBD0}">
      <dgm:prSet phldrT="[Text]"/>
      <dgm:spPr>
        <a:solidFill>
          <a:srgbClr val="C00000">
            <a:alpha val="90000"/>
          </a:srgbClr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1" dirty="0">
              <a:latin typeface="Arial" panose="020B0604020202020204" pitchFamily="34" charset="0"/>
              <a:cs typeface="Arial" panose="020B0604020202020204" pitchFamily="34" charset="0"/>
            </a:rPr>
            <a:t>Focus on: -Safety, Customer service, Innovation, Sustainability.</a:t>
          </a:r>
        </a:p>
      </dgm:t>
    </dgm:pt>
    <dgm:pt modelId="{6B6BCBF6-8B6D-4C53-9536-6F6CAE5B1DB2}" type="parTrans" cxnId="{3E3FB3B9-5D7B-4064-AFA8-D6AE342758B3}">
      <dgm:prSet/>
      <dgm:spPr/>
      <dgm:t>
        <a:bodyPr/>
        <a:lstStyle/>
        <a:p>
          <a:endParaRPr lang="en-GB"/>
        </a:p>
      </dgm:t>
    </dgm:pt>
    <dgm:pt modelId="{0354302F-D32D-46A4-BAD3-945AB0293DA4}" type="sibTrans" cxnId="{3E3FB3B9-5D7B-4064-AFA8-D6AE342758B3}">
      <dgm:prSet/>
      <dgm:spPr/>
      <dgm:t>
        <a:bodyPr/>
        <a:lstStyle/>
        <a:p>
          <a:endParaRPr lang="en-GB"/>
        </a:p>
      </dgm:t>
    </dgm:pt>
    <dgm:pt modelId="{01CE40F2-00FE-4270-8276-BA33A5686804}">
      <dgm:prSet phldrT="[Text]"/>
      <dgm:spPr>
        <a:solidFill>
          <a:srgbClr val="C00000">
            <a:alpha val="90000"/>
          </a:srgbClr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1" dirty="0">
              <a:latin typeface="Arial" panose="020B0604020202020204" pitchFamily="34" charset="0"/>
              <a:cs typeface="Arial" panose="020B0604020202020204" pitchFamily="34" charset="0"/>
            </a:rPr>
            <a:t>Operational decision-making</a:t>
          </a:r>
        </a:p>
      </dgm:t>
    </dgm:pt>
    <dgm:pt modelId="{A2475BDF-3756-4980-B874-9FA37D48C38E}" type="parTrans" cxnId="{23FA4404-3DAD-4042-8401-1BD85B845D96}">
      <dgm:prSet/>
      <dgm:spPr/>
      <dgm:t>
        <a:bodyPr/>
        <a:lstStyle/>
        <a:p>
          <a:endParaRPr lang="en-GB"/>
        </a:p>
      </dgm:t>
    </dgm:pt>
    <dgm:pt modelId="{612E2E26-9B65-46D5-8B4F-E2D743671920}" type="sibTrans" cxnId="{23FA4404-3DAD-4042-8401-1BD85B845D96}">
      <dgm:prSet/>
      <dgm:spPr/>
      <dgm:t>
        <a:bodyPr/>
        <a:lstStyle/>
        <a:p>
          <a:endParaRPr lang="en-GB"/>
        </a:p>
      </dgm:t>
    </dgm:pt>
    <dgm:pt modelId="{4CD658F7-3065-476A-98E0-9C6581286DD1}">
      <dgm:prSet phldrT="[Text]"/>
      <dgm:spPr>
        <a:solidFill>
          <a:srgbClr val="C00000">
            <a:alpha val="90000"/>
          </a:srgbClr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endParaRPr lang="en-GB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F715E5-D7AD-4C8D-9BB2-61894CEED715}" type="parTrans" cxnId="{5826D126-053C-40FE-A490-A54D42C1684E}">
      <dgm:prSet/>
      <dgm:spPr/>
      <dgm:t>
        <a:bodyPr/>
        <a:lstStyle/>
        <a:p>
          <a:endParaRPr lang="en-GB"/>
        </a:p>
      </dgm:t>
    </dgm:pt>
    <dgm:pt modelId="{F6E922AA-0358-4F31-81E4-AAA2393D5908}" type="sibTrans" cxnId="{5826D126-053C-40FE-A490-A54D42C1684E}">
      <dgm:prSet/>
      <dgm:spPr/>
      <dgm:t>
        <a:bodyPr/>
        <a:lstStyle/>
        <a:p>
          <a:endParaRPr lang="en-GB"/>
        </a:p>
      </dgm:t>
    </dgm:pt>
    <dgm:pt modelId="{795BA7E6-90CE-43C5-8F53-E577B02753BF}">
      <dgm:prSet phldrT="[Text]"/>
      <dgm:spPr>
        <a:solidFill>
          <a:srgbClr val="C00000">
            <a:alpha val="90000"/>
          </a:srgbClr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1" dirty="0">
              <a:latin typeface="Arial" panose="020B0604020202020204" pitchFamily="34" charset="0"/>
              <a:cs typeface="Arial" panose="020B0604020202020204" pitchFamily="34" charset="0"/>
            </a:rPr>
            <a:t>Formal organisational structure</a:t>
          </a:r>
        </a:p>
      </dgm:t>
    </dgm:pt>
    <dgm:pt modelId="{682846AE-9523-4DBA-8129-F7C38C3A3655}" type="parTrans" cxnId="{4AB69452-D068-43EA-8A35-6F5E1512F29E}">
      <dgm:prSet/>
      <dgm:spPr/>
      <dgm:t>
        <a:bodyPr/>
        <a:lstStyle/>
        <a:p>
          <a:endParaRPr lang="en-GB"/>
        </a:p>
      </dgm:t>
    </dgm:pt>
    <dgm:pt modelId="{C64CB261-8A90-437B-8D6E-2D55BCB9864D}" type="sibTrans" cxnId="{4AB69452-D068-43EA-8A35-6F5E1512F29E}">
      <dgm:prSet/>
      <dgm:spPr/>
      <dgm:t>
        <a:bodyPr/>
        <a:lstStyle/>
        <a:p>
          <a:endParaRPr lang="en-GB"/>
        </a:p>
      </dgm:t>
    </dgm:pt>
    <dgm:pt modelId="{32543CAF-33F7-437E-8BC7-3EB53AD3DC40}" type="pres">
      <dgm:prSet presAssocID="{A63D708E-E93F-412C-935A-907489D4F0A9}" presName="theList" presStyleCnt="0">
        <dgm:presLayoutVars>
          <dgm:dir/>
          <dgm:animLvl val="lvl"/>
          <dgm:resizeHandles val="exact"/>
        </dgm:presLayoutVars>
      </dgm:prSet>
      <dgm:spPr/>
    </dgm:pt>
    <dgm:pt modelId="{E5647A4C-C336-4CC7-828D-40DD7DB89F1A}" type="pres">
      <dgm:prSet presAssocID="{AC106475-FA3A-4B02-A502-ACE134B4B622}" presName="compNode" presStyleCnt="0"/>
      <dgm:spPr/>
    </dgm:pt>
    <dgm:pt modelId="{AA7684A3-F9A8-4247-9051-2A8A242689A8}" type="pres">
      <dgm:prSet presAssocID="{AC106475-FA3A-4B02-A502-ACE134B4B622}" presName="noGeometry" presStyleCnt="0"/>
      <dgm:spPr/>
    </dgm:pt>
    <dgm:pt modelId="{CE0DB3E5-3D9A-4794-A961-F80A2114B92D}" type="pres">
      <dgm:prSet presAssocID="{AC106475-FA3A-4B02-A502-ACE134B4B622}" presName="childTextVisible" presStyleLbl="bgAccFollowNode1" presStyleIdx="0" presStyleCnt="2">
        <dgm:presLayoutVars>
          <dgm:bulletEnabled val="1"/>
        </dgm:presLayoutVars>
      </dgm:prSet>
      <dgm:spPr/>
    </dgm:pt>
    <dgm:pt modelId="{6E8F3641-9578-4D4D-B8D5-12B2668C0A9F}" type="pres">
      <dgm:prSet presAssocID="{AC106475-FA3A-4B02-A502-ACE134B4B622}" presName="childTextHidden" presStyleLbl="bgAccFollowNode1" presStyleIdx="0" presStyleCnt="2"/>
      <dgm:spPr/>
    </dgm:pt>
    <dgm:pt modelId="{16EC505E-44AB-42BE-8A8F-6AA7DAEA2138}" type="pres">
      <dgm:prSet presAssocID="{AC106475-FA3A-4B02-A502-ACE134B4B622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7155D3EC-CFA9-4B6C-95D9-1075FAEE5908}" type="pres">
      <dgm:prSet presAssocID="{AC106475-FA3A-4B02-A502-ACE134B4B622}" presName="aSpace" presStyleCnt="0"/>
      <dgm:spPr/>
    </dgm:pt>
    <dgm:pt modelId="{357037B5-841B-4C17-B9AA-C19A8038300E}" type="pres">
      <dgm:prSet presAssocID="{CC460B94-6417-4C8C-BCA4-7D4D8FF56446}" presName="compNode" presStyleCnt="0"/>
      <dgm:spPr/>
    </dgm:pt>
    <dgm:pt modelId="{7DEDB97B-C2E6-4F6F-AB68-9E8A30EE2BC8}" type="pres">
      <dgm:prSet presAssocID="{CC460B94-6417-4C8C-BCA4-7D4D8FF56446}" presName="noGeometry" presStyleCnt="0"/>
      <dgm:spPr/>
    </dgm:pt>
    <dgm:pt modelId="{A989C6F6-62E6-4CD6-9D59-6484C7C4DF0F}" type="pres">
      <dgm:prSet presAssocID="{CC460B94-6417-4C8C-BCA4-7D4D8FF56446}" presName="childTextVisible" presStyleLbl="bgAccFollowNode1" presStyleIdx="1" presStyleCnt="2" custLinFactNeighborX="31" custLinFactNeighborY="659">
        <dgm:presLayoutVars>
          <dgm:bulletEnabled val="1"/>
        </dgm:presLayoutVars>
      </dgm:prSet>
      <dgm:spPr/>
    </dgm:pt>
    <dgm:pt modelId="{4C5BCAFC-150C-443D-8565-1546065A2575}" type="pres">
      <dgm:prSet presAssocID="{CC460B94-6417-4C8C-BCA4-7D4D8FF56446}" presName="childTextHidden" presStyleLbl="bgAccFollowNode1" presStyleIdx="1" presStyleCnt="2"/>
      <dgm:spPr/>
    </dgm:pt>
    <dgm:pt modelId="{FE5F3ECD-FD5B-4B08-BF74-D4D0CBBFDD8D}" type="pres">
      <dgm:prSet presAssocID="{CC460B94-6417-4C8C-BCA4-7D4D8FF56446}" presName="parentText" presStyleLbl="node1" presStyleIdx="1" presStyleCnt="2">
        <dgm:presLayoutVars>
          <dgm:chMax val="1"/>
          <dgm:bulletEnabled val="1"/>
        </dgm:presLayoutVars>
      </dgm:prSet>
      <dgm:spPr/>
    </dgm:pt>
  </dgm:ptLst>
  <dgm:cxnLst>
    <dgm:cxn modelId="{6287B200-FC3D-4FAB-8237-85F67C96F554}" type="presOf" srcId="{B840B2E6-A83D-4A4E-A7D7-03925C40127E}" destId="{CE0DB3E5-3D9A-4794-A961-F80A2114B92D}" srcOrd="0" destOrd="3" presId="urn:microsoft.com/office/officeart/2005/8/layout/hProcess6"/>
    <dgm:cxn modelId="{23FA4404-3DAD-4042-8401-1BD85B845D96}" srcId="{CC460B94-6417-4C8C-BCA4-7D4D8FF56446}" destId="{01CE40F2-00FE-4270-8276-BA33A5686804}" srcOrd="3" destOrd="0" parTransId="{A2475BDF-3756-4980-B874-9FA37D48C38E}" sibTransId="{612E2E26-9B65-46D5-8B4F-E2D743671920}"/>
    <dgm:cxn modelId="{BF9BAD14-B4B9-4B8E-A9E0-8AB7D88B61CF}" type="presOf" srcId="{C5B106D9-C3E8-4FE6-95E4-F28ED0044E9A}" destId="{6E8F3641-9578-4D4D-B8D5-12B2668C0A9F}" srcOrd="1" destOrd="0" presId="urn:microsoft.com/office/officeart/2005/8/layout/hProcess6"/>
    <dgm:cxn modelId="{C6D1CE14-69E4-4277-B323-2930BB19D276}" type="presOf" srcId="{01CE40F2-00FE-4270-8276-BA33A5686804}" destId="{4C5BCAFC-150C-443D-8565-1546065A2575}" srcOrd="1" destOrd="3" presId="urn:microsoft.com/office/officeart/2005/8/layout/hProcess6"/>
    <dgm:cxn modelId="{56E68D18-0743-4F95-81C8-88E84D1BD118}" srcId="{AC106475-FA3A-4B02-A502-ACE134B4B622}" destId="{B840B2E6-A83D-4A4E-A7D7-03925C40127E}" srcOrd="3" destOrd="0" parTransId="{B15EBA6B-7CAC-47E4-AB52-C30C30283EDC}" sibTransId="{402DB529-66F4-4AA3-8A08-9B4784FF6DF0}"/>
    <dgm:cxn modelId="{228AF824-7D92-4F6E-B02D-E01CFF97E027}" type="presOf" srcId="{C5B106D9-C3E8-4FE6-95E4-F28ED0044E9A}" destId="{CE0DB3E5-3D9A-4794-A961-F80A2114B92D}" srcOrd="0" destOrd="0" presId="urn:microsoft.com/office/officeart/2005/8/layout/hProcess6"/>
    <dgm:cxn modelId="{5826D126-053C-40FE-A490-A54D42C1684E}" srcId="{CC460B94-6417-4C8C-BCA4-7D4D8FF56446}" destId="{4CD658F7-3065-476A-98E0-9C6581286DD1}" srcOrd="1" destOrd="0" parTransId="{EBF715E5-D7AD-4C8D-9BB2-61894CEED715}" sibTransId="{F6E922AA-0358-4F31-81E4-AAA2393D5908}"/>
    <dgm:cxn modelId="{F54BAC2C-939D-4840-9244-FB71425361B8}" type="presOf" srcId="{CC460B94-6417-4C8C-BCA4-7D4D8FF56446}" destId="{FE5F3ECD-FD5B-4B08-BF74-D4D0CBBFDD8D}" srcOrd="0" destOrd="0" presId="urn:microsoft.com/office/officeart/2005/8/layout/hProcess6"/>
    <dgm:cxn modelId="{897BCA31-659F-4023-A457-5C41B1B9621C}" type="presOf" srcId="{DAA3E0BF-1338-4E5D-9249-0E9DA150DE28}" destId="{CE0DB3E5-3D9A-4794-A961-F80A2114B92D}" srcOrd="0" destOrd="2" presId="urn:microsoft.com/office/officeart/2005/8/layout/hProcess6"/>
    <dgm:cxn modelId="{C5DBD142-9610-49E1-8556-9882337D854C}" srcId="{AC106475-FA3A-4B02-A502-ACE134B4B622}" destId="{28008041-AE4C-4550-9C35-3DC8996BDFD0}" srcOrd="1" destOrd="0" parTransId="{A00EAD79-1C98-4CE1-8563-607BD7F97E3C}" sibTransId="{FFBD97D5-C377-479A-AC5D-A55560FCF87C}"/>
    <dgm:cxn modelId="{DEF9E142-5DDD-4656-889D-2BC2ECDA36C5}" srcId="{AC106475-FA3A-4B02-A502-ACE134B4B622}" destId="{3802B3EA-ABB8-4AE4-B597-014F14C43638}" srcOrd="5" destOrd="0" parTransId="{AA0A2AF2-2E91-4CBC-84C5-50B37189F203}" sibTransId="{0B5CF3A8-E1CF-41B8-981E-9D4956318650}"/>
    <dgm:cxn modelId="{4B260248-3A44-45DB-989A-62DDF10A2E80}" srcId="{CC460B94-6417-4C8C-BCA4-7D4D8FF56446}" destId="{7D43D6EC-3861-4311-80BC-EFC8D0E26CD8}" srcOrd="4" destOrd="0" parTransId="{E18BFAA5-62ED-46C8-A13B-79EB65F24447}" sibTransId="{22D8E575-DF7B-4750-A0CF-7DC1E430AD70}"/>
    <dgm:cxn modelId="{4AB69452-D068-43EA-8A35-6F5E1512F29E}" srcId="{CC460B94-6417-4C8C-BCA4-7D4D8FF56446}" destId="{795BA7E6-90CE-43C5-8F53-E577B02753BF}" srcOrd="2" destOrd="0" parTransId="{682846AE-9523-4DBA-8129-F7C38C3A3655}" sibTransId="{C64CB261-8A90-437B-8D6E-2D55BCB9864D}"/>
    <dgm:cxn modelId="{58058375-0506-4248-A83B-B9B08A1906F8}" type="presOf" srcId="{795BA7E6-90CE-43C5-8F53-E577B02753BF}" destId="{A989C6F6-62E6-4CD6-9D59-6484C7C4DF0F}" srcOrd="0" destOrd="2" presId="urn:microsoft.com/office/officeart/2005/8/layout/hProcess6"/>
    <dgm:cxn modelId="{4414A056-71AA-4814-9BDE-B69E4ADBB171}" type="presOf" srcId="{4CD658F7-3065-476A-98E0-9C6581286DD1}" destId="{A989C6F6-62E6-4CD6-9D59-6484C7C4DF0F}" srcOrd="0" destOrd="1" presId="urn:microsoft.com/office/officeart/2005/8/layout/hProcess6"/>
    <dgm:cxn modelId="{08168A78-B14F-4CD0-9E8B-9365CCB5E3AC}" srcId="{A63D708E-E93F-412C-935A-907489D4F0A9}" destId="{CC460B94-6417-4C8C-BCA4-7D4D8FF56446}" srcOrd="1" destOrd="0" parTransId="{9B813C68-52B9-424F-8666-1D726D950528}" sibTransId="{04432FDD-81EB-4E00-9BB5-29190CCAE20C}"/>
    <dgm:cxn modelId="{8029827B-19F2-48E8-9A6C-AE54978CB6B9}" type="presOf" srcId="{795BA7E6-90CE-43C5-8F53-E577B02753BF}" destId="{4C5BCAFC-150C-443D-8565-1546065A2575}" srcOrd="1" destOrd="2" presId="urn:microsoft.com/office/officeart/2005/8/layout/hProcess6"/>
    <dgm:cxn modelId="{F1E39A87-D940-41DD-9C3F-780D54586AC5}" type="presOf" srcId="{B840B2E6-A83D-4A4E-A7D7-03925C40127E}" destId="{6E8F3641-9578-4D4D-B8D5-12B2668C0A9F}" srcOrd="1" destOrd="3" presId="urn:microsoft.com/office/officeart/2005/8/layout/hProcess6"/>
    <dgm:cxn modelId="{47C3188A-C6B2-4FAD-BFF5-F16781E64AE0}" type="presOf" srcId="{253DC0A1-3B28-48DD-94B8-7AC3324BBBD0}" destId="{CE0DB3E5-3D9A-4794-A961-F80A2114B92D}" srcOrd="0" destOrd="4" presId="urn:microsoft.com/office/officeart/2005/8/layout/hProcess6"/>
    <dgm:cxn modelId="{68DBB58A-C257-49D2-83D3-AFE9D3792B88}" srcId="{A63D708E-E93F-412C-935A-907489D4F0A9}" destId="{AC106475-FA3A-4B02-A502-ACE134B4B622}" srcOrd="0" destOrd="0" parTransId="{36708CEF-0380-473F-A5C7-34F37EBB37FE}" sibTransId="{CD9D9594-5E00-4ADE-811C-F7CE0D893DF9}"/>
    <dgm:cxn modelId="{F407188D-569F-4B25-BB1F-20B3AA7AD4B5}" srcId="{AC106475-FA3A-4B02-A502-ACE134B4B622}" destId="{C5B106D9-C3E8-4FE6-95E4-F28ED0044E9A}" srcOrd="0" destOrd="0" parTransId="{D335921C-FE63-462E-8C26-8148DF4F9B51}" sibTransId="{A435DA99-496E-4FF2-BB7D-DE38F64ECE97}"/>
    <dgm:cxn modelId="{2FA3228D-15FD-411C-9D2E-B0D03E4D47E0}" type="presOf" srcId="{28008041-AE4C-4550-9C35-3DC8996BDFD0}" destId="{CE0DB3E5-3D9A-4794-A961-F80A2114B92D}" srcOrd="0" destOrd="1" presId="urn:microsoft.com/office/officeart/2005/8/layout/hProcess6"/>
    <dgm:cxn modelId="{5D253990-C669-48D5-BDDA-EDA0FA20D696}" type="presOf" srcId="{253DC0A1-3B28-48DD-94B8-7AC3324BBBD0}" destId="{6E8F3641-9578-4D4D-B8D5-12B2668C0A9F}" srcOrd="1" destOrd="4" presId="urn:microsoft.com/office/officeart/2005/8/layout/hProcess6"/>
    <dgm:cxn modelId="{10FBE492-BF71-45B2-8E26-7604B06C02E0}" type="presOf" srcId="{A63D708E-E93F-412C-935A-907489D4F0A9}" destId="{32543CAF-33F7-437E-8BC7-3EB53AD3DC40}" srcOrd="0" destOrd="0" presId="urn:microsoft.com/office/officeart/2005/8/layout/hProcess6"/>
    <dgm:cxn modelId="{DACE9196-D4C4-465D-8BB1-EB5CF52C764E}" type="presOf" srcId="{7D43D6EC-3861-4311-80BC-EFC8D0E26CD8}" destId="{4C5BCAFC-150C-443D-8565-1546065A2575}" srcOrd="1" destOrd="4" presId="urn:microsoft.com/office/officeart/2005/8/layout/hProcess6"/>
    <dgm:cxn modelId="{11286A9A-1F82-4CEF-B572-514D3ED27D6C}" srcId="{AC106475-FA3A-4B02-A502-ACE134B4B622}" destId="{DAA3E0BF-1338-4E5D-9249-0E9DA150DE28}" srcOrd="2" destOrd="0" parTransId="{8B683E48-A92B-4007-8D15-0B52166ED6AB}" sibTransId="{2EACA125-1E69-415C-AE8E-7A9D97BC5D5C}"/>
    <dgm:cxn modelId="{9827379E-A437-4868-BD59-EB737C1D975F}" type="presOf" srcId="{8749FF87-4A20-4503-820A-E8D3307F3DF1}" destId="{4C5BCAFC-150C-443D-8565-1546065A2575}" srcOrd="1" destOrd="0" presId="urn:microsoft.com/office/officeart/2005/8/layout/hProcess6"/>
    <dgm:cxn modelId="{D5F4EDA1-9C50-45BD-9D8F-C0D6C80A18DA}" type="presOf" srcId="{3802B3EA-ABB8-4AE4-B597-014F14C43638}" destId="{6E8F3641-9578-4D4D-B8D5-12B2668C0A9F}" srcOrd="1" destOrd="5" presId="urn:microsoft.com/office/officeart/2005/8/layout/hProcess6"/>
    <dgm:cxn modelId="{7F70D7A5-613E-46CC-ADDB-B72E712A8300}" type="presOf" srcId="{DAA3E0BF-1338-4E5D-9249-0E9DA150DE28}" destId="{6E8F3641-9578-4D4D-B8D5-12B2668C0A9F}" srcOrd="1" destOrd="2" presId="urn:microsoft.com/office/officeart/2005/8/layout/hProcess6"/>
    <dgm:cxn modelId="{1181A8A7-5662-4C6F-9226-BBA3A0237797}" type="presOf" srcId="{4CD658F7-3065-476A-98E0-9C6581286DD1}" destId="{4C5BCAFC-150C-443D-8565-1546065A2575}" srcOrd="1" destOrd="1" presId="urn:microsoft.com/office/officeart/2005/8/layout/hProcess6"/>
    <dgm:cxn modelId="{C920EDA8-E0D0-4CA8-9A2E-29A49310038F}" type="presOf" srcId="{28008041-AE4C-4550-9C35-3DC8996BDFD0}" destId="{6E8F3641-9578-4D4D-B8D5-12B2668C0A9F}" srcOrd="1" destOrd="1" presId="urn:microsoft.com/office/officeart/2005/8/layout/hProcess6"/>
    <dgm:cxn modelId="{202763AB-CB2F-4EDA-8AAE-05BA94D56B19}" type="presOf" srcId="{8749FF87-4A20-4503-820A-E8D3307F3DF1}" destId="{A989C6F6-62E6-4CD6-9D59-6484C7C4DF0F}" srcOrd="0" destOrd="0" presId="urn:microsoft.com/office/officeart/2005/8/layout/hProcess6"/>
    <dgm:cxn modelId="{3E3FB3B9-5D7B-4064-AFA8-D6AE342758B3}" srcId="{AC106475-FA3A-4B02-A502-ACE134B4B622}" destId="{253DC0A1-3B28-48DD-94B8-7AC3324BBBD0}" srcOrd="4" destOrd="0" parTransId="{6B6BCBF6-8B6D-4C53-9536-6F6CAE5B1DB2}" sibTransId="{0354302F-D32D-46A4-BAD3-945AB0293DA4}"/>
    <dgm:cxn modelId="{72CF07C7-4670-46DE-8A73-EF1A76AEE919}" type="presOf" srcId="{7D43D6EC-3861-4311-80BC-EFC8D0E26CD8}" destId="{A989C6F6-62E6-4CD6-9D59-6484C7C4DF0F}" srcOrd="0" destOrd="4" presId="urn:microsoft.com/office/officeart/2005/8/layout/hProcess6"/>
    <dgm:cxn modelId="{FC2721CD-1C4F-488B-836E-FE5ED96B7EC2}" type="presOf" srcId="{AC106475-FA3A-4B02-A502-ACE134B4B622}" destId="{16EC505E-44AB-42BE-8A8F-6AA7DAEA2138}" srcOrd="0" destOrd="0" presId="urn:microsoft.com/office/officeart/2005/8/layout/hProcess6"/>
    <dgm:cxn modelId="{AB47E8CE-B79B-4954-92CD-73765BBEAF1B}" type="presOf" srcId="{3802B3EA-ABB8-4AE4-B597-014F14C43638}" destId="{CE0DB3E5-3D9A-4794-A961-F80A2114B92D}" srcOrd="0" destOrd="5" presId="urn:microsoft.com/office/officeart/2005/8/layout/hProcess6"/>
    <dgm:cxn modelId="{EA3DDED2-70C3-415E-91C3-A2FB08E51388}" srcId="{CC460B94-6417-4C8C-BCA4-7D4D8FF56446}" destId="{8749FF87-4A20-4503-820A-E8D3307F3DF1}" srcOrd="0" destOrd="0" parTransId="{A333376F-2379-4580-AD38-EE54A5B5F896}" sibTransId="{DB328F74-E2A4-48A0-ADA2-9BC9E148A36F}"/>
    <dgm:cxn modelId="{B75ECFED-4DBC-4767-9248-E1A21A4D787E}" type="presOf" srcId="{01CE40F2-00FE-4270-8276-BA33A5686804}" destId="{A989C6F6-62E6-4CD6-9D59-6484C7C4DF0F}" srcOrd="0" destOrd="3" presId="urn:microsoft.com/office/officeart/2005/8/layout/hProcess6"/>
    <dgm:cxn modelId="{8F37FB10-C539-4AEB-A9F6-CD86D51ED7BD}" type="presParOf" srcId="{32543CAF-33F7-437E-8BC7-3EB53AD3DC40}" destId="{E5647A4C-C336-4CC7-828D-40DD7DB89F1A}" srcOrd="0" destOrd="0" presId="urn:microsoft.com/office/officeart/2005/8/layout/hProcess6"/>
    <dgm:cxn modelId="{FB010C84-C6F1-4EC3-8DF4-F3B47FF5C63D}" type="presParOf" srcId="{E5647A4C-C336-4CC7-828D-40DD7DB89F1A}" destId="{AA7684A3-F9A8-4247-9051-2A8A242689A8}" srcOrd="0" destOrd="0" presId="urn:microsoft.com/office/officeart/2005/8/layout/hProcess6"/>
    <dgm:cxn modelId="{864EEB16-5602-4F1F-9914-D335D89D6953}" type="presParOf" srcId="{E5647A4C-C336-4CC7-828D-40DD7DB89F1A}" destId="{CE0DB3E5-3D9A-4794-A961-F80A2114B92D}" srcOrd="1" destOrd="0" presId="urn:microsoft.com/office/officeart/2005/8/layout/hProcess6"/>
    <dgm:cxn modelId="{EEB4D6E3-C3C6-4090-BF02-BB3003B228F4}" type="presParOf" srcId="{E5647A4C-C336-4CC7-828D-40DD7DB89F1A}" destId="{6E8F3641-9578-4D4D-B8D5-12B2668C0A9F}" srcOrd="2" destOrd="0" presId="urn:microsoft.com/office/officeart/2005/8/layout/hProcess6"/>
    <dgm:cxn modelId="{CB7352A8-FDF1-4180-9508-45FEED47F4DE}" type="presParOf" srcId="{E5647A4C-C336-4CC7-828D-40DD7DB89F1A}" destId="{16EC505E-44AB-42BE-8A8F-6AA7DAEA2138}" srcOrd="3" destOrd="0" presId="urn:microsoft.com/office/officeart/2005/8/layout/hProcess6"/>
    <dgm:cxn modelId="{D3A9907A-5CD9-4B30-8F0D-00899EDA5AE7}" type="presParOf" srcId="{32543CAF-33F7-437E-8BC7-3EB53AD3DC40}" destId="{7155D3EC-CFA9-4B6C-95D9-1075FAEE5908}" srcOrd="1" destOrd="0" presId="urn:microsoft.com/office/officeart/2005/8/layout/hProcess6"/>
    <dgm:cxn modelId="{230FE431-CD6D-4B14-8A27-712B25D257BA}" type="presParOf" srcId="{32543CAF-33F7-437E-8BC7-3EB53AD3DC40}" destId="{357037B5-841B-4C17-B9AA-C19A8038300E}" srcOrd="2" destOrd="0" presId="urn:microsoft.com/office/officeart/2005/8/layout/hProcess6"/>
    <dgm:cxn modelId="{E59926E5-29A5-4704-AE96-EC62D9AE68ED}" type="presParOf" srcId="{357037B5-841B-4C17-B9AA-C19A8038300E}" destId="{7DEDB97B-C2E6-4F6F-AB68-9E8A30EE2BC8}" srcOrd="0" destOrd="0" presId="urn:microsoft.com/office/officeart/2005/8/layout/hProcess6"/>
    <dgm:cxn modelId="{B069DEDB-7DA8-47DC-9C1B-105FF46624B1}" type="presParOf" srcId="{357037B5-841B-4C17-B9AA-C19A8038300E}" destId="{A989C6F6-62E6-4CD6-9D59-6484C7C4DF0F}" srcOrd="1" destOrd="0" presId="urn:microsoft.com/office/officeart/2005/8/layout/hProcess6"/>
    <dgm:cxn modelId="{AEC62B7B-7679-4C93-B2CF-EA05BAB318EC}" type="presParOf" srcId="{357037B5-841B-4C17-B9AA-C19A8038300E}" destId="{4C5BCAFC-150C-443D-8565-1546065A2575}" srcOrd="2" destOrd="0" presId="urn:microsoft.com/office/officeart/2005/8/layout/hProcess6"/>
    <dgm:cxn modelId="{ED9348F9-1388-4D30-A162-419B6B4177CF}" type="presParOf" srcId="{357037B5-841B-4C17-B9AA-C19A8038300E}" destId="{FE5F3ECD-FD5B-4B08-BF74-D4D0CBBFDD8D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0189055-F123-453C-82D7-19FA55CD8440}" type="doc">
      <dgm:prSet loTypeId="urn:microsoft.com/office/officeart/2005/8/layout/balance1" loCatId="relationship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438091D-A4E1-42A9-AFC5-CF590568BA69}">
      <dgm:prSet phldrT="[Text]" custT="1"/>
      <dgm:spPr/>
      <dgm:t>
        <a:bodyPr/>
        <a:lstStyle/>
        <a:p>
          <a:pPr>
            <a:buNone/>
          </a:pP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Barriers</a:t>
          </a:r>
        </a:p>
      </dgm:t>
    </dgm:pt>
    <dgm:pt modelId="{ED0B3A4A-AA7D-499C-9F90-992BEAD8122E}" type="parTrans" cxnId="{4EADCF1B-8CF6-4EA6-B268-7B6907D0708E}">
      <dgm:prSet/>
      <dgm:spPr/>
      <dgm:t>
        <a:bodyPr/>
        <a:lstStyle/>
        <a:p>
          <a:endParaRPr lang="en-GB"/>
        </a:p>
      </dgm:t>
    </dgm:pt>
    <dgm:pt modelId="{49450883-E868-4E78-8ADE-CAC886C0CF1B}" type="sibTrans" cxnId="{4EADCF1B-8CF6-4EA6-B268-7B6907D0708E}">
      <dgm:prSet/>
      <dgm:spPr/>
      <dgm:t>
        <a:bodyPr/>
        <a:lstStyle/>
        <a:p>
          <a:endParaRPr lang="en-GB"/>
        </a:p>
      </dgm:t>
    </dgm:pt>
    <dgm:pt modelId="{5B2B359B-561F-4615-89F3-B8E585929991}">
      <dgm:prSet phldrT="[Text]" custT="1"/>
      <dgm:spPr/>
      <dgm:t>
        <a:bodyPr/>
        <a:lstStyle/>
        <a:p>
          <a:pPr>
            <a:buNone/>
          </a:pPr>
          <a:r>
            <a:rPr lang="en-GB" sz="1400" b="1" dirty="0">
              <a:latin typeface="Arial" panose="020B0604020202020204" pitchFamily="34" charset="0"/>
              <a:cs typeface="Arial" panose="020B0604020202020204" pitchFamily="34" charset="0"/>
            </a:rPr>
            <a:t>Resistance to change</a:t>
          </a:r>
        </a:p>
      </dgm:t>
    </dgm:pt>
    <dgm:pt modelId="{AF4EAB3F-98CF-48CE-BD98-34E0B7573582}" type="parTrans" cxnId="{FBD6811D-6021-4E03-93AB-FC5EA76B37FD}">
      <dgm:prSet/>
      <dgm:spPr/>
      <dgm:t>
        <a:bodyPr/>
        <a:lstStyle/>
        <a:p>
          <a:endParaRPr lang="en-GB"/>
        </a:p>
      </dgm:t>
    </dgm:pt>
    <dgm:pt modelId="{CEEDFBD8-1C19-4A02-8584-BBB9AC48D502}" type="sibTrans" cxnId="{FBD6811D-6021-4E03-93AB-FC5EA76B37FD}">
      <dgm:prSet/>
      <dgm:spPr/>
      <dgm:t>
        <a:bodyPr/>
        <a:lstStyle/>
        <a:p>
          <a:endParaRPr lang="en-GB"/>
        </a:p>
      </dgm:t>
    </dgm:pt>
    <dgm:pt modelId="{B7287EC0-F37A-4208-A12A-A1C9181ED207}">
      <dgm:prSet phldrT="[Text]" custT="1"/>
      <dgm:spPr/>
      <dgm:t>
        <a:bodyPr/>
        <a:lstStyle/>
        <a:p>
          <a:pPr>
            <a:buNone/>
          </a:pPr>
          <a:r>
            <a:rPr lang="en-GB" sz="1400" b="1" dirty="0">
              <a:latin typeface="Arial" panose="020B0604020202020204" pitchFamily="34" charset="0"/>
              <a:cs typeface="Arial" panose="020B0604020202020204" pitchFamily="34" charset="0"/>
            </a:rPr>
            <a:t>Industrial disputes</a:t>
          </a:r>
        </a:p>
      </dgm:t>
    </dgm:pt>
    <dgm:pt modelId="{850A4832-9AA3-455A-88BF-29DFEB048F49}" type="parTrans" cxnId="{0AAFD07A-E531-4296-8DE1-84967814F062}">
      <dgm:prSet/>
      <dgm:spPr/>
      <dgm:t>
        <a:bodyPr/>
        <a:lstStyle/>
        <a:p>
          <a:endParaRPr lang="en-GB"/>
        </a:p>
      </dgm:t>
    </dgm:pt>
    <dgm:pt modelId="{135BECE6-5839-4ACE-B7A6-F5C12079AA33}" type="sibTrans" cxnId="{0AAFD07A-E531-4296-8DE1-84967814F062}">
      <dgm:prSet/>
      <dgm:spPr/>
      <dgm:t>
        <a:bodyPr/>
        <a:lstStyle/>
        <a:p>
          <a:endParaRPr lang="en-GB"/>
        </a:p>
      </dgm:t>
    </dgm:pt>
    <dgm:pt modelId="{BCD7D71E-9C9B-4305-A154-FE7FB5C90227}">
      <dgm:prSet phldrT="[Text]" custT="1"/>
      <dgm:spPr/>
      <dgm:t>
        <a:bodyPr/>
        <a:lstStyle/>
        <a:p>
          <a:pPr>
            <a:buNone/>
          </a:pP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Enablers</a:t>
          </a:r>
        </a:p>
      </dgm:t>
    </dgm:pt>
    <dgm:pt modelId="{0F9AD9BF-E9C9-4DC9-A1FC-6E8ED77D7E98}" type="parTrans" cxnId="{10B757F1-B66F-4313-8761-5C28449596F3}">
      <dgm:prSet/>
      <dgm:spPr/>
      <dgm:t>
        <a:bodyPr/>
        <a:lstStyle/>
        <a:p>
          <a:endParaRPr lang="en-GB"/>
        </a:p>
      </dgm:t>
    </dgm:pt>
    <dgm:pt modelId="{EA8E2068-0DA7-462B-BA98-2AFC6F3D298D}" type="sibTrans" cxnId="{10B757F1-B66F-4313-8761-5C28449596F3}">
      <dgm:prSet/>
      <dgm:spPr/>
      <dgm:t>
        <a:bodyPr/>
        <a:lstStyle/>
        <a:p>
          <a:endParaRPr lang="en-GB"/>
        </a:p>
      </dgm:t>
    </dgm:pt>
    <dgm:pt modelId="{5E9576FD-DB3F-4589-8D1B-4BF8CF690C8C}">
      <dgm:prSet phldrT="[Text]" custT="1"/>
      <dgm:spPr/>
      <dgm:t>
        <a:bodyPr/>
        <a:lstStyle/>
        <a:p>
          <a:pPr>
            <a:buNone/>
          </a:pPr>
          <a:r>
            <a:rPr lang="en-GB" sz="1400" b="1" dirty="0">
              <a:latin typeface="Arial" panose="020B0604020202020204" pitchFamily="34" charset="0"/>
              <a:cs typeface="Arial" panose="020B0604020202020204" pitchFamily="34" charset="0"/>
            </a:rPr>
            <a:t>Innovation</a:t>
          </a:r>
        </a:p>
      </dgm:t>
    </dgm:pt>
    <dgm:pt modelId="{13910294-1E33-4073-A4BB-BCE7D15DF3FF}" type="parTrans" cxnId="{FAAAD3E3-1E99-4F2E-A317-EDE93100067C}">
      <dgm:prSet/>
      <dgm:spPr/>
      <dgm:t>
        <a:bodyPr/>
        <a:lstStyle/>
        <a:p>
          <a:endParaRPr lang="en-GB"/>
        </a:p>
      </dgm:t>
    </dgm:pt>
    <dgm:pt modelId="{694D7A4A-C1DB-422D-BF8C-E0787AF22BBF}" type="sibTrans" cxnId="{FAAAD3E3-1E99-4F2E-A317-EDE93100067C}">
      <dgm:prSet/>
      <dgm:spPr/>
      <dgm:t>
        <a:bodyPr/>
        <a:lstStyle/>
        <a:p>
          <a:endParaRPr lang="en-GB"/>
        </a:p>
      </dgm:t>
    </dgm:pt>
    <dgm:pt modelId="{6A8EF2C7-C31C-4BEF-98BA-9CDECA507687}">
      <dgm:prSet phldrT="[Text]" custT="1"/>
      <dgm:spPr/>
      <dgm:t>
        <a:bodyPr/>
        <a:lstStyle/>
        <a:p>
          <a:pPr>
            <a:buNone/>
          </a:pPr>
          <a:r>
            <a:rPr lang="en-GB" sz="1400" b="1" dirty="0">
              <a:latin typeface="Arial" panose="020B0604020202020204" pitchFamily="34" charset="0"/>
              <a:cs typeface="Arial" panose="020B0604020202020204" pitchFamily="34" charset="0"/>
            </a:rPr>
            <a:t>Professionalism</a:t>
          </a:r>
        </a:p>
      </dgm:t>
    </dgm:pt>
    <dgm:pt modelId="{6DFDB97C-D59F-4B49-BCB1-43CEEE698CB7}" type="parTrans" cxnId="{9E64C965-0FF3-4580-A072-B2A7971C3B65}">
      <dgm:prSet/>
      <dgm:spPr/>
      <dgm:t>
        <a:bodyPr/>
        <a:lstStyle/>
        <a:p>
          <a:endParaRPr lang="en-GB"/>
        </a:p>
      </dgm:t>
    </dgm:pt>
    <dgm:pt modelId="{B41918E3-49C1-45A9-B47F-E3C43D556679}" type="sibTrans" cxnId="{9E64C965-0FF3-4580-A072-B2A7971C3B65}">
      <dgm:prSet/>
      <dgm:spPr/>
      <dgm:t>
        <a:bodyPr/>
        <a:lstStyle/>
        <a:p>
          <a:endParaRPr lang="en-GB"/>
        </a:p>
      </dgm:t>
    </dgm:pt>
    <dgm:pt modelId="{78BDCF13-EE66-4696-8F84-4EB8032B659F}">
      <dgm:prSet phldrT="[Text]" phldr="0" custT="1"/>
      <dgm:spPr/>
      <dgm:t>
        <a:bodyPr/>
        <a:lstStyle/>
        <a:p>
          <a:r>
            <a:rPr lang="en-GB" sz="1400" b="1" dirty="0">
              <a:latin typeface="Arial" panose="020B0604020202020204" pitchFamily="34" charset="0"/>
              <a:cs typeface="Arial" panose="020B0604020202020204" pitchFamily="34" charset="0"/>
            </a:rPr>
            <a:t>Customer focus</a:t>
          </a:r>
        </a:p>
      </dgm:t>
    </dgm:pt>
    <dgm:pt modelId="{88AA21D2-10B4-4FA0-90B9-0E02718C41A5}" type="parTrans" cxnId="{3FC385FC-ADCF-473F-B3FE-BC0848880038}">
      <dgm:prSet/>
      <dgm:spPr/>
      <dgm:t>
        <a:bodyPr/>
        <a:lstStyle/>
        <a:p>
          <a:endParaRPr lang="en-GB"/>
        </a:p>
      </dgm:t>
    </dgm:pt>
    <dgm:pt modelId="{9054E845-253C-437F-BFA9-47C9999A5542}" type="sibTrans" cxnId="{3FC385FC-ADCF-473F-B3FE-BC0848880038}">
      <dgm:prSet/>
      <dgm:spPr/>
      <dgm:t>
        <a:bodyPr/>
        <a:lstStyle/>
        <a:p>
          <a:endParaRPr lang="en-GB"/>
        </a:p>
      </dgm:t>
    </dgm:pt>
    <dgm:pt modelId="{7B87F189-E1C6-4CED-A823-C68EC7FF1FD8}">
      <dgm:prSet custT="1"/>
      <dgm:spPr/>
      <dgm:t>
        <a:bodyPr/>
        <a:lstStyle/>
        <a:p>
          <a:pPr>
            <a:buNone/>
          </a:pPr>
          <a:r>
            <a:rPr lang="en-GB" sz="1400" b="1" dirty="0">
              <a:latin typeface="Arial" panose="020B0604020202020204" pitchFamily="34" charset="0"/>
              <a:cs typeface="Arial" panose="020B0604020202020204" pitchFamily="34" charset="0"/>
            </a:rPr>
            <a:t>Strong safety culture</a:t>
          </a:r>
        </a:p>
      </dgm:t>
    </dgm:pt>
    <dgm:pt modelId="{35278717-B281-45CB-9A41-BF3E0B06D1CE}" type="parTrans" cxnId="{CF5387DB-1F6E-4D58-A5D4-CF85DF8082B4}">
      <dgm:prSet/>
      <dgm:spPr/>
      <dgm:t>
        <a:bodyPr/>
        <a:lstStyle/>
        <a:p>
          <a:endParaRPr lang="en-GB"/>
        </a:p>
      </dgm:t>
    </dgm:pt>
    <dgm:pt modelId="{7006B2A6-6E80-4024-88D6-3F36DAFBDC81}" type="sibTrans" cxnId="{CF5387DB-1F6E-4D58-A5D4-CF85DF8082B4}">
      <dgm:prSet/>
      <dgm:spPr/>
      <dgm:t>
        <a:bodyPr/>
        <a:lstStyle/>
        <a:p>
          <a:endParaRPr lang="en-GB"/>
        </a:p>
      </dgm:t>
    </dgm:pt>
    <dgm:pt modelId="{B1FF4E87-A5E6-42A0-86C4-B6E69031F162}">
      <dgm:prSet custT="1"/>
      <dgm:spPr/>
      <dgm:t>
        <a:bodyPr/>
        <a:lstStyle/>
        <a:p>
          <a:pPr>
            <a:buNone/>
          </a:pPr>
          <a:r>
            <a:rPr lang="en-GB" sz="1400" b="1" dirty="0">
              <a:latin typeface="Arial" panose="020B0604020202020204" pitchFamily="34" charset="0"/>
              <a:cs typeface="Arial" panose="020B0604020202020204" pitchFamily="34" charset="0"/>
            </a:rPr>
            <a:t>Bureaucracy</a:t>
          </a:r>
        </a:p>
      </dgm:t>
    </dgm:pt>
    <dgm:pt modelId="{1EC8E597-9BB5-4333-B5A8-98DF2D42FFC0}" type="parTrans" cxnId="{319E7AB7-9ADC-442E-8994-2C3D2D44E144}">
      <dgm:prSet/>
      <dgm:spPr/>
      <dgm:t>
        <a:bodyPr/>
        <a:lstStyle/>
        <a:p>
          <a:endParaRPr lang="en-GB"/>
        </a:p>
      </dgm:t>
    </dgm:pt>
    <dgm:pt modelId="{4DA208AD-62C6-467B-8BD0-DF9980FB8FFB}" type="sibTrans" cxnId="{319E7AB7-9ADC-442E-8994-2C3D2D44E144}">
      <dgm:prSet/>
      <dgm:spPr/>
      <dgm:t>
        <a:bodyPr/>
        <a:lstStyle/>
        <a:p>
          <a:endParaRPr lang="en-GB"/>
        </a:p>
      </dgm:t>
    </dgm:pt>
    <dgm:pt modelId="{2C2FAD23-9DD5-4C34-9B7E-A539720617F0}" type="pres">
      <dgm:prSet presAssocID="{60189055-F123-453C-82D7-19FA55CD8440}" presName="outerComposite" presStyleCnt="0">
        <dgm:presLayoutVars>
          <dgm:chMax val="2"/>
          <dgm:animLvl val="lvl"/>
          <dgm:resizeHandles val="exact"/>
        </dgm:presLayoutVars>
      </dgm:prSet>
      <dgm:spPr/>
    </dgm:pt>
    <dgm:pt modelId="{1D22198C-23F1-4644-A264-2179476F1737}" type="pres">
      <dgm:prSet presAssocID="{60189055-F123-453C-82D7-19FA55CD8440}" presName="dummyMaxCanvas" presStyleCnt="0"/>
      <dgm:spPr/>
    </dgm:pt>
    <dgm:pt modelId="{14F47C20-94A5-49E4-A60B-2B73BCFB9159}" type="pres">
      <dgm:prSet presAssocID="{60189055-F123-453C-82D7-19FA55CD8440}" presName="parentComposite" presStyleCnt="0"/>
      <dgm:spPr/>
    </dgm:pt>
    <dgm:pt modelId="{A4EBA366-E1FB-4D9F-AFAD-EB4986E5C544}" type="pres">
      <dgm:prSet presAssocID="{60189055-F123-453C-82D7-19FA55CD8440}" presName="parent1" presStyleLbl="alignAccFollowNode1" presStyleIdx="0" presStyleCnt="4" custLinFactNeighborX="23031" custLinFactNeighborY="13145">
        <dgm:presLayoutVars>
          <dgm:chMax val="4"/>
        </dgm:presLayoutVars>
      </dgm:prSet>
      <dgm:spPr/>
    </dgm:pt>
    <dgm:pt modelId="{29E7921C-BDF9-4587-B69C-72691E08F334}" type="pres">
      <dgm:prSet presAssocID="{60189055-F123-453C-82D7-19FA55CD8440}" presName="parent2" presStyleLbl="alignAccFollowNode1" presStyleIdx="1" presStyleCnt="4" custLinFactNeighborX="14605" custLinFactNeighborY="15166">
        <dgm:presLayoutVars>
          <dgm:chMax val="4"/>
        </dgm:presLayoutVars>
      </dgm:prSet>
      <dgm:spPr/>
    </dgm:pt>
    <dgm:pt modelId="{D053C1E7-530F-4DF3-945D-D58E17AB2580}" type="pres">
      <dgm:prSet presAssocID="{60189055-F123-453C-82D7-19FA55CD8440}" presName="childrenComposite" presStyleCnt="0"/>
      <dgm:spPr/>
    </dgm:pt>
    <dgm:pt modelId="{3E2D4A03-B961-423F-B419-7FDDDB17A583}" type="pres">
      <dgm:prSet presAssocID="{60189055-F123-453C-82D7-19FA55CD8440}" presName="dummyMaxCanvas_ChildArea" presStyleCnt="0"/>
      <dgm:spPr/>
    </dgm:pt>
    <dgm:pt modelId="{8281E3E1-A1E4-44DF-8757-ADE55328FBC1}" type="pres">
      <dgm:prSet presAssocID="{60189055-F123-453C-82D7-19FA55CD8440}" presName="fulcrum" presStyleLbl="alignAccFollowNode1" presStyleIdx="2" presStyleCnt="4"/>
      <dgm:spPr/>
    </dgm:pt>
    <dgm:pt modelId="{FDAD10DD-A016-45C3-B83F-4DDEA3DC355D}" type="pres">
      <dgm:prSet presAssocID="{60189055-F123-453C-82D7-19FA55CD8440}" presName="balance_34" presStyleLbl="alignAccFollowNode1" presStyleIdx="3" presStyleCnt="4">
        <dgm:presLayoutVars>
          <dgm:bulletEnabled val="1"/>
        </dgm:presLayoutVars>
      </dgm:prSet>
      <dgm:spPr/>
    </dgm:pt>
    <dgm:pt modelId="{A912B9B7-120E-4B66-B0FB-0B47A2B8CCE2}" type="pres">
      <dgm:prSet presAssocID="{60189055-F123-453C-82D7-19FA55CD8440}" presName="right_34_1" presStyleLbl="node1" presStyleIdx="0" presStyleCnt="7" custLinFactX="-40172" custLinFactNeighborX="-100000" custLinFactNeighborY="-26647">
        <dgm:presLayoutVars>
          <dgm:bulletEnabled val="1"/>
        </dgm:presLayoutVars>
      </dgm:prSet>
      <dgm:spPr/>
    </dgm:pt>
    <dgm:pt modelId="{6C37FD72-3B40-41C8-9FCB-BDB2B9833E21}" type="pres">
      <dgm:prSet presAssocID="{60189055-F123-453C-82D7-19FA55CD8440}" presName="right_34_2" presStyleLbl="node1" presStyleIdx="1" presStyleCnt="7" custScaleX="101284" custLinFactX="-38778" custLinFactNeighborX="-100000" custLinFactNeighborY="-17763">
        <dgm:presLayoutVars>
          <dgm:bulletEnabled val="1"/>
        </dgm:presLayoutVars>
      </dgm:prSet>
      <dgm:spPr/>
    </dgm:pt>
    <dgm:pt modelId="{CDF1C59A-A129-41D8-9084-DA5A37B1E061}" type="pres">
      <dgm:prSet presAssocID="{60189055-F123-453C-82D7-19FA55CD8440}" presName="right_34_3" presStyleLbl="node1" presStyleIdx="2" presStyleCnt="7" custLinFactX="-40592" custLinFactNeighborX="-100000" custLinFactNeighborY="-9078">
        <dgm:presLayoutVars>
          <dgm:bulletEnabled val="1"/>
        </dgm:presLayoutVars>
      </dgm:prSet>
      <dgm:spPr/>
    </dgm:pt>
    <dgm:pt modelId="{16478EE8-0C15-4B75-9798-F7629E21062C}" type="pres">
      <dgm:prSet presAssocID="{60189055-F123-453C-82D7-19FA55CD8440}" presName="right_34_4" presStyleLbl="node1" presStyleIdx="3" presStyleCnt="7" custLinFactX="-38640" custLinFactNeighborX="-100000" custLinFactNeighborY="-6810">
        <dgm:presLayoutVars>
          <dgm:bulletEnabled val="1"/>
        </dgm:presLayoutVars>
      </dgm:prSet>
      <dgm:spPr/>
    </dgm:pt>
    <dgm:pt modelId="{31A99D98-BDBC-4DC7-8CFF-E7D2D5F217A7}" type="pres">
      <dgm:prSet presAssocID="{60189055-F123-453C-82D7-19FA55CD8440}" presName="left_34_1" presStyleLbl="node1" presStyleIdx="4" presStyleCnt="7" custLinFactX="41834" custLinFactNeighborX="100000" custLinFactNeighborY="31225">
        <dgm:presLayoutVars>
          <dgm:bulletEnabled val="1"/>
        </dgm:presLayoutVars>
      </dgm:prSet>
      <dgm:spPr/>
    </dgm:pt>
    <dgm:pt modelId="{B216EA6D-0436-4C34-901F-FDAF22FC68CD}" type="pres">
      <dgm:prSet presAssocID="{60189055-F123-453C-82D7-19FA55CD8440}" presName="left_34_2" presStyleLbl="node1" presStyleIdx="5" presStyleCnt="7" custLinFactX="41198" custLinFactNeighborX="100000" custLinFactNeighborY="32793">
        <dgm:presLayoutVars>
          <dgm:bulletEnabled val="1"/>
        </dgm:presLayoutVars>
      </dgm:prSet>
      <dgm:spPr/>
    </dgm:pt>
    <dgm:pt modelId="{D472965D-58A3-42A5-BB5B-84F022F8D407}" type="pres">
      <dgm:prSet presAssocID="{60189055-F123-453C-82D7-19FA55CD8440}" presName="left_34_3" presStyleLbl="node1" presStyleIdx="6" presStyleCnt="7" custLinFactX="41782" custLinFactNeighborX="100000" custLinFactNeighborY="40623">
        <dgm:presLayoutVars>
          <dgm:bulletEnabled val="1"/>
        </dgm:presLayoutVars>
      </dgm:prSet>
      <dgm:spPr/>
    </dgm:pt>
  </dgm:ptLst>
  <dgm:cxnLst>
    <dgm:cxn modelId="{15FD5103-9FE3-4B53-BB5C-E8F7B5C748E7}" type="presOf" srcId="{6A8EF2C7-C31C-4BEF-98BA-9CDECA507687}" destId="{6C37FD72-3B40-41C8-9FCB-BDB2B9833E21}" srcOrd="0" destOrd="0" presId="urn:microsoft.com/office/officeart/2005/8/layout/balance1"/>
    <dgm:cxn modelId="{4EADCF1B-8CF6-4EA6-B268-7B6907D0708E}" srcId="{60189055-F123-453C-82D7-19FA55CD8440}" destId="{1438091D-A4E1-42A9-AFC5-CF590568BA69}" srcOrd="0" destOrd="0" parTransId="{ED0B3A4A-AA7D-499C-9F90-992BEAD8122E}" sibTransId="{49450883-E868-4E78-8ADE-CAC886C0CF1B}"/>
    <dgm:cxn modelId="{FBD6811D-6021-4E03-93AB-FC5EA76B37FD}" srcId="{1438091D-A4E1-42A9-AFC5-CF590568BA69}" destId="{5B2B359B-561F-4615-89F3-B8E585929991}" srcOrd="0" destOrd="0" parTransId="{AF4EAB3F-98CF-48CE-BD98-34E0B7573582}" sibTransId="{CEEDFBD8-1C19-4A02-8584-BBB9AC48D502}"/>
    <dgm:cxn modelId="{5989B665-1063-45A4-B0D0-D6DFF3012CF3}" type="presOf" srcId="{7B87F189-E1C6-4CED-A823-C68EC7FF1FD8}" destId="{16478EE8-0C15-4B75-9798-F7629E21062C}" srcOrd="0" destOrd="0" presId="urn:microsoft.com/office/officeart/2005/8/layout/balance1"/>
    <dgm:cxn modelId="{9E64C965-0FF3-4580-A072-B2A7971C3B65}" srcId="{BCD7D71E-9C9B-4305-A154-FE7FB5C90227}" destId="{6A8EF2C7-C31C-4BEF-98BA-9CDECA507687}" srcOrd="1" destOrd="0" parTransId="{6DFDB97C-D59F-4B49-BCB1-43CEEE698CB7}" sibTransId="{B41918E3-49C1-45A9-B47F-E3C43D556679}"/>
    <dgm:cxn modelId="{EE984156-6FA5-4BE8-BE30-00C73575A844}" type="presOf" srcId="{60189055-F123-453C-82D7-19FA55CD8440}" destId="{2C2FAD23-9DD5-4C34-9B7E-A539720617F0}" srcOrd="0" destOrd="0" presId="urn:microsoft.com/office/officeart/2005/8/layout/balance1"/>
    <dgm:cxn modelId="{C8146859-992A-4ADF-8D95-FABBED832D28}" type="presOf" srcId="{1438091D-A4E1-42A9-AFC5-CF590568BA69}" destId="{A4EBA366-E1FB-4D9F-AFAD-EB4986E5C544}" srcOrd="0" destOrd="0" presId="urn:microsoft.com/office/officeart/2005/8/layout/balance1"/>
    <dgm:cxn modelId="{0AAFD07A-E531-4296-8DE1-84967814F062}" srcId="{1438091D-A4E1-42A9-AFC5-CF590568BA69}" destId="{B7287EC0-F37A-4208-A12A-A1C9181ED207}" srcOrd="1" destOrd="0" parTransId="{850A4832-9AA3-455A-88BF-29DFEB048F49}" sibTransId="{135BECE6-5839-4ACE-B7A6-F5C12079AA33}"/>
    <dgm:cxn modelId="{B6C1D57A-192E-4183-93DB-6E78C6E9DC1F}" type="presOf" srcId="{5E9576FD-DB3F-4589-8D1B-4BF8CF690C8C}" destId="{A912B9B7-120E-4B66-B0FB-0B47A2B8CCE2}" srcOrd="0" destOrd="0" presId="urn:microsoft.com/office/officeart/2005/8/layout/balance1"/>
    <dgm:cxn modelId="{319E7AB7-9ADC-442E-8994-2C3D2D44E144}" srcId="{1438091D-A4E1-42A9-AFC5-CF590568BA69}" destId="{B1FF4E87-A5E6-42A0-86C4-B6E69031F162}" srcOrd="2" destOrd="0" parTransId="{1EC8E597-9BB5-4333-B5A8-98DF2D42FFC0}" sibTransId="{4DA208AD-62C6-467B-8BD0-DF9980FB8FFB}"/>
    <dgm:cxn modelId="{77616FC4-D4E1-4DE0-B123-385B1E99D7CC}" type="presOf" srcId="{BCD7D71E-9C9B-4305-A154-FE7FB5C90227}" destId="{29E7921C-BDF9-4587-B69C-72691E08F334}" srcOrd="0" destOrd="0" presId="urn:microsoft.com/office/officeart/2005/8/layout/balance1"/>
    <dgm:cxn modelId="{EEF640D8-858F-4B82-B4D7-617AE8B3B0DD}" type="presOf" srcId="{78BDCF13-EE66-4696-8F84-4EB8032B659F}" destId="{CDF1C59A-A129-41D8-9084-DA5A37B1E061}" srcOrd="0" destOrd="0" presId="urn:microsoft.com/office/officeart/2005/8/layout/balance1"/>
    <dgm:cxn modelId="{CF5387DB-1F6E-4D58-A5D4-CF85DF8082B4}" srcId="{BCD7D71E-9C9B-4305-A154-FE7FB5C90227}" destId="{7B87F189-E1C6-4CED-A823-C68EC7FF1FD8}" srcOrd="3" destOrd="0" parTransId="{35278717-B281-45CB-9A41-BF3E0B06D1CE}" sibTransId="{7006B2A6-6E80-4024-88D6-3F36DAFBDC81}"/>
    <dgm:cxn modelId="{FAAAD3E3-1E99-4F2E-A317-EDE93100067C}" srcId="{BCD7D71E-9C9B-4305-A154-FE7FB5C90227}" destId="{5E9576FD-DB3F-4589-8D1B-4BF8CF690C8C}" srcOrd="0" destOrd="0" parTransId="{13910294-1E33-4073-A4BB-BCE7D15DF3FF}" sibTransId="{694D7A4A-C1DB-422D-BF8C-E0787AF22BBF}"/>
    <dgm:cxn modelId="{F9576AE6-F71A-4A34-9BCD-9B3B6423F1AE}" type="presOf" srcId="{B7287EC0-F37A-4208-A12A-A1C9181ED207}" destId="{B216EA6D-0436-4C34-901F-FDAF22FC68CD}" srcOrd="0" destOrd="0" presId="urn:microsoft.com/office/officeart/2005/8/layout/balance1"/>
    <dgm:cxn modelId="{2CAF58EA-3DDF-4A97-9819-7EBF2AE851DD}" type="presOf" srcId="{5B2B359B-561F-4615-89F3-B8E585929991}" destId="{31A99D98-BDBC-4DC7-8CFF-E7D2D5F217A7}" srcOrd="0" destOrd="0" presId="urn:microsoft.com/office/officeart/2005/8/layout/balance1"/>
    <dgm:cxn modelId="{10B757F1-B66F-4313-8761-5C28449596F3}" srcId="{60189055-F123-453C-82D7-19FA55CD8440}" destId="{BCD7D71E-9C9B-4305-A154-FE7FB5C90227}" srcOrd="1" destOrd="0" parTransId="{0F9AD9BF-E9C9-4DC9-A1FC-6E8ED77D7E98}" sibTransId="{EA8E2068-0DA7-462B-BA98-2AFC6F3D298D}"/>
    <dgm:cxn modelId="{3FC385FC-ADCF-473F-B3FE-BC0848880038}" srcId="{BCD7D71E-9C9B-4305-A154-FE7FB5C90227}" destId="{78BDCF13-EE66-4696-8F84-4EB8032B659F}" srcOrd="2" destOrd="0" parTransId="{88AA21D2-10B4-4FA0-90B9-0E02718C41A5}" sibTransId="{9054E845-253C-437F-BFA9-47C9999A5542}"/>
    <dgm:cxn modelId="{B15D12FF-00EB-4B49-8F80-940890250232}" type="presOf" srcId="{B1FF4E87-A5E6-42A0-86C4-B6E69031F162}" destId="{D472965D-58A3-42A5-BB5B-84F022F8D407}" srcOrd="0" destOrd="0" presId="urn:microsoft.com/office/officeart/2005/8/layout/balance1"/>
    <dgm:cxn modelId="{F515B1E3-EFF9-4EDA-9335-E52382CA9EAC}" type="presParOf" srcId="{2C2FAD23-9DD5-4C34-9B7E-A539720617F0}" destId="{1D22198C-23F1-4644-A264-2179476F1737}" srcOrd="0" destOrd="0" presId="urn:microsoft.com/office/officeart/2005/8/layout/balance1"/>
    <dgm:cxn modelId="{A28B4F52-F815-4B57-8E52-A72A1790477C}" type="presParOf" srcId="{2C2FAD23-9DD5-4C34-9B7E-A539720617F0}" destId="{14F47C20-94A5-49E4-A60B-2B73BCFB9159}" srcOrd="1" destOrd="0" presId="urn:microsoft.com/office/officeart/2005/8/layout/balance1"/>
    <dgm:cxn modelId="{956AB135-BD43-4954-9EF6-A0DC0DFFFA88}" type="presParOf" srcId="{14F47C20-94A5-49E4-A60B-2B73BCFB9159}" destId="{A4EBA366-E1FB-4D9F-AFAD-EB4986E5C544}" srcOrd="0" destOrd="0" presId="urn:microsoft.com/office/officeart/2005/8/layout/balance1"/>
    <dgm:cxn modelId="{3F531EAF-3870-40C4-A802-09D066D6C0B5}" type="presParOf" srcId="{14F47C20-94A5-49E4-A60B-2B73BCFB9159}" destId="{29E7921C-BDF9-4587-B69C-72691E08F334}" srcOrd="1" destOrd="0" presId="urn:microsoft.com/office/officeart/2005/8/layout/balance1"/>
    <dgm:cxn modelId="{B9E7EF33-E22C-489E-9338-DA7E690A38F4}" type="presParOf" srcId="{2C2FAD23-9DD5-4C34-9B7E-A539720617F0}" destId="{D053C1E7-530F-4DF3-945D-D58E17AB2580}" srcOrd="2" destOrd="0" presId="urn:microsoft.com/office/officeart/2005/8/layout/balance1"/>
    <dgm:cxn modelId="{8A1757ED-8B22-47E0-8C4A-BD34D759CFC7}" type="presParOf" srcId="{D053C1E7-530F-4DF3-945D-D58E17AB2580}" destId="{3E2D4A03-B961-423F-B419-7FDDDB17A583}" srcOrd="0" destOrd="0" presId="urn:microsoft.com/office/officeart/2005/8/layout/balance1"/>
    <dgm:cxn modelId="{901EEF30-17EC-4BD2-B8B7-8D8C96DA6FCF}" type="presParOf" srcId="{D053C1E7-530F-4DF3-945D-D58E17AB2580}" destId="{8281E3E1-A1E4-44DF-8757-ADE55328FBC1}" srcOrd="1" destOrd="0" presId="urn:microsoft.com/office/officeart/2005/8/layout/balance1"/>
    <dgm:cxn modelId="{2FA04692-FDC2-41BF-B0AC-AC5FDA04BD16}" type="presParOf" srcId="{D053C1E7-530F-4DF3-945D-D58E17AB2580}" destId="{FDAD10DD-A016-45C3-B83F-4DDEA3DC355D}" srcOrd="2" destOrd="0" presId="urn:microsoft.com/office/officeart/2005/8/layout/balance1"/>
    <dgm:cxn modelId="{74E498CE-EF89-4C49-AFA5-2E2DE20409A1}" type="presParOf" srcId="{D053C1E7-530F-4DF3-945D-D58E17AB2580}" destId="{A912B9B7-120E-4B66-B0FB-0B47A2B8CCE2}" srcOrd="3" destOrd="0" presId="urn:microsoft.com/office/officeart/2005/8/layout/balance1"/>
    <dgm:cxn modelId="{297B49B4-3FA2-47C0-B35F-5E410BADF971}" type="presParOf" srcId="{D053C1E7-530F-4DF3-945D-D58E17AB2580}" destId="{6C37FD72-3B40-41C8-9FCB-BDB2B9833E21}" srcOrd="4" destOrd="0" presId="urn:microsoft.com/office/officeart/2005/8/layout/balance1"/>
    <dgm:cxn modelId="{518B407F-96A5-46C0-ADEB-85FC7733056E}" type="presParOf" srcId="{D053C1E7-530F-4DF3-945D-D58E17AB2580}" destId="{CDF1C59A-A129-41D8-9084-DA5A37B1E061}" srcOrd="5" destOrd="0" presId="urn:microsoft.com/office/officeart/2005/8/layout/balance1"/>
    <dgm:cxn modelId="{C757D65A-2119-40BE-8C8D-4F13AA680D54}" type="presParOf" srcId="{D053C1E7-530F-4DF3-945D-D58E17AB2580}" destId="{16478EE8-0C15-4B75-9798-F7629E21062C}" srcOrd="6" destOrd="0" presId="urn:microsoft.com/office/officeart/2005/8/layout/balance1"/>
    <dgm:cxn modelId="{5A2C6CDF-E17B-45DF-A024-5C8944F2C5B3}" type="presParOf" srcId="{D053C1E7-530F-4DF3-945D-D58E17AB2580}" destId="{31A99D98-BDBC-4DC7-8CFF-E7D2D5F217A7}" srcOrd="7" destOrd="0" presId="urn:microsoft.com/office/officeart/2005/8/layout/balance1"/>
    <dgm:cxn modelId="{ECC918F4-43AD-493D-92E5-7A7B38EF03F7}" type="presParOf" srcId="{D053C1E7-530F-4DF3-945D-D58E17AB2580}" destId="{B216EA6D-0436-4C34-901F-FDAF22FC68CD}" srcOrd="8" destOrd="0" presId="urn:microsoft.com/office/officeart/2005/8/layout/balance1"/>
    <dgm:cxn modelId="{51A01556-4BE0-4B77-BD97-55D97176C7CD}" type="presParOf" srcId="{D053C1E7-530F-4DF3-945D-D58E17AB2580}" destId="{D472965D-58A3-42A5-BB5B-84F022F8D407}" srcOrd="9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BB6867D-F344-4E01-9373-5EADA5E16067}" type="doc">
      <dgm:prSet loTypeId="urn:microsoft.com/office/officeart/2005/8/layout/chevron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GB"/>
        </a:p>
      </dgm:t>
    </dgm:pt>
    <dgm:pt modelId="{06A7A573-F5BC-4575-8A27-997BF7C191B5}">
      <dgm:prSet phldrT="[Text]" custT="1"/>
      <dgm:spPr/>
      <dgm:t>
        <a:bodyPr/>
        <a:lstStyle/>
        <a:p>
          <a:pPr>
            <a:buNone/>
          </a:pP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Improve Organisational Culture</a:t>
          </a:r>
        </a:p>
      </dgm:t>
    </dgm:pt>
    <dgm:pt modelId="{26F0E0A9-F955-4184-924B-8BC709FBAAA6}" type="parTrans" cxnId="{FABF9173-D959-4BAA-81AC-BBD2C7E8D779}">
      <dgm:prSet/>
      <dgm:spPr/>
      <dgm:t>
        <a:bodyPr/>
        <a:lstStyle/>
        <a:p>
          <a:endParaRPr lang="en-GB"/>
        </a:p>
      </dgm:t>
    </dgm:pt>
    <dgm:pt modelId="{0276A2E8-6BC9-42BC-83D1-EF24385B086A}" type="sibTrans" cxnId="{FABF9173-D959-4BAA-81AC-BBD2C7E8D779}">
      <dgm:prSet/>
      <dgm:spPr/>
      <dgm:t>
        <a:bodyPr/>
        <a:lstStyle/>
        <a:p>
          <a:endParaRPr lang="en-GB"/>
        </a:p>
      </dgm:t>
    </dgm:pt>
    <dgm:pt modelId="{B8B925EB-A7EF-44D2-BEC9-ADB0ECEF32B7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Increase employee participation</a:t>
          </a:r>
        </a:p>
      </dgm:t>
    </dgm:pt>
    <dgm:pt modelId="{AE19DC62-75D3-4D2A-84A5-A8F80AE612AE}" type="parTrans" cxnId="{5DFB8873-09C8-41EA-895C-ACBFEE3184D5}">
      <dgm:prSet/>
      <dgm:spPr/>
      <dgm:t>
        <a:bodyPr/>
        <a:lstStyle/>
        <a:p>
          <a:endParaRPr lang="en-GB"/>
        </a:p>
      </dgm:t>
    </dgm:pt>
    <dgm:pt modelId="{0A90AEFD-E3BF-442B-A602-35C626A855FB}" type="sibTrans" cxnId="{5DFB8873-09C8-41EA-895C-ACBFEE3184D5}">
      <dgm:prSet/>
      <dgm:spPr/>
      <dgm:t>
        <a:bodyPr/>
        <a:lstStyle/>
        <a:p>
          <a:endParaRPr lang="en-GB"/>
        </a:p>
      </dgm:t>
    </dgm:pt>
    <dgm:pt modelId="{262C1E53-7A13-42D0-8B5B-73C3D887E239}">
      <dgm:prSet phldrT="[Text]"/>
      <dgm:spPr/>
      <dgm:t>
        <a:bodyPr/>
        <a:lstStyle/>
        <a:p>
          <a:pPr>
            <a:buNone/>
          </a:pPr>
          <a:r>
            <a:rPr lang="en-GB" b="1" dirty="0">
              <a:latin typeface="Arial" panose="020B0604020202020204" pitchFamily="34" charset="0"/>
              <a:cs typeface="Arial" panose="020B0604020202020204" pitchFamily="34" charset="0"/>
            </a:rPr>
            <a:t>Expected Benefits</a:t>
          </a:r>
        </a:p>
      </dgm:t>
    </dgm:pt>
    <dgm:pt modelId="{A00E0215-E7AC-45CC-96A4-F1947F8BADF4}" type="parTrans" cxnId="{1C0F15B7-AB00-4718-8F9F-7AB9EF458E25}">
      <dgm:prSet/>
      <dgm:spPr/>
      <dgm:t>
        <a:bodyPr/>
        <a:lstStyle/>
        <a:p>
          <a:endParaRPr lang="en-GB"/>
        </a:p>
      </dgm:t>
    </dgm:pt>
    <dgm:pt modelId="{EC68B892-4AA4-4CDE-B9EF-8438B86DE3A3}" type="sibTrans" cxnId="{1C0F15B7-AB00-4718-8F9F-7AB9EF458E25}">
      <dgm:prSet/>
      <dgm:spPr/>
      <dgm:t>
        <a:bodyPr/>
        <a:lstStyle/>
        <a:p>
          <a:endParaRPr lang="en-GB"/>
        </a:p>
      </dgm:t>
    </dgm:pt>
    <dgm:pt modelId="{4286F345-2531-40CB-B9C2-DB7FB46DB42C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sz="1600" b="0" dirty="0">
              <a:latin typeface="Arial" panose="020B0604020202020204" pitchFamily="34" charset="0"/>
              <a:cs typeface="Arial" panose="020B0604020202020204" pitchFamily="34" charset="0"/>
            </a:rPr>
            <a:t>Higher employee engagement</a:t>
          </a:r>
        </a:p>
      </dgm:t>
    </dgm:pt>
    <dgm:pt modelId="{B723E425-A451-4A78-816D-9A97CA030FA0}" type="parTrans" cxnId="{1B30738E-D1A6-43B7-892B-008C8C8DF2D0}">
      <dgm:prSet/>
      <dgm:spPr/>
      <dgm:t>
        <a:bodyPr/>
        <a:lstStyle/>
        <a:p>
          <a:endParaRPr lang="en-GB"/>
        </a:p>
      </dgm:t>
    </dgm:pt>
    <dgm:pt modelId="{00FF0785-F540-42AC-87E0-6BCAA022DA5A}" type="sibTrans" cxnId="{1B30738E-D1A6-43B7-892B-008C8C8DF2D0}">
      <dgm:prSet/>
      <dgm:spPr/>
      <dgm:t>
        <a:bodyPr/>
        <a:lstStyle/>
        <a:p>
          <a:endParaRPr lang="en-GB"/>
        </a:p>
      </dgm:t>
    </dgm:pt>
    <dgm:pt modelId="{1B81783C-ED68-4318-AB6E-4F21427EC4CF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Develop transformational leadership</a:t>
          </a:r>
        </a:p>
      </dgm:t>
    </dgm:pt>
    <dgm:pt modelId="{41FD7C03-C3B8-48FE-9D3D-4585E52E88C1}" type="parTrans" cxnId="{8934FF27-4335-458E-9951-01739284B96D}">
      <dgm:prSet/>
      <dgm:spPr/>
      <dgm:t>
        <a:bodyPr/>
        <a:lstStyle/>
        <a:p>
          <a:endParaRPr lang="en-GB"/>
        </a:p>
      </dgm:t>
    </dgm:pt>
    <dgm:pt modelId="{0CDEA0BB-24CB-4A8D-8E8C-740976ADCEFD}" type="sibTrans" cxnId="{8934FF27-4335-458E-9951-01739284B96D}">
      <dgm:prSet/>
      <dgm:spPr/>
      <dgm:t>
        <a:bodyPr/>
        <a:lstStyle/>
        <a:p>
          <a:endParaRPr lang="en-GB"/>
        </a:p>
      </dgm:t>
    </dgm:pt>
    <dgm:pt modelId="{8254481A-4FF5-4710-8148-2E2610AA0A26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Strengthen communication</a:t>
          </a:r>
        </a:p>
      </dgm:t>
    </dgm:pt>
    <dgm:pt modelId="{5A7E4C57-140C-44E0-AD9D-864B16A34FF0}" type="parTrans" cxnId="{6196D89C-1C7E-4452-B15A-480631F1D74A}">
      <dgm:prSet/>
      <dgm:spPr/>
      <dgm:t>
        <a:bodyPr/>
        <a:lstStyle/>
        <a:p>
          <a:endParaRPr lang="en-GB"/>
        </a:p>
      </dgm:t>
    </dgm:pt>
    <dgm:pt modelId="{6AB850BC-1687-4FB9-8AB8-33270B171EAF}" type="sibTrans" cxnId="{6196D89C-1C7E-4452-B15A-480631F1D74A}">
      <dgm:prSet/>
      <dgm:spPr/>
      <dgm:t>
        <a:bodyPr/>
        <a:lstStyle/>
        <a:p>
          <a:endParaRPr lang="en-GB"/>
        </a:p>
      </dgm:t>
    </dgm:pt>
    <dgm:pt modelId="{144F8D4E-287A-4F60-B007-09EEBA104F2E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Reward innovation</a:t>
          </a:r>
        </a:p>
      </dgm:t>
    </dgm:pt>
    <dgm:pt modelId="{9E039059-1D1A-46FB-888F-46DC0773A05B}" type="parTrans" cxnId="{45B81222-A219-42A0-ACE2-D81C87737948}">
      <dgm:prSet/>
      <dgm:spPr/>
      <dgm:t>
        <a:bodyPr/>
        <a:lstStyle/>
        <a:p>
          <a:endParaRPr lang="en-GB"/>
        </a:p>
      </dgm:t>
    </dgm:pt>
    <dgm:pt modelId="{9F6C7B9B-5E4E-4E9C-8E57-DA9B20FEB738}" type="sibTrans" cxnId="{45B81222-A219-42A0-ACE2-D81C87737948}">
      <dgm:prSet/>
      <dgm:spPr/>
      <dgm:t>
        <a:bodyPr/>
        <a:lstStyle/>
        <a:p>
          <a:endParaRPr lang="en-GB"/>
        </a:p>
      </dgm:t>
    </dgm:pt>
    <dgm:pt modelId="{8E385671-D62A-4934-8723-143C63992D4A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Promote continuous learning</a:t>
          </a:r>
        </a:p>
      </dgm:t>
    </dgm:pt>
    <dgm:pt modelId="{3E1C8F20-3964-4998-B943-91786D1FEA8D}" type="parTrans" cxnId="{98DEC3A7-2234-48A5-9C5A-2192903C61AB}">
      <dgm:prSet/>
      <dgm:spPr/>
      <dgm:t>
        <a:bodyPr/>
        <a:lstStyle/>
        <a:p>
          <a:endParaRPr lang="en-GB"/>
        </a:p>
      </dgm:t>
    </dgm:pt>
    <dgm:pt modelId="{78A68EBD-8810-4FEE-B579-939288516921}" type="sibTrans" cxnId="{98DEC3A7-2234-48A5-9C5A-2192903C61AB}">
      <dgm:prSet/>
      <dgm:spPr/>
      <dgm:t>
        <a:bodyPr/>
        <a:lstStyle/>
        <a:p>
          <a:endParaRPr lang="en-GB"/>
        </a:p>
      </dgm:t>
    </dgm:pt>
    <dgm:pt modelId="{B8FC768E-AE41-4A94-9532-2F6AD1194BD5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sz="1600" b="0" dirty="0">
              <a:latin typeface="Arial" panose="020B0604020202020204" pitchFamily="34" charset="0"/>
              <a:cs typeface="Arial" panose="020B0604020202020204" pitchFamily="34" charset="0"/>
            </a:rPr>
            <a:t>Better customer satisfaction</a:t>
          </a:r>
        </a:p>
      </dgm:t>
    </dgm:pt>
    <dgm:pt modelId="{166BCBC8-E1C3-40DC-899E-8683B708DD60}" type="parTrans" cxnId="{B3F1EA5F-40B2-426F-BE59-EEEB92409D7D}">
      <dgm:prSet/>
      <dgm:spPr/>
      <dgm:t>
        <a:bodyPr/>
        <a:lstStyle/>
        <a:p>
          <a:endParaRPr lang="en-GB"/>
        </a:p>
      </dgm:t>
    </dgm:pt>
    <dgm:pt modelId="{7A251C5C-1D24-41C6-A270-660FBD48824E}" type="sibTrans" cxnId="{B3F1EA5F-40B2-426F-BE59-EEEB92409D7D}">
      <dgm:prSet/>
      <dgm:spPr/>
      <dgm:t>
        <a:bodyPr/>
        <a:lstStyle/>
        <a:p>
          <a:endParaRPr lang="en-GB"/>
        </a:p>
      </dgm:t>
    </dgm:pt>
    <dgm:pt modelId="{DE374077-72B7-4C9F-817B-3DCE2A786F72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sz="1600" b="0" dirty="0">
              <a:latin typeface="Arial" panose="020B0604020202020204" pitchFamily="34" charset="0"/>
              <a:cs typeface="Arial" panose="020B0604020202020204" pitchFamily="34" charset="0"/>
            </a:rPr>
            <a:t>Greater organisational performance</a:t>
          </a:r>
        </a:p>
      </dgm:t>
    </dgm:pt>
    <dgm:pt modelId="{C6418685-1F10-47AB-BA46-8D8BBE407B2A}" type="parTrans" cxnId="{72379784-FB87-473C-85CA-1322D073040B}">
      <dgm:prSet/>
      <dgm:spPr/>
      <dgm:t>
        <a:bodyPr/>
        <a:lstStyle/>
        <a:p>
          <a:endParaRPr lang="en-GB"/>
        </a:p>
      </dgm:t>
    </dgm:pt>
    <dgm:pt modelId="{9A8DA23E-97CF-455A-9040-38C307F62759}" type="sibTrans" cxnId="{72379784-FB87-473C-85CA-1322D073040B}">
      <dgm:prSet/>
      <dgm:spPr/>
      <dgm:t>
        <a:bodyPr/>
        <a:lstStyle/>
        <a:p>
          <a:endParaRPr lang="en-GB"/>
        </a:p>
      </dgm:t>
    </dgm:pt>
    <dgm:pt modelId="{BA3661AA-DF1F-4E63-8CC5-AF6E66CBC00A}" type="pres">
      <dgm:prSet presAssocID="{BBB6867D-F344-4E01-9373-5EADA5E16067}" presName="linearFlow" presStyleCnt="0">
        <dgm:presLayoutVars>
          <dgm:dir/>
          <dgm:animLvl val="lvl"/>
          <dgm:resizeHandles val="exact"/>
        </dgm:presLayoutVars>
      </dgm:prSet>
      <dgm:spPr/>
    </dgm:pt>
    <dgm:pt modelId="{FB1E8E03-5F26-4E9A-8C04-EDD0F33F070B}" type="pres">
      <dgm:prSet presAssocID="{06A7A573-F5BC-4575-8A27-997BF7C191B5}" presName="composite" presStyleCnt="0"/>
      <dgm:spPr/>
    </dgm:pt>
    <dgm:pt modelId="{2ACA7D60-A546-4862-A363-E8A01C1D2941}" type="pres">
      <dgm:prSet presAssocID="{06A7A573-F5BC-4575-8A27-997BF7C191B5}" presName="parentText" presStyleLbl="alignNode1" presStyleIdx="0" presStyleCnt="2" custLinFactNeighborX="-1885">
        <dgm:presLayoutVars>
          <dgm:chMax val="1"/>
          <dgm:bulletEnabled val="1"/>
        </dgm:presLayoutVars>
      </dgm:prSet>
      <dgm:spPr/>
    </dgm:pt>
    <dgm:pt modelId="{B3944334-A7D7-430A-9E01-83E6BC9596E0}" type="pres">
      <dgm:prSet presAssocID="{06A7A573-F5BC-4575-8A27-997BF7C191B5}" presName="descendantText" presStyleLbl="alignAcc1" presStyleIdx="0" presStyleCnt="2" custLinFactNeighborY="-676">
        <dgm:presLayoutVars>
          <dgm:bulletEnabled val="1"/>
        </dgm:presLayoutVars>
      </dgm:prSet>
      <dgm:spPr/>
    </dgm:pt>
    <dgm:pt modelId="{181CF15D-FCEF-49CE-8C65-9D2A2E9B11A4}" type="pres">
      <dgm:prSet presAssocID="{0276A2E8-6BC9-42BC-83D1-EF24385B086A}" presName="sp" presStyleCnt="0"/>
      <dgm:spPr/>
    </dgm:pt>
    <dgm:pt modelId="{7227856E-34A9-4DEF-BD79-1147795C5632}" type="pres">
      <dgm:prSet presAssocID="{262C1E53-7A13-42D0-8B5B-73C3D887E239}" presName="composite" presStyleCnt="0"/>
      <dgm:spPr/>
    </dgm:pt>
    <dgm:pt modelId="{A04A3BC8-CF7C-4BD5-90E9-4A1EB1F24DEF}" type="pres">
      <dgm:prSet presAssocID="{262C1E53-7A13-42D0-8B5B-73C3D887E239}" presName="parentText" presStyleLbl="alignNode1" presStyleIdx="1" presStyleCnt="2">
        <dgm:presLayoutVars>
          <dgm:chMax val="1"/>
          <dgm:bulletEnabled val="1"/>
        </dgm:presLayoutVars>
      </dgm:prSet>
      <dgm:spPr/>
    </dgm:pt>
    <dgm:pt modelId="{C138B1C7-B303-4EC4-9604-FD6C28BBFE23}" type="pres">
      <dgm:prSet presAssocID="{262C1E53-7A13-42D0-8B5B-73C3D887E239}" presName="descendantText" presStyleLbl="alignAcc1" presStyleIdx="1" presStyleCnt="2">
        <dgm:presLayoutVars>
          <dgm:bulletEnabled val="1"/>
        </dgm:presLayoutVars>
      </dgm:prSet>
      <dgm:spPr/>
    </dgm:pt>
  </dgm:ptLst>
  <dgm:cxnLst>
    <dgm:cxn modelId="{C6E10304-6ED6-4230-855D-D0CF81267EF4}" type="presOf" srcId="{B8FC768E-AE41-4A94-9532-2F6AD1194BD5}" destId="{C138B1C7-B303-4EC4-9604-FD6C28BBFE23}" srcOrd="0" destOrd="1" presId="urn:microsoft.com/office/officeart/2005/8/layout/chevron2"/>
    <dgm:cxn modelId="{D4040F10-129C-4397-A0D0-565A6C4C4FB2}" type="presOf" srcId="{4286F345-2531-40CB-B9C2-DB7FB46DB42C}" destId="{C138B1C7-B303-4EC4-9604-FD6C28BBFE23}" srcOrd="0" destOrd="0" presId="urn:microsoft.com/office/officeart/2005/8/layout/chevron2"/>
    <dgm:cxn modelId="{2464B617-17B2-420F-A773-C39AAD7CA10B}" type="presOf" srcId="{8E385671-D62A-4934-8723-143C63992D4A}" destId="{B3944334-A7D7-430A-9E01-83E6BC9596E0}" srcOrd="0" destOrd="4" presId="urn:microsoft.com/office/officeart/2005/8/layout/chevron2"/>
    <dgm:cxn modelId="{45B81222-A219-42A0-ACE2-D81C87737948}" srcId="{06A7A573-F5BC-4575-8A27-997BF7C191B5}" destId="{144F8D4E-287A-4F60-B007-09EEBA104F2E}" srcOrd="3" destOrd="0" parTransId="{9E039059-1D1A-46FB-888F-46DC0773A05B}" sibTransId="{9F6C7B9B-5E4E-4E9C-8E57-DA9B20FEB738}"/>
    <dgm:cxn modelId="{8934FF27-4335-458E-9951-01739284B96D}" srcId="{06A7A573-F5BC-4575-8A27-997BF7C191B5}" destId="{1B81783C-ED68-4318-AB6E-4F21427EC4CF}" srcOrd="1" destOrd="0" parTransId="{41FD7C03-C3B8-48FE-9D3D-4585E52E88C1}" sibTransId="{0CDEA0BB-24CB-4A8D-8E8C-740976ADCEFD}"/>
    <dgm:cxn modelId="{2776345E-6054-41AB-AC0D-50D1F0013D78}" type="presOf" srcId="{8254481A-4FF5-4710-8148-2E2610AA0A26}" destId="{B3944334-A7D7-430A-9E01-83E6BC9596E0}" srcOrd="0" destOrd="2" presId="urn:microsoft.com/office/officeart/2005/8/layout/chevron2"/>
    <dgm:cxn modelId="{B3F1EA5F-40B2-426F-BE59-EEEB92409D7D}" srcId="{262C1E53-7A13-42D0-8B5B-73C3D887E239}" destId="{B8FC768E-AE41-4A94-9532-2F6AD1194BD5}" srcOrd="1" destOrd="0" parTransId="{166BCBC8-E1C3-40DC-899E-8683B708DD60}" sibTransId="{7A251C5C-1D24-41C6-A270-660FBD48824E}"/>
    <dgm:cxn modelId="{5DFB8873-09C8-41EA-895C-ACBFEE3184D5}" srcId="{06A7A573-F5BC-4575-8A27-997BF7C191B5}" destId="{B8B925EB-A7EF-44D2-BEC9-ADB0ECEF32B7}" srcOrd="0" destOrd="0" parTransId="{AE19DC62-75D3-4D2A-84A5-A8F80AE612AE}" sibTransId="{0A90AEFD-E3BF-442B-A602-35C626A855FB}"/>
    <dgm:cxn modelId="{FABF9173-D959-4BAA-81AC-BBD2C7E8D779}" srcId="{BBB6867D-F344-4E01-9373-5EADA5E16067}" destId="{06A7A573-F5BC-4575-8A27-997BF7C191B5}" srcOrd="0" destOrd="0" parTransId="{26F0E0A9-F955-4184-924B-8BC709FBAAA6}" sibTransId="{0276A2E8-6BC9-42BC-83D1-EF24385B086A}"/>
    <dgm:cxn modelId="{5127EA77-5BC0-444D-B40A-2CE04BFC4857}" type="presOf" srcId="{06A7A573-F5BC-4575-8A27-997BF7C191B5}" destId="{2ACA7D60-A546-4862-A363-E8A01C1D2941}" srcOrd="0" destOrd="0" presId="urn:microsoft.com/office/officeart/2005/8/layout/chevron2"/>
    <dgm:cxn modelId="{72379784-FB87-473C-85CA-1322D073040B}" srcId="{262C1E53-7A13-42D0-8B5B-73C3D887E239}" destId="{DE374077-72B7-4C9F-817B-3DCE2A786F72}" srcOrd="2" destOrd="0" parTransId="{C6418685-1F10-47AB-BA46-8D8BBE407B2A}" sibTransId="{9A8DA23E-97CF-455A-9040-38C307F62759}"/>
    <dgm:cxn modelId="{1B30738E-D1A6-43B7-892B-008C8C8DF2D0}" srcId="{262C1E53-7A13-42D0-8B5B-73C3D887E239}" destId="{4286F345-2531-40CB-B9C2-DB7FB46DB42C}" srcOrd="0" destOrd="0" parTransId="{B723E425-A451-4A78-816D-9A97CA030FA0}" sibTransId="{00FF0785-F540-42AC-87E0-6BCAA022DA5A}"/>
    <dgm:cxn modelId="{218D8991-46D7-47F2-9352-E9962D554842}" type="presOf" srcId="{1B81783C-ED68-4318-AB6E-4F21427EC4CF}" destId="{B3944334-A7D7-430A-9E01-83E6BC9596E0}" srcOrd="0" destOrd="1" presId="urn:microsoft.com/office/officeart/2005/8/layout/chevron2"/>
    <dgm:cxn modelId="{6196D89C-1C7E-4452-B15A-480631F1D74A}" srcId="{06A7A573-F5BC-4575-8A27-997BF7C191B5}" destId="{8254481A-4FF5-4710-8148-2E2610AA0A26}" srcOrd="2" destOrd="0" parTransId="{5A7E4C57-140C-44E0-AD9D-864B16A34FF0}" sibTransId="{6AB850BC-1687-4FB9-8AB8-33270B171EAF}"/>
    <dgm:cxn modelId="{98DEC3A7-2234-48A5-9C5A-2192903C61AB}" srcId="{06A7A573-F5BC-4575-8A27-997BF7C191B5}" destId="{8E385671-D62A-4934-8723-143C63992D4A}" srcOrd="4" destOrd="0" parTransId="{3E1C8F20-3964-4998-B943-91786D1FEA8D}" sibTransId="{78A68EBD-8810-4FEE-B579-939288516921}"/>
    <dgm:cxn modelId="{3A99CAAF-E131-43EC-A3B2-C0132FC6FEEF}" type="presOf" srcId="{144F8D4E-287A-4F60-B007-09EEBA104F2E}" destId="{B3944334-A7D7-430A-9E01-83E6BC9596E0}" srcOrd="0" destOrd="3" presId="urn:microsoft.com/office/officeart/2005/8/layout/chevron2"/>
    <dgm:cxn modelId="{1C0F15B7-AB00-4718-8F9F-7AB9EF458E25}" srcId="{BBB6867D-F344-4E01-9373-5EADA5E16067}" destId="{262C1E53-7A13-42D0-8B5B-73C3D887E239}" srcOrd="1" destOrd="0" parTransId="{A00E0215-E7AC-45CC-96A4-F1947F8BADF4}" sibTransId="{EC68B892-4AA4-4CDE-B9EF-8438B86DE3A3}"/>
    <dgm:cxn modelId="{AC344EBD-2AC2-4C00-A2E2-46EF75B69109}" type="presOf" srcId="{DE374077-72B7-4C9F-817B-3DCE2A786F72}" destId="{C138B1C7-B303-4EC4-9604-FD6C28BBFE23}" srcOrd="0" destOrd="2" presId="urn:microsoft.com/office/officeart/2005/8/layout/chevron2"/>
    <dgm:cxn modelId="{304899D8-5DCE-45E1-9465-B31EAEF45782}" type="presOf" srcId="{BBB6867D-F344-4E01-9373-5EADA5E16067}" destId="{BA3661AA-DF1F-4E63-8CC5-AF6E66CBC00A}" srcOrd="0" destOrd="0" presId="urn:microsoft.com/office/officeart/2005/8/layout/chevron2"/>
    <dgm:cxn modelId="{DC9699ED-EA37-4771-B5FF-99F96435FC94}" type="presOf" srcId="{262C1E53-7A13-42D0-8B5B-73C3D887E239}" destId="{A04A3BC8-CF7C-4BD5-90E9-4A1EB1F24DEF}" srcOrd="0" destOrd="0" presId="urn:microsoft.com/office/officeart/2005/8/layout/chevron2"/>
    <dgm:cxn modelId="{9150BAFF-48B8-477A-85BA-06878A001807}" type="presOf" srcId="{B8B925EB-A7EF-44D2-BEC9-ADB0ECEF32B7}" destId="{B3944334-A7D7-430A-9E01-83E6BC9596E0}" srcOrd="0" destOrd="0" presId="urn:microsoft.com/office/officeart/2005/8/layout/chevron2"/>
    <dgm:cxn modelId="{AD510D52-2CA4-45BC-946B-E759702BCD2D}" type="presParOf" srcId="{BA3661AA-DF1F-4E63-8CC5-AF6E66CBC00A}" destId="{FB1E8E03-5F26-4E9A-8C04-EDD0F33F070B}" srcOrd="0" destOrd="0" presId="urn:microsoft.com/office/officeart/2005/8/layout/chevron2"/>
    <dgm:cxn modelId="{F5CFC7F4-0106-473D-9557-DCD07335739C}" type="presParOf" srcId="{FB1E8E03-5F26-4E9A-8C04-EDD0F33F070B}" destId="{2ACA7D60-A546-4862-A363-E8A01C1D2941}" srcOrd="0" destOrd="0" presId="urn:microsoft.com/office/officeart/2005/8/layout/chevron2"/>
    <dgm:cxn modelId="{F623F2D9-7D73-4C35-9F6E-31C46C14A613}" type="presParOf" srcId="{FB1E8E03-5F26-4E9A-8C04-EDD0F33F070B}" destId="{B3944334-A7D7-430A-9E01-83E6BC9596E0}" srcOrd="1" destOrd="0" presId="urn:microsoft.com/office/officeart/2005/8/layout/chevron2"/>
    <dgm:cxn modelId="{BD42C0F9-1B6F-4D4C-A5A6-26E8955E2059}" type="presParOf" srcId="{BA3661AA-DF1F-4E63-8CC5-AF6E66CBC00A}" destId="{181CF15D-FCEF-49CE-8C65-9D2A2E9B11A4}" srcOrd="1" destOrd="0" presId="urn:microsoft.com/office/officeart/2005/8/layout/chevron2"/>
    <dgm:cxn modelId="{2B5DBB88-F349-4064-A234-228A8D5288CD}" type="presParOf" srcId="{BA3661AA-DF1F-4E63-8CC5-AF6E66CBC00A}" destId="{7227856E-34A9-4DEF-BD79-1147795C5632}" srcOrd="2" destOrd="0" presId="urn:microsoft.com/office/officeart/2005/8/layout/chevron2"/>
    <dgm:cxn modelId="{CC6CBD77-F5AC-4AFB-B960-507A08A05A91}" type="presParOf" srcId="{7227856E-34A9-4DEF-BD79-1147795C5632}" destId="{A04A3BC8-CF7C-4BD5-90E9-4A1EB1F24DEF}" srcOrd="0" destOrd="0" presId="urn:microsoft.com/office/officeart/2005/8/layout/chevron2"/>
    <dgm:cxn modelId="{8B667B7D-C530-4109-827E-A74BC1C7E752}" type="presParOf" srcId="{7227856E-34A9-4DEF-BD79-1147795C5632}" destId="{C138B1C7-B303-4EC4-9604-FD6C28BBFE2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A5F8E9-38B2-4E89-AE6D-24CF2CD3C0CD}">
      <dsp:nvSpPr>
        <dsp:cNvPr id="0" name=""/>
        <dsp:cNvSpPr/>
      </dsp:nvSpPr>
      <dsp:spPr>
        <a:xfrm>
          <a:off x="7863" y="217581"/>
          <a:ext cx="2350374" cy="14102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Arial" panose="020B0604020202020204" pitchFamily="34" charset="0"/>
              <a:cs typeface="Arial" panose="020B0604020202020204" pitchFamily="34" charset="0"/>
            </a:rPr>
            <a:t>Examine organisational culture at British Airways.</a:t>
          </a:r>
        </a:p>
      </dsp:txBody>
      <dsp:txXfrm>
        <a:off x="49167" y="258885"/>
        <a:ext cx="2267766" cy="1327616"/>
      </dsp:txXfrm>
    </dsp:sp>
    <dsp:sp modelId="{318474ED-6D21-46FD-A4F9-A52DFC3968F5}">
      <dsp:nvSpPr>
        <dsp:cNvPr id="0" name=""/>
        <dsp:cNvSpPr/>
      </dsp:nvSpPr>
      <dsp:spPr>
        <a:xfrm>
          <a:off x="2565071" y="631247"/>
          <a:ext cx="498279" cy="5828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>
        <a:off x="2565071" y="747825"/>
        <a:ext cx="348795" cy="349736"/>
      </dsp:txXfrm>
    </dsp:sp>
    <dsp:sp modelId="{B964EC3F-9F07-4D19-9CD4-50B60CFFAFF2}">
      <dsp:nvSpPr>
        <dsp:cNvPr id="0" name=""/>
        <dsp:cNvSpPr/>
      </dsp:nvSpPr>
      <dsp:spPr>
        <a:xfrm>
          <a:off x="3298387" y="217581"/>
          <a:ext cx="2350374" cy="14102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Arial" panose="020B0604020202020204" pitchFamily="34" charset="0"/>
              <a:cs typeface="Arial" panose="020B0604020202020204" pitchFamily="34" charset="0"/>
            </a:rPr>
            <a:t>Analyse how culture influences structure and decision-making.</a:t>
          </a:r>
        </a:p>
      </dsp:txBody>
      <dsp:txXfrm>
        <a:off x="3339691" y="258885"/>
        <a:ext cx="2267766" cy="1327616"/>
      </dsp:txXfrm>
    </dsp:sp>
    <dsp:sp modelId="{ACF0A5B0-D693-4D96-B724-B04C56CEC7BC}">
      <dsp:nvSpPr>
        <dsp:cNvPr id="0" name=""/>
        <dsp:cNvSpPr/>
      </dsp:nvSpPr>
      <dsp:spPr>
        <a:xfrm>
          <a:off x="5855595" y="631247"/>
          <a:ext cx="498279" cy="5828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>
        <a:off x="5855595" y="747825"/>
        <a:ext cx="348795" cy="349736"/>
      </dsp:txXfrm>
    </dsp:sp>
    <dsp:sp modelId="{380F69F8-7E8E-48FF-BB44-8338B9E22D9A}">
      <dsp:nvSpPr>
        <dsp:cNvPr id="0" name=""/>
        <dsp:cNvSpPr/>
      </dsp:nvSpPr>
      <dsp:spPr>
        <a:xfrm>
          <a:off x="6588911" y="217581"/>
          <a:ext cx="2350374" cy="14102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Arial" panose="020B0604020202020204" pitchFamily="34" charset="0"/>
              <a:cs typeface="Arial" panose="020B0604020202020204" pitchFamily="34" charset="0"/>
            </a:rPr>
            <a:t>Apply organisational culture theories.</a:t>
          </a:r>
        </a:p>
      </dsp:txBody>
      <dsp:txXfrm>
        <a:off x="6630215" y="258885"/>
        <a:ext cx="2267766" cy="1327616"/>
      </dsp:txXfrm>
    </dsp:sp>
    <dsp:sp modelId="{3C984D66-0A1F-416F-B88B-C25D32866C40}">
      <dsp:nvSpPr>
        <dsp:cNvPr id="0" name=""/>
        <dsp:cNvSpPr/>
      </dsp:nvSpPr>
      <dsp:spPr>
        <a:xfrm rot="5400000">
          <a:off x="7514959" y="1792332"/>
          <a:ext cx="498279" cy="5828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 rot="-5400000">
        <a:off x="7589231" y="1834638"/>
        <a:ext cx="349736" cy="348795"/>
      </dsp:txXfrm>
    </dsp:sp>
    <dsp:sp modelId="{3143AF72-06BF-432D-8BED-707C6A15B877}">
      <dsp:nvSpPr>
        <dsp:cNvPr id="0" name=""/>
        <dsp:cNvSpPr/>
      </dsp:nvSpPr>
      <dsp:spPr>
        <a:xfrm>
          <a:off x="6588911" y="2567955"/>
          <a:ext cx="2350374" cy="14102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Arial" panose="020B0604020202020204" pitchFamily="34" charset="0"/>
              <a:cs typeface="Arial" panose="020B0604020202020204" pitchFamily="34" charset="0"/>
            </a:rPr>
            <a:t>Assess whether culture is an enabler or barrier.</a:t>
          </a:r>
        </a:p>
      </dsp:txBody>
      <dsp:txXfrm>
        <a:off x="6630215" y="2609259"/>
        <a:ext cx="2267766" cy="1327616"/>
      </dsp:txXfrm>
    </dsp:sp>
    <dsp:sp modelId="{08148FA7-4F32-4DA8-A4FB-27CC1E1724AC}">
      <dsp:nvSpPr>
        <dsp:cNvPr id="0" name=""/>
        <dsp:cNvSpPr/>
      </dsp:nvSpPr>
      <dsp:spPr>
        <a:xfrm rot="10800000">
          <a:off x="5883799" y="2981621"/>
          <a:ext cx="498279" cy="5828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 rot="10800000">
        <a:off x="6033283" y="3098199"/>
        <a:ext cx="348795" cy="349736"/>
      </dsp:txXfrm>
    </dsp:sp>
    <dsp:sp modelId="{98F7A42F-74A5-44C4-BEB7-E9F28BC9240B}">
      <dsp:nvSpPr>
        <dsp:cNvPr id="0" name=""/>
        <dsp:cNvSpPr/>
      </dsp:nvSpPr>
      <dsp:spPr>
        <a:xfrm>
          <a:off x="3298387" y="2567955"/>
          <a:ext cx="2350374" cy="14102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Arial" panose="020B0604020202020204" pitchFamily="34" charset="0"/>
              <a:cs typeface="Arial" panose="020B0604020202020204" pitchFamily="34" charset="0"/>
            </a:rPr>
            <a:t>Provide recommendations to improve organisational performance.</a:t>
          </a:r>
        </a:p>
      </dsp:txBody>
      <dsp:txXfrm>
        <a:off x="3339691" y="2609259"/>
        <a:ext cx="2267766" cy="132761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D80305-3655-4B0C-BFA3-CF692FD878E2}">
      <dsp:nvSpPr>
        <dsp:cNvPr id="0" name=""/>
        <dsp:cNvSpPr/>
      </dsp:nvSpPr>
      <dsp:spPr>
        <a:xfrm>
          <a:off x="4170237" y="2418092"/>
          <a:ext cx="1981296" cy="198129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latin typeface="Arial" panose="020B0604020202020204" pitchFamily="34" charset="0"/>
              <a:cs typeface="Arial" panose="020B0604020202020204" pitchFamily="34" charset="0"/>
            </a:rPr>
            <a:t>According to Mullins &amp; Christy (2016)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latin typeface="Arial" panose="020B0604020202020204" pitchFamily="34" charset="0"/>
              <a:cs typeface="Arial" panose="020B0604020202020204" pitchFamily="34" charset="0"/>
            </a:rPr>
            <a:t>Organisational culture influences:</a:t>
          </a:r>
        </a:p>
      </dsp:txBody>
      <dsp:txXfrm>
        <a:off x="4460391" y="2708246"/>
        <a:ext cx="1400988" cy="1400988"/>
      </dsp:txXfrm>
    </dsp:sp>
    <dsp:sp modelId="{78A8FFB3-ACCE-4D0C-BA50-E271E7555FE8}">
      <dsp:nvSpPr>
        <dsp:cNvPr id="0" name=""/>
        <dsp:cNvSpPr/>
      </dsp:nvSpPr>
      <dsp:spPr>
        <a:xfrm rot="10800000">
          <a:off x="2160152" y="3126406"/>
          <a:ext cx="1899530" cy="564669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8BA1FD-B26A-46D7-AC02-71D116E7F92F}">
      <dsp:nvSpPr>
        <dsp:cNvPr id="0" name=""/>
        <dsp:cNvSpPr/>
      </dsp:nvSpPr>
      <dsp:spPr>
        <a:xfrm>
          <a:off x="1466698" y="2853977"/>
          <a:ext cx="1386907" cy="11095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Organisational performance</a:t>
          </a:r>
        </a:p>
      </dsp:txBody>
      <dsp:txXfrm>
        <a:off x="1499195" y="2886474"/>
        <a:ext cx="1321913" cy="1044531"/>
      </dsp:txXfrm>
    </dsp:sp>
    <dsp:sp modelId="{2C85206F-9689-4AEB-B322-CC6CACC6EC1A}">
      <dsp:nvSpPr>
        <dsp:cNvPr id="0" name=""/>
        <dsp:cNvSpPr/>
      </dsp:nvSpPr>
      <dsp:spPr>
        <a:xfrm rot="12960000">
          <a:off x="2551852" y="1920877"/>
          <a:ext cx="1899530" cy="564669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91A58A-DD62-4A5B-B70A-334D16381C20}">
      <dsp:nvSpPr>
        <dsp:cNvPr id="0" name=""/>
        <dsp:cNvSpPr/>
      </dsp:nvSpPr>
      <dsp:spPr>
        <a:xfrm>
          <a:off x="2039787" y="1090191"/>
          <a:ext cx="1386907" cy="11095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Employee motivation</a:t>
          </a:r>
        </a:p>
      </dsp:txBody>
      <dsp:txXfrm>
        <a:off x="2072284" y="1122688"/>
        <a:ext cx="1321913" cy="1044531"/>
      </dsp:txXfrm>
    </dsp:sp>
    <dsp:sp modelId="{369EB756-323C-4D42-98A7-C869769AB8BF}">
      <dsp:nvSpPr>
        <dsp:cNvPr id="0" name=""/>
        <dsp:cNvSpPr/>
      </dsp:nvSpPr>
      <dsp:spPr>
        <a:xfrm rot="15120000">
          <a:off x="3577336" y="1175819"/>
          <a:ext cx="1899530" cy="564669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97ED06-C794-4E16-974A-96DD1123439C}">
      <dsp:nvSpPr>
        <dsp:cNvPr id="0" name=""/>
        <dsp:cNvSpPr/>
      </dsp:nvSpPr>
      <dsp:spPr>
        <a:xfrm>
          <a:off x="3540154" y="111"/>
          <a:ext cx="1386907" cy="11095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>
              <a:latin typeface="Arial" panose="020B0604020202020204" pitchFamily="34" charset="0"/>
              <a:cs typeface="Arial" panose="020B0604020202020204" pitchFamily="34" charset="0"/>
            </a:rPr>
            <a:t>Job satisfaction</a:t>
          </a:r>
        </a:p>
      </dsp:txBody>
      <dsp:txXfrm>
        <a:off x="3572651" y="32608"/>
        <a:ext cx="1321913" cy="1044531"/>
      </dsp:txXfrm>
    </dsp:sp>
    <dsp:sp modelId="{ECE4C805-BBFB-41B4-9308-32813789BF78}">
      <dsp:nvSpPr>
        <dsp:cNvPr id="0" name=""/>
        <dsp:cNvSpPr/>
      </dsp:nvSpPr>
      <dsp:spPr>
        <a:xfrm rot="17280000">
          <a:off x="4844904" y="1175819"/>
          <a:ext cx="1899530" cy="564669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C8EA8F-7A5A-4F77-9D76-76EEB390A263}">
      <dsp:nvSpPr>
        <dsp:cNvPr id="0" name=""/>
        <dsp:cNvSpPr/>
      </dsp:nvSpPr>
      <dsp:spPr>
        <a:xfrm>
          <a:off x="5394709" y="111"/>
          <a:ext cx="1386907" cy="11095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>
              <a:latin typeface="Arial" panose="020B0604020202020204" pitchFamily="34" charset="0"/>
              <a:cs typeface="Arial" panose="020B0604020202020204" pitchFamily="34" charset="0"/>
            </a:rPr>
            <a:t>Leadership</a:t>
          </a:r>
          <a:endParaRPr lang="en-GB" sz="17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27206" y="32608"/>
        <a:ext cx="1321913" cy="1044531"/>
      </dsp:txXfrm>
    </dsp:sp>
    <dsp:sp modelId="{B3141F5B-DCA8-451A-B818-612E9229B638}">
      <dsp:nvSpPr>
        <dsp:cNvPr id="0" name=""/>
        <dsp:cNvSpPr/>
      </dsp:nvSpPr>
      <dsp:spPr>
        <a:xfrm rot="19440000">
          <a:off x="5870388" y="1920877"/>
          <a:ext cx="1899530" cy="564669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BCF6E9-5AA2-4BFD-A988-A7E810578DF3}">
      <dsp:nvSpPr>
        <dsp:cNvPr id="0" name=""/>
        <dsp:cNvSpPr/>
      </dsp:nvSpPr>
      <dsp:spPr>
        <a:xfrm>
          <a:off x="6895076" y="1090191"/>
          <a:ext cx="1386907" cy="11095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Decision-making</a:t>
          </a:r>
        </a:p>
      </dsp:txBody>
      <dsp:txXfrm>
        <a:off x="6927573" y="1122688"/>
        <a:ext cx="1321913" cy="1044531"/>
      </dsp:txXfrm>
    </dsp:sp>
    <dsp:sp modelId="{38DA0022-4F2B-44BF-8CFA-4ADECCDADAB7}">
      <dsp:nvSpPr>
        <dsp:cNvPr id="0" name=""/>
        <dsp:cNvSpPr/>
      </dsp:nvSpPr>
      <dsp:spPr>
        <a:xfrm>
          <a:off x="6262088" y="3126406"/>
          <a:ext cx="1899530" cy="564669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3C18BB-8E39-4683-942F-781A7B28A853}">
      <dsp:nvSpPr>
        <dsp:cNvPr id="0" name=""/>
        <dsp:cNvSpPr/>
      </dsp:nvSpPr>
      <dsp:spPr>
        <a:xfrm>
          <a:off x="7468165" y="2853977"/>
          <a:ext cx="1386907" cy="11095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Organisational structure</a:t>
          </a:r>
        </a:p>
      </dsp:txBody>
      <dsp:txXfrm>
        <a:off x="7500662" y="2886474"/>
        <a:ext cx="1321913" cy="104453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0DB3E5-3D9A-4794-A961-F80A2114B92D}">
      <dsp:nvSpPr>
        <dsp:cNvPr id="0" name=""/>
        <dsp:cNvSpPr/>
      </dsp:nvSpPr>
      <dsp:spPr>
        <a:xfrm>
          <a:off x="1078299" y="39146"/>
          <a:ext cx="4312658" cy="3769806"/>
        </a:xfrm>
        <a:prstGeom prst="rightArrow">
          <a:avLst>
            <a:gd name="adj1" fmla="val 70000"/>
            <a:gd name="adj2" fmla="val 50000"/>
          </a:avLst>
        </a:prstGeom>
        <a:solidFill>
          <a:srgbClr val="C00000">
            <a:alpha val="90000"/>
          </a:srgbClr>
        </a:solidFill>
        <a:ln w="19050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9525" rIns="19050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1500" b="1" kern="1200">
              <a:latin typeface="Arial" panose="020B0604020202020204" pitchFamily="34" charset="0"/>
              <a:cs typeface="Arial" panose="020B0604020202020204" pitchFamily="34" charset="0"/>
            </a:rPr>
            <a:t>UK's national airline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1500" b="1" kern="1200">
              <a:latin typeface="Arial" panose="020B0604020202020204" pitchFamily="34" charset="0"/>
              <a:cs typeface="Arial" panose="020B0604020202020204" pitchFamily="34" charset="0"/>
            </a:rPr>
            <a:t>Part of International Airlines Group (IAG)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1500" b="1" kern="1200">
              <a:latin typeface="Arial" panose="020B0604020202020204" pitchFamily="34" charset="0"/>
              <a:cs typeface="Arial" panose="020B0604020202020204" pitchFamily="34" charset="0"/>
            </a:rPr>
            <a:t>Operates worldwide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1500" b="1" kern="1200" dirty="0">
              <a:latin typeface="Arial" panose="020B0604020202020204" pitchFamily="34" charset="0"/>
              <a:cs typeface="Arial" panose="020B0604020202020204" pitchFamily="34" charset="0"/>
            </a:rPr>
            <a:t>Highly regulated industry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1500" b="1" kern="1200" dirty="0">
              <a:latin typeface="Arial" panose="020B0604020202020204" pitchFamily="34" charset="0"/>
              <a:cs typeface="Arial" panose="020B0604020202020204" pitchFamily="34" charset="0"/>
            </a:rPr>
            <a:t>Focus on: -Safety, Customer service, Innovation, Sustainability.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1500" kern="1200"/>
        </a:p>
      </dsp:txBody>
      <dsp:txXfrm>
        <a:off x="2156464" y="604617"/>
        <a:ext cx="2102420" cy="2638864"/>
      </dsp:txXfrm>
    </dsp:sp>
    <dsp:sp modelId="{16EC505E-44AB-42BE-8A8F-6AA7DAEA2138}">
      <dsp:nvSpPr>
        <dsp:cNvPr id="0" name=""/>
        <dsp:cNvSpPr/>
      </dsp:nvSpPr>
      <dsp:spPr>
        <a:xfrm>
          <a:off x="134" y="845885"/>
          <a:ext cx="2156329" cy="2156329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>
              <a:latin typeface="Arial" panose="020B0604020202020204" pitchFamily="34" charset="0"/>
              <a:cs typeface="Arial" panose="020B0604020202020204" pitchFamily="34" charset="0"/>
            </a:rPr>
            <a:t>About British Airways</a:t>
          </a:r>
        </a:p>
      </dsp:txBody>
      <dsp:txXfrm>
        <a:off x="315921" y="1161672"/>
        <a:ext cx="1524755" cy="1524755"/>
      </dsp:txXfrm>
    </dsp:sp>
    <dsp:sp modelId="{A989C6F6-62E6-4CD6-9D59-6484C7C4DF0F}">
      <dsp:nvSpPr>
        <dsp:cNvPr id="0" name=""/>
        <dsp:cNvSpPr/>
      </dsp:nvSpPr>
      <dsp:spPr>
        <a:xfrm>
          <a:off x="6738798" y="63989"/>
          <a:ext cx="4312658" cy="3769806"/>
        </a:xfrm>
        <a:prstGeom prst="rightArrow">
          <a:avLst>
            <a:gd name="adj1" fmla="val 70000"/>
            <a:gd name="adj2" fmla="val 50000"/>
          </a:avLst>
        </a:prstGeom>
        <a:solidFill>
          <a:srgbClr val="C00000">
            <a:alpha val="90000"/>
          </a:srgbClr>
        </a:solidFill>
        <a:ln w="19050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9525" rIns="19050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1500" b="1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endParaRPr lang="en-GB" sz="1500" b="1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1500" b="1" kern="1200" dirty="0">
              <a:latin typeface="Arial" panose="020B0604020202020204" pitchFamily="34" charset="0"/>
              <a:cs typeface="Arial" panose="020B0604020202020204" pitchFamily="34" charset="0"/>
            </a:rPr>
            <a:t>Formal organisational structure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1500" b="1" kern="1200" dirty="0">
              <a:latin typeface="Arial" panose="020B0604020202020204" pitchFamily="34" charset="0"/>
              <a:cs typeface="Arial" panose="020B0604020202020204" pitchFamily="34" charset="0"/>
            </a:rPr>
            <a:t>Operational decision-making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1500" b="1" kern="1200" dirty="0">
              <a:latin typeface="Arial" panose="020B0604020202020204" pitchFamily="34" charset="0"/>
              <a:cs typeface="Arial" panose="020B0604020202020204" pitchFamily="34" charset="0"/>
            </a:rPr>
            <a:t>Customer experience</a:t>
          </a:r>
        </a:p>
      </dsp:txBody>
      <dsp:txXfrm>
        <a:off x="7816963" y="629460"/>
        <a:ext cx="2102420" cy="2638864"/>
      </dsp:txXfrm>
    </dsp:sp>
    <dsp:sp modelId="{FE5F3ECD-FD5B-4B08-BF74-D4D0CBBFDD8D}">
      <dsp:nvSpPr>
        <dsp:cNvPr id="0" name=""/>
        <dsp:cNvSpPr/>
      </dsp:nvSpPr>
      <dsp:spPr>
        <a:xfrm>
          <a:off x="5660499" y="845885"/>
          <a:ext cx="2156329" cy="2156329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>
              <a:latin typeface="Arial" panose="020B0604020202020204" pitchFamily="34" charset="0"/>
              <a:cs typeface="Arial" panose="020B0604020202020204" pitchFamily="34" charset="0"/>
            </a:rPr>
            <a:t>Culture Influences</a:t>
          </a:r>
        </a:p>
      </dsp:txBody>
      <dsp:txXfrm>
        <a:off x="5976286" y="1161672"/>
        <a:ext cx="1524755" cy="152475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EBA366-E1FB-4D9F-AFAD-EB4986E5C544}">
      <dsp:nvSpPr>
        <dsp:cNvPr id="0" name=""/>
        <dsp:cNvSpPr/>
      </dsp:nvSpPr>
      <dsp:spPr>
        <a:xfrm>
          <a:off x="1690518" y="143444"/>
          <a:ext cx="1964252" cy="1091251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Barriers</a:t>
          </a:r>
        </a:p>
      </dsp:txBody>
      <dsp:txXfrm>
        <a:off x="1722480" y="175406"/>
        <a:ext cx="1900328" cy="1027327"/>
      </dsp:txXfrm>
    </dsp:sp>
    <dsp:sp modelId="{29E7921C-BDF9-4587-B69C-72691E08F334}">
      <dsp:nvSpPr>
        <dsp:cNvPr id="0" name=""/>
        <dsp:cNvSpPr/>
      </dsp:nvSpPr>
      <dsp:spPr>
        <a:xfrm>
          <a:off x="4362263" y="165499"/>
          <a:ext cx="1964252" cy="1091251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Enablers</a:t>
          </a:r>
        </a:p>
      </dsp:txBody>
      <dsp:txXfrm>
        <a:off x="4394225" y="197461"/>
        <a:ext cx="1900328" cy="1027327"/>
      </dsp:txXfrm>
    </dsp:sp>
    <dsp:sp modelId="{8281E3E1-A1E4-44DF-8757-ADE55328FBC1}">
      <dsp:nvSpPr>
        <dsp:cNvPr id="0" name=""/>
        <dsp:cNvSpPr/>
      </dsp:nvSpPr>
      <dsp:spPr>
        <a:xfrm>
          <a:off x="3229664" y="4637817"/>
          <a:ext cx="818438" cy="818438"/>
        </a:xfrm>
        <a:prstGeom prst="triangl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DAD10DD-A016-45C3-B83F-4DDEA3DC355D}">
      <dsp:nvSpPr>
        <dsp:cNvPr id="0" name=""/>
        <dsp:cNvSpPr/>
      </dsp:nvSpPr>
      <dsp:spPr>
        <a:xfrm rot="240000">
          <a:off x="1182818" y="4287107"/>
          <a:ext cx="4912130" cy="34348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912B9B7-120E-4B66-B0FB-0B47A2B8CCE2}">
      <dsp:nvSpPr>
        <dsp:cNvPr id="0" name=""/>
        <dsp:cNvSpPr/>
      </dsp:nvSpPr>
      <dsp:spPr>
        <a:xfrm rot="240000">
          <a:off x="1345839" y="3453116"/>
          <a:ext cx="1949322" cy="67318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Arial" panose="020B0604020202020204" pitchFamily="34" charset="0"/>
              <a:cs typeface="Arial" panose="020B0604020202020204" pitchFamily="34" charset="0"/>
            </a:rPr>
            <a:t>Innovation</a:t>
          </a:r>
        </a:p>
      </dsp:txBody>
      <dsp:txXfrm>
        <a:off x="1378701" y="3485978"/>
        <a:ext cx="1883598" cy="607463"/>
      </dsp:txXfrm>
    </dsp:sp>
    <dsp:sp modelId="{6C37FD72-3B40-41C8-9FCB-BDB2B9833E21}">
      <dsp:nvSpPr>
        <dsp:cNvPr id="0" name=""/>
        <dsp:cNvSpPr/>
      </dsp:nvSpPr>
      <dsp:spPr>
        <a:xfrm rot="240000">
          <a:off x="1415284" y="2805532"/>
          <a:ext cx="1975082" cy="67138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Professionalism</a:t>
          </a:r>
        </a:p>
      </dsp:txBody>
      <dsp:txXfrm>
        <a:off x="1448058" y="2838306"/>
        <a:ext cx="1909534" cy="605838"/>
      </dsp:txXfrm>
    </dsp:sp>
    <dsp:sp modelId="{CDF1C59A-A129-41D8-9084-DA5A37B1E061}">
      <dsp:nvSpPr>
        <dsp:cNvPr id="0" name=""/>
        <dsp:cNvSpPr/>
      </dsp:nvSpPr>
      <dsp:spPr>
        <a:xfrm rot="240000">
          <a:off x="1446600" y="2154539"/>
          <a:ext cx="1949322" cy="67318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Arial" panose="020B0604020202020204" pitchFamily="34" charset="0"/>
              <a:cs typeface="Arial" panose="020B0604020202020204" pitchFamily="34" charset="0"/>
            </a:rPr>
            <a:t>Customer focus</a:t>
          </a:r>
        </a:p>
      </dsp:txBody>
      <dsp:txXfrm>
        <a:off x="1479462" y="2187401"/>
        <a:ext cx="1883598" cy="607463"/>
      </dsp:txXfrm>
    </dsp:sp>
    <dsp:sp modelId="{16478EE8-0C15-4B75-9798-F7629E21062C}">
      <dsp:nvSpPr>
        <dsp:cNvPr id="0" name=""/>
        <dsp:cNvSpPr/>
      </dsp:nvSpPr>
      <dsp:spPr>
        <a:xfrm rot="240000">
          <a:off x="1540037" y="1452628"/>
          <a:ext cx="1949322" cy="67318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Arial" panose="020B0604020202020204" pitchFamily="34" charset="0"/>
              <a:cs typeface="Arial" panose="020B0604020202020204" pitchFamily="34" charset="0"/>
            </a:rPr>
            <a:t>Strong safety culture</a:t>
          </a:r>
        </a:p>
      </dsp:txBody>
      <dsp:txXfrm>
        <a:off x="1572899" y="1485490"/>
        <a:ext cx="1883598" cy="607463"/>
      </dsp:txXfrm>
    </dsp:sp>
    <dsp:sp modelId="{31A99D98-BDBC-4DC7-8CFF-E7D2D5F217A7}">
      <dsp:nvSpPr>
        <dsp:cNvPr id="0" name=""/>
        <dsp:cNvSpPr/>
      </dsp:nvSpPr>
      <dsp:spPr>
        <a:xfrm rot="240000">
          <a:off x="4124830" y="3724022"/>
          <a:ext cx="1949322" cy="67318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Arial" panose="020B0604020202020204" pitchFamily="34" charset="0"/>
              <a:cs typeface="Arial" panose="020B0604020202020204" pitchFamily="34" charset="0"/>
            </a:rPr>
            <a:t>Resistance to change</a:t>
          </a:r>
        </a:p>
      </dsp:txBody>
      <dsp:txXfrm>
        <a:off x="4157692" y="3756884"/>
        <a:ext cx="1883598" cy="607463"/>
      </dsp:txXfrm>
    </dsp:sp>
    <dsp:sp modelId="{B216EA6D-0436-4C34-901F-FDAF22FC68CD}">
      <dsp:nvSpPr>
        <dsp:cNvPr id="0" name=""/>
        <dsp:cNvSpPr/>
      </dsp:nvSpPr>
      <dsp:spPr>
        <a:xfrm rot="240000">
          <a:off x="4166726" y="3016458"/>
          <a:ext cx="1949322" cy="67318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Arial" panose="020B0604020202020204" pitchFamily="34" charset="0"/>
              <a:cs typeface="Arial" panose="020B0604020202020204" pitchFamily="34" charset="0"/>
            </a:rPr>
            <a:t>Industrial disputes</a:t>
          </a:r>
        </a:p>
      </dsp:txBody>
      <dsp:txXfrm>
        <a:off x="4199588" y="3049320"/>
        <a:ext cx="1883598" cy="607463"/>
      </dsp:txXfrm>
    </dsp:sp>
    <dsp:sp modelId="{D472965D-58A3-42A5-BB5B-84F022F8D407}">
      <dsp:nvSpPr>
        <dsp:cNvPr id="0" name=""/>
        <dsp:cNvSpPr/>
      </dsp:nvSpPr>
      <dsp:spPr>
        <a:xfrm rot="240000">
          <a:off x="4232919" y="2359462"/>
          <a:ext cx="1949322" cy="67318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Arial" panose="020B0604020202020204" pitchFamily="34" charset="0"/>
              <a:cs typeface="Arial" panose="020B0604020202020204" pitchFamily="34" charset="0"/>
            </a:rPr>
            <a:t>Bureaucracy</a:t>
          </a:r>
        </a:p>
      </dsp:txBody>
      <dsp:txXfrm>
        <a:off x="4265781" y="2392324"/>
        <a:ext cx="1883598" cy="60746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CA7D60-A546-4862-A363-E8A01C1D2941}">
      <dsp:nvSpPr>
        <dsp:cNvPr id="0" name=""/>
        <dsp:cNvSpPr/>
      </dsp:nvSpPr>
      <dsp:spPr>
        <a:xfrm rot="5400000">
          <a:off x="-342137" y="344867"/>
          <a:ext cx="2280918" cy="1596642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Improve Organisational Culture</a:t>
          </a:r>
        </a:p>
      </dsp:txBody>
      <dsp:txXfrm rot="-5400000">
        <a:off x="1" y="801050"/>
        <a:ext cx="1596642" cy="684276"/>
      </dsp:txXfrm>
    </dsp:sp>
    <dsp:sp modelId="{B3944334-A7D7-430A-9E01-83E6BC9596E0}">
      <dsp:nvSpPr>
        <dsp:cNvPr id="0" name=""/>
        <dsp:cNvSpPr/>
      </dsp:nvSpPr>
      <dsp:spPr>
        <a:xfrm rot="5400000">
          <a:off x="5017007" y="-3420364"/>
          <a:ext cx="1483376" cy="83241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Increase employee participation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Develop transformational leadership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Strengthen communication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Reward innovation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Promote continuous learning</a:t>
          </a:r>
        </a:p>
      </dsp:txBody>
      <dsp:txXfrm rot="-5400000">
        <a:off x="1596642" y="72413"/>
        <a:ext cx="8251694" cy="1338552"/>
      </dsp:txXfrm>
    </dsp:sp>
    <dsp:sp modelId="{A04A3BC8-CF7C-4BD5-90E9-4A1EB1F24DEF}">
      <dsp:nvSpPr>
        <dsp:cNvPr id="0" name=""/>
        <dsp:cNvSpPr/>
      </dsp:nvSpPr>
      <dsp:spPr>
        <a:xfrm rot="5400000">
          <a:off x="-342137" y="2340438"/>
          <a:ext cx="2280918" cy="1596642"/>
        </a:xfrm>
        <a:prstGeom prst="chevron">
          <a:avLst/>
        </a:prstGeom>
        <a:solidFill>
          <a:schemeClr val="accent2">
            <a:hueOff val="1354814"/>
            <a:satOff val="-6632"/>
            <a:lumOff val="3725"/>
            <a:alphaOff val="0"/>
          </a:schemeClr>
        </a:solidFill>
        <a:ln w="19050" cap="rnd" cmpd="sng" algn="ctr">
          <a:solidFill>
            <a:schemeClr val="accent2">
              <a:hueOff val="1354814"/>
              <a:satOff val="-6632"/>
              <a:lumOff val="372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Arial" panose="020B0604020202020204" pitchFamily="34" charset="0"/>
              <a:cs typeface="Arial" panose="020B0604020202020204" pitchFamily="34" charset="0"/>
            </a:rPr>
            <a:t>Expected Benefits</a:t>
          </a:r>
        </a:p>
      </dsp:txBody>
      <dsp:txXfrm rot="-5400000">
        <a:off x="1" y="2796621"/>
        <a:ext cx="1596642" cy="684276"/>
      </dsp:txXfrm>
    </dsp:sp>
    <dsp:sp modelId="{C138B1C7-B303-4EC4-9604-FD6C28BBFE23}">
      <dsp:nvSpPr>
        <dsp:cNvPr id="0" name=""/>
        <dsp:cNvSpPr/>
      </dsp:nvSpPr>
      <dsp:spPr>
        <a:xfrm rot="5400000">
          <a:off x="5017397" y="-1422454"/>
          <a:ext cx="1482596" cy="83241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1354814"/>
              <a:satOff val="-6632"/>
              <a:lumOff val="372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1600" b="0" kern="1200" dirty="0">
              <a:latin typeface="Arial" panose="020B0604020202020204" pitchFamily="34" charset="0"/>
              <a:cs typeface="Arial" panose="020B0604020202020204" pitchFamily="34" charset="0"/>
            </a:rPr>
            <a:t>Higher employee engagement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1600" b="0" kern="1200" dirty="0">
              <a:latin typeface="Arial" panose="020B0604020202020204" pitchFamily="34" charset="0"/>
              <a:cs typeface="Arial" panose="020B0604020202020204" pitchFamily="34" charset="0"/>
            </a:rPr>
            <a:t>Better customer satisfaction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1600" b="0" kern="1200" dirty="0">
              <a:latin typeface="Arial" panose="020B0604020202020204" pitchFamily="34" charset="0"/>
              <a:cs typeface="Arial" panose="020B0604020202020204" pitchFamily="34" charset="0"/>
            </a:rPr>
            <a:t>Greater organisational performance</a:t>
          </a:r>
        </a:p>
      </dsp:txBody>
      <dsp:txXfrm rot="-5400000">
        <a:off x="1596642" y="2070675"/>
        <a:ext cx="8251732" cy="13378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994E23-609E-4887-9A21-8F917E7598D0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15A553-6D6D-4550-AD0E-B8296DA48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762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presentation explores how organisational culture affects British Airways. It explains how culture shapes decision-making and organisational structure, applies key theories, evaluates its impact on organisational performance, and concludes with recommendations.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15A553-6D6D-4550-AD0E-B8296DA486E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977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Organisational culture is often described as "the way things are done around here." It shapes employee behaviour and affects almost every aspect of an organisation.</a:t>
            </a:r>
          </a:p>
          <a:p>
            <a:br>
              <a:rPr lang="en-GB" dirty="0"/>
            </a:b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15A553-6D6D-4550-AD0E-B8296DA486E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1867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British Airways operates in one of the world's most competitive industries. Because aviation is highly regulated, organisational culture strongly influences operational performance and customer service.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15A553-6D6D-4550-AD0E-B8296DA486E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800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Schein explains culture at three levels. British Airways demonstrates visible symbols such as uniforms, promotes values like customer service, and is built upon strong assumptions regarding safety.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15A553-6D6D-4550-AD0E-B8296DA486E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0700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British Airways has adapted its organisational culture to respond to major external pressures by investing in technology, sustainability and improved customer service.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15A553-6D6D-4550-AD0E-B8296DA486E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705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Although organisational culture has occasionally created challenges through employee disputes and bureaucracy, overall it supports organisational success.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15A553-6D6D-4550-AD0E-B8296DA486E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0210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These recommendations are based on organisational behaviour theories and aim to strengthen organisational culture while improving long-term organisational performance.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15A553-6D6D-4550-AD0E-B8296DA486E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4397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15A553-6D6D-4550-AD0E-B8296DA486E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3153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EB6F6-26D6-4830-BB79-B5E65A06984F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39EC-5412-4749-9B6D-7F9FB568A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761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EB6F6-26D6-4830-BB79-B5E65A06984F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39EC-5412-4749-9B6D-7F9FB568A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558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EB6F6-26D6-4830-BB79-B5E65A06984F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39EC-5412-4749-9B6D-7F9FB568A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603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EB6F6-26D6-4830-BB79-B5E65A06984F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39EC-5412-4749-9B6D-7F9FB568A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702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EB6F6-26D6-4830-BB79-B5E65A06984F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39EC-5412-4749-9B6D-7F9FB568A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432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EB6F6-26D6-4830-BB79-B5E65A06984F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39EC-5412-4749-9B6D-7F9FB568A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16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EB6F6-26D6-4830-BB79-B5E65A06984F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39EC-5412-4749-9B6D-7F9FB568A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261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EB6F6-26D6-4830-BB79-B5E65A06984F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39EC-5412-4749-9B6D-7F9FB568A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286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EB6F6-26D6-4830-BB79-B5E65A06984F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39EC-5412-4749-9B6D-7F9FB568A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955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EB6F6-26D6-4830-BB79-B5E65A06984F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39EC-5412-4749-9B6D-7F9FB568A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002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EB6F6-26D6-4830-BB79-B5E65A06984F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39EC-5412-4749-9B6D-7F9FB568A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8243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EB6F6-26D6-4830-BB79-B5E65A06984F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39EC-5412-4749-9B6D-7F9FB568A13B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269584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EB6F6-26D6-4830-BB79-B5E65A06984F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39EC-5412-4749-9B6D-7F9FB568A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3620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EB6F6-26D6-4830-BB79-B5E65A06984F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39EC-5412-4749-9B6D-7F9FB568A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2007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EB6F6-26D6-4830-BB79-B5E65A06984F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39EC-5412-4749-9B6D-7F9FB568A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11499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EB6F6-26D6-4830-BB79-B5E65A06984F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39EC-5412-4749-9B6D-7F9FB568A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4213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EB6F6-26D6-4830-BB79-B5E65A06984F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039EC-5412-4749-9B6D-7F9FB568A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998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C9FEB6F6-26D6-4830-BB79-B5E65A06984F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F039EC-5412-4749-9B6D-7F9FB568A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3089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6" r:id="rId12"/>
    <p:sldLayoutId id="2147483787" r:id="rId13"/>
    <p:sldLayoutId id="2147483788" r:id="rId14"/>
    <p:sldLayoutId id="2147483789" r:id="rId15"/>
    <p:sldLayoutId id="2147483790" r:id="rId16"/>
    <p:sldLayoutId id="214748379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1.jpeg"/><Relationship Id="rId7" Type="http://schemas.openxmlformats.org/officeDocument/2006/relationships/diagramQuickStyle" Target="../diagrams/quickStyle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12.png"/><Relationship Id="rId9" Type="http://schemas.microsoft.com/office/2007/relationships/diagramDrawing" Target="../diagrams/drawin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412E3267-7ABE-412B-8580-47EC0D1F61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0B62C5A-2250-4380-AB23-DB87446CCE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>
            <a:extLst>
              <a:ext uri="{FF2B5EF4-FFF2-40B4-BE49-F238E27FC236}">
                <a16:creationId xmlns:a16="http://schemas.microsoft.com/office/drawing/2014/main" id="{D42CF425-7213-4F89-B0FF-4C2BDDD9C6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35DA97D-88F8-4249-B650-4FC9FD50A3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3F38673-6E30-4BAE-AC67-0B283EBF42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202A25CB-1ED1-4C87-AB49-8D3BC684D1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95E2DB-90F9-BD64-2790-8A6474B71D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063" y="452718"/>
            <a:ext cx="5097519" cy="44944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Module code: LCLM 5005</a:t>
            </a:r>
            <a:b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Programme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: BA (Hons) Leadership and Management Skills for the Workplace</a:t>
            </a:r>
            <a:b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Module: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Organisational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Culture</a:t>
            </a:r>
            <a:b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Task 2</a:t>
            </a:r>
            <a:b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Title: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Organisational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Culture and Its Influence on British Airways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7D9681AB-65CF-47E9-9FA3-7B05D63499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270819" y="-63600"/>
            <a:ext cx="6858001" cy="6985200"/>
          </a:xfrm>
          <a:custGeom>
            <a:avLst/>
            <a:gdLst>
              <a:gd name="connsiteX0" fmla="*/ 6858001 w 6858001"/>
              <a:gd name="connsiteY0" fmla="*/ 1177 h 6985200"/>
              <a:gd name="connsiteX1" fmla="*/ 6858001 w 6858001"/>
              <a:gd name="connsiteY1" fmla="*/ 1344715 h 6985200"/>
              <a:gd name="connsiteX2" fmla="*/ 6858000 w 6858001"/>
              <a:gd name="connsiteY2" fmla="*/ 1344715 h 6985200"/>
              <a:gd name="connsiteX3" fmla="*/ 6858000 w 6858001"/>
              <a:gd name="connsiteY3" fmla="*/ 6985200 h 6985200"/>
              <a:gd name="connsiteX4" fmla="*/ 0 w 6858001"/>
              <a:gd name="connsiteY4" fmla="*/ 6985199 h 6985200"/>
              <a:gd name="connsiteX5" fmla="*/ 0 w 6858001"/>
              <a:gd name="connsiteY5" fmla="*/ 887191 h 6985200"/>
              <a:gd name="connsiteX6" fmla="*/ 1 w 6858001"/>
              <a:gd name="connsiteY6" fmla="*/ 887191 h 6985200"/>
              <a:gd name="connsiteX7" fmla="*/ 1 w 6858001"/>
              <a:gd name="connsiteY7" fmla="*/ 0 h 6985200"/>
              <a:gd name="connsiteX8" fmla="*/ 40463 w 6858001"/>
              <a:gd name="connsiteY8" fmla="*/ 5883 h 6985200"/>
              <a:gd name="connsiteX9" fmla="*/ 159107 w 6858001"/>
              <a:gd name="connsiteY9" fmla="*/ 23196 h 6985200"/>
              <a:gd name="connsiteX10" fmla="*/ 245518 w 6858001"/>
              <a:gd name="connsiteY10" fmla="*/ 35299 h 6985200"/>
              <a:gd name="connsiteX11" fmla="*/ 348388 w 6858001"/>
              <a:gd name="connsiteY11" fmla="*/ 48073 h 6985200"/>
              <a:gd name="connsiteX12" fmla="*/ 470460 w 6858001"/>
              <a:gd name="connsiteY12" fmla="*/ 63369 h 6985200"/>
              <a:gd name="connsiteX13" fmla="*/ 605563 w 6858001"/>
              <a:gd name="connsiteY13" fmla="*/ 79506 h 6985200"/>
              <a:gd name="connsiteX14" fmla="*/ 757810 w 6858001"/>
              <a:gd name="connsiteY14" fmla="*/ 96483 h 6985200"/>
              <a:gd name="connsiteX15" fmla="*/ 923774 w 6858001"/>
              <a:gd name="connsiteY15" fmla="*/ 114469 h 6985200"/>
              <a:gd name="connsiteX16" fmla="*/ 1104139 w 6858001"/>
              <a:gd name="connsiteY16" fmla="*/ 132454 h 6985200"/>
              <a:gd name="connsiteX17" fmla="*/ 1296163 w 6858001"/>
              <a:gd name="connsiteY17" fmla="*/ 150776 h 6985200"/>
              <a:gd name="connsiteX18" fmla="*/ 1503275 w 6858001"/>
              <a:gd name="connsiteY18" fmla="*/ 167753 h 6985200"/>
              <a:gd name="connsiteX19" fmla="*/ 1719988 w 6858001"/>
              <a:gd name="connsiteY19" fmla="*/ 184058 h 6985200"/>
              <a:gd name="connsiteX20" fmla="*/ 1949045 w 6858001"/>
              <a:gd name="connsiteY20" fmla="*/ 198849 h 6985200"/>
              <a:gd name="connsiteX21" fmla="*/ 2187703 w 6858001"/>
              <a:gd name="connsiteY21" fmla="*/ 212969 h 6985200"/>
              <a:gd name="connsiteX22" fmla="*/ 2436649 w 6858001"/>
              <a:gd name="connsiteY22" fmla="*/ 226248 h 6985200"/>
              <a:gd name="connsiteX23" fmla="*/ 2564208 w 6858001"/>
              <a:gd name="connsiteY23" fmla="*/ 230955 h 6985200"/>
              <a:gd name="connsiteX24" fmla="*/ 2694509 w 6858001"/>
              <a:gd name="connsiteY24" fmla="*/ 236165 h 6985200"/>
              <a:gd name="connsiteX25" fmla="*/ 2826869 w 6858001"/>
              <a:gd name="connsiteY25" fmla="*/ 241040 h 6985200"/>
              <a:gd name="connsiteX26" fmla="*/ 2959914 w 6858001"/>
              <a:gd name="connsiteY26" fmla="*/ 244234 h 6985200"/>
              <a:gd name="connsiteX27" fmla="*/ 3095702 w 6858001"/>
              <a:gd name="connsiteY27" fmla="*/ 247091 h 6985200"/>
              <a:gd name="connsiteX28" fmla="*/ 3232862 w 6858001"/>
              <a:gd name="connsiteY28" fmla="*/ 250117 h 6985200"/>
              <a:gd name="connsiteX29" fmla="*/ 3372766 w 6858001"/>
              <a:gd name="connsiteY29" fmla="*/ 252134 h 6985200"/>
              <a:gd name="connsiteX30" fmla="*/ 3514040 w 6858001"/>
              <a:gd name="connsiteY30" fmla="*/ 252134 h 6985200"/>
              <a:gd name="connsiteX31" fmla="*/ 3656686 w 6858001"/>
              <a:gd name="connsiteY31" fmla="*/ 253142 h 6985200"/>
              <a:gd name="connsiteX32" fmla="*/ 3800705 w 6858001"/>
              <a:gd name="connsiteY32" fmla="*/ 252134 h 6985200"/>
              <a:gd name="connsiteX33" fmla="*/ 3946780 w 6858001"/>
              <a:gd name="connsiteY33" fmla="*/ 250117 h 6985200"/>
              <a:gd name="connsiteX34" fmla="*/ 4092856 w 6858001"/>
              <a:gd name="connsiteY34" fmla="*/ 248268 h 6985200"/>
              <a:gd name="connsiteX35" fmla="*/ 4240988 w 6858001"/>
              <a:gd name="connsiteY35" fmla="*/ 244234 h 6985200"/>
              <a:gd name="connsiteX36" fmla="*/ 4390492 w 6858001"/>
              <a:gd name="connsiteY36" fmla="*/ 240032 h 6985200"/>
              <a:gd name="connsiteX37" fmla="*/ 4539997 w 6858001"/>
              <a:gd name="connsiteY37" fmla="*/ 235157 h 6985200"/>
              <a:gd name="connsiteX38" fmla="*/ 4690873 w 6858001"/>
              <a:gd name="connsiteY38" fmla="*/ 228266 h 6985200"/>
              <a:gd name="connsiteX39" fmla="*/ 4843120 w 6858001"/>
              <a:gd name="connsiteY39" fmla="*/ 220029 h 6985200"/>
              <a:gd name="connsiteX40" fmla="*/ 4996054 w 6858001"/>
              <a:gd name="connsiteY40" fmla="*/ 212129 h 6985200"/>
              <a:gd name="connsiteX41" fmla="*/ 5148987 w 6858001"/>
              <a:gd name="connsiteY41" fmla="*/ 202044 h 6985200"/>
              <a:gd name="connsiteX42" fmla="*/ 5303978 w 6858001"/>
              <a:gd name="connsiteY42" fmla="*/ 189941 h 6985200"/>
              <a:gd name="connsiteX43" fmla="*/ 5456911 w 6858001"/>
              <a:gd name="connsiteY43" fmla="*/ 177839 h 6985200"/>
              <a:gd name="connsiteX44" fmla="*/ 5612588 w 6858001"/>
              <a:gd name="connsiteY44" fmla="*/ 163887 h 6985200"/>
              <a:gd name="connsiteX45" fmla="*/ 5768950 w 6858001"/>
              <a:gd name="connsiteY45" fmla="*/ 148591 h 6985200"/>
              <a:gd name="connsiteX46" fmla="*/ 5923255 w 6858001"/>
              <a:gd name="connsiteY46" fmla="*/ 132455 h 6985200"/>
              <a:gd name="connsiteX47" fmla="*/ 6079618 w 6858001"/>
              <a:gd name="connsiteY47" fmla="*/ 113629 h 6985200"/>
              <a:gd name="connsiteX48" fmla="*/ 6235294 w 6858001"/>
              <a:gd name="connsiteY48" fmla="*/ 93458 h 6985200"/>
              <a:gd name="connsiteX49" fmla="*/ 6391657 w 6858001"/>
              <a:gd name="connsiteY49" fmla="*/ 73455 h 6985200"/>
              <a:gd name="connsiteX50" fmla="*/ 6547333 w 6858001"/>
              <a:gd name="connsiteY50" fmla="*/ 50091 h 6985200"/>
              <a:gd name="connsiteX51" fmla="*/ 6702324 w 6858001"/>
              <a:gd name="connsiteY51" fmla="*/ 26222 h 698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858001" h="6985200">
                <a:moveTo>
                  <a:pt x="6858001" y="1177"/>
                </a:moveTo>
                <a:lnTo>
                  <a:pt x="6858001" y="1344715"/>
                </a:lnTo>
                <a:lnTo>
                  <a:pt x="6858000" y="1344715"/>
                </a:lnTo>
                <a:lnTo>
                  <a:pt x="6858000" y="6985200"/>
                </a:lnTo>
                <a:lnTo>
                  <a:pt x="0" y="6985199"/>
                </a:lnTo>
                <a:lnTo>
                  <a:pt x="0" y="887191"/>
                </a:lnTo>
                <a:lnTo>
                  <a:pt x="1" y="887191"/>
                </a:lnTo>
                <a:lnTo>
                  <a:pt x="1" y="0"/>
                </a:lnTo>
                <a:lnTo>
                  <a:pt x="40463" y="5883"/>
                </a:lnTo>
                <a:lnTo>
                  <a:pt x="159107" y="23196"/>
                </a:lnTo>
                <a:lnTo>
                  <a:pt x="245518" y="35299"/>
                </a:lnTo>
                <a:lnTo>
                  <a:pt x="348388" y="48073"/>
                </a:lnTo>
                <a:lnTo>
                  <a:pt x="470460" y="63369"/>
                </a:lnTo>
                <a:lnTo>
                  <a:pt x="605563" y="79506"/>
                </a:lnTo>
                <a:lnTo>
                  <a:pt x="757810" y="96483"/>
                </a:lnTo>
                <a:lnTo>
                  <a:pt x="923774" y="114469"/>
                </a:lnTo>
                <a:lnTo>
                  <a:pt x="1104139" y="132454"/>
                </a:lnTo>
                <a:lnTo>
                  <a:pt x="1296163" y="150776"/>
                </a:lnTo>
                <a:lnTo>
                  <a:pt x="1503275" y="167753"/>
                </a:lnTo>
                <a:lnTo>
                  <a:pt x="1719988" y="184058"/>
                </a:lnTo>
                <a:lnTo>
                  <a:pt x="1949045" y="198849"/>
                </a:lnTo>
                <a:lnTo>
                  <a:pt x="2187703" y="212969"/>
                </a:lnTo>
                <a:lnTo>
                  <a:pt x="2436649" y="226248"/>
                </a:lnTo>
                <a:lnTo>
                  <a:pt x="2564208" y="230955"/>
                </a:lnTo>
                <a:lnTo>
                  <a:pt x="2694509" y="236165"/>
                </a:lnTo>
                <a:lnTo>
                  <a:pt x="2826869" y="241040"/>
                </a:lnTo>
                <a:lnTo>
                  <a:pt x="2959914" y="244234"/>
                </a:lnTo>
                <a:lnTo>
                  <a:pt x="3095702" y="247091"/>
                </a:lnTo>
                <a:lnTo>
                  <a:pt x="3232862" y="250117"/>
                </a:lnTo>
                <a:lnTo>
                  <a:pt x="3372766" y="252134"/>
                </a:lnTo>
                <a:lnTo>
                  <a:pt x="3514040" y="252134"/>
                </a:lnTo>
                <a:lnTo>
                  <a:pt x="3656686" y="253142"/>
                </a:lnTo>
                <a:lnTo>
                  <a:pt x="3800705" y="252134"/>
                </a:lnTo>
                <a:lnTo>
                  <a:pt x="3946780" y="250117"/>
                </a:lnTo>
                <a:lnTo>
                  <a:pt x="4092856" y="248268"/>
                </a:lnTo>
                <a:lnTo>
                  <a:pt x="4240988" y="244234"/>
                </a:lnTo>
                <a:lnTo>
                  <a:pt x="4390492" y="240032"/>
                </a:lnTo>
                <a:lnTo>
                  <a:pt x="4539997" y="235157"/>
                </a:lnTo>
                <a:lnTo>
                  <a:pt x="4690873" y="228266"/>
                </a:lnTo>
                <a:lnTo>
                  <a:pt x="4843120" y="220029"/>
                </a:lnTo>
                <a:lnTo>
                  <a:pt x="4996054" y="212129"/>
                </a:lnTo>
                <a:lnTo>
                  <a:pt x="5148987" y="202044"/>
                </a:lnTo>
                <a:lnTo>
                  <a:pt x="5303978" y="189941"/>
                </a:lnTo>
                <a:lnTo>
                  <a:pt x="5456911" y="177839"/>
                </a:lnTo>
                <a:lnTo>
                  <a:pt x="5612588" y="163887"/>
                </a:lnTo>
                <a:lnTo>
                  <a:pt x="5768950" y="148591"/>
                </a:lnTo>
                <a:lnTo>
                  <a:pt x="5923255" y="132455"/>
                </a:lnTo>
                <a:lnTo>
                  <a:pt x="6079618" y="113629"/>
                </a:lnTo>
                <a:lnTo>
                  <a:pt x="6235294" y="93458"/>
                </a:lnTo>
                <a:lnTo>
                  <a:pt x="6391657" y="73455"/>
                </a:lnTo>
                <a:lnTo>
                  <a:pt x="6547333" y="50091"/>
                </a:lnTo>
                <a:lnTo>
                  <a:pt x="6702324" y="262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6" name="Freeform 23">
            <a:extLst>
              <a:ext uri="{FF2B5EF4-FFF2-40B4-BE49-F238E27FC236}">
                <a16:creationId xmlns:a16="http://schemas.microsoft.com/office/drawing/2014/main" id="{8FCA736E-BDE3-4D4D-8D87-E9AE79250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94020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69C5E74-2578-693D-DF22-CAFA83518B2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410" y="824860"/>
            <a:ext cx="5449471" cy="1808233"/>
          </a:xfrm>
          <a:prstGeom prst="rect">
            <a:avLst/>
          </a:prstGeom>
          <a:effectLst/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129AA25D-1E7A-4074-BF68-D55A83B81B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2C0FAA-1FFD-AA8F-2CE7-2DC1CF7C21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7037" y="5257800"/>
            <a:ext cx="5323558" cy="1475432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buFont typeface="Wingdings 3" charset="2"/>
              <a:buChar char=""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Student name: Andreea Mihaela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rusu</a:t>
            </a:r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 3" charset="2"/>
              <a:buChar char=""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NO: 2408444</a:t>
            </a:r>
          </a:p>
          <a:p>
            <a:pPr>
              <a:buFont typeface="Wingdings 3" charset="2"/>
              <a:buChar char=""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Lecturer: Ibrahim Rufai</a:t>
            </a:r>
          </a:p>
          <a:p>
            <a:pPr>
              <a:buFont typeface="Wingdings 3" charset="2"/>
              <a:buChar char=""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F7C7F6-A40B-8A45-0B75-D3698271C48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410" y="3053763"/>
            <a:ext cx="5449471" cy="3147069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817736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10049FB-9EB9-40A5-B47A-F88DBA1048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4" name="Freeform 7">
            <a:extLst>
              <a:ext uri="{FF2B5EF4-FFF2-40B4-BE49-F238E27FC236}">
                <a16:creationId xmlns:a16="http://schemas.microsoft.com/office/drawing/2014/main" id="{9053E132-12E5-44D2-AA0E-9353E65AC0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2275B8-4323-4F84-2E0B-F9E78B677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80711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sz="2400" b="1" dirty="0">
                <a:solidFill>
                  <a:schemeClr val="bg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Aim of the Presentation</a:t>
            </a:r>
            <a:br>
              <a:rPr lang="en-GB" sz="3900" b="1" dirty="0"/>
            </a:br>
            <a:endParaRPr lang="en-GB" sz="39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A1F010-BAEC-902E-46C4-C6CF173CCB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6978" y="2351779"/>
            <a:ext cx="5114093" cy="3916508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pPr>
              <a:lnSpc>
                <a:spcPct val="90000"/>
              </a:lnSpc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Organisational Culture?</a:t>
            </a:r>
          </a:p>
          <a:p>
            <a:pPr>
              <a:lnSpc>
                <a:spcPct val="90000"/>
              </a:lnSpc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British Airways Overview</a:t>
            </a:r>
          </a:p>
          <a:p>
            <a:pPr>
              <a:lnSpc>
                <a:spcPct val="90000"/>
              </a:lnSpc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Applying Schein's Model</a:t>
            </a:r>
          </a:p>
          <a:p>
            <a:pPr>
              <a:lnSpc>
                <a:spcPct val="90000"/>
              </a:lnSpc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Hofstede &amp; Handy</a:t>
            </a:r>
          </a:p>
          <a:p>
            <a:pPr>
              <a:lnSpc>
                <a:spcPct val="90000"/>
              </a:lnSpc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External Environment</a:t>
            </a:r>
          </a:p>
          <a:p>
            <a:pPr>
              <a:lnSpc>
                <a:spcPct val="90000"/>
              </a:lnSpc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Barrier or Enabler?</a:t>
            </a:r>
          </a:p>
          <a:p>
            <a:pPr>
              <a:lnSpc>
                <a:spcPct val="90000"/>
              </a:lnSpc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Recommendations</a:t>
            </a:r>
          </a:p>
          <a:p>
            <a:pPr>
              <a:lnSpc>
                <a:spcPct val="90000"/>
              </a:lnSpc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  <a:p>
            <a:pPr>
              <a:lnSpc>
                <a:spcPct val="90000"/>
              </a:lnSpc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139451C-51E9-1E1C-DDF2-A6D0EADD39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917" y="3067665"/>
            <a:ext cx="2627842" cy="2330105"/>
          </a:xfrm>
          <a:prstGeom prst="rect">
            <a:avLst/>
          </a:prstGeom>
          <a:effectLst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F4D2DF2-F782-114C-7777-76CEA1438C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701" y="3067665"/>
            <a:ext cx="2627842" cy="2330105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42760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FEECBB-6873-BF05-1257-AD9A00BC5F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434" y="241108"/>
            <a:ext cx="9404723" cy="736985"/>
          </a:xfrm>
        </p:spPr>
        <p:txBody>
          <a:bodyPr/>
          <a:lstStyle/>
          <a:p>
            <a:pPr algn="ctr"/>
            <a:r>
              <a:rPr lang="en-GB" sz="2400" b="1" dirty="0">
                <a:solidFill>
                  <a:schemeClr val="bg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B3587B0-E108-48E8-C36F-964ED8D838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7494832"/>
              </p:ext>
            </p:extLst>
          </p:nvPr>
        </p:nvGraphicFramePr>
        <p:xfrm>
          <a:off x="2580421" y="1610510"/>
          <a:ext cx="8947150" cy="4195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B65DCA3C-E022-F272-F2C1-C6ACFD08936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776" y="3429000"/>
            <a:ext cx="4587124" cy="30608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60BB2D2-8563-C544-B083-85CEBF16734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184" y="52754"/>
            <a:ext cx="2095500" cy="1012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4457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6EB2B-F975-6AD0-34B9-045A43953B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2306" y="167584"/>
            <a:ext cx="9404723" cy="648495"/>
          </a:xfrm>
        </p:spPr>
        <p:txBody>
          <a:bodyPr/>
          <a:lstStyle/>
          <a:p>
            <a:pPr algn="ctr"/>
            <a:r>
              <a:rPr lang="en-GB" sz="2400" b="1" dirty="0">
                <a:solidFill>
                  <a:schemeClr val="bg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Organisational Culture?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FD740D1A-D10A-5A05-47B5-13DC6E13A77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0307755"/>
              </p:ext>
            </p:extLst>
          </p:nvPr>
        </p:nvGraphicFramePr>
        <p:xfrm>
          <a:off x="1103312" y="2290916"/>
          <a:ext cx="10321771" cy="4399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croll: Horizontal 3">
            <a:extLst>
              <a:ext uri="{FF2B5EF4-FFF2-40B4-BE49-F238E27FC236}">
                <a16:creationId xmlns:a16="http://schemas.microsoft.com/office/drawing/2014/main" id="{9969F53D-B5E2-7C14-8490-28978813C006}"/>
              </a:ext>
            </a:extLst>
          </p:cNvPr>
          <p:cNvSpPr/>
          <p:nvPr/>
        </p:nvSpPr>
        <p:spPr>
          <a:xfrm>
            <a:off x="176982" y="1061884"/>
            <a:ext cx="11828206" cy="1327355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Definition: "The shared values, beliefs and assumptions that influence how employees behave."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(Schein &amp; Schein, 2021)</a:t>
            </a:r>
          </a:p>
          <a:p>
            <a:pPr algn="ctr"/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576C709-C2C6-A456-3A9B-626913C162C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9" y="2389238"/>
            <a:ext cx="2939844" cy="26576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DC74E76-0F51-959C-4CE5-1F6EB9EBDBD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8368" y="4997706"/>
            <a:ext cx="1596820" cy="1596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5391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31C58B5-9AFF-009D-830F-110AE88DB8F6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alphaModFix amt="1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" b="-1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2EE2F71-21F7-0336-08A5-E5BB6B1EB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5148" y="571500"/>
            <a:ext cx="9404723" cy="690282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700" b="1" dirty="0">
                <a:solidFill>
                  <a:schemeClr val="bg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British Airways Overview</a:t>
            </a: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09FE742-1A27-4AEF-B5F0-F8C383EAB1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FEF18A3-8429-D314-2F6A-CC9395F35B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4072448"/>
              </p:ext>
            </p:extLst>
          </p:nvPr>
        </p:nvGraphicFramePr>
        <p:xfrm>
          <a:off x="757085" y="2536723"/>
          <a:ext cx="11051457" cy="3848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2532935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4090B-B9A5-4585-0348-5EF2F57EE6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5676" y="469924"/>
            <a:ext cx="9404723" cy="1400530"/>
          </a:xfrm>
        </p:spPr>
        <p:txBody>
          <a:bodyPr/>
          <a:lstStyle/>
          <a:p>
            <a:pPr algn="ctr"/>
            <a:r>
              <a:rPr lang="en-GB" sz="2400" b="1" dirty="0">
                <a:solidFill>
                  <a:schemeClr val="bg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Applying Schein's Model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0BFBAEA-B6ED-4CE7-D49A-508F9EA07C5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5147494"/>
              </p:ext>
            </p:extLst>
          </p:nvPr>
        </p:nvGraphicFramePr>
        <p:xfrm>
          <a:off x="1551601" y="1355609"/>
          <a:ext cx="8947150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947150">
                  <a:extLst>
                    <a:ext uri="{9D8B030D-6E8A-4147-A177-3AD203B41FA5}">
                      <a16:colId xmlns:a16="http://schemas.microsoft.com/office/drawing/2014/main" val="76187099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Three Levels of Culture</a:t>
                      </a: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039976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0546197-B49E-6312-4116-A1CD5AD433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76058"/>
              </p:ext>
            </p:extLst>
          </p:nvPr>
        </p:nvGraphicFramePr>
        <p:xfrm>
          <a:off x="1551601" y="1726449"/>
          <a:ext cx="8947149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2383">
                  <a:extLst>
                    <a:ext uri="{9D8B030D-6E8A-4147-A177-3AD203B41FA5}">
                      <a16:colId xmlns:a16="http://schemas.microsoft.com/office/drawing/2014/main" val="4193251975"/>
                    </a:ext>
                  </a:extLst>
                </a:gridCol>
                <a:gridCol w="2982383">
                  <a:extLst>
                    <a:ext uri="{9D8B030D-6E8A-4147-A177-3AD203B41FA5}">
                      <a16:colId xmlns:a16="http://schemas.microsoft.com/office/drawing/2014/main" val="3953447166"/>
                    </a:ext>
                  </a:extLst>
                </a:gridCol>
                <a:gridCol w="2982383">
                  <a:extLst>
                    <a:ext uri="{9D8B030D-6E8A-4147-A177-3AD203B41FA5}">
                      <a16:colId xmlns:a16="http://schemas.microsoft.com/office/drawing/2014/main" val="15717556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Artefacts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Uniforms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Aircraft branding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Safety procedures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Digital technology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Espoused Values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Customer service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Safety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Teamwork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Sustainability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Basic Assumptions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Safety first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Protecting brand reputation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Operational excellence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0969644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142F5AF1-1460-5441-A312-B8F144F10B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601" y="3463810"/>
            <a:ext cx="8947149" cy="32579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5550832-5304-8758-CAAE-64452296FF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51" y="474864"/>
            <a:ext cx="2095500" cy="695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9571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10049FB-9EB9-40A5-B47A-F88DBA1048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4" name="Freeform 7">
            <a:extLst>
              <a:ext uri="{FF2B5EF4-FFF2-40B4-BE49-F238E27FC236}">
                <a16:creationId xmlns:a16="http://schemas.microsoft.com/office/drawing/2014/main" id="{9053E132-12E5-44D2-AA0E-9353E65AC0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01AD6B-B826-C460-9249-6A07A640D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80711"/>
          </a:xfrm>
        </p:spPr>
        <p:txBody>
          <a:bodyPr>
            <a:normAutofit/>
          </a:bodyPr>
          <a:lstStyle/>
          <a:p>
            <a:pPr algn="ctr"/>
            <a:r>
              <a:rPr lang="en-GB" sz="2400" b="1" dirty="0">
                <a:solidFill>
                  <a:schemeClr val="bg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Hofstede &amp; Handy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9E4E55-CCB5-A842-7FD7-6EB11A8CA7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855" y="2548281"/>
            <a:ext cx="5114093" cy="3654389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Hofstede's Cultural Dimensions</a:t>
            </a:r>
          </a:p>
          <a:p>
            <a:pPr>
              <a:lnSpc>
                <a:spcPct val="90000"/>
              </a:lnSpc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Moderate Power Distance</a:t>
            </a:r>
          </a:p>
          <a:p>
            <a:pPr>
              <a:lnSpc>
                <a:spcPct val="90000"/>
              </a:lnSpc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Individual accountability</a:t>
            </a:r>
          </a:p>
          <a:p>
            <a:pPr>
              <a:lnSpc>
                <a:spcPct val="90000"/>
              </a:lnSpc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Uncertainty Avoidance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Handy's Cultural Types</a:t>
            </a:r>
          </a:p>
          <a:p>
            <a:pPr>
              <a:lnSpc>
                <a:spcPct val="90000"/>
              </a:lnSpc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Predominantly:</a:t>
            </a:r>
          </a:p>
          <a:p>
            <a:pPr>
              <a:lnSpc>
                <a:spcPct val="90000"/>
              </a:lnSpc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✔ Role Culture</a:t>
            </a:r>
          </a:p>
          <a:p>
            <a:pPr>
              <a:lnSpc>
                <a:spcPct val="90000"/>
              </a:lnSpc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Supported by:</a:t>
            </a:r>
          </a:p>
          <a:p>
            <a:pPr>
              <a:lnSpc>
                <a:spcPct val="90000"/>
              </a:lnSpc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✔ Task Culture</a:t>
            </a:r>
          </a:p>
          <a:p>
            <a:pPr>
              <a:lnSpc>
                <a:spcPct val="90000"/>
              </a:lnSpc>
            </a:pP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84F5664-2008-9299-4A48-9D42E2CEAB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642" y="2505409"/>
            <a:ext cx="3183117" cy="3191095"/>
          </a:xfrm>
          <a:prstGeom prst="rect">
            <a:avLst/>
          </a:prstGeom>
          <a:effectLst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E8CC042-0C61-B601-305E-95E5DFB3EA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701" y="2548281"/>
            <a:ext cx="3144930" cy="314493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4399840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A054B-858F-E7C2-ED3F-C9869CAB39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2400" b="1" dirty="0">
                <a:solidFill>
                  <a:schemeClr val="bg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Barrier or Enabler?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468CA0B-735A-35EE-76E6-6039A5826B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7945301"/>
              </p:ext>
            </p:extLst>
          </p:nvPr>
        </p:nvGraphicFramePr>
        <p:xfrm>
          <a:off x="52729" y="1225899"/>
          <a:ext cx="7277768" cy="5456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0BFE491C-961D-2518-E048-F22FDE1789D4}"/>
              </a:ext>
            </a:extLst>
          </p:cNvPr>
          <p:cNvSpPr txBox="1"/>
          <p:nvPr/>
        </p:nvSpPr>
        <p:spPr>
          <a:xfrm rot="259458">
            <a:off x="1681385" y="5547793"/>
            <a:ext cx="4432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Culture is more of an enabler than a barrier.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18760F9-7AE9-B425-FC29-69C6CCBE71F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3556" y="1524280"/>
            <a:ext cx="4909707" cy="5004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7962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53C82-5650-F524-41C7-213AF8AF85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3312" y="354395"/>
            <a:ext cx="9404723" cy="992624"/>
          </a:xfrm>
        </p:spPr>
        <p:txBody>
          <a:bodyPr/>
          <a:lstStyle/>
          <a:p>
            <a:pPr algn="ctr"/>
            <a:r>
              <a:rPr lang="en-GB" sz="24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Recommendations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0D20858-84C4-27EB-426D-F6B988377E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3169"/>
              </p:ext>
            </p:extLst>
          </p:nvPr>
        </p:nvGraphicFramePr>
        <p:xfrm>
          <a:off x="1494503" y="1828800"/>
          <a:ext cx="9920749" cy="42819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735419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787B81-C7DF-412B-A405-EF4454012D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64DA0F68-F5E2-19B0-E381-BF83777D17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7"/>
          <a:stretch>
            <a:fillRect/>
          </a:stretch>
        </p:blipFill>
        <p:spPr>
          <a:xfrm>
            <a:off x="20" y="-1"/>
            <a:ext cx="1219198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FF2E782-A8B2-0C15-3E8A-B52592BAC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9904" y="452718"/>
            <a:ext cx="9404723" cy="140053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24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4" name="Flowchart: Predefined Process 3">
            <a:extLst>
              <a:ext uri="{FF2B5EF4-FFF2-40B4-BE49-F238E27FC236}">
                <a16:creationId xmlns:a16="http://schemas.microsoft.com/office/drawing/2014/main" id="{FC130E07-6B70-4F79-2AB6-33FA71C86985}"/>
              </a:ext>
            </a:extLst>
          </p:cNvPr>
          <p:cNvSpPr/>
          <p:nvPr/>
        </p:nvSpPr>
        <p:spPr>
          <a:xfrm>
            <a:off x="2141166" y="1853248"/>
            <a:ext cx="6903530" cy="3947784"/>
          </a:xfrm>
          <a:prstGeom prst="flowChartPredefinedProcess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/>
          <a:p>
            <a:pPr algn="ctr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"In conclusion, British Airways demonstrates how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organisational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culture can be a strategic asset. While its strong safety and customer-focused culture supports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organisational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performance, improving employee engagement and participative leadership will help the airline remain competitive in a rapidly changing global aviation industry. Thank you for listening !</a:t>
            </a:r>
          </a:p>
        </p:txBody>
      </p:sp>
    </p:spTree>
    <p:extLst>
      <p:ext uri="{BB962C8B-B14F-4D97-AF65-F5344CB8AC3E}">
        <p14:creationId xmlns:p14="http://schemas.microsoft.com/office/powerpoint/2010/main" val="16450012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44C4E-4D2E-C1DA-0AB5-0CA86ACE5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040" y="462550"/>
            <a:ext cx="9404723" cy="727153"/>
          </a:xfrm>
        </p:spPr>
        <p:txBody>
          <a:bodyPr/>
          <a:lstStyle/>
          <a:p>
            <a:pPr algn="ctr"/>
            <a:r>
              <a:rPr lang="en-GB" sz="24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8E4EF5-01CF-D3F1-758B-1BBE30F448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787" y="1376516"/>
            <a:ext cx="11405419" cy="4871883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en-GB" dirty="0" err="1"/>
              <a:t>Browaeys</a:t>
            </a:r>
            <a:r>
              <a:rPr lang="en-GB" dirty="0"/>
              <a:t>, M.-J. and Price, R. (2019). </a:t>
            </a:r>
            <a:r>
              <a:rPr lang="en-GB" i="1" dirty="0"/>
              <a:t>Understanding Cross-cultural Management</a:t>
            </a:r>
            <a:r>
              <a:rPr lang="en-GB" dirty="0"/>
              <a:t>. 4th ed. Pearson UK.</a:t>
            </a:r>
          </a:p>
          <a:p>
            <a:pPr lvl="0"/>
            <a:r>
              <a:rPr lang="en-GB" dirty="0"/>
              <a:t>British Airways (2024). </a:t>
            </a:r>
            <a:r>
              <a:rPr lang="en-GB" i="1" dirty="0"/>
              <a:t>Annual Report and Accounts 2023</a:t>
            </a:r>
            <a:r>
              <a:rPr lang="en-GB" dirty="0"/>
              <a:t>. London: British Airways PLC.</a:t>
            </a:r>
          </a:p>
          <a:p>
            <a:pPr lvl="0"/>
            <a:r>
              <a:rPr lang="en-GB" dirty="0"/>
              <a:t>Burnes, B. (2020). </a:t>
            </a:r>
            <a:r>
              <a:rPr lang="en-GB" i="1" dirty="0"/>
              <a:t>Managing Change</a:t>
            </a:r>
            <a:r>
              <a:rPr lang="en-GB" dirty="0"/>
              <a:t>. 7th ed. Harlow: Pearson Education Limited.</a:t>
            </a:r>
          </a:p>
          <a:p>
            <a:pPr lvl="0"/>
            <a:r>
              <a:rPr lang="en-GB" dirty="0"/>
              <a:t>Clegg, S., Kornberger, M. and </a:t>
            </a:r>
            <a:r>
              <a:rPr lang="en-GB" dirty="0" err="1"/>
              <a:t>Pitsis</a:t>
            </a:r>
            <a:r>
              <a:rPr lang="en-GB" dirty="0"/>
              <a:t>, T. (2022). </a:t>
            </a:r>
            <a:r>
              <a:rPr lang="en-GB" i="1" dirty="0"/>
              <a:t>Managing and Organizations</a:t>
            </a:r>
            <a:r>
              <a:rPr lang="en-GB" dirty="0"/>
              <a:t>. 6th ed. London: Sage.</a:t>
            </a:r>
          </a:p>
          <a:p>
            <a:pPr lvl="0"/>
            <a:r>
              <a:rPr lang="en-GB" dirty="0" err="1"/>
              <a:t>Grugulis</a:t>
            </a:r>
            <a:r>
              <a:rPr lang="en-GB" dirty="0"/>
              <a:t>, I. and Wilkinson, A. (2022). </a:t>
            </a:r>
            <a:r>
              <a:rPr lang="en-GB" i="1" dirty="0"/>
              <a:t>Managing Culture at Work</a:t>
            </a:r>
            <a:r>
              <a:rPr lang="en-GB" dirty="0"/>
              <a:t>. 4th ed. London: Sage.</a:t>
            </a:r>
          </a:p>
          <a:p>
            <a:pPr lvl="0"/>
            <a:r>
              <a:rPr lang="en-GB" dirty="0"/>
              <a:t>Handy, C. (1999). </a:t>
            </a:r>
            <a:r>
              <a:rPr lang="en-GB" i="1" dirty="0"/>
              <a:t>Understanding Organizations.</a:t>
            </a:r>
            <a:r>
              <a:rPr lang="en-GB" dirty="0"/>
              <a:t> 4th ed. London: Penguin Books.</a:t>
            </a:r>
          </a:p>
          <a:p>
            <a:pPr lvl="0"/>
            <a:r>
              <a:rPr lang="en-GB" dirty="0"/>
              <a:t>Hofstede, G., Hofstede, G.J. and Minkov, M. (2010). </a:t>
            </a:r>
            <a:r>
              <a:rPr lang="en-GB" i="1" dirty="0"/>
              <a:t>Cultures and Organizations: Software of the Mind. </a:t>
            </a:r>
            <a:r>
              <a:rPr lang="en-GB" dirty="0"/>
              <a:t>3rd ed.  New York: McGraw-Hill.</a:t>
            </a:r>
          </a:p>
          <a:p>
            <a:pPr lvl="0"/>
            <a:r>
              <a:rPr lang="en-GB" dirty="0" err="1"/>
              <a:t>Holbeche</a:t>
            </a:r>
            <a:r>
              <a:rPr lang="en-GB" dirty="0"/>
              <a:t>, L. (2006). </a:t>
            </a:r>
            <a:r>
              <a:rPr lang="en-GB" i="1" dirty="0"/>
              <a:t>Understanding Change: theory, Implementation and Success</a:t>
            </a:r>
            <a:r>
              <a:rPr lang="en-GB" dirty="0"/>
              <a:t>. Oxford: Butterworth-Heinemann.</a:t>
            </a:r>
          </a:p>
          <a:p>
            <a:pPr lvl="0"/>
            <a:r>
              <a:rPr lang="en-GB" dirty="0"/>
              <a:t>International Airlines Group (2024). </a:t>
            </a:r>
            <a:r>
              <a:rPr lang="en-GB" i="1" dirty="0"/>
              <a:t>Annual Report and Accounts 2023</a:t>
            </a:r>
            <a:r>
              <a:rPr lang="en-GB" dirty="0"/>
              <a:t>. London: International Airlines Group.</a:t>
            </a:r>
          </a:p>
          <a:p>
            <a:pPr lvl="0"/>
            <a:r>
              <a:rPr lang="en-GB" dirty="0"/>
              <a:t>Johnson, G., Whittington, R., Scholes, K., Angwin, D. and </a:t>
            </a:r>
            <a:r>
              <a:rPr lang="en-GB" dirty="0" err="1"/>
              <a:t>Regnér</a:t>
            </a:r>
            <a:r>
              <a:rPr lang="en-GB" dirty="0"/>
              <a:t>, P. (2020) Exploring Strategy. 12th ed. Harlow: Pearson Education.</a:t>
            </a:r>
          </a:p>
          <a:p>
            <a:pPr lvl="0"/>
            <a:r>
              <a:rPr lang="en-GB" dirty="0"/>
              <a:t>Mullins, L.J. and Christy, G. (2016). </a:t>
            </a:r>
            <a:r>
              <a:rPr lang="en-GB" i="1" dirty="0"/>
              <a:t>Management and Organisational Behaviour.</a:t>
            </a:r>
            <a:r>
              <a:rPr lang="en-GB" dirty="0"/>
              <a:t> 11th ed. Harlow: Pearson Education.</a:t>
            </a:r>
          </a:p>
          <a:p>
            <a:pPr lvl="0"/>
            <a:r>
              <a:rPr lang="en-GB" dirty="0"/>
              <a:t>Northouse, P.G. (2022). </a:t>
            </a:r>
            <a:r>
              <a:rPr lang="en-GB" i="1" dirty="0"/>
              <a:t>Leadership: Theory and Practice</a:t>
            </a:r>
            <a:r>
              <a:rPr lang="en-GB" dirty="0"/>
              <a:t>. 9th ed. Thousand Oaks, CA: Sage.</a:t>
            </a:r>
          </a:p>
          <a:p>
            <a:pPr lvl="0"/>
            <a:r>
              <a:rPr lang="en-GB" dirty="0"/>
              <a:t>Robbins, S.P. and Judge, T.A. (2023). </a:t>
            </a:r>
            <a:r>
              <a:rPr lang="en-GB" i="1" dirty="0"/>
              <a:t>Organizational Behaviour</a:t>
            </a:r>
            <a:r>
              <a:rPr lang="en-GB" dirty="0"/>
              <a:t>. 19th ed. Harlow: Pearson.</a:t>
            </a:r>
          </a:p>
          <a:p>
            <a:pPr lvl="0"/>
            <a:r>
              <a:rPr lang="en-GB" dirty="0"/>
              <a:t>Schein, E.H. and Schein, P.A. (2021). </a:t>
            </a:r>
            <a:r>
              <a:rPr lang="en-GB" i="1" dirty="0"/>
              <a:t>Organizational Culture and Leadership.</a:t>
            </a:r>
            <a:r>
              <a:rPr lang="en-GB" dirty="0"/>
              <a:t> 6th ed. Hoboken, NJ: Wiley.</a:t>
            </a:r>
          </a:p>
          <a:p>
            <a:pPr lvl="0"/>
            <a:r>
              <a:rPr lang="en-GB" dirty="0"/>
              <a:t>Senior, B., Swailes, S. and Carnall, C. (2020). </a:t>
            </a:r>
            <a:r>
              <a:rPr lang="en-GB" i="1" dirty="0"/>
              <a:t>Organisational Change</a:t>
            </a:r>
            <a:r>
              <a:rPr lang="en-GB" dirty="0"/>
              <a:t>. 6th ed. Harlow: Pearson.</a:t>
            </a:r>
          </a:p>
          <a:p>
            <a:pPr lvl="0"/>
            <a:r>
              <a:rPr lang="en-GB" dirty="0"/>
              <a:t>Smith, P.B., Peterson, M.F. and Thomas, D.C. (2020). </a:t>
            </a:r>
            <a:r>
              <a:rPr lang="en-GB" i="1" dirty="0"/>
              <a:t>The Handbook of Cross-Cultural Management Research</a:t>
            </a:r>
            <a:r>
              <a:rPr lang="en-GB" dirty="0"/>
              <a:t>. 2nd ed. Thousand Oaks, CA: Sage.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8501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0F7302AF-86B9-441B-8D24-AC382E2A43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9A2A6C2-D371-4C6B-B50F-CC71C6D01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5F07A6A6-E44B-411E-AA18-65E4811366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CC3468F-5EED-42B0-8507-F30360E1D5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91711EE-029D-453C-9AE9-E87829F1D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5D5A8E14-301B-40C0-A174-D2232EF95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2C4E5A-E2A8-A085-EBF9-4E78FEFC2E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2902" y="1447800"/>
            <a:ext cx="4811397" cy="309698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Any Questions? 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AC375D4-8BEA-49EB-9C47-AA4A69DBAD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ounded Rectangle 34">
            <a:extLst>
              <a:ext uri="{FF2B5EF4-FFF2-40B4-BE49-F238E27FC236}">
                <a16:creationId xmlns:a16="http://schemas.microsoft.com/office/drawing/2014/main" id="{6C5ADF8D-75E4-4FD8-B43F-311A7C9B58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6745" y="591673"/>
            <a:ext cx="4809175" cy="5626247"/>
          </a:xfrm>
          <a:prstGeom prst="roundRect">
            <a:avLst>
              <a:gd name="adj" fmla="val 0"/>
            </a:avLst>
          </a:prstGeom>
          <a:solidFill>
            <a:schemeClr val="tx1"/>
          </a:solidFill>
          <a:ln w="12700">
            <a:solidFill>
              <a:schemeClr val="tx2">
                <a:lumMod val="75000"/>
              </a:schemeClr>
            </a:solidFill>
          </a:ln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115DC8C-8C86-ED6F-190D-B11DDA059C5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254" y="1271222"/>
            <a:ext cx="1846280" cy="1846280"/>
          </a:xfrm>
          <a:prstGeom prst="rect">
            <a:avLst/>
          </a:prstGeom>
          <a:effectLst/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7B06A53-448A-C627-DDC5-63C46833CE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671" y="1271221"/>
            <a:ext cx="1846280" cy="1846280"/>
          </a:xfrm>
          <a:prstGeom prst="rect">
            <a:avLst/>
          </a:prstGeom>
          <a:effectLst/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45215F1-4950-688A-F202-0AEA0D582A6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253" y="3968578"/>
            <a:ext cx="3850699" cy="1277731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4987044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TM02836342[[fn=Ion]]</Template>
  <TotalTime>89</TotalTime>
  <Words>993</Words>
  <Application>Microsoft Office PowerPoint</Application>
  <PresentationFormat>Widescreen</PresentationFormat>
  <Paragraphs>127</Paragraphs>
  <Slides>12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Arial</vt:lpstr>
      <vt:lpstr>Century Gothic</vt:lpstr>
      <vt:lpstr>Wingdings 3</vt:lpstr>
      <vt:lpstr>Ion</vt:lpstr>
      <vt:lpstr>Module code: LCLM 5005  Programme: BA (Hons) Leadership and Management Skills for the Workplace  Module: Organisational Culture  Task 2 Title: Organisational Culture and Its Influence on British Airways</vt:lpstr>
      <vt:lpstr>Aim of the Presentation </vt:lpstr>
      <vt:lpstr>Introduction</vt:lpstr>
      <vt:lpstr>What is Organisational Culture?</vt:lpstr>
      <vt:lpstr>British Airways Overview </vt:lpstr>
      <vt:lpstr>Applying Schein's Model</vt:lpstr>
      <vt:lpstr>Hofstede &amp; Handy</vt:lpstr>
      <vt:lpstr>Barrier or Enabler?</vt:lpstr>
      <vt:lpstr>Recommendations</vt:lpstr>
      <vt:lpstr>Conclusion</vt:lpstr>
      <vt:lpstr>References</vt:lpstr>
      <vt:lpstr>Any Questions?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Mihail Catalin Butoi</dc:creator>
  <cp:lastModifiedBy>Mihail Catalin Butoi</cp:lastModifiedBy>
  <cp:revision>1</cp:revision>
  <dcterms:created xsi:type="dcterms:W3CDTF">2026-06-26T22:31:49Z</dcterms:created>
  <dcterms:modified xsi:type="dcterms:W3CDTF">2026-06-27T00:00:57Z</dcterms:modified>
</cp:coreProperties>
</file>