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7A82E-07E0-ABAD-27A4-196A089F7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DE8170-F184-205D-653F-7A6FE03B1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C4C78-84B4-4A5B-8530-0A8E434FCB5A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F04ED0-75EF-2AE1-3FAD-A4751DBF6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63BD4C-79C7-FDB8-BB2D-6E471E15E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8068F-1552-4A93-ACE5-5E8896D85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886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D31798-571F-C87B-BB4F-123558573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721BA-5E25-6570-FD7B-37841B5BA5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BA98A-E187-A91A-D718-0C1C5DC824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C4C78-84B4-4A5B-8530-0A8E434FCB5A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75028-D3E0-4DD9-8CA3-BB407722D3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54EAB3-67F0-CFBC-0044-0834AABFAE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8068F-1552-4A93-ACE5-5E8896D85A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078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BCD78CA-477A-24F6-3F00-005292A37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600"/>
              <a:t>Effectiveness of High Intensity Interval training with a client.</a:t>
            </a:r>
            <a:br>
              <a:rPr lang="en-GB" sz="2600"/>
            </a:br>
            <a:endParaRPr lang="en-GB" sz="2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44A8F4-08C2-D814-8EA5-4C3B7131EE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065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04BC450-8C29-901C-33EC-DEE6E4833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HIIT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D40FCC-0681-806C-4C42-23C04FF58C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937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6F4822F-DCD2-8859-85A9-4F71CA7C2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Client Profile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F94E24-6E3A-FF9F-8896-4E0B6AC017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459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A4E7842-F9D5-4AE0-37D7-E06CBCE48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Training Ambitions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9A6691-C184-6146-1D35-A65A7773BF2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948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0B23631-C26A-8A21-DF87-26A7E45B4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2200"/>
              <a:t>Assessments</a:t>
            </a:r>
            <a:br>
              <a:rPr lang="en-US" sz="2200"/>
            </a:br>
            <a:r>
              <a:rPr lang="en-US" sz="2200"/>
              <a:t>                                                           </a:t>
            </a:r>
            <a:br>
              <a:rPr lang="en-US" sz="2200"/>
            </a:br>
            <a:br>
              <a:rPr lang="en-US" sz="2200"/>
            </a:br>
            <a:br>
              <a:rPr lang="en-US" sz="2200"/>
            </a:br>
            <a:br>
              <a:rPr lang="en-US" sz="2200"/>
            </a:br>
            <a:br>
              <a:rPr lang="en-US" sz="2200"/>
            </a:br>
            <a:r>
              <a:rPr lang="en-US" sz="2200"/>
              <a:t>                                                         </a:t>
            </a:r>
            <a:br>
              <a:rPr lang="en-US" sz="2200"/>
            </a:br>
            <a:br>
              <a:rPr lang="en-US" sz="2200"/>
            </a:br>
            <a:br>
              <a:rPr lang="en-US" sz="2200"/>
            </a:br>
            <a:br>
              <a:rPr lang="en-US" sz="2200"/>
            </a:br>
            <a:br>
              <a:rPr lang="en-US" sz="2200"/>
            </a:br>
            <a:br>
              <a:rPr lang="en-US" sz="2200"/>
            </a:br>
            <a:br>
              <a:rPr lang="en-US" sz="2200"/>
            </a:br>
            <a:br>
              <a:rPr lang="en-US" sz="2200"/>
            </a:br>
            <a:r>
              <a:rPr lang="en-US" sz="2200"/>
              <a:t> </a:t>
            </a:r>
            <a:r>
              <a:rPr lang="en-US" sz="2200">
                <a:latin typeface="Calibri"/>
              </a:rPr>
              <a:t>Equipment: </a:t>
            </a:r>
            <a:r>
              <a:rPr lang="en-US" sz="2200">
                <a:latin typeface="Calibri Light"/>
              </a:rPr>
              <a:t>HR strap, Timer, weight Balance </a:t>
            </a:r>
            <a:br>
              <a:rPr lang="en-US" sz="2200">
                <a:latin typeface="Calibri"/>
              </a:rPr>
            </a:br>
            <a:endParaRPr lang="en-US" sz="2200">
              <a:latin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9D979B-2494-4D39-43AE-95A9DB0537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188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F7613A7-877F-A129-93CD-94DDAD92B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Rational of HIIT training method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0D1414-C0C3-9150-4AB1-2E5DBEA5496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98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EA0386-B154-D6DB-19AB-6C628FDC5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Summary – Training Programme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8F5286-08B1-E338-08A9-5FB8EEEBC7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723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C668993-347B-5764-1DB3-EC8BB87E0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Training Session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3FF9A1-9A2C-1C72-9C1A-482636D216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778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6E2DE2A-36A2-2479-4EF7-B1C1A55EE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100000"/>
              </a:lnSpc>
            </a:pPr>
            <a:r>
              <a:rPr lang="en-US" sz="2400"/>
              <a:t>Post Intervention Training Result </a:t>
            </a:r>
            <a:br>
              <a:rPr lang="en-US" sz="2400"/>
            </a:br>
            <a:br>
              <a:rPr lang="en-US" sz="2400"/>
            </a:br>
            <a:r>
              <a:rPr lang="en-GB" sz="2000" b="0">
                <a:latin typeface="Calibri"/>
              </a:rPr>
              <a:t>Post training, a second test were made within 48 hrs after the last training session, so the client couldn’t  rest, and recover in order to then meet/record maximum results to be compared. </a:t>
            </a:r>
            <a:br>
              <a:rPr lang="en-GB" sz="2000" b="0">
                <a:latin typeface="Calibri"/>
              </a:rPr>
            </a:br>
            <a:r>
              <a:rPr lang="en-GB" sz="2000" b="0">
                <a:latin typeface="Calibri"/>
              </a:rPr>
              <a:t>The max aerobic speed, the heart rate and the weight were all collected on same day.</a:t>
            </a:r>
            <a:endParaRPr lang="en-US" sz="24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77DDC8-EE98-9169-E4CA-A5BAD2FAB5B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570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4EBF55C-9934-A5FD-80F9-D5C09554D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Performance changes v Research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3FC1EF-D9CC-5285-8228-11DFCA7EEFB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3831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2E72E82-98DD-642A-3782-A2F1D1918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>
              <a:lnSpc>
                <a:spcPct val="120000"/>
              </a:lnSpc>
              <a:spcBef>
                <a:spcPts val="1000"/>
              </a:spcBef>
            </a:pPr>
            <a:r>
              <a:rPr lang="en-GB" sz="1700">
                <a:latin typeface="Amasis MT Pro Black" pitchFamily="18"/>
              </a:rPr>
              <a:t>Benefit of HIIT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5B07F4-155E-B962-BBE3-F501AE1738D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3775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DC7661-8DB9-584F-E442-E2F2EEF3D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Limitations and Future Research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1D35FC-B98E-0095-C37A-C25424379F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5228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D380CC7-293E-E295-85D4-AF708AB0D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900"/>
              <a:t>Reference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3BDFAF-ECE8-6015-3638-4E27C0CF35A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6959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130</Words>
  <Application>Microsoft Office PowerPoint</Application>
  <PresentationFormat>Widescreen</PresentationFormat>
  <Paragraphs>13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Amasis MT Pro Black</vt:lpstr>
      <vt:lpstr>Arial</vt:lpstr>
      <vt:lpstr>Calibri</vt:lpstr>
      <vt:lpstr>Calibri Light</vt:lpstr>
      <vt:lpstr>Office Theme</vt:lpstr>
      <vt:lpstr>Effectiveness of High Intensity Interval training with a client. </vt:lpstr>
      <vt:lpstr>HIIT</vt:lpstr>
      <vt:lpstr>Client Profile </vt:lpstr>
      <vt:lpstr>Training Ambitions</vt:lpstr>
      <vt:lpstr>Assessments                                                                                                                                   Equipment: HR strap, Timer, weight Balance  </vt:lpstr>
      <vt:lpstr>Rational of HIIT training method </vt:lpstr>
      <vt:lpstr>Summary – Training Programme </vt:lpstr>
      <vt:lpstr>Training Session</vt:lpstr>
      <vt:lpstr>Post Intervention Training Result   Post training, a second test were made within 48 hrs after the last training session, so the client couldn’t  rest, and recover in order to then meet/record maximum results to be compared.  The max aerobic speed, the heart rate and the weight were all collected on same day.</vt:lpstr>
      <vt:lpstr>Performance changes v Research</vt:lpstr>
      <vt:lpstr>Benefit of HIIT</vt:lpstr>
      <vt:lpstr>Limitations and Future Research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Effectiveness of High Intensity Interval training with a client. </dc:title>
  <dc:creator>Duady Pina D'Alva Noronha (2015153)</dc:creator>
  <cp:lastModifiedBy>Duady Pina D'Alva Noronha (2015153)</cp:lastModifiedBy>
  <cp:revision>1</cp:revision>
  <dcterms:created xsi:type="dcterms:W3CDTF">2023-02-28T13:33:41Z</dcterms:created>
  <dcterms:modified xsi:type="dcterms:W3CDTF">2023-02-28T13:33:41Z</dcterms:modified>
</cp:coreProperties>
</file>