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0"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8120" autoAdjust="0"/>
  </p:normalViewPr>
  <p:slideViewPr>
    <p:cSldViewPr snapToGrid="0">
      <p:cViewPr varScale="1">
        <p:scale>
          <a:sx n="72" d="100"/>
          <a:sy n="72" d="100"/>
        </p:scale>
        <p:origin x="1104" y="43"/>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93AD47-13EF-4170-AE76-5DA6526A0147}" type="doc">
      <dgm:prSet loTypeId="urn:microsoft.com/office/officeart/2005/8/layout/orgChart1" loCatId="hierarchy" qsTypeId="urn:microsoft.com/office/officeart/2005/8/quickstyle/3d4" qsCatId="3D" csTypeId="urn:microsoft.com/office/officeart/2005/8/colors/accent1_2" csCatId="accent1" phldr="1"/>
      <dgm:spPr/>
      <dgm:t>
        <a:bodyPr/>
        <a:lstStyle/>
        <a:p>
          <a:endParaRPr lang="en-IN"/>
        </a:p>
      </dgm:t>
    </dgm:pt>
    <dgm:pt modelId="{64788E56-D14F-45C4-BD3F-86DFC7CE0FC1}">
      <dgm:prSet phldrT="[Text]" custT="1"/>
      <dgm:spPr/>
      <dgm:t>
        <a:bodyPr/>
        <a:lstStyle/>
        <a:p>
          <a:pPr>
            <a:buNone/>
          </a:pPr>
          <a:r>
            <a:rPr lang="en-IN" sz="2400" b="1" dirty="0">
              <a:latin typeface="Times New Roman" panose="02020603050405020304" pitchFamily="18" charset="0"/>
              <a:cs typeface="Times New Roman" panose="02020603050405020304" pitchFamily="18" charset="0"/>
            </a:rPr>
            <a:t>CEO</a:t>
          </a:r>
        </a:p>
      </dgm:t>
    </dgm:pt>
    <dgm:pt modelId="{679C40D5-21A3-4C43-B61C-9898389289A5}" type="parTrans" cxnId="{1423AAF5-0772-4283-82BA-A94C9405BACA}">
      <dgm:prSet/>
      <dgm:spPr/>
      <dgm:t>
        <a:bodyPr/>
        <a:lstStyle/>
        <a:p>
          <a:endParaRPr lang="en-IN"/>
        </a:p>
      </dgm:t>
    </dgm:pt>
    <dgm:pt modelId="{86873604-DF17-40F6-A7E1-EB538B80EB33}" type="sibTrans" cxnId="{1423AAF5-0772-4283-82BA-A94C9405BACA}">
      <dgm:prSet/>
      <dgm:spPr/>
      <dgm:t>
        <a:bodyPr/>
        <a:lstStyle/>
        <a:p>
          <a:endParaRPr lang="en-IN"/>
        </a:p>
      </dgm:t>
    </dgm:pt>
    <dgm:pt modelId="{8EE9B199-F0A0-43B9-BDD1-DC6A39A154C1}">
      <dgm:prSet phldrT="[Text]"/>
      <dgm:spPr/>
      <dgm:t>
        <a:bodyPr/>
        <a:lstStyle/>
        <a:p>
          <a:pPr>
            <a:buNone/>
          </a:pPr>
          <a:r>
            <a:rPr lang="en-IN" b="1" dirty="0">
              <a:latin typeface="Times New Roman" panose="02020603050405020304" pitchFamily="18" charset="0"/>
              <a:cs typeface="Times New Roman" panose="02020603050405020304" pitchFamily="18" charset="0"/>
            </a:rPr>
            <a:t>Finance </a:t>
          </a:r>
        </a:p>
      </dgm:t>
    </dgm:pt>
    <dgm:pt modelId="{17696A79-2799-47D1-AEDC-C334CA75629B}" type="parTrans" cxnId="{DD191FF4-6A5B-4FD6-A17C-F73EF9CE284C}">
      <dgm:prSet/>
      <dgm:spPr/>
      <dgm:t>
        <a:bodyPr/>
        <a:lstStyle/>
        <a:p>
          <a:endParaRPr lang="en-IN"/>
        </a:p>
      </dgm:t>
    </dgm:pt>
    <dgm:pt modelId="{51474844-9078-4087-AA66-427E7D4F6234}" type="sibTrans" cxnId="{DD191FF4-6A5B-4FD6-A17C-F73EF9CE284C}">
      <dgm:prSet/>
      <dgm:spPr/>
      <dgm:t>
        <a:bodyPr/>
        <a:lstStyle/>
        <a:p>
          <a:endParaRPr lang="en-IN"/>
        </a:p>
      </dgm:t>
    </dgm:pt>
    <dgm:pt modelId="{0D4CE9A6-2CBD-4A24-B3BE-50FABE8CC32C}">
      <dgm:prSet phldrT="[Text]"/>
      <dgm:spPr/>
      <dgm:t>
        <a:bodyPr/>
        <a:lstStyle/>
        <a:p>
          <a:pPr>
            <a:buNone/>
          </a:pPr>
          <a:r>
            <a:rPr lang="en-IN" b="1" dirty="0">
              <a:latin typeface="Times New Roman" panose="02020603050405020304" pitchFamily="18" charset="0"/>
              <a:cs typeface="Times New Roman" panose="02020603050405020304" pitchFamily="18" charset="0"/>
            </a:rPr>
            <a:t>Marketing </a:t>
          </a:r>
        </a:p>
      </dgm:t>
    </dgm:pt>
    <dgm:pt modelId="{91FDE6F0-53D2-4EDB-AF52-A37E29B53736}" type="parTrans" cxnId="{4441AE54-7CEF-428D-9FF4-5BE6F9143180}">
      <dgm:prSet/>
      <dgm:spPr/>
      <dgm:t>
        <a:bodyPr/>
        <a:lstStyle/>
        <a:p>
          <a:endParaRPr lang="en-IN"/>
        </a:p>
      </dgm:t>
    </dgm:pt>
    <dgm:pt modelId="{BC61F287-90F4-4361-A6E8-8A1F0D92AD5A}" type="sibTrans" cxnId="{4441AE54-7CEF-428D-9FF4-5BE6F9143180}">
      <dgm:prSet/>
      <dgm:spPr/>
      <dgm:t>
        <a:bodyPr/>
        <a:lstStyle/>
        <a:p>
          <a:endParaRPr lang="en-IN"/>
        </a:p>
      </dgm:t>
    </dgm:pt>
    <dgm:pt modelId="{47A40D21-E299-4468-B43F-DA24DB81284D}">
      <dgm:prSet phldrT="[Text]"/>
      <dgm:spPr/>
      <dgm:t>
        <a:bodyPr/>
        <a:lstStyle/>
        <a:p>
          <a:pPr>
            <a:buNone/>
          </a:pPr>
          <a:r>
            <a:rPr lang="en-IN" b="1" dirty="0">
              <a:latin typeface="Times New Roman" panose="02020603050405020304" pitchFamily="18" charset="0"/>
              <a:cs typeface="Times New Roman" panose="02020603050405020304" pitchFamily="18" charset="0"/>
            </a:rPr>
            <a:t>Operations</a:t>
          </a:r>
        </a:p>
      </dgm:t>
    </dgm:pt>
    <dgm:pt modelId="{6D8CC0E1-C459-4DB2-8B09-2559624E0924}" type="parTrans" cxnId="{D94B0677-889F-4FDA-9134-28BCDEFAFD0F}">
      <dgm:prSet/>
      <dgm:spPr/>
      <dgm:t>
        <a:bodyPr/>
        <a:lstStyle/>
        <a:p>
          <a:endParaRPr lang="en-IN"/>
        </a:p>
      </dgm:t>
    </dgm:pt>
    <dgm:pt modelId="{D5BEA73C-6899-48B5-A40D-7D452465EDDB}" type="sibTrans" cxnId="{D94B0677-889F-4FDA-9134-28BCDEFAFD0F}">
      <dgm:prSet/>
      <dgm:spPr/>
      <dgm:t>
        <a:bodyPr/>
        <a:lstStyle/>
        <a:p>
          <a:endParaRPr lang="en-IN"/>
        </a:p>
      </dgm:t>
    </dgm:pt>
    <dgm:pt modelId="{BE83FB7B-9FD2-42D4-90CE-FD49A2BA383E}">
      <dgm:prSet phldrT="[Text]"/>
      <dgm:spPr/>
      <dgm:t>
        <a:bodyPr/>
        <a:lstStyle/>
        <a:p>
          <a:pPr>
            <a:buNone/>
          </a:pPr>
          <a:r>
            <a:rPr lang="en-IN" b="1" dirty="0">
              <a:latin typeface="Times New Roman" panose="02020603050405020304" pitchFamily="18" charset="0"/>
              <a:cs typeface="Times New Roman" panose="02020603050405020304" pitchFamily="18" charset="0"/>
            </a:rPr>
            <a:t>HR</a:t>
          </a:r>
        </a:p>
      </dgm:t>
    </dgm:pt>
    <dgm:pt modelId="{9BCA4B48-5F3B-4B5C-8B6A-CE1BD3A1D6C9}" type="parTrans" cxnId="{C8005A64-11DE-4214-9E8D-B1D6A27A10FC}">
      <dgm:prSet/>
      <dgm:spPr/>
      <dgm:t>
        <a:bodyPr/>
        <a:lstStyle/>
        <a:p>
          <a:endParaRPr lang="en-IN"/>
        </a:p>
      </dgm:t>
    </dgm:pt>
    <dgm:pt modelId="{8E591903-CF67-4B23-BF45-BB361B76BD6C}" type="sibTrans" cxnId="{C8005A64-11DE-4214-9E8D-B1D6A27A10FC}">
      <dgm:prSet/>
      <dgm:spPr/>
      <dgm:t>
        <a:bodyPr/>
        <a:lstStyle/>
        <a:p>
          <a:endParaRPr lang="en-IN"/>
        </a:p>
      </dgm:t>
    </dgm:pt>
    <dgm:pt modelId="{4ADE33E9-5388-43D2-A0C1-EE532E40AD5F}" type="pres">
      <dgm:prSet presAssocID="{0593AD47-13EF-4170-AE76-5DA6526A0147}" presName="hierChild1" presStyleCnt="0">
        <dgm:presLayoutVars>
          <dgm:orgChart val="1"/>
          <dgm:chPref val="1"/>
          <dgm:dir/>
          <dgm:animOne val="branch"/>
          <dgm:animLvl val="lvl"/>
          <dgm:resizeHandles/>
        </dgm:presLayoutVars>
      </dgm:prSet>
      <dgm:spPr/>
    </dgm:pt>
    <dgm:pt modelId="{70C3AB87-7610-4A18-AD66-9F8F7B8EC5D2}" type="pres">
      <dgm:prSet presAssocID="{64788E56-D14F-45C4-BD3F-86DFC7CE0FC1}" presName="hierRoot1" presStyleCnt="0">
        <dgm:presLayoutVars>
          <dgm:hierBranch val="init"/>
        </dgm:presLayoutVars>
      </dgm:prSet>
      <dgm:spPr/>
    </dgm:pt>
    <dgm:pt modelId="{7F09C68F-AC40-41AA-8E48-2ADBD31C8681}" type="pres">
      <dgm:prSet presAssocID="{64788E56-D14F-45C4-BD3F-86DFC7CE0FC1}" presName="rootComposite1" presStyleCnt="0"/>
      <dgm:spPr/>
    </dgm:pt>
    <dgm:pt modelId="{FA63F8F8-0798-4401-BE78-A2733868AD11}" type="pres">
      <dgm:prSet presAssocID="{64788E56-D14F-45C4-BD3F-86DFC7CE0FC1}" presName="rootText1" presStyleLbl="node0" presStyleIdx="0" presStyleCnt="1">
        <dgm:presLayoutVars>
          <dgm:chPref val="3"/>
        </dgm:presLayoutVars>
      </dgm:prSet>
      <dgm:spPr/>
    </dgm:pt>
    <dgm:pt modelId="{16BEE4BA-0765-48D5-9274-63BC72EF656F}" type="pres">
      <dgm:prSet presAssocID="{64788E56-D14F-45C4-BD3F-86DFC7CE0FC1}" presName="rootConnector1" presStyleLbl="node1" presStyleIdx="0" presStyleCnt="0"/>
      <dgm:spPr/>
    </dgm:pt>
    <dgm:pt modelId="{F060EFAC-658D-431A-8969-FFA609006713}" type="pres">
      <dgm:prSet presAssocID="{64788E56-D14F-45C4-BD3F-86DFC7CE0FC1}" presName="hierChild2" presStyleCnt="0"/>
      <dgm:spPr/>
    </dgm:pt>
    <dgm:pt modelId="{81960B34-A05D-4348-80D5-A3F803C52608}" type="pres">
      <dgm:prSet presAssocID="{17696A79-2799-47D1-AEDC-C334CA75629B}" presName="Name37" presStyleLbl="parChTrans1D2" presStyleIdx="0" presStyleCnt="4"/>
      <dgm:spPr/>
    </dgm:pt>
    <dgm:pt modelId="{29FAF5E5-E59C-4575-96B2-983771B5B9C7}" type="pres">
      <dgm:prSet presAssocID="{8EE9B199-F0A0-43B9-BDD1-DC6A39A154C1}" presName="hierRoot2" presStyleCnt="0">
        <dgm:presLayoutVars>
          <dgm:hierBranch val="init"/>
        </dgm:presLayoutVars>
      </dgm:prSet>
      <dgm:spPr/>
    </dgm:pt>
    <dgm:pt modelId="{8C1ABD14-29B9-421F-A137-F559DFD2BD5E}" type="pres">
      <dgm:prSet presAssocID="{8EE9B199-F0A0-43B9-BDD1-DC6A39A154C1}" presName="rootComposite" presStyleCnt="0"/>
      <dgm:spPr/>
    </dgm:pt>
    <dgm:pt modelId="{46C46705-B977-47AF-8F49-50394A10D84C}" type="pres">
      <dgm:prSet presAssocID="{8EE9B199-F0A0-43B9-BDD1-DC6A39A154C1}" presName="rootText" presStyleLbl="node2" presStyleIdx="0" presStyleCnt="4">
        <dgm:presLayoutVars>
          <dgm:chPref val="3"/>
        </dgm:presLayoutVars>
      </dgm:prSet>
      <dgm:spPr/>
    </dgm:pt>
    <dgm:pt modelId="{A3ABA2AB-D4E7-46DD-B344-B40B0440D607}" type="pres">
      <dgm:prSet presAssocID="{8EE9B199-F0A0-43B9-BDD1-DC6A39A154C1}" presName="rootConnector" presStyleLbl="node2" presStyleIdx="0" presStyleCnt="4"/>
      <dgm:spPr/>
    </dgm:pt>
    <dgm:pt modelId="{F919DAB7-B582-43A9-BD44-6323D87A5AE2}" type="pres">
      <dgm:prSet presAssocID="{8EE9B199-F0A0-43B9-BDD1-DC6A39A154C1}" presName="hierChild4" presStyleCnt="0"/>
      <dgm:spPr/>
    </dgm:pt>
    <dgm:pt modelId="{47A3BBBD-B88B-49B4-8960-A1D113CE0FDF}" type="pres">
      <dgm:prSet presAssocID="{8EE9B199-F0A0-43B9-BDD1-DC6A39A154C1}" presName="hierChild5" presStyleCnt="0"/>
      <dgm:spPr/>
    </dgm:pt>
    <dgm:pt modelId="{C1FB48D5-49C2-4BB6-A2C5-7349927F8464}" type="pres">
      <dgm:prSet presAssocID="{91FDE6F0-53D2-4EDB-AF52-A37E29B53736}" presName="Name37" presStyleLbl="parChTrans1D2" presStyleIdx="1" presStyleCnt="4"/>
      <dgm:spPr/>
    </dgm:pt>
    <dgm:pt modelId="{A38DD17B-1871-457F-9102-A319FFF89CCE}" type="pres">
      <dgm:prSet presAssocID="{0D4CE9A6-2CBD-4A24-B3BE-50FABE8CC32C}" presName="hierRoot2" presStyleCnt="0">
        <dgm:presLayoutVars>
          <dgm:hierBranch val="init"/>
        </dgm:presLayoutVars>
      </dgm:prSet>
      <dgm:spPr/>
    </dgm:pt>
    <dgm:pt modelId="{0305E1A4-F46D-4600-BAA7-048DA0C6BD75}" type="pres">
      <dgm:prSet presAssocID="{0D4CE9A6-2CBD-4A24-B3BE-50FABE8CC32C}" presName="rootComposite" presStyleCnt="0"/>
      <dgm:spPr/>
    </dgm:pt>
    <dgm:pt modelId="{343CAAF2-CA43-48F9-B143-07767DA94FD0}" type="pres">
      <dgm:prSet presAssocID="{0D4CE9A6-2CBD-4A24-B3BE-50FABE8CC32C}" presName="rootText" presStyleLbl="node2" presStyleIdx="1" presStyleCnt="4">
        <dgm:presLayoutVars>
          <dgm:chPref val="3"/>
        </dgm:presLayoutVars>
      </dgm:prSet>
      <dgm:spPr/>
    </dgm:pt>
    <dgm:pt modelId="{E8F198BD-4EAF-4318-BA57-475AB5202C36}" type="pres">
      <dgm:prSet presAssocID="{0D4CE9A6-2CBD-4A24-B3BE-50FABE8CC32C}" presName="rootConnector" presStyleLbl="node2" presStyleIdx="1" presStyleCnt="4"/>
      <dgm:spPr/>
    </dgm:pt>
    <dgm:pt modelId="{47C4D9ED-86D7-4822-AE0B-0F6BACA8D482}" type="pres">
      <dgm:prSet presAssocID="{0D4CE9A6-2CBD-4A24-B3BE-50FABE8CC32C}" presName="hierChild4" presStyleCnt="0"/>
      <dgm:spPr/>
    </dgm:pt>
    <dgm:pt modelId="{9CBAFAD1-5365-4BED-954D-7DD0E072FB3E}" type="pres">
      <dgm:prSet presAssocID="{0D4CE9A6-2CBD-4A24-B3BE-50FABE8CC32C}" presName="hierChild5" presStyleCnt="0"/>
      <dgm:spPr/>
    </dgm:pt>
    <dgm:pt modelId="{B38490A0-28E4-4908-BE17-260C8BC01C90}" type="pres">
      <dgm:prSet presAssocID="{6D8CC0E1-C459-4DB2-8B09-2559624E0924}" presName="Name37" presStyleLbl="parChTrans1D2" presStyleIdx="2" presStyleCnt="4"/>
      <dgm:spPr/>
    </dgm:pt>
    <dgm:pt modelId="{1B97EBCD-9181-483A-A085-D7F7BDDB2D2E}" type="pres">
      <dgm:prSet presAssocID="{47A40D21-E299-4468-B43F-DA24DB81284D}" presName="hierRoot2" presStyleCnt="0">
        <dgm:presLayoutVars>
          <dgm:hierBranch val="init"/>
        </dgm:presLayoutVars>
      </dgm:prSet>
      <dgm:spPr/>
    </dgm:pt>
    <dgm:pt modelId="{0279704D-F5B2-4C03-BEB0-E3F4DD78C850}" type="pres">
      <dgm:prSet presAssocID="{47A40D21-E299-4468-B43F-DA24DB81284D}" presName="rootComposite" presStyleCnt="0"/>
      <dgm:spPr/>
    </dgm:pt>
    <dgm:pt modelId="{96DA59A8-F13D-435F-8AA9-B2DAF97F0E4F}" type="pres">
      <dgm:prSet presAssocID="{47A40D21-E299-4468-B43F-DA24DB81284D}" presName="rootText" presStyleLbl="node2" presStyleIdx="2" presStyleCnt="4">
        <dgm:presLayoutVars>
          <dgm:chPref val="3"/>
        </dgm:presLayoutVars>
      </dgm:prSet>
      <dgm:spPr/>
    </dgm:pt>
    <dgm:pt modelId="{DF89E780-18F7-4FCB-B7A8-7468B0798CF2}" type="pres">
      <dgm:prSet presAssocID="{47A40D21-E299-4468-B43F-DA24DB81284D}" presName="rootConnector" presStyleLbl="node2" presStyleIdx="2" presStyleCnt="4"/>
      <dgm:spPr/>
    </dgm:pt>
    <dgm:pt modelId="{72F2E827-4438-4519-B2EB-F4830383DEB5}" type="pres">
      <dgm:prSet presAssocID="{47A40D21-E299-4468-B43F-DA24DB81284D}" presName="hierChild4" presStyleCnt="0"/>
      <dgm:spPr/>
    </dgm:pt>
    <dgm:pt modelId="{440484F1-93EA-4B50-89EE-5BED82CC99E0}" type="pres">
      <dgm:prSet presAssocID="{47A40D21-E299-4468-B43F-DA24DB81284D}" presName="hierChild5" presStyleCnt="0"/>
      <dgm:spPr/>
    </dgm:pt>
    <dgm:pt modelId="{45DE8D9C-B0FA-4FA4-9B15-682F64FA89A5}" type="pres">
      <dgm:prSet presAssocID="{9BCA4B48-5F3B-4B5C-8B6A-CE1BD3A1D6C9}" presName="Name37" presStyleLbl="parChTrans1D2" presStyleIdx="3" presStyleCnt="4"/>
      <dgm:spPr/>
    </dgm:pt>
    <dgm:pt modelId="{CDE20130-E137-4E0D-A2EC-4DF890DC4B90}" type="pres">
      <dgm:prSet presAssocID="{BE83FB7B-9FD2-42D4-90CE-FD49A2BA383E}" presName="hierRoot2" presStyleCnt="0">
        <dgm:presLayoutVars>
          <dgm:hierBranch val="init"/>
        </dgm:presLayoutVars>
      </dgm:prSet>
      <dgm:spPr/>
    </dgm:pt>
    <dgm:pt modelId="{9762F371-7E7D-4260-B290-32B8F5545E75}" type="pres">
      <dgm:prSet presAssocID="{BE83FB7B-9FD2-42D4-90CE-FD49A2BA383E}" presName="rootComposite" presStyleCnt="0"/>
      <dgm:spPr/>
    </dgm:pt>
    <dgm:pt modelId="{DB3FEFB1-4C5F-4F30-8D78-74375707004F}" type="pres">
      <dgm:prSet presAssocID="{BE83FB7B-9FD2-42D4-90CE-FD49A2BA383E}" presName="rootText" presStyleLbl="node2" presStyleIdx="3" presStyleCnt="4">
        <dgm:presLayoutVars>
          <dgm:chPref val="3"/>
        </dgm:presLayoutVars>
      </dgm:prSet>
      <dgm:spPr/>
    </dgm:pt>
    <dgm:pt modelId="{6D4D2C5B-8ED2-4A7B-A712-B268B9E87558}" type="pres">
      <dgm:prSet presAssocID="{BE83FB7B-9FD2-42D4-90CE-FD49A2BA383E}" presName="rootConnector" presStyleLbl="node2" presStyleIdx="3" presStyleCnt="4"/>
      <dgm:spPr/>
    </dgm:pt>
    <dgm:pt modelId="{9670BE62-FE2D-418E-AE4F-A87AD8C48B36}" type="pres">
      <dgm:prSet presAssocID="{BE83FB7B-9FD2-42D4-90CE-FD49A2BA383E}" presName="hierChild4" presStyleCnt="0"/>
      <dgm:spPr/>
    </dgm:pt>
    <dgm:pt modelId="{8257CA65-E87D-4E12-8ED8-7CCBD4BA3A91}" type="pres">
      <dgm:prSet presAssocID="{BE83FB7B-9FD2-42D4-90CE-FD49A2BA383E}" presName="hierChild5" presStyleCnt="0"/>
      <dgm:spPr/>
    </dgm:pt>
    <dgm:pt modelId="{0EA8A566-20D3-446E-A71A-42110A2B1837}" type="pres">
      <dgm:prSet presAssocID="{64788E56-D14F-45C4-BD3F-86DFC7CE0FC1}" presName="hierChild3" presStyleCnt="0"/>
      <dgm:spPr/>
    </dgm:pt>
  </dgm:ptLst>
  <dgm:cxnLst>
    <dgm:cxn modelId="{2053E014-A1ED-4C8D-B9E5-3F08FDECE535}" type="presOf" srcId="{0593AD47-13EF-4170-AE76-5DA6526A0147}" destId="{4ADE33E9-5388-43D2-A0C1-EE532E40AD5F}" srcOrd="0" destOrd="0" presId="urn:microsoft.com/office/officeart/2005/8/layout/orgChart1"/>
    <dgm:cxn modelId="{9674341C-2ADB-4EC1-ADE7-BF6D025AC434}" type="presOf" srcId="{BE83FB7B-9FD2-42D4-90CE-FD49A2BA383E}" destId="{DB3FEFB1-4C5F-4F30-8D78-74375707004F}" srcOrd="0" destOrd="0" presId="urn:microsoft.com/office/officeart/2005/8/layout/orgChart1"/>
    <dgm:cxn modelId="{204EC921-A89F-46E9-B329-6914153F7827}" type="presOf" srcId="{47A40D21-E299-4468-B43F-DA24DB81284D}" destId="{DF89E780-18F7-4FCB-B7A8-7468B0798CF2}" srcOrd="1" destOrd="0" presId="urn:microsoft.com/office/officeart/2005/8/layout/orgChart1"/>
    <dgm:cxn modelId="{87C98C29-F8E7-4255-80E8-FD87B36B7CAE}" type="presOf" srcId="{8EE9B199-F0A0-43B9-BDD1-DC6A39A154C1}" destId="{46C46705-B977-47AF-8F49-50394A10D84C}" srcOrd="0" destOrd="0" presId="urn:microsoft.com/office/officeart/2005/8/layout/orgChart1"/>
    <dgm:cxn modelId="{16FA8240-B199-46C1-84A3-9CD17C2482AB}" type="presOf" srcId="{0D4CE9A6-2CBD-4A24-B3BE-50FABE8CC32C}" destId="{343CAAF2-CA43-48F9-B143-07767DA94FD0}" srcOrd="0" destOrd="0" presId="urn:microsoft.com/office/officeart/2005/8/layout/orgChart1"/>
    <dgm:cxn modelId="{92D8E943-F993-4809-85B2-7587AD7B3B38}" type="presOf" srcId="{17696A79-2799-47D1-AEDC-C334CA75629B}" destId="{81960B34-A05D-4348-80D5-A3F803C52608}" srcOrd="0" destOrd="0" presId="urn:microsoft.com/office/officeart/2005/8/layout/orgChart1"/>
    <dgm:cxn modelId="{C8005A64-11DE-4214-9E8D-B1D6A27A10FC}" srcId="{64788E56-D14F-45C4-BD3F-86DFC7CE0FC1}" destId="{BE83FB7B-9FD2-42D4-90CE-FD49A2BA383E}" srcOrd="3" destOrd="0" parTransId="{9BCA4B48-5F3B-4B5C-8B6A-CE1BD3A1D6C9}" sibTransId="{8E591903-CF67-4B23-BF45-BB361B76BD6C}"/>
    <dgm:cxn modelId="{AE16B06C-C464-4088-8F2A-4BEE574B4843}" type="presOf" srcId="{64788E56-D14F-45C4-BD3F-86DFC7CE0FC1}" destId="{16BEE4BA-0765-48D5-9274-63BC72EF656F}" srcOrd="1" destOrd="0" presId="urn:microsoft.com/office/officeart/2005/8/layout/orgChart1"/>
    <dgm:cxn modelId="{3921BF4E-C35E-4899-B6B7-F09EAC177F02}" type="presOf" srcId="{6D8CC0E1-C459-4DB2-8B09-2559624E0924}" destId="{B38490A0-28E4-4908-BE17-260C8BC01C90}" srcOrd="0" destOrd="0" presId="urn:microsoft.com/office/officeart/2005/8/layout/orgChart1"/>
    <dgm:cxn modelId="{4441AE54-7CEF-428D-9FF4-5BE6F9143180}" srcId="{64788E56-D14F-45C4-BD3F-86DFC7CE0FC1}" destId="{0D4CE9A6-2CBD-4A24-B3BE-50FABE8CC32C}" srcOrd="1" destOrd="0" parTransId="{91FDE6F0-53D2-4EDB-AF52-A37E29B53736}" sibTransId="{BC61F287-90F4-4361-A6E8-8A1F0D92AD5A}"/>
    <dgm:cxn modelId="{D94B0677-889F-4FDA-9134-28BCDEFAFD0F}" srcId="{64788E56-D14F-45C4-BD3F-86DFC7CE0FC1}" destId="{47A40D21-E299-4468-B43F-DA24DB81284D}" srcOrd="2" destOrd="0" parTransId="{6D8CC0E1-C459-4DB2-8B09-2559624E0924}" sibTransId="{D5BEA73C-6899-48B5-A40D-7D452465EDDB}"/>
    <dgm:cxn modelId="{B1199D8A-6E37-4DD8-9DF8-870CF9842FF1}" type="presOf" srcId="{91FDE6F0-53D2-4EDB-AF52-A37E29B53736}" destId="{C1FB48D5-49C2-4BB6-A2C5-7349927F8464}" srcOrd="0" destOrd="0" presId="urn:microsoft.com/office/officeart/2005/8/layout/orgChart1"/>
    <dgm:cxn modelId="{6795799B-8453-45A9-8369-88A1000AC0F2}" type="presOf" srcId="{47A40D21-E299-4468-B43F-DA24DB81284D}" destId="{96DA59A8-F13D-435F-8AA9-B2DAF97F0E4F}" srcOrd="0" destOrd="0" presId="urn:microsoft.com/office/officeart/2005/8/layout/orgChart1"/>
    <dgm:cxn modelId="{85B67CA6-ED59-405A-B0BC-E941235E776E}" type="presOf" srcId="{8EE9B199-F0A0-43B9-BDD1-DC6A39A154C1}" destId="{A3ABA2AB-D4E7-46DD-B344-B40B0440D607}" srcOrd="1" destOrd="0" presId="urn:microsoft.com/office/officeart/2005/8/layout/orgChart1"/>
    <dgm:cxn modelId="{020EEEB3-EF95-4422-B90A-FEC0184F05DB}" type="presOf" srcId="{BE83FB7B-9FD2-42D4-90CE-FD49A2BA383E}" destId="{6D4D2C5B-8ED2-4A7B-A712-B268B9E87558}" srcOrd="1" destOrd="0" presId="urn:microsoft.com/office/officeart/2005/8/layout/orgChart1"/>
    <dgm:cxn modelId="{27F6D3B4-F3B4-4863-BEBD-5739EBB5B777}" type="presOf" srcId="{9BCA4B48-5F3B-4B5C-8B6A-CE1BD3A1D6C9}" destId="{45DE8D9C-B0FA-4FA4-9B15-682F64FA89A5}" srcOrd="0" destOrd="0" presId="urn:microsoft.com/office/officeart/2005/8/layout/orgChart1"/>
    <dgm:cxn modelId="{F720DBDD-EFDD-48AE-8B3A-DFBCBBAEEECF}" type="presOf" srcId="{0D4CE9A6-2CBD-4A24-B3BE-50FABE8CC32C}" destId="{E8F198BD-4EAF-4318-BA57-475AB5202C36}" srcOrd="1" destOrd="0" presId="urn:microsoft.com/office/officeart/2005/8/layout/orgChart1"/>
    <dgm:cxn modelId="{A6C077F1-8195-4257-AEA6-11886CA4A8EE}" type="presOf" srcId="{64788E56-D14F-45C4-BD3F-86DFC7CE0FC1}" destId="{FA63F8F8-0798-4401-BE78-A2733868AD11}" srcOrd="0" destOrd="0" presId="urn:microsoft.com/office/officeart/2005/8/layout/orgChart1"/>
    <dgm:cxn modelId="{DD191FF4-6A5B-4FD6-A17C-F73EF9CE284C}" srcId="{64788E56-D14F-45C4-BD3F-86DFC7CE0FC1}" destId="{8EE9B199-F0A0-43B9-BDD1-DC6A39A154C1}" srcOrd="0" destOrd="0" parTransId="{17696A79-2799-47D1-AEDC-C334CA75629B}" sibTransId="{51474844-9078-4087-AA66-427E7D4F6234}"/>
    <dgm:cxn modelId="{1423AAF5-0772-4283-82BA-A94C9405BACA}" srcId="{0593AD47-13EF-4170-AE76-5DA6526A0147}" destId="{64788E56-D14F-45C4-BD3F-86DFC7CE0FC1}" srcOrd="0" destOrd="0" parTransId="{679C40D5-21A3-4C43-B61C-9898389289A5}" sibTransId="{86873604-DF17-40F6-A7E1-EB538B80EB33}"/>
    <dgm:cxn modelId="{B6BCAD72-8E26-4E75-93AE-F3139445B2C8}" type="presParOf" srcId="{4ADE33E9-5388-43D2-A0C1-EE532E40AD5F}" destId="{70C3AB87-7610-4A18-AD66-9F8F7B8EC5D2}" srcOrd="0" destOrd="0" presId="urn:microsoft.com/office/officeart/2005/8/layout/orgChart1"/>
    <dgm:cxn modelId="{A5DC6434-02C4-4D98-B336-705C6D37AA56}" type="presParOf" srcId="{70C3AB87-7610-4A18-AD66-9F8F7B8EC5D2}" destId="{7F09C68F-AC40-41AA-8E48-2ADBD31C8681}" srcOrd="0" destOrd="0" presId="urn:microsoft.com/office/officeart/2005/8/layout/orgChart1"/>
    <dgm:cxn modelId="{ADCA07EF-85C1-4CB1-AA93-C283E09B0339}" type="presParOf" srcId="{7F09C68F-AC40-41AA-8E48-2ADBD31C8681}" destId="{FA63F8F8-0798-4401-BE78-A2733868AD11}" srcOrd="0" destOrd="0" presId="urn:microsoft.com/office/officeart/2005/8/layout/orgChart1"/>
    <dgm:cxn modelId="{41647264-1563-480F-AA96-30016C69A777}" type="presParOf" srcId="{7F09C68F-AC40-41AA-8E48-2ADBD31C8681}" destId="{16BEE4BA-0765-48D5-9274-63BC72EF656F}" srcOrd="1" destOrd="0" presId="urn:microsoft.com/office/officeart/2005/8/layout/orgChart1"/>
    <dgm:cxn modelId="{3CE86057-E750-4208-B5D0-CEE181104155}" type="presParOf" srcId="{70C3AB87-7610-4A18-AD66-9F8F7B8EC5D2}" destId="{F060EFAC-658D-431A-8969-FFA609006713}" srcOrd="1" destOrd="0" presId="urn:microsoft.com/office/officeart/2005/8/layout/orgChart1"/>
    <dgm:cxn modelId="{253A9FAD-5B61-41AA-8D6B-50F79BC7F283}" type="presParOf" srcId="{F060EFAC-658D-431A-8969-FFA609006713}" destId="{81960B34-A05D-4348-80D5-A3F803C52608}" srcOrd="0" destOrd="0" presId="urn:microsoft.com/office/officeart/2005/8/layout/orgChart1"/>
    <dgm:cxn modelId="{30EDEB92-4AEB-4DD2-A503-1EB7621F4B83}" type="presParOf" srcId="{F060EFAC-658D-431A-8969-FFA609006713}" destId="{29FAF5E5-E59C-4575-96B2-983771B5B9C7}" srcOrd="1" destOrd="0" presId="urn:microsoft.com/office/officeart/2005/8/layout/orgChart1"/>
    <dgm:cxn modelId="{5B4156D7-BA4B-46E4-94A9-7349F6D55D0B}" type="presParOf" srcId="{29FAF5E5-E59C-4575-96B2-983771B5B9C7}" destId="{8C1ABD14-29B9-421F-A137-F559DFD2BD5E}" srcOrd="0" destOrd="0" presId="urn:microsoft.com/office/officeart/2005/8/layout/orgChart1"/>
    <dgm:cxn modelId="{24D22B69-FA91-4D00-AC0A-1CF36D575E99}" type="presParOf" srcId="{8C1ABD14-29B9-421F-A137-F559DFD2BD5E}" destId="{46C46705-B977-47AF-8F49-50394A10D84C}" srcOrd="0" destOrd="0" presId="urn:microsoft.com/office/officeart/2005/8/layout/orgChart1"/>
    <dgm:cxn modelId="{39F241F3-F497-41BB-B51C-D05273AFC2D9}" type="presParOf" srcId="{8C1ABD14-29B9-421F-A137-F559DFD2BD5E}" destId="{A3ABA2AB-D4E7-46DD-B344-B40B0440D607}" srcOrd="1" destOrd="0" presId="urn:microsoft.com/office/officeart/2005/8/layout/orgChart1"/>
    <dgm:cxn modelId="{BBA88ABD-B0E6-4A49-BCD6-CD142EAF873D}" type="presParOf" srcId="{29FAF5E5-E59C-4575-96B2-983771B5B9C7}" destId="{F919DAB7-B582-43A9-BD44-6323D87A5AE2}" srcOrd="1" destOrd="0" presId="urn:microsoft.com/office/officeart/2005/8/layout/orgChart1"/>
    <dgm:cxn modelId="{BE592ADC-996F-491F-9A23-DE18F770AB1C}" type="presParOf" srcId="{29FAF5E5-E59C-4575-96B2-983771B5B9C7}" destId="{47A3BBBD-B88B-49B4-8960-A1D113CE0FDF}" srcOrd="2" destOrd="0" presId="urn:microsoft.com/office/officeart/2005/8/layout/orgChart1"/>
    <dgm:cxn modelId="{33887421-7363-4C35-8ADB-2D3475B30616}" type="presParOf" srcId="{F060EFAC-658D-431A-8969-FFA609006713}" destId="{C1FB48D5-49C2-4BB6-A2C5-7349927F8464}" srcOrd="2" destOrd="0" presId="urn:microsoft.com/office/officeart/2005/8/layout/orgChart1"/>
    <dgm:cxn modelId="{1C65A6DF-EA7C-4316-B681-89B90B0A4353}" type="presParOf" srcId="{F060EFAC-658D-431A-8969-FFA609006713}" destId="{A38DD17B-1871-457F-9102-A319FFF89CCE}" srcOrd="3" destOrd="0" presId="urn:microsoft.com/office/officeart/2005/8/layout/orgChart1"/>
    <dgm:cxn modelId="{802C687B-ACCA-4AE5-8D6E-512E4221B242}" type="presParOf" srcId="{A38DD17B-1871-457F-9102-A319FFF89CCE}" destId="{0305E1A4-F46D-4600-BAA7-048DA0C6BD75}" srcOrd="0" destOrd="0" presId="urn:microsoft.com/office/officeart/2005/8/layout/orgChart1"/>
    <dgm:cxn modelId="{D2E716CC-D188-4B3A-84B0-16EA045D92B7}" type="presParOf" srcId="{0305E1A4-F46D-4600-BAA7-048DA0C6BD75}" destId="{343CAAF2-CA43-48F9-B143-07767DA94FD0}" srcOrd="0" destOrd="0" presId="urn:microsoft.com/office/officeart/2005/8/layout/orgChart1"/>
    <dgm:cxn modelId="{998356AF-BF4B-4248-80D4-36CB5C8660C6}" type="presParOf" srcId="{0305E1A4-F46D-4600-BAA7-048DA0C6BD75}" destId="{E8F198BD-4EAF-4318-BA57-475AB5202C36}" srcOrd="1" destOrd="0" presId="urn:microsoft.com/office/officeart/2005/8/layout/orgChart1"/>
    <dgm:cxn modelId="{E4C63FAF-8079-4C3F-A09D-4B48C3638467}" type="presParOf" srcId="{A38DD17B-1871-457F-9102-A319FFF89CCE}" destId="{47C4D9ED-86D7-4822-AE0B-0F6BACA8D482}" srcOrd="1" destOrd="0" presId="urn:microsoft.com/office/officeart/2005/8/layout/orgChart1"/>
    <dgm:cxn modelId="{994BF9B5-D8D2-47D6-A07C-E4959BE93C5F}" type="presParOf" srcId="{A38DD17B-1871-457F-9102-A319FFF89CCE}" destId="{9CBAFAD1-5365-4BED-954D-7DD0E072FB3E}" srcOrd="2" destOrd="0" presId="urn:microsoft.com/office/officeart/2005/8/layout/orgChart1"/>
    <dgm:cxn modelId="{3197B691-A5A7-48F5-A75D-656DB8538C25}" type="presParOf" srcId="{F060EFAC-658D-431A-8969-FFA609006713}" destId="{B38490A0-28E4-4908-BE17-260C8BC01C90}" srcOrd="4" destOrd="0" presId="urn:microsoft.com/office/officeart/2005/8/layout/orgChart1"/>
    <dgm:cxn modelId="{3F9088B9-7292-4408-AC55-1365CF844A7B}" type="presParOf" srcId="{F060EFAC-658D-431A-8969-FFA609006713}" destId="{1B97EBCD-9181-483A-A085-D7F7BDDB2D2E}" srcOrd="5" destOrd="0" presId="urn:microsoft.com/office/officeart/2005/8/layout/orgChart1"/>
    <dgm:cxn modelId="{F1694542-573E-47C5-ADC3-0CFBA45B0C68}" type="presParOf" srcId="{1B97EBCD-9181-483A-A085-D7F7BDDB2D2E}" destId="{0279704D-F5B2-4C03-BEB0-E3F4DD78C850}" srcOrd="0" destOrd="0" presId="urn:microsoft.com/office/officeart/2005/8/layout/orgChart1"/>
    <dgm:cxn modelId="{EF34B2B5-3CCE-4A24-8581-98C8E0FE4230}" type="presParOf" srcId="{0279704D-F5B2-4C03-BEB0-E3F4DD78C850}" destId="{96DA59A8-F13D-435F-8AA9-B2DAF97F0E4F}" srcOrd="0" destOrd="0" presId="urn:microsoft.com/office/officeart/2005/8/layout/orgChart1"/>
    <dgm:cxn modelId="{9CCB198F-2586-4B38-A998-6099173E8126}" type="presParOf" srcId="{0279704D-F5B2-4C03-BEB0-E3F4DD78C850}" destId="{DF89E780-18F7-4FCB-B7A8-7468B0798CF2}" srcOrd="1" destOrd="0" presId="urn:microsoft.com/office/officeart/2005/8/layout/orgChart1"/>
    <dgm:cxn modelId="{D3C2B0E7-325F-4256-B4B0-BA5AD9F753BE}" type="presParOf" srcId="{1B97EBCD-9181-483A-A085-D7F7BDDB2D2E}" destId="{72F2E827-4438-4519-B2EB-F4830383DEB5}" srcOrd="1" destOrd="0" presId="urn:microsoft.com/office/officeart/2005/8/layout/orgChart1"/>
    <dgm:cxn modelId="{4458AC58-2699-46C0-AD7E-218E74DCB037}" type="presParOf" srcId="{1B97EBCD-9181-483A-A085-D7F7BDDB2D2E}" destId="{440484F1-93EA-4B50-89EE-5BED82CC99E0}" srcOrd="2" destOrd="0" presId="urn:microsoft.com/office/officeart/2005/8/layout/orgChart1"/>
    <dgm:cxn modelId="{E8408C7A-0E83-41A8-A17A-812BE1FC15F3}" type="presParOf" srcId="{F060EFAC-658D-431A-8969-FFA609006713}" destId="{45DE8D9C-B0FA-4FA4-9B15-682F64FA89A5}" srcOrd="6" destOrd="0" presId="urn:microsoft.com/office/officeart/2005/8/layout/orgChart1"/>
    <dgm:cxn modelId="{E56B45AC-EBB8-4FD8-9E88-D9758A2A0417}" type="presParOf" srcId="{F060EFAC-658D-431A-8969-FFA609006713}" destId="{CDE20130-E137-4E0D-A2EC-4DF890DC4B90}" srcOrd="7" destOrd="0" presId="urn:microsoft.com/office/officeart/2005/8/layout/orgChart1"/>
    <dgm:cxn modelId="{48BEB098-2A06-4A17-B2A3-8A076AE69102}" type="presParOf" srcId="{CDE20130-E137-4E0D-A2EC-4DF890DC4B90}" destId="{9762F371-7E7D-4260-B290-32B8F5545E75}" srcOrd="0" destOrd="0" presId="urn:microsoft.com/office/officeart/2005/8/layout/orgChart1"/>
    <dgm:cxn modelId="{D2BAC6AC-819B-4C11-8D2C-0F94C9176BB6}" type="presParOf" srcId="{9762F371-7E7D-4260-B290-32B8F5545E75}" destId="{DB3FEFB1-4C5F-4F30-8D78-74375707004F}" srcOrd="0" destOrd="0" presId="urn:microsoft.com/office/officeart/2005/8/layout/orgChart1"/>
    <dgm:cxn modelId="{079813A5-281C-4624-910C-6888C5607CB5}" type="presParOf" srcId="{9762F371-7E7D-4260-B290-32B8F5545E75}" destId="{6D4D2C5B-8ED2-4A7B-A712-B268B9E87558}" srcOrd="1" destOrd="0" presId="urn:microsoft.com/office/officeart/2005/8/layout/orgChart1"/>
    <dgm:cxn modelId="{BEFA6DA8-40F3-4733-B0EF-D36DD242D5ED}" type="presParOf" srcId="{CDE20130-E137-4E0D-A2EC-4DF890DC4B90}" destId="{9670BE62-FE2D-418E-AE4F-A87AD8C48B36}" srcOrd="1" destOrd="0" presId="urn:microsoft.com/office/officeart/2005/8/layout/orgChart1"/>
    <dgm:cxn modelId="{E3AC5407-4B0B-442F-ACC1-9F02A125445F}" type="presParOf" srcId="{CDE20130-E137-4E0D-A2EC-4DF890DC4B90}" destId="{8257CA65-E87D-4E12-8ED8-7CCBD4BA3A91}" srcOrd="2" destOrd="0" presId="urn:microsoft.com/office/officeart/2005/8/layout/orgChart1"/>
    <dgm:cxn modelId="{C46CDC5A-CAC6-438E-A555-D16738006645}" type="presParOf" srcId="{70C3AB87-7610-4A18-AD66-9F8F7B8EC5D2}" destId="{0EA8A566-20D3-446E-A71A-42110A2B1837}"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703024-D17C-4298-9E8E-62D0CE7AD70C}" type="doc">
      <dgm:prSet loTypeId="urn:microsoft.com/office/officeart/2005/8/layout/hierarchy2" loCatId="hierarchy" qsTypeId="urn:microsoft.com/office/officeart/2005/8/quickstyle/simple3" qsCatId="simple" csTypeId="urn:microsoft.com/office/officeart/2005/8/colors/accent1_2" csCatId="accent1" phldr="1"/>
      <dgm:spPr/>
      <dgm:t>
        <a:bodyPr/>
        <a:lstStyle/>
        <a:p>
          <a:endParaRPr lang="en-IN"/>
        </a:p>
      </dgm:t>
    </dgm:pt>
    <dgm:pt modelId="{5F56DA00-08DB-441F-848C-C61522C5B0C8}">
      <dgm:prSet phldrT="[Text]"/>
      <dgm:spPr/>
      <dgm:t>
        <a:bodyPr/>
        <a:lstStyle/>
        <a:p>
          <a:r>
            <a:rPr lang="en-IN" dirty="0">
              <a:latin typeface="Times New Roman" panose="02020603050405020304" pitchFamily="18" charset="0"/>
              <a:cs typeface="Times New Roman" panose="02020603050405020304" pitchFamily="18" charset="0"/>
            </a:rPr>
            <a:t>CEO</a:t>
          </a:r>
        </a:p>
      </dgm:t>
    </dgm:pt>
    <dgm:pt modelId="{E6E5EE15-BAE3-480C-B4F7-44587FF0A6BD}" type="parTrans" cxnId="{1A27570B-72E9-44BA-8632-3BCBA5391E21}">
      <dgm:prSet/>
      <dgm:spPr/>
      <dgm:t>
        <a:bodyPr/>
        <a:lstStyle/>
        <a:p>
          <a:endParaRPr lang="en-IN">
            <a:latin typeface="Times New Roman" panose="02020603050405020304" pitchFamily="18" charset="0"/>
            <a:cs typeface="Times New Roman" panose="02020603050405020304" pitchFamily="18" charset="0"/>
          </a:endParaRPr>
        </a:p>
      </dgm:t>
    </dgm:pt>
    <dgm:pt modelId="{F87ADD6C-4FA0-4774-B814-28733BB6C01B}" type="sibTrans" cxnId="{1A27570B-72E9-44BA-8632-3BCBA5391E21}">
      <dgm:prSet/>
      <dgm:spPr/>
      <dgm:t>
        <a:bodyPr/>
        <a:lstStyle/>
        <a:p>
          <a:endParaRPr lang="en-IN">
            <a:latin typeface="Times New Roman" panose="02020603050405020304" pitchFamily="18" charset="0"/>
            <a:cs typeface="Times New Roman" panose="02020603050405020304" pitchFamily="18" charset="0"/>
          </a:endParaRPr>
        </a:p>
      </dgm:t>
    </dgm:pt>
    <dgm:pt modelId="{AFA5F619-55F8-4D97-8D1B-87F74DD65B6F}">
      <dgm:prSet phldrT="[Text]"/>
      <dgm:spPr/>
      <dgm:t>
        <a:bodyPr/>
        <a:lstStyle/>
        <a:p>
          <a:pPr>
            <a:buNone/>
          </a:pPr>
          <a:r>
            <a:rPr lang="en-IN" dirty="0">
              <a:latin typeface="Times New Roman" panose="02020603050405020304" pitchFamily="18" charset="0"/>
              <a:cs typeface="Times New Roman" panose="02020603050405020304" pitchFamily="18" charset="0"/>
            </a:rPr>
            <a:t>Food </a:t>
          </a:r>
        </a:p>
      </dgm:t>
    </dgm:pt>
    <dgm:pt modelId="{A652C0AA-EBEF-4943-84F3-0F7E7A25016F}" type="parTrans" cxnId="{D37B1CC2-754E-41BD-89D4-7BAC05242E36}">
      <dgm:prSet/>
      <dgm:spPr/>
      <dgm:t>
        <a:bodyPr/>
        <a:lstStyle/>
        <a:p>
          <a:endParaRPr lang="en-IN">
            <a:latin typeface="Times New Roman" panose="02020603050405020304" pitchFamily="18" charset="0"/>
            <a:cs typeface="Times New Roman" panose="02020603050405020304" pitchFamily="18" charset="0"/>
          </a:endParaRPr>
        </a:p>
      </dgm:t>
    </dgm:pt>
    <dgm:pt modelId="{73DA35EE-3810-4232-B22F-982FF5B18272}" type="sibTrans" cxnId="{D37B1CC2-754E-41BD-89D4-7BAC05242E36}">
      <dgm:prSet/>
      <dgm:spPr/>
      <dgm:t>
        <a:bodyPr/>
        <a:lstStyle/>
        <a:p>
          <a:endParaRPr lang="en-IN">
            <a:latin typeface="Times New Roman" panose="02020603050405020304" pitchFamily="18" charset="0"/>
            <a:cs typeface="Times New Roman" panose="02020603050405020304" pitchFamily="18" charset="0"/>
          </a:endParaRPr>
        </a:p>
      </dgm:t>
    </dgm:pt>
    <dgm:pt modelId="{50BA6069-6A88-46C6-860A-5AF70AF45085}">
      <dgm:prSet phldrT="[Text]"/>
      <dgm:spPr/>
      <dgm:t>
        <a:bodyPr/>
        <a:lstStyle/>
        <a:p>
          <a:pPr>
            <a:buNone/>
          </a:pPr>
          <a:r>
            <a:rPr lang="en-IN" dirty="0">
              <a:latin typeface="Times New Roman" panose="02020603050405020304" pitchFamily="18" charset="0"/>
              <a:cs typeface="Times New Roman" panose="02020603050405020304" pitchFamily="18" charset="0"/>
            </a:rPr>
            <a:t>Marketing</a:t>
          </a:r>
        </a:p>
      </dgm:t>
    </dgm:pt>
    <dgm:pt modelId="{AC56F035-9DFA-4129-A460-275FDA3B0294}" type="parTrans" cxnId="{6DF39084-C452-4C7F-996F-83CDD83AD730}">
      <dgm:prSet/>
      <dgm:spPr/>
      <dgm:t>
        <a:bodyPr/>
        <a:lstStyle/>
        <a:p>
          <a:endParaRPr lang="en-IN">
            <a:latin typeface="Times New Roman" panose="02020603050405020304" pitchFamily="18" charset="0"/>
            <a:cs typeface="Times New Roman" panose="02020603050405020304" pitchFamily="18" charset="0"/>
          </a:endParaRPr>
        </a:p>
      </dgm:t>
    </dgm:pt>
    <dgm:pt modelId="{0826E380-58AC-46B0-8D4C-4088729BFFBF}" type="sibTrans" cxnId="{6DF39084-C452-4C7F-996F-83CDD83AD730}">
      <dgm:prSet/>
      <dgm:spPr/>
      <dgm:t>
        <a:bodyPr/>
        <a:lstStyle/>
        <a:p>
          <a:endParaRPr lang="en-IN">
            <a:latin typeface="Times New Roman" panose="02020603050405020304" pitchFamily="18" charset="0"/>
            <a:cs typeface="Times New Roman" panose="02020603050405020304" pitchFamily="18" charset="0"/>
          </a:endParaRPr>
        </a:p>
      </dgm:t>
    </dgm:pt>
    <dgm:pt modelId="{12764706-3EBE-4920-86D6-7F4C17444855}">
      <dgm:prSet phldrT="[Text]"/>
      <dgm:spPr/>
      <dgm:t>
        <a:bodyPr/>
        <a:lstStyle/>
        <a:p>
          <a:pPr>
            <a:buNone/>
          </a:pPr>
          <a:r>
            <a:rPr lang="en-IN" dirty="0">
              <a:latin typeface="Times New Roman" panose="02020603050405020304" pitchFamily="18" charset="0"/>
              <a:cs typeface="Times New Roman" panose="02020603050405020304" pitchFamily="18" charset="0"/>
            </a:rPr>
            <a:t>Ops </a:t>
          </a:r>
        </a:p>
      </dgm:t>
    </dgm:pt>
    <dgm:pt modelId="{1B8D4EF7-3A48-46B8-98E8-74D6866E4BA1}" type="parTrans" cxnId="{2C3EFFF1-B65B-4FF0-A122-DF63817651A1}">
      <dgm:prSet/>
      <dgm:spPr/>
      <dgm:t>
        <a:bodyPr/>
        <a:lstStyle/>
        <a:p>
          <a:endParaRPr lang="en-IN">
            <a:latin typeface="Times New Roman" panose="02020603050405020304" pitchFamily="18" charset="0"/>
            <a:cs typeface="Times New Roman" panose="02020603050405020304" pitchFamily="18" charset="0"/>
          </a:endParaRPr>
        </a:p>
      </dgm:t>
    </dgm:pt>
    <dgm:pt modelId="{AB05B4B0-9400-4F74-9628-9A3C754E01F2}" type="sibTrans" cxnId="{2C3EFFF1-B65B-4FF0-A122-DF63817651A1}">
      <dgm:prSet/>
      <dgm:spPr/>
      <dgm:t>
        <a:bodyPr/>
        <a:lstStyle/>
        <a:p>
          <a:endParaRPr lang="en-IN">
            <a:latin typeface="Times New Roman" panose="02020603050405020304" pitchFamily="18" charset="0"/>
            <a:cs typeface="Times New Roman" panose="02020603050405020304" pitchFamily="18" charset="0"/>
          </a:endParaRPr>
        </a:p>
      </dgm:t>
    </dgm:pt>
    <dgm:pt modelId="{2BFA002F-8CF3-40BD-AF96-E296EB2CB46F}">
      <dgm:prSet phldrT="[Text]"/>
      <dgm:spPr/>
      <dgm:t>
        <a:bodyPr/>
        <a:lstStyle/>
        <a:p>
          <a:pPr>
            <a:buNone/>
          </a:pPr>
          <a:r>
            <a:rPr lang="en-IN" dirty="0">
              <a:latin typeface="Times New Roman" panose="02020603050405020304" pitchFamily="18" charset="0"/>
              <a:cs typeface="Times New Roman" panose="02020603050405020304" pitchFamily="18" charset="0"/>
            </a:rPr>
            <a:t>International</a:t>
          </a:r>
        </a:p>
      </dgm:t>
    </dgm:pt>
    <dgm:pt modelId="{7F8ECFDC-3BD3-4C5C-83FA-197245973330}" type="parTrans" cxnId="{B9ABED9D-2B71-4D19-B3AD-EC1D551404D7}">
      <dgm:prSet/>
      <dgm:spPr/>
      <dgm:t>
        <a:bodyPr/>
        <a:lstStyle/>
        <a:p>
          <a:endParaRPr lang="en-IN">
            <a:latin typeface="Times New Roman" panose="02020603050405020304" pitchFamily="18" charset="0"/>
            <a:cs typeface="Times New Roman" panose="02020603050405020304" pitchFamily="18" charset="0"/>
          </a:endParaRPr>
        </a:p>
      </dgm:t>
    </dgm:pt>
    <dgm:pt modelId="{FA2172EE-CBBD-43FF-AEC6-B8594D2192C0}" type="sibTrans" cxnId="{B9ABED9D-2B71-4D19-B3AD-EC1D551404D7}">
      <dgm:prSet/>
      <dgm:spPr/>
      <dgm:t>
        <a:bodyPr/>
        <a:lstStyle/>
        <a:p>
          <a:endParaRPr lang="en-IN">
            <a:latin typeface="Times New Roman" panose="02020603050405020304" pitchFamily="18" charset="0"/>
            <a:cs typeface="Times New Roman" panose="02020603050405020304" pitchFamily="18" charset="0"/>
          </a:endParaRPr>
        </a:p>
      </dgm:t>
    </dgm:pt>
    <dgm:pt modelId="{ADA7B246-95C4-4902-BA71-71446202EB86}">
      <dgm:prSet/>
      <dgm:spPr/>
      <dgm:t>
        <a:bodyPr/>
        <a:lstStyle/>
        <a:p>
          <a:pPr>
            <a:buNone/>
          </a:pPr>
          <a:r>
            <a:rPr lang="en-IN" dirty="0">
              <a:latin typeface="Times New Roman" panose="02020603050405020304" pitchFamily="18" charset="0"/>
              <a:cs typeface="Times New Roman" panose="02020603050405020304" pitchFamily="18" charset="0"/>
            </a:rPr>
            <a:t>Clothing &amp; Home</a:t>
          </a:r>
        </a:p>
      </dgm:t>
    </dgm:pt>
    <dgm:pt modelId="{DFBC36B3-B823-4C3D-B3D3-220BA1C85C14}" type="parTrans" cxnId="{5539B83E-DC8A-4ABA-ABBD-5CA7FD955DDB}">
      <dgm:prSet/>
      <dgm:spPr/>
      <dgm:t>
        <a:bodyPr/>
        <a:lstStyle/>
        <a:p>
          <a:endParaRPr lang="en-IN">
            <a:latin typeface="Times New Roman" panose="02020603050405020304" pitchFamily="18" charset="0"/>
            <a:cs typeface="Times New Roman" panose="02020603050405020304" pitchFamily="18" charset="0"/>
          </a:endParaRPr>
        </a:p>
      </dgm:t>
    </dgm:pt>
    <dgm:pt modelId="{645BF1B9-AC25-47D1-89B7-A633FD7E4F01}" type="sibTrans" cxnId="{5539B83E-DC8A-4ABA-ABBD-5CA7FD955DDB}">
      <dgm:prSet/>
      <dgm:spPr/>
      <dgm:t>
        <a:bodyPr/>
        <a:lstStyle/>
        <a:p>
          <a:endParaRPr lang="en-IN">
            <a:latin typeface="Times New Roman" panose="02020603050405020304" pitchFamily="18" charset="0"/>
            <a:cs typeface="Times New Roman" panose="02020603050405020304" pitchFamily="18" charset="0"/>
          </a:endParaRPr>
        </a:p>
      </dgm:t>
    </dgm:pt>
    <dgm:pt modelId="{3788558F-260B-480B-AE29-0D05812ADDB7}">
      <dgm:prSet/>
      <dgm:spPr/>
      <dgm:t>
        <a:bodyPr/>
        <a:lstStyle/>
        <a:p>
          <a:r>
            <a:rPr lang="en-US" dirty="0">
              <a:latin typeface="Times New Roman" panose="02020603050405020304" pitchFamily="18" charset="0"/>
              <a:cs typeface="Times New Roman" panose="02020603050405020304" pitchFamily="18" charset="0"/>
            </a:rPr>
            <a:t>Ops</a:t>
          </a:r>
          <a:endParaRPr lang="en-IN" dirty="0">
            <a:latin typeface="Times New Roman" panose="02020603050405020304" pitchFamily="18" charset="0"/>
            <a:cs typeface="Times New Roman" panose="02020603050405020304" pitchFamily="18" charset="0"/>
          </a:endParaRPr>
        </a:p>
      </dgm:t>
    </dgm:pt>
    <dgm:pt modelId="{5BD6BC58-3E9B-4ACB-BD71-E281CB24FFF1}" type="parTrans" cxnId="{6C3B3A3D-B4E4-462D-A99C-DFC9635490A3}">
      <dgm:prSet/>
      <dgm:spPr/>
      <dgm:t>
        <a:bodyPr/>
        <a:lstStyle/>
        <a:p>
          <a:endParaRPr lang="en-IN">
            <a:latin typeface="Times New Roman" panose="02020603050405020304" pitchFamily="18" charset="0"/>
            <a:cs typeface="Times New Roman" panose="02020603050405020304" pitchFamily="18" charset="0"/>
          </a:endParaRPr>
        </a:p>
      </dgm:t>
    </dgm:pt>
    <dgm:pt modelId="{1940CB80-A31D-4678-8AAE-C4031113804E}" type="sibTrans" cxnId="{6C3B3A3D-B4E4-462D-A99C-DFC9635490A3}">
      <dgm:prSet/>
      <dgm:spPr/>
      <dgm:t>
        <a:bodyPr/>
        <a:lstStyle/>
        <a:p>
          <a:endParaRPr lang="en-IN">
            <a:latin typeface="Times New Roman" panose="02020603050405020304" pitchFamily="18" charset="0"/>
            <a:cs typeface="Times New Roman" panose="02020603050405020304" pitchFamily="18" charset="0"/>
          </a:endParaRPr>
        </a:p>
      </dgm:t>
    </dgm:pt>
    <dgm:pt modelId="{39B61429-071B-4E37-9C5A-68D62D3D9EB0}">
      <dgm:prSet/>
      <dgm:spPr/>
      <dgm:t>
        <a:bodyPr/>
        <a:lstStyle/>
        <a:p>
          <a:pPr>
            <a:buNone/>
          </a:pPr>
          <a:r>
            <a:rPr lang="en-IN">
              <a:latin typeface="Times New Roman" panose="02020603050405020304" pitchFamily="18" charset="0"/>
              <a:cs typeface="Times New Roman" panose="02020603050405020304" pitchFamily="18" charset="0"/>
            </a:rPr>
            <a:t>Marketing</a:t>
          </a:r>
        </a:p>
      </dgm:t>
    </dgm:pt>
    <dgm:pt modelId="{1D99C4C7-9D97-4004-ABC7-14CF834DA271}" type="parTrans" cxnId="{CD662295-3612-411C-A7B6-693389649651}">
      <dgm:prSet/>
      <dgm:spPr/>
      <dgm:t>
        <a:bodyPr/>
        <a:lstStyle/>
        <a:p>
          <a:endParaRPr lang="en-IN">
            <a:latin typeface="Times New Roman" panose="02020603050405020304" pitchFamily="18" charset="0"/>
            <a:cs typeface="Times New Roman" panose="02020603050405020304" pitchFamily="18" charset="0"/>
          </a:endParaRPr>
        </a:p>
      </dgm:t>
    </dgm:pt>
    <dgm:pt modelId="{F5C619B1-87BB-4EE7-BD7E-C16235D5F1AC}" type="sibTrans" cxnId="{CD662295-3612-411C-A7B6-693389649651}">
      <dgm:prSet/>
      <dgm:spPr/>
      <dgm:t>
        <a:bodyPr/>
        <a:lstStyle/>
        <a:p>
          <a:endParaRPr lang="en-IN">
            <a:latin typeface="Times New Roman" panose="02020603050405020304" pitchFamily="18" charset="0"/>
            <a:cs typeface="Times New Roman" panose="02020603050405020304" pitchFamily="18" charset="0"/>
          </a:endParaRPr>
        </a:p>
      </dgm:t>
    </dgm:pt>
    <dgm:pt modelId="{BC7B2CE3-127A-4C65-A722-3B7F9A550EAC}">
      <dgm:prSet/>
      <dgm:spPr/>
      <dgm:t>
        <a:bodyPr/>
        <a:lstStyle/>
        <a:p>
          <a:r>
            <a:rPr lang="en-US" dirty="0">
              <a:latin typeface="Times New Roman" panose="02020603050405020304" pitchFamily="18" charset="0"/>
              <a:cs typeface="Times New Roman" panose="02020603050405020304" pitchFamily="18" charset="0"/>
            </a:rPr>
            <a:t>Matketing </a:t>
          </a:r>
          <a:endParaRPr lang="en-IN" dirty="0">
            <a:latin typeface="Times New Roman" panose="02020603050405020304" pitchFamily="18" charset="0"/>
            <a:cs typeface="Times New Roman" panose="02020603050405020304" pitchFamily="18" charset="0"/>
          </a:endParaRPr>
        </a:p>
      </dgm:t>
    </dgm:pt>
    <dgm:pt modelId="{16C83304-9275-4F17-9B8E-BE935A7C773A}" type="parTrans" cxnId="{6035C0D6-D4E8-450F-9B57-373A45325239}">
      <dgm:prSet/>
      <dgm:spPr/>
      <dgm:t>
        <a:bodyPr/>
        <a:lstStyle/>
        <a:p>
          <a:endParaRPr lang="en-IN">
            <a:latin typeface="Times New Roman" panose="02020603050405020304" pitchFamily="18" charset="0"/>
            <a:cs typeface="Times New Roman" panose="02020603050405020304" pitchFamily="18" charset="0"/>
          </a:endParaRPr>
        </a:p>
      </dgm:t>
    </dgm:pt>
    <dgm:pt modelId="{7B78ED92-7625-4D25-87ED-5D599CE4921D}" type="sibTrans" cxnId="{6035C0D6-D4E8-450F-9B57-373A45325239}">
      <dgm:prSet/>
      <dgm:spPr/>
      <dgm:t>
        <a:bodyPr/>
        <a:lstStyle/>
        <a:p>
          <a:endParaRPr lang="en-IN">
            <a:latin typeface="Times New Roman" panose="02020603050405020304" pitchFamily="18" charset="0"/>
            <a:cs typeface="Times New Roman" panose="02020603050405020304" pitchFamily="18" charset="0"/>
          </a:endParaRPr>
        </a:p>
      </dgm:t>
    </dgm:pt>
    <dgm:pt modelId="{04F52A2F-1A4C-4514-938B-7919E8571756}">
      <dgm:prSet/>
      <dgm:spPr/>
      <dgm:t>
        <a:bodyPr/>
        <a:lstStyle/>
        <a:p>
          <a:r>
            <a:rPr lang="en-US">
              <a:latin typeface="Times New Roman" panose="02020603050405020304" pitchFamily="18" charset="0"/>
              <a:cs typeface="Times New Roman" panose="02020603050405020304" pitchFamily="18" charset="0"/>
            </a:rPr>
            <a:t>Ops</a:t>
          </a:r>
          <a:endParaRPr lang="en-IN" dirty="0">
            <a:latin typeface="Times New Roman" panose="02020603050405020304" pitchFamily="18" charset="0"/>
            <a:cs typeface="Times New Roman" panose="02020603050405020304" pitchFamily="18" charset="0"/>
          </a:endParaRPr>
        </a:p>
      </dgm:t>
    </dgm:pt>
    <dgm:pt modelId="{1535CFB0-1B18-4351-971F-968D8D9884E3}" type="parTrans" cxnId="{B0E830E0-A843-4443-AE48-0F38D1B2072C}">
      <dgm:prSet/>
      <dgm:spPr/>
      <dgm:t>
        <a:bodyPr/>
        <a:lstStyle/>
        <a:p>
          <a:endParaRPr lang="en-IN">
            <a:latin typeface="Times New Roman" panose="02020603050405020304" pitchFamily="18" charset="0"/>
            <a:cs typeface="Times New Roman" panose="02020603050405020304" pitchFamily="18" charset="0"/>
          </a:endParaRPr>
        </a:p>
      </dgm:t>
    </dgm:pt>
    <dgm:pt modelId="{43E694C9-DEA5-4ABA-8C48-F697FC21A4A9}" type="sibTrans" cxnId="{B0E830E0-A843-4443-AE48-0F38D1B2072C}">
      <dgm:prSet/>
      <dgm:spPr/>
      <dgm:t>
        <a:bodyPr/>
        <a:lstStyle/>
        <a:p>
          <a:endParaRPr lang="en-IN">
            <a:latin typeface="Times New Roman" panose="02020603050405020304" pitchFamily="18" charset="0"/>
            <a:cs typeface="Times New Roman" panose="02020603050405020304" pitchFamily="18" charset="0"/>
          </a:endParaRPr>
        </a:p>
      </dgm:t>
    </dgm:pt>
    <dgm:pt modelId="{7361BB4C-AFA9-4266-A390-0CC3223453C2}" type="pres">
      <dgm:prSet presAssocID="{B5703024-D17C-4298-9E8E-62D0CE7AD70C}" presName="diagram" presStyleCnt="0">
        <dgm:presLayoutVars>
          <dgm:chPref val="1"/>
          <dgm:dir/>
          <dgm:animOne val="branch"/>
          <dgm:animLvl val="lvl"/>
          <dgm:resizeHandles val="exact"/>
        </dgm:presLayoutVars>
      </dgm:prSet>
      <dgm:spPr/>
    </dgm:pt>
    <dgm:pt modelId="{8DFA806D-0BEC-412A-A81D-994E6C0F48B2}" type="pres">
      <dgm:prSet presAssocID="{5F56DA00-08DB-441F-848C-C61522C5B0C8}" presName="root1" presStyleCnt="0"/>
      <dgm:spPr/>
    </dgm:pt>
    <dgm:pt modelId="{E4042F20-2EBE-4401-9A7A-0F73361B6748}" type="pres">
      <dgm:prSet presAssocID="{5F56DA00-08DB-441F-848C-C61522C5B0C8}" presName="LevelOneTextNode" presStyleLbl="node0" presStyleIdx="0" presStyleCnt="1">
        <dgm:presLayoutVars>
          <dgm:chPref val="3"/>
        </dgm:presLayoutVars>
      </dgm:prSet>
      <dgm:spPr/>
    </dgm:pt>
    <dgm:pt modelId="{A09E9D7F-4586-4967-86BF-5F8A0533C2FC}" type="pres">
      <dgm:prSet presAssocID="{5F56DA00-08DB-441F-848C-C61522C5B0C8}" presName="level2hierChild" presStyleCnt="0"/>
      <dgm:spPr/>
    </dgm:pt>
    <dgm:pt modelId="{61A55CD7-5F74-411A-9B45-7D608071FC54}" type="pres">
      <dgm:prSet presAssocID="{A652C0AA-EBEF-4943-84F3-0F7E7A25016F}" presName="conn2-1" presStyleLbl="parChTrans1D2" presStyleIdx="0" presStyleCnt="3"/>
      <dgm:spPr/>
    </dgm:pt>
    <dgm:pt modelId="{F2558C1E-986B-4A5A-AB11-96FC3486C527}" type="pres">
      <dgm:prSet presAssocID="{A652C0AA-EBEF-4943-84F3-0F7E7A25016F}" presName="connTx" presStyleLbl="parChTrans1D2" presStyleIdx="0" presStyleCnt="3"/>
      <dgm:spPr/>
    </dgm:pt>
    <dgm:pt modelId="{8DEB64A6-D1CB-490F-931C-D176FBC76DE4}" type="pres">
      <dgm:prSet presAssocID="{AFA5F619-55F8-4D97-8D1B-87F74DD65B6F}" presName="root2" presStyleCnt="0"/>
      <dgm:spPr/>
    </dgm:pt>
    <dgm:pt modelId="{C8F5262A-ECA6-49E7-BF61-56DC3ED66A2E}" type="pres">
      <dgm:prSet presAssocID="{AFA5F619-55F8-4D97-8D1B-87F74DD65B6F}" presName="LevelTwoTextNode" presStyleLbl="node2" presStyleIdx="0" presStyleCnt="3">
        <dgm:presLayoutVars>
          <dgm:chPref val="3"/>
        </dgm:presLayoutVars>
      </dgm:prSet>
      <dgm:spPr/>
    </dgm:pt>
    <dgm:pt modelId="{32648878-F7AC-4785-8DE9-3A590FA86637}" type="pres">
      <dgm:prSet presAssocID="{AFA5F619-55F8-4D97-8D1B-87F74DD65B6F}" presName="level3hierChild" presStyleCnt="0"/>
      <dgm:spPr/>
    </dgm:pt>
    <dgm:pt modelId="{9850BF49-5A94-4BFA-A89B-5817098BECE2}" type="pres">
      <dgm:prSet presAssocID="{AC56F035-9DFA-4129-A460-275FDA3B0294}" presName="conn2-1" presStyleLbl="parChTrans1D3" presStyleIdx="0" presStyleCnt="6"/>
      <dgm:spPr/>
    </dgm:pt>
    <dgm:pt modelId="{3E539BF8-A62A-4AA9-9E95-37756188EC92}" type="pres">
      <dgm:prSet presAssocID="{AC56F035-9DFA-4129-A460-275FDA3B0294}" presName="connTx" presStyleLbl="parChTrans1D3" presStyleIdx="0" presStyleCnt="6"/>
      <dgm:spPr/>
    </dgm:pt>
    <dgm:pt modelId="{7EB689A6-ECEF-4343-A426-225F4DE34F3C}" type="pres">
      <dgm:prSet presAssocID="{50BA6069-6A88-46C6-860A-5AF70AF45085}" presName="root2" presStyleCnt="0"/>
      <dgm:spPr/>
    </dgm:pt>
    <dgm:pt modelId="{C59C85D4-A5A1-43A9-86AA-9E159413FBFB}" type="pres">
      <dgm:prSet presAssocID="{50BA6069-6A88-46C6-860A-5AF70AF45085}" presName="LevelTwoTextNode" presStyleLbl="node3" presStyleIdx="0" presStyleCnt="6">
        <dgm:presLayoutVars>
          <dgm:chPref val="3"/>
        </dgm:presLayoutVars>
      </dgm:prSet>
      <dgm:spPr/>
    </dgm:pt>
    <dgm:pt modelId="{8EADE87F-E897-45DD-A64F-24E4CD95B776}" type="pres">
      <dgm:prSet presAssocID="{50BA6069-6A88-46C6-860A-5AF70AF45085}" presName="level3hierChild" presStyleCnt="0"/>
      <dgm:spPr/>
    </dgm:pt>
    <dgm:pt modelId="{132E35CC-F066-41DD-A831-40745ADC982B}" type="pres">
      <dgm:prSet presAssocID="{1B8D4EF7-3A48-46B8-98E8-74D6866E4BA1}" presName="conn2-1" presStyleLbl="parChTrans1D3" presStyleIdx="1" presStyleCnt="6"/>
      <dgm:spPr/>
    </dgm:pt>
    <dgm:pt modelId="{1FF40233-214C-453B-BA88-5B26511A11E4}" type="pres">
      <dgm:prSet presAssocID="{1B8D4EF7-3A48-46B8-98E8-74D6866E4BA1}" presName="connTx" presStyleLbl="parChTrans1D3" presStyleIdx="1" presStyleCnt="6"/>
      <dgm:spPr/>
    </dgm:pt>
    <dgm:pt modelId="{61D82A69-42E4-4595-BEB7-1839246210BD}" type="pres">
      <dgm:prSet presAssocID="{12764706-3EBE-4920-86D6-7F4C17444855}" presName="root2" presStyleCnt="0"/>
      <dgm:spPr/>
    </dgm:pt>
    <dgm:pt modelId="{D651F11A-3C69-4546-B4BC-9EE987F37671}" type="pres">
      <dgm:prSet presAssocID="{12764706-3EBE-4920-86D6-7F4C17444855}" presName="LevelTwoTextNode" presStyleLbl="node3" presStyleIdx="1" presStyleCnt="6">
        <dgm:presLayoutVars>
          <dgm:chPref val="3"/>
        </dgm:presLayoutVars>
      </dgm:prSet>
      <dgm:spPr/>
    </dgm:pt>
    <dgm:pt modelId="{416D8CE1-4F4A-4085-B21C-35A34F276324}" type="pres">
      <dgm:prSet presAssocID="{12764706-3EBE-4920-86D6-7F4C17444855}" presName="level3hierChild" presStyleCnt="0"/>
      <dgm:spPr/>
    </dgm:pt>
    <dgm:pt modelId="{7FE9E366-A086-42E4-BEC3-B98003135382}" type="pres">
      <dgm:prSet presAssocID="{7F8ECFDC-3BD3-4C5C-83FA-197245973330}" presName="conn2-1" presStyleLbl="parChTrans1D2" presStyleIdx="1" presStyleCnt="3"/>
      <dgm:spPr/>
    </dgm:pt>
    <dgm:pt modelId="{83A40619-73A5-4B99-A775-FFF6D0D8AD6F}" type="pres">
      <dgm:prSet presAssocID="{7F8ECFDC-3BD3-4C5C-83FA-197245973330}" presName="connTx" presStyleLbl="parChTrans1D2" presStyleIdx="1" presStyleCnt="3"/>
      <dgm:spPr/>
    </dgm:pt>
    <dgm:pt modelId="{2A15F81A-2C19-4E7C-BDD1-C8EEE88B1231}" type="pres">
      <dgm:prSet presAssocID="{2BFA002F-8CF3-40BD-AF96-E296EB2CB46F}" presName="root2" presStyleCnt="0"/>
      <dgm:spPr/>
    </dgm:pt>
    <dgm:pt modelId="{D6452228-BF36-4C42-B7AF-7840082DC2A9}" type="pres">
      <dgm:prSet presAssocID="{2BFA002F-8CF3-40BD-AF96-E296EB2CB46F}" presName="LevelTwoTextNode" presStyleLbl="node2" presStyleIdx="1" presStyleCnt="3">
        <dgm:presLayoutVars>
          <dgm:chPref val="3"/>
        </dgm:presLayoutVars>
      </dgm:prSet>
      <dgm:spPr/>
    </dgm:pt>
    <dgm:pt modelId="{936B96BB-E9BB-48CE-AA2D-BE5A2C2FB5A4}" type="pres">
      <dgm:prSet presAssocID="{2BFA002F-8CF3-40BD-AF96-E296EB2CB46F}" presName="level3hierChild" presStyleCnt="0"/>
      <dgm:spPr/>
    </dgm:pt>
    <dgm:pt modelId="{0E00FD32-ACFA-46D1-BD86-18E3934A61F8}" type="pres">
      <dgm:prSet presAssocID="{5BD6BC58-3E9B-4ACB-BD71-E281CB24FFF1}" presName="conn2-1" presStyleLbl="parChTrans1D3" presStyleIdx="2" presStyleCnt="6"/>
      <dgm:spPr/>
    </dgm:pt>
    <dgm:pt modelId="{C15EE7AE-0CC1-45EE-9563-D3C13939DCAF}" type="pres">
      <dgm:prSet presAssocID="{5BD6BC58-3E9B-4ACB-BD71-E281CB24FFF1}" presName="connTx" presStyleLbl="parChTrans1D3" presStyleIdx="2" presStyleCnt="6"/>
      <dgm:spPr/>
    </dgm:pt>
    <dgm:pt modelId="{86969030-2BB2-44B7-AE7D-7621A3DF154A}" type="pres">
      <dgm:prSet presAssocID="{3788558F-260B-480B-AE29-0D05812ADDB7}" presName="root2" presStyleCnt="0"/>
      <dgm:spPr/>
    </dgm:pt>
    <dgm:pt modelId="{53632D6E-22CE-4B97-8AB0-D037BDAA48BB}" type="pres">
      <dgm:prSet presAssocID="{3788558F-260B-480B-AE29-0D05812ADDB7}" presName="LevelTwoTextNode" presStyleLbl="node3" presStyleIdx="2" presStyleCnt="6">
        <dgm:presLayoutVars>
          <dgm:chPref val="3"/>
        </dgm:presLayoutVars>
      </dgm:prSet>
      <dgm:spPr/>
    </dgm:pt>
    <dgm:pt modelId="{0E161FED-58F5-4AA4-83D6-B6FCF03F6661}" type="pres">
      <dgm:prSet presAssocID="{3788558F-260B-480B-AE29-0D05812ADDB7}" presName="level3hierChild" presStyleCnt="0"/>
      <dgm:spPr/>
    </dgm:pt>
    <dgm:pt modelId="{9428F43E-724A-497A-87FC-9584A9DAA80D}" type="pres">
      <dgm:prSet presAssocID="{1D99C4C7-9D97-4004-ABC7-14CF834DA271}" presName="conn2-1" presStyleLbl="parChTrans1D3" presStyleIdx="3" presStyleCnt="6"/>
      <dgm:spPr/>
    </dgm:pt>
    <dgm:pt modelId="{597330ED-26C3-462B-A450-4218209DAB1B}" type="pres">
      <dgm:prSet presAssocID="{1D99C4C7-9D97-4004-ABC7-14CF834DA271}" presName="connTx" presStyleLbl="parChTrans1D3" presStyleIdx="3" presStyleCnt="6"/>
      <dgm:spPr/>
    </dgm:pt>
    <dgm:pt modelId="{AE933A88-6B02-48FC-BCCF-7F93B5E6016C}" type="pres">
      <dgm:prSet presAssocID="{39B61429-071B-4E37-9C5A-68D62D3D9EB0}" presName="root2" presStyleCnt="0"/>
      <dgm:spPr/>
    </dgm:pt>
    <dgm:pt modelId="{E11A9B47-7CC2-41EB-956C-3F8AA3E854DB}" type="pres">
      <dgm:prSet presAssocID="{39B61429-071B-4E37-9C5A-68D62D3D9EB0}" presName="LevelTwoTextNode" presStyleLbl="node3" presStyleIdx="3" presStyleCnt="6">
        <dgm:presLayoutVars>
          <dgm:chPref val="3"/>
        </dgm:presLayoutVars>
      </dgm:prSet>
      <dgm:spPr/>
    </dgm:pt>
    <dgm:pt modelId="{62A236F2-BABC-492C-AE46-8C28B0735610}" type="pres">
      <dgm:prSet presAssocID="{39B61429-071B-4E37-9C5A-68D62D3D9EB0}" presName="level3hierChild" presStyleCnt="0"/>
      <dgm:spPr/>
    </dgm:pt>
    <dgm:pt modelId="{DEF7BF18-04B4-4A43-B38E-C851DF741566}" type="pres">
      <dgm:prSet presAssocID="{DFBC36B3-B823-4C3D-B3D3-220BA1C85C14}" presName="conn2-1" presStyleLbl="parChTrans1D2" presStyleIdx="2" presStyleCnt="3"/>
      <dgm:spPr/>
    </dgm:pt>
    <dgm:pt modelId="{84BCF918-9F32-4617-8A7E-0934661CCF54}" type="pres">
      <dgm:prSet presAssocID="{DFBC36B3-B823-4C3D-B3D3-220BA1C85C14}" presName="connTx" presStyleLbl="parChTrans1D2" presStyleIdx="2" presStyleCnt="3"/>
      <dgm:spPr/>
    </dgm:pt>
    <dgm:pt modelId="{825169EF-0AF0-44C4-8540-72BE28BBB731}" type="pres">
      <dgm:prSet presAssocID="{ADA7B246-95C4-4902-BA71-71446202EB86}" presName="root2" presStyleCnt="0"/>
      <dgm:spPr/>
    </dgm:pt>
    <dgm:pt modelId="{EF0A419C-FC5B-4266-A2CA-39C4E805FA3C}" type="pres">
      <dgm:prSet presAssocID="{ADA7B246-95C4-4902-BA71-71446202EB86}" presName="LevelTwoTextNode" presStyleLbl="node2" presStyleIdx="2" presStyleCnt="3">
        <dgm:presLayoutVars>
          <dgm:chPref val="3"/>
        </dgm:presLayoutVars>
      </dgm:prSet>
      <dgm:spPr/>
    </dgm:pt>
    <dgm:pt modelId="{522FCDF7-8607-4082-9210-F290D034654D}" type="pres">
      <dgm:prSet presAssocID="{ADA7B246-95C4-4902-BA71-71446202EB86}" presName="level3hierChild" presStyleCnt="0"/>
      <dgm:spPr/>
    </dgm:pt>
    <dgm:pt modelId="{F93437AD-A0A0-46CE-BAB6-798FDD58CE55}" type="pres">
      <dgm:prSet presAssocID="{16C83304-9275-4F17-9B8E-BE935A7C773A}" presName="conn2-1" presStyleLbl="parChTrans1D3" presStyleIdx="4" presStyleCnt="6"/>
      <dgm:spPr/>
    </dgm:pt>
    <dgm:pt modelId="{4E2D17F6-E0EF-48B6-9451-F45F2DFC6C03}" type="pres">
      <dgm:prSet presAssocID="{16C83304-9275-4F17-9B8E-BE935A7C773A}" presName="connTx" presStyleLbl="parChTrans1D3" presStyleIdx="4" presStyleCnt="6"/>
      <dgm:spPr/>
    </dgm:pt>
    <dgm:pt modelId="{E8B94A3E-6A8D-4894-A93B-CC2664AAA129}" type="pres">
      <dgm:prSet presAssocID="{BC7B2CE3-127A-4C65-A722-3B7F9A550EAC}" presName="root2" presStyleCnt="0"/>
      <dgm:spPr/>
    </dgm:pt>
    <dgm:pt modelId="{02C868D8-80D0-4A7E-B510-FB934E7C520A}" type="pres">
      <dgm:prSet presAssocID="{BC7B2CE3-127A-4C65-A722-3B7F9A550EAC}" presName="LevelTwoTextNode" presStyleLbl="node3" presStyleIdx="4" presStyleCnt="6">
        <dgm:presLayoutVars>
          <dgm:chPref val="3"/>
        </dgm:presLayoutVars>
      </dgm:prSet>
      <dgm:spPr/>
    </dgm:pt>
    <dgm:pt modelId="{DA9B4761-3DD2-4EDA-B316-5AC3243CA37F}" type="pres">
      <dgm:prSet presAssocID="{BC7B2CE3-127A-4C65-A722-3B7F9A550EAC}" presName="level3hierChild" presStyleCnt="0"/>
      <dgm:spPr/>
    </dgm:pt>
    <dgm:pt modelId="{E132B5BC-85A4-487F-85B4-5D11846EA152}" type="pres">
      <dgm:prSet presAssocID="{1535CFB0-1B18-4351-971F-968D8D9884E3}" presName="conn2-1" presStyleLbl="parChTrans1D3" presStyleIdx="5" presStyleCnt="6"/>
      <dgm:spPr/>
    </dgm:pt>
    <dgm:pt modelId="{BBDB2324-EE2C-4E9F-B23B-E4AC92A94BB1}" type="pres">
      <dgm:prSet presAssocID="{1535CFB0-1B18-4351-971F-968D8D9884E3}" presName="connTx" presStyleLbl="parChTrans1D3" presStyleIdx="5" presStyleCnt="6"/>
      <dgm:spPr/>
    </dgm:pt>
    <dgm:pt modelId="{69456189-C129-4619-8F4E-55A895B2C4C3}" type="pres">
      <dgm:prSet presAssocID="{04F52A2F-1A4C-4514-938B-7919E8571756}" presName="root2" presStyleCnt="0"/>
      <dgm:spPr/>
    </dgm:pt>
    <dgm:pt modelId="{6C3EB1C4-AAB9-43F7-87F2-6825282AA214}" type="pres">
      <dgm:prSet presAssocID="{04F52A2F-1A4C-4514-938B-7919E8571756}" presName="LevelTwoTextNode" presStyleLbl="node3" presStyleIdx="5" presStyleCnt="6">
        <dgm:presLayoutVars>
          <dgm:chPref val="3"/>
        </dgm:presLayoutVars>
      </dgm:prSet>
      <dgm:spPr/>
    </dgm:pt>
    <dgm:pt modelId="{2460EA65-5E61-40CE-AB62-034D4ACDCF53}" type="pres">
      <dgm:prSet presAssocID="{04F52A2F-1A4C-4514-938B-7919E8571756}" presName="level3hierChild" presStyleCnt="0"/>
      <dgm:spPr/>
    </dgm:pt>
  </dgm:ptLst>
  <dgm:cxnLst>
    <dgm:cxn modelId="{F926AD05-E3B1-4FF8-AB80-B858585FB895}" type="presOf" srcId="{AC56F035-9DFA-4129-A460-275FDA3B0294}" destId="{3E539BF8-A62A-4AA9-9E95-37756188EC92}" srcOrd="1" destOrd="0" presId="urn:microsoft.com/office/officeart/2005/8/layout/hierarchy2"/>
    <dgm:cxn modelId="{67E07C09-9B63-4DAF-83E1-058D4828338F}" type="presOf" srcId="{B5703024-D17C-4298-9E8E-62D0CE7AD70C}" destId="{7361BB4C-AFA9-4266-A390-0CC3223453C2}" srcOrd="0" destOrd="0" presId="urn:microsoft.com/office/officeart/2005/8/layout/hierarchy2"/>
    <dgm:cxn modelId="{1A27570B-72E9-44BA-8632-3BCBA5391E21}" srcId="{B5703024-D17C-4298-9E8E-62D0CE7AD70C}" destId="{5F56DA00-08DB-441F-848C-C61522C5B0C8}" srcOrd="0" destOrd="0" parTransId="{E6E5EE15-BAE3-480C-B4F7-44587FF0A6BD}" sibTransId="{F87ADD6C-4FA0-4774-B814-28733BB6C01B}"/>
    <dgm:cxn modelId="{1274890E-D949-48D4-A061-FCC7EBE45B51}" type="presOf" srcId="{2BFA002F-8CF3-40BD-AF96-E296EB2CB46F}" destId="{D6452228-BF36-4C42-B7AF-7840082DC2A9}" srcOrd="0" destOrd="0" presId="urn:microsoft.com/office/officeart/2005/8/layout/hierarchy2"/>
    <dgm:cxn modelId="{D5C85B25-9893-4F31-8199-A4E24D70203F}" type="presOf" srcId="{DFBC36B3-B823-4C3D-B3D3-220BA1C85C14}" destId="{84BCF918-9F32-4617-8A7E-0934661CCF54}" srcOrd="1" destOrd="0" presId="urn:microsoft.com/office/officeart/2005/8/layout/hierarchy2"/>
    <dgm:cxn modelId="{2A977A2D-ED11-451C-BCE0-3B4C37DD20E7}" type="presOf" srcId="{1B8D4EF7-3A48-46B8-98E8-74D6866E4BA1}" destId="{132E35CC-F066-41DD-A831-40745ADC982B}" srcOrd="0" destOrd="0" presId="urn:microsoft.com/office/officeart/2005/8/layout/hierarchy2"/>
    <dgm:cxn modelId="{5B3F162E-132F-4AB9-9F89-CA1D1D6A11E8}" type="presOf" srcId="{3788558F-260B-480B-AE29-0D05812ADDB7}" destId="{53632D6E-22CE-4B97-8AB0-D037BDAA48BB}" srcOrd="0" destOrd="0" presId="urn:microsoft.com/office/officeart/2005/8/layout/hierarchy2"/>
    <dgm:cxn modelId="{85FB9F37-04DE-418F-B308-A7F4DD994054}" type="presOf" srcId="{1535CFB0-1B18-4351-971F-968D8D9884E3}" destId="{E132B5BC-85A4-487F-85B4-5D11846EA152}" srcOrd="0" destOrd="0" presId="urn:microsoft.com/office/officeart/2005/8/layout/hierarchy2"/>
    <dgm:cxn modelId="{6C3B3A3D-B4E4-462D-A99C-DFC9635490A3}" srcId="{2BFA002F-8CF3-40BD-AF96-E296EB2CB46F}" destId="{3788558F-260B-480B-AE29-0D05812ADDB7}" srcOrd="0" destOrd="0" parTransId="{5BD6BC58-3E9B-4ACB-BD71-E281CB24FFF1}" sibTransId="{1940CB80-A31D-4678-8AAE-C4031113804E}"/>
    <dgm:cxn modelId="{5539B83E-DC8A-4ABA-ABBD-5CA7FD955DDB}" srcId="{5F56DA00-08DB-441F-848C-C61522C5B0C8}" destId="{ADA7B246-95C4-4902-BA71-71446202EB86}" srcOrd="2" destOrd="0" parTransId="{DFBC36B3-B823-4C3D-B3D3-220BA1C85C14}" sibTransId="{645BF1B9-AC25-47D1-89B7-A633FD7E4F01}"/>
    <dgm:cxn modelId="{308A2D61-6BE4-4CFF-93E0-FB7BE5F7F84F}" type="presOf" srcId="{7F8ECFDC-3BD3-4C5C-83FA-197245973330}" destId="{7FE9E366-A086-42E4-BEC3-B98003135382}" srcOrd="0" destOrd="0" presId="urn:microsoft.com/office/officeart/2005/8/layout/hierarchy2"/>
    <dgm:cxn modelId="{F3F15264-55F0-4063-8D4A-876B3660D2A9}" type="presOf" srcId="{A652C0AA-EBEF-4943-84F3-0F7E7A25016F}" destId="{F2558C1E-986B-4A5A-AB11-96FC3486C527}" srcOrd="1" destOrd="0" presId="urn:microsoft.com/office/officeart/2005/8/layout/hierarchy2"/>
    <dgm:cxn modelId="{C032F34B-A177-425D-8174-E29700D1A227}" type="presOf" srcId="{16C83304-9275-4F17-9B8E-BE935A7C773A}" destId="{4E2D17F6-E0EF-48B6-9451-F45F2DFC6C03}" srcOrd="1" destOrd="0" presId="urn:microsoft.com/office/officeart/2005/8/layout/hierarchy2"/>
    <dgm:cxn modelId="{8A875E73-0F0E-499B-8801-DA155043E4D9}" type="presOf" srcId="{A652C0AA-EBEF-4943-84F3-0F7E7A25016F}" destId="{61A55CD7-5F74-411A-9B45-7D608071FC54}" srcOrd="0" destOrd="0" presId="urn:microsoft.com/office/officeart/2005/8/layout/hierarchy2"/>
    <dgm:cxn modelId="{11FC9473-190D-4040-93A8-38D26A9DAFE9}" type="presOf" srcId="{AC56F035-9DFA-4129-A460-275FDA3B0294}" destId="{9850BF49-5A94-4BFA-A89B-5817098BECE2}" srcOrd="0" destOrd="0" presId="urn:microsoft.com/office/officeart/2005/8/layout/hierarchy2"/>
    <dgm:cxn modelId="{C5A34678-ED06-4E0F-AE8B-2345C6F7ABD0}" type="presOf" srcId="{39B61429-071B-4E37-9C5A-68D62D3D9EB0}" destId="{E11A9B47-7CC2-41EB-956C-3F8AA3E854DB}" srcOrd="0" destOrd="0" presId="urn:microsoft.com/office/officeart/2005/8/layout/hierarchy2"/>
    <dgm:cxn modelId="{388F447E-3E86-4210-9DA3-1C61B84D64A6}" type="presOf" srcId="{ADA7B246-95C4-4902-BA71-71446202EB86}" destId="{EF0A419C-FC5B-4266-A2CA-39C4E805FA3C}" srcOrd="0" destOrd="0" presId="urn:microsoft.com/office/officeart/2005/8/layout/hierarchy2"/>
    <dgm:cxn modelId="{9E98EB7F-75C6-41E7-A89E-D0574D918507}" type="presOf" srcId="{1535CFB0-1B18-4351-971F-968D8D9884E3}" destId="{BBDB2324-EE2C-4E9F-B23B-E4AC92A94BB1}" srcOrd="1" destOrd="0" presId="urn:microsoft.com/office/officeart/2005/8/layout/hierarchy2"/>
    <dgm:cxn modelId="{6DF39084-C452-4C7F-996F-83CDD83AD730}" srcId="{AFA5F619-55F8-4D97-8D1B-87F74DD65B6F}" destId="{50BA6069-6A88-46C6-860A-5AF70AF45085}" srcOrd="0" destOrd="0" parTransId="{AC56F035-9DFA-4129-A460-275FDA3B0294}" sibTransId="{0826E380-58AC-46B0-8D4C-4088729BFFBF}"/>
    <dgm:cxn modelId="{CD662295-3612-411C-A7B6-693389649651}" srcId="{2BFA002F-8CF3-40BD-AF96-E296EB2CB46F}" destId="{39B61429-071B-4E37-9C5A-68D62D3D9EB0}" srcOrd="1" destOrd="0" parTransId="{1D99C4C7-9D97-4004-ABC7-14CF834DA271}" sibTransId="{F5C619B1-87BB-4EE7-BD7E-C16235D5F1AC}"/>
    <dgm:cxn modelId="{09D2A497-F172-4C01-8A0C-F85F80E4A578}" type="presOf" srcId="{5BD6BC58-3E9B-4ACB-BD71-E281CB24FFF1}" destId="{0E00FD32-ACFA-46D1-BD86-18E3934A61F8}" srcOrd="0" destOrd="0" presId="urn:microsoft.com/office/officeart/2005/8/layout/hierarchy2"/>
    <dgm:cxn modelId="{2325E99D-F6E9-480C-858F-151704F8A5D0}" type="presOf" srcId="{1D99C4C7-9D97-4004-ABC7-14CF834DA271}" destId="{597330ED-26C3-462B-A450-4218209DAB1B}" srcOrd="1" destOrd="0" presId="urn:microsoft.com/office/officeart/2005/8/layout/hierarchy2"/>
    <dgm:cxn modelId="{B9ABED9D-2B71-4D19-B3AD-EC1D551404D7}" srcId="{5F56DA00-08DB-441F-848C-C61522C5B0C8}" destId="{2BFA002F-8CF3-40BD-AF96-E296EB2CB46F}" srcOrd="1" destOrd="0" parTransId="{7F8ECFDC-3BD3-4C5C-83FA-197245973330}" sibTransId="{FA2172EE-CBBD-43FF-AEC6-B8594D2192C0}"/>
    <dgm:cxn modelId="{5B3C369F-D5E6-4AB6-A266-0E2D1304E599}" type="presOf" srcId="{BC7B2CE3-127A-4C65-A722-3B7F9A550EAC}" destId="{02C868D8-80D0-4A7E-B510-FB934E7C520A}" srcOrd="0" destOrd="0" presId="urn:microsoft.com/office/officeart/2005/8/layout/hierarchy2"/>
    <dgm:cxn modelId="{76714EB3-5348-4874-B364-63AE523BD4D3}" type="presOf" srcId="{DFBC36B3-B823-4C3D-B3D3-220BA1C85C14}" destId="{DEF7BF18-04B4-4A43-B38E-C851DF741566}" srcOrd="0" destOrd="0" presId="urn:microsoft.com/office/officeart/2005/8/layout/hierarchy2"/>
    <dgm:cxn modelId="{D37B1CC2-754E-41BD-89D4-7BAC05242E36}" srcId="{5F56DA00-08DB-441F-848C-C61522C5B0C8}" destId="{AFA5F619-55F8-4D97-8D1B-87F74DD65B6F}" srcOrd="0" destOrd="0" parTransId="{A652C0AA-EBEF-4943-84F3-0F7E7A25016F}" sibTransId="{73DA35EE-3810-4232-B22F-982FF5B18272}"/>
    <dgm:cxn modelId="{0667EFC4-C037-4916-AAFF-71C5C1A9B172}" type="presOf" srcId="{5BD6BC58-3E9B-4ACB-BD71-E281CB24FFF1}" destId="{C15EE7AE-0CC1-45EE-9563-D3C13939DCAF}" srcOrd="1" destOrd="0" presId="urn:microsoft.com/office/officeart/2005/8/layout/hierarchy2"/>
    <dgm:cxn modelId="{5106FDC5-6015-46E5-ADC8-A45340C4B704}" type="presOf" srcId="{1D99C4C7-9D97-4004-ABC7-14CF834DA271}" destId="{9428F43E-724A-497A-87FC-9584A9DAA80D}" srcOrd="0" destOrd="0" presId="urn:microsoft.com/office/officeart/2005/8/layout/hierarchy2"/>
    <dgm:cxn modelId="{2B93BECD-2039-45CD-BD6C-DBB84E4ABCA4}" type="presOf" srcId="{7F8ECFDC-3BD3-4C5C-83FA-197245973330}" destId="{83A40619-73A5-4B99-A775-FFF6D0D8AD6F}" srcOrd="1" destOrd="0" presId="urn:microsoft.com/office/officeart/2005/8/layout/hierarchy2"/>
    <dgm:cxn modelId="{6035C0D6-D4E8-450F-9B57-373A45325239}" srcId="{ADA7B246-95C4-4902-BA71-71446202EB86}" destId="{BC7B2CE3-127A-4C65-A722-3B7F9A550EAC}" srcOrd="0" destOrd="0" parTransId="{16C83304-9275-4F17-9B8E-BE935A7C773A}" sibTransId="{7B78ED92-7625-4D25-87ED-5D599CE4921D}"/>
    <dgm:cxn modelId="{CBA564D7-85CF-456A-AD78-9B3A41F36F69}" type="presOf" srcId="{04F52A2F-1A4C-4514-938B-7919E8571756}" destId="{6C3EB1C4-AAB9-43F7-87F2-6825282AA214}" srcOrd="0" destOrd="0" presId="urn:microsoft.com/office/officeart/2005/8/layout/hierarchy2"/>
    <dgm:cxn modelId="{B0E830E0-A843-4443-AE48-0F38D1B2072C}" srcId="{ADA7B246-95C4-4902-BA71-71446202EB86}" destId="{04F52A2F-1A4C-4514-938B-7919E8571756}" srcOrd="1" destOrd="0" parTransId="{1535CFB0-1B18-4351-971F-968D8D9884E3}" sibTransId="{43E694C9-DEA5-4ABA-8C48-F697FC21A4A9}"/>
    <dgm:cxn modelId="{8D3FBDE0-56A7-4E95-B83D-D033509CF411}" type="presOf" srcId="{50BA6069-6A88-46C6-860A-5AF70AF45085}" destId="{C59C85D4-A5A1-43A9-86AA-9E159413FBFB}" srcOrd="0" destOrd="0" presId="urn:microsoft.com/office/officeart/2005/8/layout/hierarchy2"/>
    <dgm:cxn modelId="{7689C8E5-DFDB-468A-A689-CBCC1B242494}" type="presOf" srcId="{16C83304-9275-4F17-9B8E-BE935A7C773A}" destId="{F93437AD-A0A0-46CE-BAB6-798FDD58CE55}" srcOrd="0" destOrd="0" presId="urn:microsoft.com/office/officeart/2005/8/layout/hierarchy2"/>
    <dgm:cxn modelId="{DF1ED1EA-303A-4714-BCAC-6A4A4A4248CA}" type="presOf" srcId="{1B8D4EF7-3A48-46B8-98E8-74D6866E4BA1}" destId="{1FF40233-214C-453B-BA88-5B26511A11E4}" srcOrd="1" destOrd="0" presId="urn:microsoft.com/office/officeart/2005/8/layout/hierarchy2"/>
    <dgm:cxn modelId="{2C3EFFF1-B65B-4FF0-A122-DF63817651A1}" srcId="{AFA5F619-55F8-4D97-8D1B-87F74DD65B6F}" destId="{12764706-3EBE-4920-86D6-7F4C17444855}" srcOrd="1" destOrd="0" parTransId="{1B8D4EF7-3A48-46B8-98E8-74D6866E4BA1}" sibTransId="{AB05B4B0-9400-4F74-9628-9A3C754E01F2}"/>
    <dgm:cxn modelId="{F70C8DF3-C227-4CE2-B1D7-8C819BC809A9}" type="presOf" srcId="{12764706-3EBE-4920-86D6-7F4C17444855}" destId="{D651F11A-3C69-4546-B4BC-9EE987F37671}" srcOrd="0" destOrd="0" presId="urn:microsoft.com/office/officeart/2005/8/layout/hierarchy2"/>
    <dgm:cxn modelId="{D850D4F8-4D41-40E8-A99A-96463564A6D9}" type="presOf" srcId="{AFA5F619-55F8-4D97-8D1B-87F74DD65B6F}" destId="{C8F5262A-ECA6-49E7-BF61-56DC3ED66A2E}" srcOrd="0" destOrd="0" presId="urn:microsoft.com/office/officeart/2005/8/layout/hierarchy2"/>
    <dgm:cxn modelId="{4A879BFE-2BE5-4686-B26F-3671A507973C}" type="presOf" srcId="{5F56DA00-08DB-441F-848C-C61522C5B0C8}" destId="{E4042F20-2EBE-4401-9A7A-0F73361B6748}" srcOrd="0" destOrd="0" presId="urn:microsoft.com/office/officeart/2005/8/layout/hierarchy2"/>
    <dgm:cxn modelId="{C7E41A08-011A-4F4D-AD4F-D62A4BEC0825}" type="presParOf" srcId="{7361BB4C-AFA9-4266-A390-0CC3223453C2}" destId="{8DFA806D-0BEC-412A-A81D-994E6C0F48B2}" srcOrd="0" destOrd="0" presId="urn:microsoft.com/office/officeart/2005/8/layout/hierarchy2"/>
    <dgm:cxn modelId="{A80C4920-BC7B-4D27-BB47-60D988D801DF}" type="presParOf" srcId="{8DFA806D-0BEC-412A-A81D-994E6C0F48B2}" destId="{E4042F20-2EBE-4401-9A7A-0F73361B6748}" srcOrd="0" destOrd="0" presId="urn:microsoft.com/office/officeart/2005/8/layout/hierarchy2"/>
    <dgm:cxn modelId="{ED6FD28C-46DA-4826-B05D-6880C9E5BB8B}" type="presParOf" srcId="{8DFA806D-0BEC-412A-A81D-994E6C0F48B2}" destId="{A09E9D7F-4586-4967-86BF-5F8A0533C2FC}" srcOrd="1" destOrd="0" presId="urn:microsoft.com/office/officeart/2005/8/layout/hierarchy2"/>
    <dgm:cxn modelId="{FBCC0AC1-B383-4D28-A85E-5E8531F2C768}" type="presParOf" srcId="{A09E9D7F-4586-4967-86BF-5F8A0533C2FC}" destId="{61A55CD7-5F74-411A-9B45-7D608071FC54}" srcOrd="0" destOrd="0" presId="urn:microsoft.com/office/officeart/2005/8/layout/hierarchy2"/>
    <dgm:cxn modelId="{1CDCA10B-673F-4B40-AE33-D7574BB1AD18}" type="presParOf" srcId="{61A55CD7-5F74-411A-9B45-7D608071FC54}" destId="{F2558C1E-986B-4A5A-AB11-96FC3486C527}" srcOrd="0" destOrd="0" presId="urn:microsoft.com/office/officeart/2005/8/layout/hierarchy2"/>
    <dgm:cxn modelId="{89AF437C-B6F2-4333-BC4A-7BD36CF953D0}" type="presParOf" srcId="{A09E9D7F-4586-4967-86BF-5F8A0533C2FC}" destId="{8DEB64A6-D1CB-490F-931C-D176FBC76DE4}" srcOrd="1" destOrd="0" presId="urn:microsoft.com/office/officeart/2005/8/layout/hierarchy2"/>
    <dgm:cxn modelId="{F5C1F574-0F70-4C0C-87F9-4784A3EF3804}" type="presParOf" srcId="{8DEB64A6-D1CB-490F-931C-D176FBC76DE4}" destId="{C8F5262A-ECA6-49E7-BF61-56DC3ED66A2E}" srcOrd="0" destOrd="0" presId="urn:microsoft.com/office/officeart/2005/8/layout/hierarchy2"/>
    <dgm:cxn modelId="{61FEF993-B5F0-4243-A3D3-C311B6E21BE9}" type="presParOf" srcId="{8DEB64A6-D1CB-490F-931C-D176FBC76DE4}" destId="{32648878-F7AC-4785-8DE9-3A590FA86637}" srcOrd="1" destOrd="0" presId="urn:microsoft.com/office/officeart/2005/8/layout/hierarchy2"/>
    <dgm:cxn modelId="{74730299-0774-4DDF-AF67-C3DE9C6F5FE6}" type="presParOf" srcId="{32648878-F7AC-4785-8DE9-3A590FA86637}" destId="{9850BF49-5A94-4BFA-A89B-5817098BECE2}" srcOrd="0" destOrd="0" presId="urn:microsoft.com/office/officeart/2005/8/layout/hierarchy2"/>
    <dgm:cxn modelId="{CBD60DE6-CEE3-4DB4-BA21-F01D132A7227}" type="presParOf" srcId="{9850BF49-5A94-4BFA-A89B-5817098BECE2}" destId="{3E539BF8-A62A-4AA9-9E95-37756188EC92}" srcOrd="0" destOrd="0" presId="urn:microsoft.com/office/officeart/2005/8/layout/hierarchy2"/>
    <dgm:cxn modelId="{23292A75-4463-4BE1-BE17-4D387442B8E2}" type="presParOf" srcId="{32648878-F7AC-4785-8DE9-3A590FA86637}" destId="{7EB689A6-ECEF-4343-A426-225F4DE34F3C}" srcOrd="1" destOrd="0" presId="urn:microsoft.com/office/officeart/2005/8/layout/hierarchy2"/>
    <dgm:cxn modelId="{903AA3FC-AF02-4D95-9BDC-A58EDE6C854E}" type="presParOf" srcId="{7EB689A6-ECEF-4343-A426-225F4DE34F3C}" destId="{C59C85D4-A5A1-43A9-86AA-9E159413FBFB}" srcOrd="0" destOrd="0" presId="urn:microsoft.com/office/officeart/2005/8/layout/hierarchy2"/>
    <dgm:cxn modelId="{EC949033-24A6-4147-98BD-606111B00939}" type="presParOf" srcId="{7EB689A6-ECEF-4343-A426-225F4DE34F3C}" destId="{8EADE87F-E897-45DD-A64F-24E4CD95B776}" srcOrd="1" destOrd="0" presId="urn:microsoft.com/office/officeart/2005/8/layout/hierarchy2"/>
    <dgm:cxn modelId="{B5ED5439-D9E1-4E83-AD4A-47E22218C7C0}" type="presParOf" srcId="{32648878-F7AC-4785-8DE9-3A590FA86637}" destId="{132E35CC-F066-41DD-A831-40745ADC982B}" srcOrd="2" destOrd="0" presId="urn:microsoft.com/office/officeart/2005/8/layout/hierarchy2"/>
    <dgm:cxn modelId="{F4024CA4-24D5-4595-B902-FCA3722A4011}" type="presParOf" srcId="{132E35CC-F066-41DD-A831-40745ADC982B}" destId="{1FF40233-214C-453B-BA88-5B26511A11E4}" srcOrd="0" destOrd="0" presId="urn:microsoft.com/office/officeart/2005/8/layout/hierarchy2"/>
    <dgm:cxn modelId="{BE52A969-E12F-4FD0-B084-4CB580650FF4}" type="presParOf" srcId="{32648878-F7AC-4785-8DE9-3A590FA86637}" destId="{61D82A69-42E4-4595-BEB7-1839246210BD}" srcOrd="3" destOrd="0" presId="urn:microsoft.com/office/officeart/2005/8/layout/hierarchy2"/>
    <dgm:cxn modelId="{1397E76B-C50F-496E-8ED2-F6BC3FF24547}" type="presParOf" srcId="{61D82A69-42E4-4595-BEB7-1839246210BD}" destId="{D651F11A-3C69-4546-B4BC-9EE987F37671}" srcOrd="0" destOrd="0" presId="urn:microsoft.com/office/officeart/2005/8/layout/hierarchy2"/>
    <dgm:cxn modelId="{742F162B-9D23-4C92-99E5-577A8F0FBB76}" type="presParOf" srcId="{61D82A69-42E4-4595-BEB7-1839246210BD}" destId="{416D8CE1-4F4A-4085-B21C-35A34F276324}" srcOrd="1" destOrd="0" presId="urn:microsoft.com/office/officeart/2005/8/layout/hierarchy2"/>
    <dgm:cxn modelId="{6E7F03DE-A9EE-463F-8B0F-6B101D15A794}" type="presParOf" srcId="{A09E9D7F-4586-4967-86BF-5F8A0533C2FC}" destId="{7FE9E366-A086-42E4-BEC3-B98003135382}" srcOrd="2" destOrd="0" presId="urn:microsoft.com/office/officeart/2005/8/layout/hierarchy2"/>
    <dgm:cxn modelId="{B9AA3175-D703-4601-BC2E-B9BDB713E076}" type="presParOf" srcId="{7FE9E366-A086-42E4-BEC3-B98003135382}" destId="{83A40619-73A5-4B99-A775-FFF6D0D8AD6F}" srcOrd="0" destOrd="0" presId="urn:microsoft.com/office/officeart/2005/8/layout/hierarchy2"/>
    <dgm:cxn modelId="{C67957D2-40FB-4DC2-87BB-766D4B77E1EC}" type="presParOf" srcId="{A09E9D7F-4586-4967-86BF-5F8A0533C2FC}" destId="{2A15F81A-2C19-4E7C-BDD1-C8EEE88B1231}" srcOrd="3" destOrd="0" presId="urn:microsoft.com/office/officeart/2005/8/layout/hierarchy2"/>
    <dgm:cxn modelId="{318C1752-ED1E-4E4B-9E4A-99203CAB74B7}" type="presParOf" srcId="{2A15F81A-2C19-4E7C-BDD1-C8EEE88B1231}" destId="{D6452228-BF36-4C42-B7AF-7840082DC2A9}" srcOrd="0" destOrd="0" presId="urn:microsoft.com/office/officeart/2005/8/layout/hierarchy2"/>
    <dgm:cxn modelId="{6ACFAC87-97C6-43D7-8B82-62BAB2EAA46A}" type="presParOf" srcId="{2A15F81A-2C19-4E7C-BDD1-C8EEE88B1231}" destId="{936B96BB-E9BB-48CE-AA2D-BE5A2C2FB5A4}" srcOrd="1" destOrd="0" presId="urn:microsoft.com/office/officeart/2005/8/layout/hierarchy2"/>
    <dgm:cxn modelId="{AC3BDD69-7BDD-438E-9F3E-DA072D3B4D0D}" type="presParOf" srcId="{936B96BB-E9BB-48CE-AA2D-BE5A2C2FB5A4}" destId="{0E00FD32-ACFA-46D1-BD86-18E3934A61F8}" srcOrd="0" destOrd="0" presId="urn:microsoft.com/office/officeart/2005/8/layout/hierarchy2"/>
    <dgm:cxn modelId="{4B8C4FFD-331A-4A0B-8BF1-97E32FE24F95}" type="presParOf" srcId="{0E00FD32-ACFA-46D1-BD86-18E3934A61F8}" destId="{C15EE7AE-0CC1-45EE-9563-D3C13939DCAF}" srcOrd="0" destOrd="0" presId="urn:microsoft.com/office/officeart/2005/8/layout/hierarchy2"/>
    <dgm:cxn modelId="{FED9CF6E-6BE2-40BE-86FF-A274409EAA6F}" type="presParOf" srcId="{936B96BB-E9BB-48CE-AA2D-BE5A2C2FB5A4}" destId="{86969030-2BB2-44B7-AE7D-7621A3DF154A}" srcOrd="1" destOrd="0" presId="urn:microsoft.com/office/officeart/2005/8/layout/hierarchy2"/>
    <dgm:cxn modelId="{90974091-8C2A-41A3-8968-8805BAE83EA8}" type="presParOf" srcId="{86969030-2BB2-44B7-AE7D-7621A3DF154A}" destId="{53632D6E-22CE-4B97-8AB0-D037BDAA48BB}" srcOrd="0" destOrd="0" presId="urn:microsoft.com/office/officeart/2005/8/layout/hierarchy2"/>
    <dgm:cxn modelId="{1AB4C994-9714-4E46-85C3-DAF54BA2CD4E}" type="presParOf" srcId="{86969030-2BB2-44B7-AE7D-7621A3DF154A}" destId="{0E161FED-58F5-4AA4-83D6-B6FCF03F6661}" srcOrd="1" destOrd="0" presId="urn:microsoft.com/office/officeart/2005/8/layout/hierarchy2"/>
    <dgm:cxn modelId="{A33F0286-35B4-40B3-91D6-ECE6C3DACD28}" type="presParOf" srcId="{936B96BB-E9BB-48CE-AA2D-BE5A2C2FB5A4}" destId="{9428F43E-724A-497A-87FC-9584A9DAA80D}" srcOrd="2" destOrd="0" presId="urn:microsoft.com/office/officeart/2005/8/layout/hierarchy2"/>
    <dgm:cxn modelId="{9B0247F6-C9BF-4E80-A2F7-63B4C165BAB4}" type="presParOf" srcId="{9428F43E-724A-497A-87FC-9584A9DAA80D}" destId="{597330ED-26C3-462B-A450-4218209DAB1B}" srcOrd="0" destOrd="0" presId="urn:microsoft.com/office/officeart/2005/8/layout/hierarchy2"/>
    <dgm:cxn modelId="{D837D9DC-02A4-4145-8A1E-FB690FC7C11B}" type="presParOf" srcId="{936B96BB-E9BB-48CE-AA2D-BE5A2C2FB5A4}" destId="{AE933A88-6B02-48FC-BCCF-7F93B5E6016C}" srcOrd="3" destOrd="0" presId="urn:microsoft.com/office/officeart/2005/8/layout/hierarchy2"/>
    <dgm:cxn modelId="{B8FA5FF7-FB72-42EF-8D63-91632A852599}" type="presParOf" srcId="{AE933A88-6B02-48FC-BCCF-7F93B5E6016C}" destId="{E11A9B47-7CC2-41EB-956C-3F8AA3E854DB}" srcOrd="0" destOrd="0" presId="urn:microsoft.com/office/officeart/2005/8/layout/hierarchy2"/>
    <dgm:cxn modelId="{FFF1FA1B-08C0-4A3B-8EE9-174BBC6E1D1C}" type="presParOf" srcId="{AE933A88-6B02-48FC-BCCF-7F93B5E6016C}" destId="{62A236F2-BABC-492C-AE46-8C28B0735610}" srcOrd="1" destOrd="0" presId="urn:microsoft.com/office/officeart/2005/8/layout/hierarchy2"/>
    <dgm:cxn modelId="{81764BCA-B708-4B22-90D3-EB1BD94A5A03}" type="presParOf" srcId="{A09E9D7F-4586-4967-86BF-5F8A0533C2FC}" destId="{DEF7BF18-04B4-4A43-B38E-C851DF741566}" srcOrd="4" destOrd="0" presId="urn:microsoft.com/office/officeart/2005/8/layout/hierarchy2"/>
    <dgm:cxn modelId="{9F856DA6-DE02-4EA3-84C8-65CCD8F6AB75}" type="presParOf" srcId="{DEF7BF18-04B4-4A43-B38E-C851DF741566}" destId="{84BCF918-9F32-4617-8A7E-0934661CCF54}" srcOrd="0" destOrd="0" presId="urn:microsoft.com/office/officeart/2005/8/layout/hierarchy2"/>
    <dgm:cxn modelId="{60A51DC0-5534-4CC5-B376-76801A76CE33}" type="presParOf" srcId="{A09E9D7F-4586-4967-86BF-5F8A0533C2FC}" destId="{825169EF-0AF0-44C4-8540-72BE28BBB731}" srcOrd="5" destOrd="0" presId="urn:microsoft.com/office/officeart/2005/8/layout/hierarchy2"/>
    <dgm:cxn modelId="{2581F058-15D2-4960-8ADE-6D674E2787C3}" type="presParOf" srcId="{825169EF-0AF0-44C4-8540-72BE28BBB731}" destId="{EF0A419C-FC5B-4266-A2CA-39C4E805FA3C}" srcOrd="0" destOrd="0" presId="urn:microsoft.com/office/officeart/2005/8/layout/hierarchy2"/>
    <dgm:cxn modelId="{03936A2D-FD87-4DDA-98EE-7D9C5690A3F1}" type="presParOf" srcId="{825169EF-0AF0-44C4-8540-72BE28BBB731}" destId="{522FCDF7-8607-4082-9210-F290D034654D}" srcOrd="1" destOrd="0" presId="urn:microsoft.com/office/officeart/2005/8/layout/hierarchy2"/>
    <dgm:cxn modelId="{DC19C099-6AC1-473E-A990-E00647F7D6C9}" type="presParOf" srcId="{522FCDF7-8607-4082-9210-F290D034654D}" destId="{F93437AD-A0A0-46CE-BAB6-798FDD58CE55}" srcOrd="0" destOrd="0" presId="urn:microsoft.com/office/officeart/2005/8/layout/hierarchy2"/>
    <dgm:cxn modelId="{F3254F1C-683D-4DB1-A926-FB933DA83DAE}" type="presParOf" srcId="{F93437AD-A0A0-46CE-BAB6-798FDD58CE55}" destId="{4E2D17F6-E0EF-48B6-9451-F45F2DFC6C03}" srcOrd="0" destOrd="0" presId="urn:microsoft.com/office/officeart/2005/8/layout/hierarchy2"/>
    <dgm:cxn modelId="{738803B5-7BFE-4473-AF49-5ED4BC138FB6}" type="presParOf" srcId="{522FCDF7-8607-4082-9210-F290D034654D}" destId="{E8B94A3E-6A8D-4894-A93B-CC2664AAA129}" srcOrd="1" destOrd="0" presId="urn:microsoft.com/office/officeart/2005/8/layout/hierarchy2"/>
    <dgm:cxn modelId="{5916B094-A6F4-40DF-BB15-3C4CC9A20D42}" type="presParOf" srcId="{E8B94A3E-6A8D-4894-A93B-CC2664AAA129}" destId="{02C868D8-80D0-4A7E-B510-FB934E7C520A}" srcOrd="0" destOrd="0" presId="urn:microsoft.com/office/officeart/2005/8/layout/hierarchy2"/>
    <dgm:cxn modelId="{D1BED863-C092-4FD2-A08F-E35EA470E2C3}" type="presParOf" srcId="{E8B94A3E-6A8D-4894-A93B-CC2664AAA129}" destId="{DA9B4761-3DD2-4EDA-B316-5AC3243CA37F}" srcOrd="1" destOrd="0" presId="urn:microsoft.com/office/officeart/2005/8/layout/hierarchy2"/>
    <dgm:cxn modelId="{BA3A1EF1-B7D3-4AFC-962D-AAC61C9BD498}" type="presParOf" srcId="{522FCDF7-8607-4082-9210-F290D034654D}" destId="{E132B5BC-85A4-487F-85B4-5D11846EA152}" srcOrd="2" destOrd="0" presId="urn:microsoft.com/office/officeart/2005/8/layout/hierarchy2"/>
    <dgm:cxn modelId="{7F21B124-A6B7-4F66-8BC9-A06FF8530B91}" type="presParOf" srcId="{E132B5BC-85A4-487F-85B4-5D11846EA152}" destId="{BBDB2324-EE2C-4E9F-B23B-E4AC92A94BB1}" srcOrd="0" destOrd="0" presId="urn:microsoft.com/office/officeart/2005/8/layout/hierarchy2"/>
    <dgm:cxn modelId="{483DF678-4C0B-403B-896F-3CA265D15309}" type="presParOf" srcId="{522FCDF7-8607-4082-9210-F290D034654D}" destId="{69456189-C129-4619-8F4E-55A895B2C4C3}" srcOrd="3" destOrd="0" presId="urn:microsoft.com/office/officeart/2005/8/layout/hierarchy2"/>
    <dgm:cxn modelId="{C816946F-CB53-4416-9E24-710843DE14F8}" type="presParOf" srcId="{69456189-C129-4619-8F4E-55A895B2C4C3}" destId="{6C3EB1C4-AAB9-43F7-87F2-6825282AA214}" srcOrd="0" destOrd="0" presId="urn:microsoft.com/office/officeart/2005/8/layout/hierarchy2"/>
    <dgm:cxn modelId="{D0840D5B-A122-4934-A15C-CBD7142ED94F}" type="presParOf" srcId="{69456189-C129-4619-8F4E-55A895B2C4C3}" destId="{2460EA65-5E61-40CE-AB62-034D4ACDCF53}"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DE8D9C-B0FA-4FA4-9B15-682F64FA89A5}">
      <dsp:nvSpPr>
        <dsp:cNvPr id="0" name=""/>
        <dsp:cNvSpPr/>
      </dsp:nvSpPr>
      <dsp:spPr>
        <a:xfrm>
          <a:off x="2954593" y="2100782"/>
          <a:ext cx="2314055" cy="267742"/>
        </a:xfrm>
        <a:custGeom>
          <a:avLst/>
          <a:gdLst/>
          <a:ahLst/>
          <a:cxnLst/>
          <a:rect l="0" t="0" r="0" b="0"/>
          <a:pathLst>
            <a:path>
              <a:moveTo>
                <a:pt x="0" y="0"/>
              </a:moveTo>
              <a:lnTo>
                <a:pt x="0" y="133871"/>
              </a:lnTo>
              <a:lnTo>
                <a:pt x="2314055" y="133871"/>
              </a:lnTo>
              <a:lnTo>
                <a:pt x="2314055" y="267742"/>
              </a:lnTo>
            </a:path>
          </a:pathLst>
        </a:custGeom>
        <a:noFill/>
        <a:ln w="15875" cap="flat"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sp>
    <dsp:sp modelId="{B38490A0-28E4-4908-BE17-260C8BC01C90}">
      <dsp:nvSpPr>
        <dsp:cNvPr id="0" name=""/>
        <dsp:cNvSpPr/>
      </dsp:nvSpPr>
      <dsp:spPr>
        <a:xfrm>
          <a:off x="2954593" y="2100782"/>
          <a:ext cx="771351" cy="267742"/>
        </a:xfrm>
        <a:custGeom>
          <a:avLst/>
          <a:gdLst/>
          <a:ahLst/>
          <a:cxnLst/>
          <a:rect l="0" t="0" r="0" b="0"/>
          <a:pathLst>
            <a:path>
              <a:moveTo>
                <a:pt x="0" y="0"/>
              </a:moveTo>
              <a:lnTo>
                <a:pt x="0" y="133871"/>
              </a:lnTo>
              <a:lnTo>
                <a:pt x="771351" y="133871"/>
              </a:lnTo>
              <a:lnTo>
                <a:pt x="771351" y="267742"/>
              </a:lnTo>
            </a:path>
          </a:pathLst>
        </a:custGeom>
        <a:noFill/>
        <a:ln w="15875" cap="flat"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sp>
    <dsp:sp modelId="{C1FB48D5-49C2-4BB6-A2C5-7349927F8464}">
      <dsp:nvSpPr>
        <dsp:cNvPr id="0" name=""/>
        <dsp:cNvSpPr/>
      </dsp:nvSpPr>
      <dsp:spPr>
        <a:xfrm>
          <a:off x="2183241" y="2100782"/>
          <a:ext cx="771351" cy="267742"/>
        </a:xfrm>
        <a:custGeom>
          <a:avLst/>
          <a:gdLst/>
          <a:ahLst/>
          <a:cxnLst/>
          <a:rect l="0" t="0" r="0" b="0"/>
          <a:pathLst>
            <a:path>
              <a:moveTo>
                <a:pt x="771351" y="0"/>
              </a:moveTo>
              <a:lnTo>
                <a:pt x="771351" y="133871"/>
              </a:lnTo>
              <a:lnTo>
                <a:pt x="0" y="133871"/>
              </a:lnTo>
              <a:lnTo>
                <a:pt x="0" y="267742"/>
              </a:lnTo>
            </a:path>
          </a:pathLst>
        </a:custGeom>
        <a:noFill/>
        <a:ln w="15875" cap="flat"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sp>
    <dsp:sp modelId="{81960B34-A05D-4348-80D5-A3F803C52608}">
      <dsp:nvSpPr>
        <dsp:cNvPr id="0" name=""/>
        <dsp:cNvSpPr/>
      </dsp:nvSpPr>
      <dsp:spPr>
        <a:xfrm>
          <a:off x="640537" y="2100782"/>
          <a:ext cx="2314055" cy="267742"/>
        </a:xfrm>
        <a:custGeom>
          <a:avLst/>
          <a:gdLst/>
          <a:ahLst/>
          <a:cxnLst/>
          <a:rect l="0" t="0" r="0" b="0"/>
          <a:pathLst>
            <a:path>
              <a:moveTo>
                <a:pt x="2314055" y="0"/>
              </a:moveTo>
              <a:lnTo>
                <a:pt x="2314055" y="133871"/>
              </a:lnTo>
              <a:lnTo>
                <a:pt x="0" y="133871"/>
              </a:lnTo>
              <a:lnTo>
                <a:pt x="0" y="267742"/>
              </a:lnTo>
            </a:path>
          </a:pathLst>
        </a:custGeom>
        <a:noFill/>
        <a:ln w="15875" cap="flat"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sp>
    <dsp:sp modelId="{FA63F8F8-0798-4401-BE78-A2733868AD11}">
      <dsp:nvSpPr>
        <dsp:cNvPr id="0" name=""/>
        <dsp:cNvSpPr/>
      </dsp:nvSpPr>
      <dsp:spPr>
        <a:xfrm>
          <a:off x="2317112" y="1463302"/>
          <a:ext cx="1274961" cy="637480"/>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IN" sz="2400" b="1" kern="1200" dirty="0">
              <a:latin typeface="Times New Roman" panose="02020603050405020304" pitchFamily="18" charset="0"/>
              <a:cs typeface="Times New Roman" panose="02020603050405020304" pitchFamily="18" charset="0"/>
            </a:rPr>
            <a:t>CEO</a:t>
          </a:r>
        </a:p>
      </dsp:txBody>
      <dsp:txXfrm>
        <a:off x="2317112" y="1463302"/>
        <a:ext cx="1274961" cy="637480"/>
      </dsp:txXfrm>
    </dsp:sp>
    <dsp:sp modelId="{46C46705-B977-47AF-8F49-50394A10D84C}">
      <dsp:nvSpPr>
        <dsp:cNvPr id="0" name=""/>
        <dsp:cNvSpPr/>
      </dsp:nvSpPr>
      <dsp:spPr>
        <a:xfrm>
          <a:off x="3056" y="2368525"/>
          <a:ext cx="1274961" cy="637480"/>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IN" sz="2000" b="1" kern="1200" dirty="0">
              <a:latin typeface="Times New Roman" panose="02020603050405020304" pitchFamily="18" charset="0"/>
              <a:cs typeface="Times New Roman" panose="02020603050405020304" pitchFamily="18" charset="0"/>
            </a:rPr>
            <a:t>Finance </a:t>
          </a:r>
        </a:p>
      </dsp:txBody>
      <dsp:txXfrm>
        <a:off x="3056" y="2368525"/>
        <a:ext cx="1274961" cy="637480"/>
      </dsp:txXfrm>
    </dsp:sp>
    <dsp:sp modelId="{343CAAF2-CA43-48F9-B143-07767DA94FD0}">
      <dsp:nvSpPr>
        <dsp:cNvPr id="0" name=""/>
        <dsp:cNvSpPr/>
      </dsp:nvSpPr>
      <dsp:spPr>
        <a:xfrm>
          <a:off x="1545760" y="2368525"/>
          <a:ext cx="1274961" cy="637480"/>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IN" sz="2000" b="1" kern="1200" dirty="0">
              <a:latin typeface="Times New Roman" panose="02020603050405020304" pitchFamily="18" charset="0"/>
              <a:cs typeface="Times New Roman" panose="02020603050405020304" pitchFamily="18" charset="0"/>
            </a:rPr>
            <a:t>Marketing </a:t>
          </a:r>
        </a:p>
      </dsp:txBody>
      <dsp:txXfrm>
        <a:off x="1545760" y="2368525"/>
        <a:ext cx="1274961" cy="637480"/>
      </dsp:txXfrm>
    </dsp:sp>
    <dsp:sp modelId="{96DA59A8-F13D-435F-8AA9-B2DAF97F0E4F}">
      <dsp:nvSpPr>
        <dsp:cNvPr id="0" name=""/>
        <dsp:cNvSpPr/>
      </dsp:nvSpPr>
      <dsp:spPr>
        <a:xfrm>
          <a:off x="3088464" y="2368525"/>
          <a:ext cx="1274961" cy="637480"/>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IN" sz="2000" b="1" kern="1200" dirty="0">
              <a:latin typeface="Times New Roman" panose="02020603050405020304" pitchFamily="18" charset="0"/>
              <a:cs typeface="Times New Roman" panose="02020603050405020304" pitchFamily="18" charset="0"/>
            </a:rPr>
            <a:t>Operations</a:t>
          </a:r>
        </a:p>
      </dsp:txBody>
      <dsp:txXfrm>
        <a:off x="3088464" y="2368525"/>
        <a:ext cx="1274961" cy="637480"/>
      </dsp:txXfrm>
    </dsp:sp>
    <dsp:sp modelId="{DB3FEFB1-4C5F-4F30-8D78-74375707004F}">
      <dsp:nvSpPr>
        <dsp:cNvPr id="0" name=""/>
        <dsp:cNvSpPr/>
      </dsp:nvSpPr>
      <dsp:spPr>
        <a:xfrm>
          <a:off x="4631168" y="2368525"/>
          <a:ext cx="1274961" cy="637480"/>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IN" sz="2000" b="1" kern="1200" dirty="0">
              <a:latin typeface="Times New Roman" panose="02020603050405020304" pitchFamily="18" charset="0"/>
              <a:cs typeface="Times New Roman" panose="02020603050405020304" pitchFamily="18" charset="0"/>
            </a:rPr>
            <a:t>HR</a:t>
          </a:r>
        </a:p>
      </dsp:txBody>
      <dsp:txXfrm>
        <a:off x="4631168" y="2368525"/>
        <a:ext cx="1274961" cy="6374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042F20-2EBE-4401-9A7A-0F73361B6748}">
      <dsp:nvSpPr>
        <dsp:cNvPr id="0" name=""/>
        <dsp:cNvSpPr/>
      </dsp:nvSpPr>
      <dsp:spPr>
        <a:xfrm>
          <a:off x="1690709" y="1897815"/>
          <a:ext cx="1318138" cy="659069"/>
        </a:xfrm>
        <a:prstGeom prst="roundRect">
          <a:avLst>
            <a:gd name="adj" fmla="val 1000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IN" sz="1900" kern="1200" dirty="0">
              <a:latin typeface="Times New Roman" panose="02020603050405020304" pitchFamily="18" charset="0"/>
              <a:cs typeface="Times New Roman" panose="02020603050405020304" pitchFamily="18" charset="0"/>
            </a:rPr>
            <a:t>CEO</a:t>
          </a:r>
        </a:p>
      </dsp:txBody>
      <dsp:txXfrm>
        <a:off x="1710012" y="1917118"/>
        <a:ext cx="1279532" cy="620463"/>
      </dsp:txXfrm>
    </dsp:sp>
    <dsp:sp modelId="{61A55CD7-5F74-411A-9B45-7D608071FC54}">
      <dsp:nvSpPr>
        <dsp:cNvPr id="0" name=""/>
        <dsp:cNvSpPr/>
      </dsp:nvSpPr>
      <dsp:spPr>
        <a:xfrm rot="17350740">
          <a:off x="2470006" y="1456104"/>
          <a:ext cx="1604938" cy="26630"/>
        </a:xfrm>
        <a:custGeom>
          <a:avLst/>
          <a:gdLst/>
          <a:ahLst/>
          <a:cxnLst/>
          <a:rect l="0" t="0" r="0" b="0"/>
          <a:pathLst>
            <a:path>
              <a:moveTo>
                <a:pt x="0" y="13315"/>
              </a:moveTo>
              <a:lnTo>
                <a:pt x="1604938" y="13315"/>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IN" sz="600" kern="1200">
            <a:latin typeface="Times New Roman" panose="02020603050405020304" pitchFamily="18" charset="0"/>
            <a:cs typeface="Times New Roman" panose="02020603050405020304" pitchFamily="18" charset="0"/>
          </a:endParaRPr>
        </a:p>
      </dsp:txBody>
      <dsp:txXfrm>
        <a:off x="3232352" y="1429296"/>
        <a:ext cx="80246" cy="80246"/>
      </dsp:txXfrm>
    </dsp:sp>
    <dsp:sp modelId="{C8F5262A-ECA6-49E7-BF61-56DC3ED66A2E}">
      <dsp:nvSpPr>
        <dsp:cNvPr id="0" name=""/>
        <dsp:cNvSpPr/>
      </dsp:nvSpPr>
      <dsp:spPr>
        <a:xfrm>
          <a:off x="3536103" y="381955"/>
          <a:ext cx="1318138" cy="659069"/>
        </a:xfrm>
        <a:prstGeom prst="roundRect">
          <a:avLst>
            <a:gd name="adj" fmla="val 1000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IN" sz="1900" kern="1200" dirty="0">
              <a:latin typeface="Times New Roman" panose="02020603050405020304" pitchFamily="18" charset="0"/>
              <a:cs typeface="Times New Roman" panose="02020603050405020304" pitchFamily="18" charset="0"/>
            </a:rPr>
            <a:t>Food </a:t>
          </a:r>
        </a:p>
      </dsp:txBody>
      <dsp:txXfrm>
        <a:off x="3555406" y="401258"/>
        <a:ext cx="1279532" cy="620463"/>
      </dsp:txXfrm>
    </dsp:sp>
    <dsp:sp modelId="{9850BF49-5A94-4BFA-A89B-5817098BECE2}">
      <dsp:nvSpPr>
        <dsp:cNvPr id="0" name=""/>
        <dsp:cNvSpPr/>
      </dsp:nvSpPr>
      <dsp:spPr>
        <a:xfrm rot="19457599">
          <a:off x="4793211" y="508692"/>
          <a:ext cx="649317" cy="26630"/>
        </a:xfrm>
        <a:custGeom>
          <a:avLst/>
          <a:gdLst/>
          <a:ahLst/>
          <a:cxnLst/>
          <a:rect l="0" t="0" r="0" b="0"/>
          <a:pathLst>
            <a:path>
              <a:moveTo>
                <a:pt x="0" y="13315"/>
              </a:moveTo>
              <a:lnTo>
                <a:pt x="649317" y="13315"/>
              </a:lnTo>
            </a:path>
          </a:pathLst>
        </a:custGeom>
        <a:noFill/>
        <a:ln w="1587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latin typeface="Times New Roman" panose="02020603050405020304" pitchFamily="18" charset="0"/>
            <a:cs typeface="Times New Roman" panose="02020603050405020304" pitchFamily="18" charset="0"/>
          </a:endParaRPr>
        </a:p>
      </dsp:txBody>
      <dsp:txXfrm>
        <a:off x="5101637" y="505775"/>
        <a:ext cx="32465" cy="32465"/>
      </dsp:txXfrm>
    </dsp:sp>
    <dsp:sp modelId="{C59C85D4-A5A1-43A9-86AA-9E159413FBFB}">
      <dsp:nvSpPr>
        <dsp:cNvPr id="0" name=""/>
        <dsp:cNvSpPr/>
      </dsp:nvSpPr>
      <dsp:spPr>
        <a:xfrm>
          <a:off x="5381497" y="2990"/>
          <a:ext cx="1318138" cy="659069"/>
        </a:xfrm>
        <a:prstGeom prst="roundRect">
          <a:avLst>
            <a:gd name="adj" fmla="val 1000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IN" sz="1900" kern="1200" dirty="0">
              <a:latin typeface="Times New Roman" panose="02020603050405020304" pitchFamily="18" charset="0"/>
              <a:cs typeface="Times New Roman" panose="02020603050405020304" pitchFamily="18" charset="0"/>
            </a:rPr>
            <a:t>Marketing</a:t>
          </a:r>
        </a:p>
      </dsp:txBody>
      <dsp:txXfrm>
        <a:off x="5400800" y="22293"/>
        <a:ext cx="1279532" cy="620463"/>
      </dsp:txXfrm>
    </dsp:sp>
    <dsp:sp modelId="{132E35CC-F066-41DD-A831-40745ADC982B}">
      <dsp:nvSpPr>
        <dsp:cNvPr id="0" name=""/>
        <dsp:cNvSpPr/>
      </dsp:nvSpPr>
      <dsp:spPr>
        <a:xfrm rot="2142401">
          <a:off x="4793211" y="887657"/>
          <a:ext cx="649317" cy="26630"/>
        </a:xfrm>
        <a:custGeom>
          <a:avLst/>
          <a:gdLst/>
          <a:ahLst/>
          <a:cxnLst/>
          <a:rect l="0" t="0" r="0" b="0"/>
          <a:pathLst>
            <a:path>
              <a:moveTo>
                <a:pt x="0" y="13315"/>
              </a:moveTo>
              <a:lnTo>
                <a:pt x="649317" y="13315"/>
              </a:lnTo>
            </a:path>
          </a:pathLst>
        </a:custGeom>
        <a:noFill/>
        <a:ln w="1587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latin typeface="Times New Roman" panose="02020603050405020304" pitchFamily="18" charset="0"/>
            <a:cs typeface="Times New Roman" panose="02020603050405020304" pitchFamily="18" charset="0"/>
          </a:endParaRPr>
        </a:p>
      </dsp:txBody>
      <dsp:txXfrm>
        <a:off x="5101637" y="884739"/>
        <a:ext cx="32465" cy="32465"/>
      </dsp:txXfrm>
    </dsp:sp>
    <dsp:sp modelId="{D651F11A-3C69-4546-B4BC-9EE987F37671}">
      <dsp:nvSpPr>
        <dsp:cNvPr id="0" name=""/>
        <dsp:cNvSpPr/>
      </dsp:nvSpPr>
      <dsp:spPr>
        <a:xfrm>
          <a:off x="5381497" y="760920"/>
          <a:ext cx="1318138" cy="659069"/>
        </a:xfrm>
        <a:prstGeom prst="roundRect">
          <a:avLst>
            <a:gd name="adj" fmla="val 1000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IN" sz="1900" kern="1200" dirty="0">
              <a:latin typeface="Times New Roman" panose="02020603050405020304" pitchFamily="18" charset="0"/>
              <a:cs typeface="Times New Roman" panose="02020603050405020304" pitchFamily="18" charset="0"/>
            </a:rPr>
            <a:t>Ops </a:t>
          </a:r>
        </a:p>
      </dsp:txBody>
      <dsp:txXfrm>
        <a:off x="5400800" y="780223"/>
        <a:ext cx="1279532" cy="620463"/>
      </dsp:txXfrm>
    </dsp:sp>
    <dsp:sp modelId="{7FE9E366-A086-42E4-BEC3-B98003135382}">
      <dsp:nvSpPr>
        <dsp:cNvPr id="0" name=""/>
        <dsp:cNvSpPr/>
      </dsp:nvSpPr>
      <dsp:spPr>
        <a:xfrm>
          <a:off x="3008848" y="2214034"/>
          <a:ext cx="527255" cy="26630"/>
        </a:xfrm>
        <a:custGeom>
          <a:avLst/>
          <a:gdLst/>
          <a:ahLst/>
          <a:cxnLst/>
          <a:rect l="0" t="0" r="0" b="0"/>
          <a:pathLst>
            <a:path>
              <a:moveTo>
                <a:pt x="0" y="13315"/>
              </a:moveTo>
              <a:lnTo>
                <a:pt x="527255" y="13315"/>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latin typeface="Times New Roman" panose="02020603050405020304" pitchFamily="18" charset="0"/>
            <a:cs typeface="Times New Roman" panose="02020603050405020304" pitchFamily="18" charset="0"/>
          </a:endParaRPr>
        </a:p>
      </dsp:txBody>
      <dsp:txXfrm>
        <a:off x="3259294" y="2214168"/>
        <a:ext cx="26362" cy="26362"/>
      </dsp:txXfrm>
    </dsp:sp>
    <dsp:sp modelId="{D6452228-BF36-4C42-B7AF-7840082DC2A9}">
      <dsp:nvSpPr>
        <dsp:cNvPr id="0" name=""/>
        <dsp:cNvSpPr/>
      </dsp:nvSpPr>
      <dsp:spPr>
        <a:xfrm>
          <a:off x="3536103" y="1897815"/>
          <a:ext cx="1318138" cy="659069"/>
        </a:xfrm>
        <a:prstGeom prst="roundRect">
          <a:avLst>
            <a:gd name="adj" fmla="val 1000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IN" sz="1900" kern="1200" dirty="0">
              <a:latin typeface="Times New Roman" panose="02020603050405020304" pitchFamily="18" charset="0"/>
              <a:cs typeface="Times New Roman" panose="02020603050405020304" pitchFamily="18" charset="0"/>
            </a:rPr>
            <a:t>International</a:t>
          </a:r>
        </a:p>
      </dsp:txBody>
      <dsp:txXfrm>
        <a:off x="3555406" y="1917118"/>
        <a:ext cx="1279532" cy="620463"/>
      </dsp:txXfrm>
    </dsp:sp>
    <dsp:sp modelId="{0E00FD32-ACFA-46D1-BD86-18E3934A61F8}">
      <dsp:nvSpPr>
        <dsp:cNvPr id="0" name=""/>
        <dsp:cNvSpPr/>
      </dsp:nvSpPr>
      <dsp:spPr>
        <a:xfrm rot="19457599">
          <a:off x="4793211" y="2024552"/>
          <a:ext cx="649317" cy="26630"/>
        </a:xfrm>
        <a:custGeom>
          <a:avLst/>
          <a:gdLst/>
          <a:ahLst/>
          <a:cxnLst/>
          <a:rect l="0" t="0" r="0" b="0"/>
          <a:pathLst>
            <a:path>
              <a:moveTo>
                <a:pt x="0" y="13315"/>
              </a:moveTo>
              <a:lnTo>
                <a:pt x="649317" y="13315"/>
              </a:lnTo>
            </a:path>
          </a:pathLst>
        </a:custGeom>
        <a:noFill/>
        <a:ln w="1587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latin typeface="Times New Roman" panose="02020603050405020304" pitchFamily="18" charset="0"/>
            <a:cs typeface="Times New Roman" panose="02020603050405020304" pitchFamily="18" charset="0"/>
          </a:endParaRPr>
        </a:p>
      </dsp:txBody>
      <dsp:txXfrm>
        <a:off x="5101637" y="2021634"/>
        <a:ext cx="32465" cy="32465"/>
      </dsp:txXfrm>
    </dsp:sp>
    <dsp:sp modelId="{53632D6E-22CE-4B97-8AB0-D037BDAA48BB}">
      <dsp:nvSpPr>
        <dsp:cNvPr id="0" name=""/>
        <dsp:cNvSpPr/>
      </dsp:nvSpPr>
      <dsp:spPr>
        <a:xfrm>
          <a:off x="5381497" y="1518850"/>
          <a:ext cx="1318138" cy="659069"/>
        </a:xfrm>
        <a:prstGeom prst="roundRect">
          <a:avLst>
            <a:gd name="adj" fmla="val 1000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US" sz="1900" kern="1200" dirty="0">
              <a:latin typeface="Times New Roman" panose="02020603050405020304" pitchFamily="18" charset="0"/>
              <a:cs typeface="Times New Roman" panose="02020603050405020304" pitchFamily="18" charset="0"/>
            </a:rPr>
            <a:t>Ops</a:t>
          </a:r>
          <a:endParaRPr lang="en-IN" sz="1900" kern="1200" dirty="0">
            <a:latin typeface="Times New Roman" panose="02020603050405020304" pitchFamily="18" charset="0"/>
            <a:cs typeface="Times New Roman" panose="02020603050405020304" pitchFamily="18" charset="0"/>
          </a:endParaRPr>
        </a:p>
      </dsp:txBody>
      <dsp:txXfrm>
        <a:off x="5400800" y="1538153"/>
        <a:ext cx="1279532" cy="620463"/>
      </dsp:txXfrm>
    </dsp:sp>
    <dsp:sp modelId="{9428F43E-724A-497A-87FC-9584A9DAA80D}">
      <dsp:nvSpPr>
        <dsp:cNvPr id="0" name=""/>
        <dsp:cNvSpPr/>
      </dsp:nvSpPr>
      <dsp:spPr>
        <a:xfrm rot="2142401">
          <a:off x="4793211" y="2403517"/>
          <a:ext cx="649317" cy="26630"/>
        </a:xfrm>
        <a:custGeom>
          <a:avLst/>
          <a:gdLst/>
          <a:ahLst/>
          <a:cxnLst/>
          <a:rect l="0" t="0" r="0" b="0"/>
          <a:pathLst>
            <a:path>
              <a:moveTo>
                <a:pt x="0" y="13315"/>
              </a:moveTo>
              <a:lnTo>
                <a:pt x="649317" y="13315"/>
              </a:lnTo>
            </a:path>
          </a:pathLst>
        </a:custGeom>
        <a:noFill/>
        <a:ln w="1587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latin typeface="Times New Roman" panose="02020603050405020304" pitchFamily="18" charset="0"/>
            <a:cs typeface="Times New Roman" panose="02020603050405020304" pitchFamily="18" charset="0"/>
          </a:endParaRPr>
        </a:p>
      </dsp:txBody>
      <dsp:txXfrm>
        <a:off x="5101637" y="2400599"/>
        <a:ext cx="32465" cy="32465"/>
      </dsp:txXfrm>
    </dsp:sp>
    <dsp:sp modelId="{E11A9B47-7CC2-41EB-956C-3F8AA3E854DB}">
      <dsp:nvSpPr>
        <dsp:cNvPr id="0" name=""/>
        <dsp:cNvSpPr/>
      </dsp:nvSpPr>
      <dsp:spPr>
        <a:xfrm>
          <a:off x="5381497" y="2276780"/>
          <a:ext cx="1318138" cy="659069"/>
        </a:xfrm>
        <a:prstGeom prst="roundRect">
          <a:avLst>
            <a:gd name="adj" fmla="val 1000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IN" sz="1900" kern="1200">
              <a:latin typeface="Times New Roman" panose="02020603050405020304" pitchFamily="18" charset="0"/>
              <a:cs typeface="Times New Roman" panose="02020603050405020304" pitchFamily="18" charset="0"/>
            </a:rPr>
            <a:t>Marketing</a:t>
          </a:r>
        </a:p>
      </dsp:txBody>
      <dsp:txXfrm>
        <a:off x="5400800" y="2296083"/>
        <a:ext cx="1279532" cy="620463"/>
      </dsp:txXfrm>
    </dsp:sp>
    <dsp:sp modelId="{DEF7BF18-04B4-4A43-B38E-C851DF741566}">
      <dsp:nvSpPr>
        <dsp:cNvPr id="0" name=""/>
        <dsp:cNvSpPr/>
      </dsp:nvSpPr>
      <dsp:spPr>
        <a:xfrm rot="4249260">
          <a:off x="2470006" y="2971964"/>
          <a:ext cx="1604938" cy="26630"/>
        </a:xfrm>
        <a:custGeom>
          <a:avLst/>
          <a:gdLst/>
          <a:ahLst/>
          <a:cxnLst/>
          <a:rect l="0" t="0" r="0" b="0"/>
          <a:pathLst>
            <a:path>
              <a:moveTo>
                <a:pt x="0" y="13315"/>
              </a:moveTo>
              <a:lnTo>
                <a:pt x="1604938" y="13315"/>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IN" sz="600" kern="1200">
            <a:latin typeface="Times New Roman" panose="02020603050405020304" pitchFamily="18" charset="0"/>
            <a:cs typeface="Times New Roman" panose="02020603050405020304" pitchFamily="18" charset="0"/>
          </a:endParaRPr>
        </a:p>
      </dsp:txBody>
      <dsp:txXfrm>
        <a:off x="3232352" y="2945156"/>
        <a:ext cx="80246" cy="80246"/>
      </dsp:txXfrm>
    </dsp:sp>
    <dsp:sp modelId="{EF0A419C-FC5B-4266-A2CA-39C4E805FA3C}">
      <dsp:nvSpPr>
        <dsp:cNvPr id="0" name=""/>
        <dsp:cNvSpPr/>
      </dsp:nvSpPr>
      <dsp:spPr>
        <a:xfrm>
          <a:off x="3536103" y="3413674"/>
          <a:ext cx="1318138" cy="659069"/>
        </a:xfrm>
        <a:prstGeom prst="roundRect">
          <a:avLst>
            <a:gd name="adj" fmla="val 1000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IN" sz="1900" kern="1200" dirty="0">
              <a:latin typeface="Times New Roman" panose="02020603050405020304" pitchFamily="18" charset="0"/>
              <a:cs typeface="Times New Roman" panose="02020603050405020304" pitchFamily="18" charset="0"/>
            </a:rPr>
            <a:t>Clothing &amp; Home</a:t>
          </a:r>
        </a:p>
      </dsp:txBody>
      <dsp:txXfrm>
        <a:off x="3555406" y="3432977"/>
        <a:ext cx="1279532" cy="620463"/>
      </dsp:txXfrm>
    </dsp:sp>
    <dsp:sp modelId="{F93437AD-A0A0-46CE-BAB6-798FDD58CE55}">
      <dsp:nvSpPr>
        <dsp:cNvPr id="0" name=""/>
        <dsp:cNvSpPr/>
      </dsp:nvSpPr>
      <dsp:spPr>
        <a:xfrm rot="19457599">
          <a:off x="4793211" y="3540411"/>
          <a:ext cx="649317" cy="26630"/>
        </a:xfrm>
        <a:custGeom>
          <a:avLst/>
          <a:gdLst/>
          <a:ahLst/>
          <a:cxnLst/>
          <a:rect l="0" t="0" r="0" b="0"/>
          <a:pathLst>
            <a:path>
              <a:moveTo>
                <a:pt x="0" y="13315"/>
              </a:moveTo>
              <a:lnTo>
                <a:pt x="649317" y="13315"/>
              </a:lnTo>
            </a:path>
          </a:pathLst>
        </a:custGeom>
        <a:noFill/>
        <a:ln w="1587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latin typeface="Times New Roman" panose="02020603050405020304" pitchFamily="18" charset="0"/>
            <a:cs typeface="Times New Roman" panose="02020603050405020304" pitchFamily="18" charset="0"/>
          </a:endParaRPr>
        </a:p>
      </dsp:txBody>
      <dsp:txXfrm>
        <a:off x="5101637" y="3537494"/>
        <a:ext cx="32465" cy="32465"/>
      </dsp:txXfrm>
    </dsp:sp>
    <dsp:sp modelId="{02C868D8-80D0-4A7E-B510-FB934E7C520A}">
      <dsp:nvSpPr>
        <dsp:cNvPr id="0" name=""/>
        <dsp:cNvSpPr/>
      </dsp:nvSpPr>
      <dsp:spPr>
        <a:xfrm>
          <a:off x="5381497" y="3034709"/>
          <a:ext cx="1318138" cy="659069"/>
        </a:xfrm>
        <a:prstGeom prst="roundRect">
          <a:avLst>
            <a:gd name="adj" fmla="val 1000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US" sz="1900" kern="1200" dirty="0">
              <a:latin typeface="Times New Roman" panose="02020603050405020304" pitchFamily="18" charset="0"/>
              <a:cs typeface="Times New Roman" panose="02020603050405020304" pitchFamily="18" charset="0"/>
            </a:rPr>
            <a:t>Matketing </a:t>
          </a:r>
          <a:endParaRPr lang="en-IN" sz="1900" kern="1200" dirty="0">
            <a:latin typeface="Times New Roman" panose="02020603050405020304" pitchFamily="18" charset="0"/>
            <a:cs typeface="Times New Roman" panose="02020603050405020304" pitchFamily="18" charset="0"/>
          </a:endParaRPr>
        </a:p>
      </dsp:txBody>
      <dsp:txXfrm>
        <a:off x="5400800" y="3054012"/>
        <a:ext cx="1279532" cy="620463"/>
      </dsp:txXfrm>
    </dsp:sp>
    <dsp:sp modelId="{E132B5BC-85A4-487F-85B4-5D11846EA152}">
      <dsp:nvSpPr>
        <dsp:cNvPr id="0" name=""/>
        <dsp:cNvSpPr/>
      </dsp:nvSpPr>
      <dsp:spPr>
        <a:xfrm rot="2142401">
          <a:off x="4793211" y="3919376"/>
          <a:ext cx="649317" cy="26630"/>
        </a:xfrm>
        <a:custGeom>
          <a:avLst/>
          <a:gdLst/>
          <a:ahLst/>
          <a:cxnLst/>
          <a:rect l="0" t="0" r="0" b="0"/>
          <a:pathLst>
            <a:path>
              <a:moveTo>
                <a:pt x="0" y="13315"/>
              </a:moveTo>
              <a:lnTo>
                <a:pt x="649317" y="13315"/>
              </a:lnTo>
            </a:path>
          </a:pathLst>
        </a:custGeom>
        <a:noFill/>
        <a:ln w="1587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latin typeface="Times New Roman" panose="02020603050405020304" pitchFamily="18" charset="0"/>
            <a:cs typeface="Times New Roman" panose="02020603050405020304" pitchFamily="18" charset="0"/>
          </a:endParaRPr>
        </a:p>
      </dsp:txBody>
      <dsp:txXfrm>
        <a:off x="5101637" y="3916459"/>
        <a:ext cx="32465" cy="32465"/>
      </dsp:txXfrm>
    </dsp:sp>
    <dsp:sp modelId="{6C3EB1C4-AAB9-43F7-87F2-6825282AA214}">
      <dsp:nvSpPr>
        <dsp:cNvPr id="0" name=""/>
        <dsp:cNvSpPr/>
      </dsp:nvSpPr>
      <dsp:spPr>
        <a:xfrm>
          <a:off x="5381497" y="3792639"/>
          <a:ext cx="1318138" cy="659069"/>
        </a:xfrm>
        <a:prstGeom prst="roundRect">
          <a:avLst>
            <a:gd name="adj" fmla="val 1000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US" sz="1900" kern="1200">
              <a:latin typeface="Times New Roman" panose="02020603050405020304" pitchFamily="18" charset="0"/>
              <a:cs typeface="Times New Roman" panose="02020603050405020304" pitchFamily="18" charset="0"/>
            </a:rPr>
            <a:t>Ops</a:t>
          </a:r>
          <a:endParaRPr lang="en-IN" sz="1900" kern="1200" dirty="0">
            <a:latin typeface="Times New Roman" panose="02020603050405020304" pitchFamily="18" charset="0"/>
            <a:cs typeface="Times New Roman" panose="02020603050405020304" pitchFamily="18" charset="0"/>
          </a:endParaRPr>
        </a:p>
      </dsp:txBody>
      <dsp:txXfrm>
        <a:off x="5400800" y="3811942"/>
        <a:ext cx="1279532" cy="620463"/>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36D8B4-F5A7-4954-906A-51A5A352E50F}" type="datetimeFigureOut">
              <a:rPr lang="en-IN" smtClean="0"/>
              <a:t>25-03-2026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F38DD5-21EC-4F74-BB86-9957DADD007D}" type="slidenum">
              <a:rPr lang="en-IN" smtClean="0"/>
              <a:t>‹#›</a:t>
            </a:fld>
            <a:endParaRPr lang="en-IN"/>
          </a:p>
        </p:txBody>
      </p:sp>
    </p:spTree>
    <p:extLst>
      <p:ext uri="{BB962C8B-B14F-4D97-AF65-F5344CB8AC3E}">
        <p14:creationId xmlns:p14="http://schemas.microsoft.com/office/powerpoint/2010/main" val="26203111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00F38DD5-21EC-4F74-BB86-9957DADD007D}" type="slidenum">
              <a:rPr lang="en-IN" smtClean="0"/>
              <a:t>1</a:t>
            </a:fld>
            <a:endParaRPr lang="en-IN"/>
          </a:p>
        </p:txBody>
      </p:sp>
    </p:spTree>
    <p:extLst>
      <p:ext uri="{BB962C8B-B14F-4D97-AF65-F5344CB8AC3E}">
        <p14:creationId xmlns:p14="http://schemas.microsoft.com/office/powerpoint/2010/main" val="2695600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Hello everyone! Today I am going to introduce organisational structures using Marks &amp; Spencer as a case study. This presentation has focused on three main ways organisations are structured, their advantages and limitations, and how these structures impact performance and organisational culture. I am going to analyse three types of structures, including functional, divisional, and matrix, looking at how each is shaped, their advantages and limitations, and their real-world impact on business operations. This presentation has started with clear definitions of organisational structure and organisational charts. I would then define why structure is critical for communication, decision-making, and culture. The main section has covered three types of organisational design, with the help of Marks &amp; Spencer as an example. I will concluded the lesson I have learned and key insights.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0F38DD5-21EC-4F74-BB86-9957DADD007D}" type="slidenum">
              <a:rPr lang="en-IN" smtClean="0"/>
              <a:t>2</a:t>
            </a:fld>
            <a:endParaRPr lang="en-IN"/>
          </a:p>
        </p:txBody>
      </p:sp>
    </p:spTree>
    <p:extLst>
      <p:ext uri="{BB962C8B-B14F-4D97-AF65-F5344CB8AC3E}">
        <p14:creationId xmlns:p14="http://schemas.microsoft.com/office/powerpoint/2010/main" val="21869464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Organisation structures is an effective approach which mainly decides how tasks are allocated, who reports to whom, and how departments interact. The organisational charts are focused on the visual tools which map these relationships, making it effective and easier for the employees to recognise the chain of command. At Marks &amp; Spencer, this assures the different fields, such as clothing, food, operations, and work together effectively. Structures develop communication, accountability and efficiency, while also structuring the organisational culture. A well-defined structure connects with the strategic goals, empowers leadership effectiveness and develops coordination.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0F38DD5-21EC-4F74-BB86-9957DADD007D}" type="slidenum">
              <a:rPr lang="en-IN" smtClean="0"/>
              <a:t>3</a:t>
            </a:fld>
            <a:endParaRPr lang="en-IN"/>
          </a:p>
        </p:txBody>
      </p:sp>
    </p:spTree>
    <p:extLst>
      <p:ext uri="{BB962C8B-B14F-4D97-AF65-F5344CB8AC3E}">
        <p14:creationId xmlns:p14="http://schemas.microsoft.com/office/powerpoint/2010/main" val="35361628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functional structure mainly groups the employees based on their specialised roles, including finance, marketing, HR and operations. Marks &amp; Spencer adheres this structure, which offers each department to concentrate on its core expertise. As an example, the operations team basically manages supply chain efficiency, while marketing is concentrated on the brand positioning.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Moreover, this structure also has some major limitations. Poor communication between departments can become restricted, which can lead to the ‘silo effect’. As an illustration, it might not always connect quickly with operational capabilities. Therefore, decision-making can be slower as issues should move up and across the hierarchy. In a dynamic retail environment including M&amp;S, this can reduce the flexibility and responsiveness to market changes.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0F38DD5-21EC-4F74-BB86-9957DADD007D}" type="slidenum">
              <a:rPr lang="en-IN" smtClean="0"/>
              <a:t>4</a:t>
            </a:fld>
            <a:endParaRPr lang="en-IN"/>
          </a:p>
        </p:txBody>
      </p:sp>
    </p:spTree>
    <p:extLst>
      <p:ext uri="{BB962C8B-B14F-4D97-AF65-F5344CB8AC3E}">
        <p14:creationId xmlns:p14="http://schemas.microsoft.com/office/powerpoint/2010/main" val="8856203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At Marks &amp; Spencer, the division has operated independently, allowing a focus on particular markets such as food and clothing. This develops the responsiveness and performance measurement; moreover, the separate teams develop costs and might decrease the coordination.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0F38DD5-21EC-4F74-BB86-9957DADD007D}" type="slidenum">
              <a:rPr lang="en-IN" smtClean="0"/>
              <a:t>5</a:t>
            </a:fld>
            <a:endParaRPr lang="en-IN"/>
          </a:p>
        </p:txBody>
      </p:sp>
    </p:spTree>
    <p:extLst>
      <p:ext uri="{BB962C8B-B14F-4D97-AF65-F5344CB8AC3E}">
        <p14:creationId xmlns:p14="http://schemas.microsoft.com/office/powerpoint/2010/main" val="37094840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M&amp;S might implement the matrix structures for projects, connecting the expertise across departments. While it improves the collaboration and flexibility, dual reporting can generate confusion and reduces the clarity in decision-making.</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0F38DD5-21EC-4F74-BB86-9957DADD007D}" type="slidenum">
              <a:rPr lang="en-IN" smtClean="0"/>
              <a:t>6</a:t>
            </a:fld>
            <a:endParaRPr lang="en-IN"/>
          </a:p>
        </p:txBody>
      </p:sp>
    </p:spTree>
    <p:extLst>
      <p:ext uri="{BB962C8B-B14F-4D97-AF65-F5344CB8AC3E}">
        <p14:creationId xmlns:p14="http://schemas.microsoft.com/office/powerpoint/2010/main" val="10036680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Selecting the proper structure assist the organisations such as M&amp;S to develop performance, communication, and adaptability in a competitive retail environment.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0F38DD5-21EC-4F74-BB86-9957DADD007D}" type="slidenum">
              <a:rPr lang="en-IN" smtClean="0"/>
              <a:t>7</a:t>
            </a:fld>
            <a:endParaRPr lang="en-IN"/>
          </a:p>
        </p:txBody>
      </p:sp>
    </p:spTree>
    <p:extLst>
      <p:ext uri="{BB962C8B-B14F-4D97-AF65-F5344CB8AC3E}">
        <p14:creationId xmlns:p14="http://schemas.microsoft.com/office/powerpoint/2010/main" val="15526888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1FE656-8F42-D72D-E6C9-63DAFDF0B9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06C961-A879-AC32-A9AB-AD45043A6D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AB694B-D087-86B8-94C4-0958152931E3}"/>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C1097B9C-01EF-3EEC-2AA7-637D99137C29}"/>
              </a:ext>
            </a:extLst>
          </p:cNvPr>
          <p:cNvSpPr>
            <a:spLocks noGrp="1"/>
          </p:cNvSpPr>
          <p:nvPr>
            <p:ph type="sldNum" sz="quarter" idx="5"/>
          </p:nvPr>
        </p:nvSpPr>
        <p:spPr/>
        <p:txBody>
          <a:bodyPr/>
          <a:lstStyle/>
          <a:p>
            <a:fld id="{00F38DD5-21EC-4F74-BB86-9957DADD007D}" type="slidenum">
              <a:rPr lang="en-IN" smtClean="0"/>
              <a:t>8</a:t>
            </a:fld>
            <a:endParaRPr lang="en-IN"/>
          </a:p>
        </p:txBody>
      </p:sp>
    </p:spTree>
    <p:extLst>
      <p:ext uri="{BB962C8B-B14F-4D97-AF65-F5344CB8AC3E}">
        <p14:creationId xmlns:p14="http://schemas.microsoft.com/office/powerpoint/2010/main" val="16408295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234FF0A-177E-4AFC-8F14-24D747D8AA9A}" type="datetimeFigureOut">
              <a:rPr lang="en-IN" smtClean="0"/>
              <a:t>25-03-2026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E8F0ADE-48BB-4FFD-B498-74A091CF1541}" type="slidenum">
              <a:rPr lang="en-IN" smtClean="0"/>
              <a:t>‹#›</a:t>
            </a:fld>
            <a:endParaRPr lang="en-IN"/>
          </a:p>
        </p:txBody>
      </p:sp>
    </p:spTree>
    <p:extLst>
      <p:ext uri="{BB962C8B-B14F-4D97-AF65-F5344CB8AC3E}">
        <p14:creationId xmlns:p14="http://schemas.microsoft.com/office/powerpoint/2010/main" val="2518623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34FF0A-177E-4AFC-8F14-24D747D8AA9A}" type="datetimeFigureOut">
              <a:rPr lang="en-IN" smtClean="0"/>
              <a:t>25-03-2026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E8F0ADE-48BB-4FFD-B498-74A091CF1541}" type="slidenum">
              <a:rPr lang="en-IN" smtClean="0"/>
              <a:t>‹#›</a:t>
            </a:fld>
            <a:endParaRPr lang="en-IN"/>
          </a:p>
        </p:txBody>
      </p:sp>
    </p:spTree>
    <p:extLst>
      <p:ext uri="{BB962C8B-B14F-4D97-AF65-F5344CB8AC3E}">
        <p14:creationId xmlns:p14="http://schemas.microsoft.com/office/powerpoint/2010/main" val="452019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34FF0A-177E-4AFC-8F14-24D747D8AA9A}" type="datetimeFigureOut">
              <a:rPr lang="en-IN" smtClean="0"/>
              <a:t>25-03-2026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E8F0ADE-48BB-4FFD-B498-74A091CF1541}" type="slidenum">
              <a:rPr lang="en-IN" smtClean="0"/>
              <a:t>‹#›</a:t>
            </a:fld>
            <a:endParaRPr lang="en-IN"/>
          </a:p>
        </p:txBody>
      </p:sp>
    </p:spTree>
    <p:extLst>
      <p:ext uri="{BB962C8B-B14F-4D97-AF65-F5344CB8AC3E}">
        <p14:creationId xmlns:p14="http://schemas.microsoft.com/office/powerpoint/2010/main" val="20134214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234FF0A-177E-4AFC-8F14-24D747D8AA9A}" type="datetimeFigureOut">
              <a:rPr lang="en-IN" smtClean="0"/>
              <a:t>25-03-2026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E8F0ADE-48BB-4FFD-B498-74A091CF1541}" type="slidenum">
              <a:rPr lang="en-IN" smtClean="0"/>
              <a:t>‹#›</a:t>
            </a:fld>
            <a:endParaRPr lang="en-IN"/>
          </a:p>
        </p:txBody>
      </p:sp>
    </p:spTree>
    <p:extLst>
      <p:ext uri="{BB962C8B-B14F-4D97-AF65-F5344CB8AC3E}">
        <p14:creationId xmlns:p14="http://schemas.microsoft.com/office/powerpoint/2010/main" val="997878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34FF0A-177E-4AFC-8F14-24D747D8AA9A}" type="datetimeFigureOut">
              <a:rPr lang="en-IN" smtClean="0"/>
              <a:t>25-03-2026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E8F0ADE-48BB-4FFD-B498-74A091CF1541}" type="slidenum">
              <a:rPr lang="en-IN" smtClean="0"/>
              <a:t>‹#›</a:t>
            </a:fld>
            <a:endParaRPr lang="en-IN"/>
          </a:p>
        </p:txBody>
      </p:sp>
    </p:spTree>
    <p:extLst>
      <p:ext uri="{BB962C8B-B14F-4D97-AF65-F5344CB8AC3E}">
        <p14:creationId xmlns:p14="http://schemas.microsoft.com/office/powerpoint/2010/main" val="16092209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234FF0A-177E-4AFC-8F14-24D747D8AA9A}" type="datetimeFigureOut">
              <a:rPr lang="en-IN" smtClean="0"/>
              <a:t>25-03-2026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E8F0ADE-48BB-4FFD-B498-74A091CF1541}" type="slidenum">
              <a:rPr lang="en-IN" smtClean="0"/>
              <a:t>‹#›</a:t>
            </a:fld>
            <a:endParaRPr lang="en-IN"/>
          </a:p>
        </p:txBody>
      </p:sp>
    </p:spTree>
    <p:extLst>
      <p:ext uri="{BB962C8B-B14F-4D97-AF65-F5344CB8AC3E}">
        <p14:creationId xmlns:p14="http://schemas.microsoft.com/office/powerpoint/2010/main" val="3572399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3234FF0A-177E-4AFC-8F14-24D747D8AA9A}" type="datetimeFigureOut">
              <a:rPr lang="en-IN" smtClean="0"/>
              <a:t>25-03-2026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EE8F0ADE-48BB-4FFD-B498-74A091CF1541}" type="slidenum">
              <a:rPr lang="en-IN" smtClean="0"/>
              <a:t>‹#›</a:t>
            </a:fld>
            <a:endParaRPr lang="en-IN"/>
          </a:p>
        </p:txBody>
      </p:sp>
    </p:spTree>
    <p:extLst>
      <p:ext uri="{BB962C8B-B14F-4D97-AF65-F5344CB8AC3E}">
        <p14:creationId xmlns:p14="http://schemas.microsoft.com/office/powerpoint/2010/main" val="2417873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34FF0A-177E-4AFC-8F14-24D747D8AA9A}" type="datetimeFigureOut">
              <a:rPr lang="en-IN" smtClean="0"/>
              <a:t>25-03-2026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E8F0ADE-48BB-4FFD-B498-74A091CF1541}" type="slidenum">
              <a:rPr lang="en-IN" smtClean="0"/>
              <a:t>‹#›</a:t>
            </a:fld>
            <a:endParaRPr lang="en-IN"/>
          </a:p>
        </p:txBody>
      </p:sp>
    </p:spTree>
    <p:extLst>
      <p:ext uri="{BB962C8B-B14F-4D97-AF65-F5344CB8AC3E}">
        <p14:creationId xmlns:p14="http://schemas.microsoft.com/office/powerpoint/2010/main" val="578985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34FF0A-177E-4AFC-8F14-24D747D8AA9A}" type="datetimeFigureOut">
              <a:rPr lang="en-IN" smtClean="0"/>
              <a:t>25-03-2026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E8F0ADE-48BB-4FFD-B498-74A091CF1541}" type="slidenum">
              <a:rPr lang="en-IN" smtClean="0"/>
              <a:t>‹#›</a:t>
            </a:fld>
            <a:endParaRPr lang="en-IN"/>
          </a:p>
        </p:txBody>
      </p:sp>
    </p:spTree>
    <p:extLst>
      <p:ext uri="{BB962C8B-B14F-4D97-AF65-F5344CB8AC3E}">
        <p14:creationId xmlns:p14="http://schemas.microsoft.com/office/powerpoint/2010/main" val="3179982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34FF0A-177E-4AFC-8F14-24D747D8AA9A}" type="datetimeFigureOut">
              <a:rPr lang="en-IN" smtClean="0"/>
              <a:t>25-03-2026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E8F0ADE-48BB-4FFD-B498-74A091CF1541}" type="slidenum">
              <a:rPr lang="en-IN" smtClean="0"/>
              <a:t>‹#›</a:t>
            </a:fld>
            <a:endParaRPr lang="en-IN"/>
          </a:p>
        </p:txBody>
      </p:sp>
    </p:spTree>
    <p:extLst>
      <p:ext uri="{BB962C8B-B14F-4D97-AF65-F5344CB8AC3E}">
        <p14:creationId xmlns:p14="http://schemas.microsoft.com/office/powerpoint/2010/main" val="27241014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34FF0A-177E-4AFC-8F14-24D747D8AA9A}" type="datetimeFigureOut">
              <a:rPr lang="en-IN" smtClean="0"/>
              <a:t>25-03-2026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E8F0ADE-48BB-4FFD-B498-74A091CF1541}" type="slidenum">
              <a:rPr lang="en-IN" smtClean="0"/>
              <a:t>‹#›</a:t>
            </a:fld>
            <a:endParaRPr lang="en-IN"/>
          </a:p>
        </p:txBody>
      </p:sp>
    </p:spTree>
    <p:extLst>
      <p:ext uri="{BB962C8B-B14F-4D97-AF65-F5344CB8AC3E}">
        <p14:creationId xmlns:p14="http://schemas.microsoft.com/office/powerpoint/2010/main" val="2347640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34FF0A-177E-4AFC-8F14-24D747D8AA9A}" type="datetimeFigureOut">
              <a:rPr lang="en-IN" smtClean="0"/>
              <a:t>25-03-2026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E8F0ADE-48BB-4FFD-B498-74A091CF1541}" type="slidenum">
              <a:rPr lang="en-IN" smtClean="0"/>
              <a:t>‹#›</a:t>
            </a:fld>
            <a:endParaRPr lang="en-IN"/>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9769911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34FF0A-177E-4AFC-8F14-24D747D8AA9A}" type="datetimeFigureOut">
              <a:rPr lang="en-IN" smtClean="0"/>
              <a:t>25-03-2026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E8F0ADE-48BB-4FFD-B498-74A091CF1541}" type="slidenum">
              <a:rPr lang="en-IN" smtClean="0"/>
              <a:t>‹#›</a:t>
            </a:fld>
            <a:endParaRPr lang="en-IN"/>
          </a:p>
        </p:txBody>
      </p:sp>
    </p:spTree>
    <p:extLst>
      <p:ext uri="{BB962C8B-B14F-4D97-AF65-F5344CB8AC3E}">
        <p14:creationId xmlns:p14="http://schemas.microsoft.com/office/powerpoint/2010/main" val="39090118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234FF0A-177E-4AFC-8F14-24D747D8AA9A}" type="datetimeFigureOut">
              <a:rPr lang="en-IN" smtClean="0"/>
              <a:t>25-03-2026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E8F0ADE-48BB-4FFD-B498-74A091CF1541}" type="slidenum">
              <a:rPr lang="en-IN" smtClean="0"/>
              <a:t>‹#›</a:t>
            </a:fld>
            <a:endParaRPr lang="en-IN"/>
          </a:p>
        </p:txBody>
      </p:sp>
    </p:spTree>
    <p:extLst>
      <p:ext uri="{BB962C8B-B14F-4D97-AF65-F5344CB8AC3E}">
        <p14:creationId xmlns:p14="http://schemas.microsoft.com/office/powerpoint/2010/main" val="28761245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234FF0A-177E-4AFC-8F14-24D747D8AA9A}" type="datetimeFigureOut">
              <a:rPr lang="en-IN" smtClean="0"/>
              <a:t>25-03-2026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E8F0ADE-48BB-4FFD-B498-74A091CF1541}" type="slidenum">
              <a:rPr lang="en-IN" smtClean="0"/>
              <a:t>‹#›</a:t>
            </a:fld>
            <a:endParaRPr lang="en-IN"/>
          </a:p>
        </p:txBody>
      </p:sp>
    </p:spTree>
    <p:extLst>
      <p:ext uri="{BB962C8B-B14F-4D97-AF65-F5344CB8AC3E}">
        <p14:creationId xmlns:p14="http://schemas.microsoft.com/office/powerpoint/2010/main" val="36252306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34FF0A-177E-4AFC-8F14-24D747D8AA9A}" type="datetimeFigureOut">
              <a:rPr lang="en-IN" smtClean="0"/>
              <a:t>25-03-2026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E8F0ADE-48BB-4FFD-B498-74A091CF1541}" type="slidenum">
              <a:rPr lang="en-IN" smtClean="0"/>
              <a:t>‹#›</a:t>
            </a:fld>
            <a:endParaRPr lang="en-IN"/>
          </a:p>
        </p:txBody>
      </p:sp>
    </p:spTree>
    <p:extLst>
      <p:ext uri="{BB962C8B-B14F-4D97-AF65-F5344CB8AC3E}">
        <p14:creationId xmlns:p14="http://schemas.microsoft.com/office/powerpoint/2010/main" val="29083800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34FF0A-177E-4AFC-8F14-24D747D8AA9A}" type="datetimeFigureOut">
              <a:rPr lang="en-IN" smtClean="0"/>
              <a:t>25-03-2026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E8F0ADE-48BB-4FFD-B498-74A091CF1541}" type="slidenum">
              <a:rPr lang="en-IN" smtClean="0"/>
              <a:t>‹#›</a:t>
            </a:fld>
            <a:endParaRPr lang="en-IN"/>
          </a:p>
        </p:txBody>
      </p:sp>
    </p:spTree>
    <p:extLst>
      <p:ext uri="{BB962C8B-B14F-4D97-AF65-F5344CB8AC3E}">
        <p14:creationId xmlns:p14="http://schemas.microsoft.com/office/powerpoint/2010/main" val="11691186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3234FF0A-177E-4AFC-8F14-24D747D8AA9A}" type="datetimeFigureOut">
              <a:rPr lang="en-IN" smtClean="0"/>
              <a:t>25-03-2026</a:t>
            </a:fld>
            <a:endParaRPr lang="en-IN"/>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IN"/>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EE8F0ADE-48BB-4FFD-B498-74A091CF1541}" type="slidenum">
              <a:rPr lang="en-IN" smtClean="0"/>
              <a:t>‹#›</a:t>
            </a:fld>
            <a:endParaRPr lang="en-IN"/>
          </a:p>
        </p:txBody>
      </p:sp>
    </p:spTree>
    <p:extLst>
      <p:ext uri="{BB962C8B-B14F-4D97-AF65-F5344CB8AC3E}">
        <p14:creationId xmlns:p14="http://schemas.microsoft.com/office/powerpoint/2010/main" val="837802990"/>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2.xml" /><Relationship Id="rId1" Type="http://schemas.openxmlformats.org/officeDocument/2006/relationships/slideLayout" Target="../slideLayouts/slideLayout1.xml" /><Relationship Id="rId4" Type="http://schemas.openxmlformats.org/officeDocument/2006/relationships/image" Target="../media/image6.png" /></Relationships>
</file>

<file path=ppt/slides/_rels/slide3.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3.xml"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4.xml" /><Relationship Id="rId1" Type="http://schemas.openxmlformats.org/officeDocument/2006/relationships/slideLayout" Target="../slideLayouts/slideLayout1.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5.xml" /><Relationship Id="rId1" Type="http://schemas.openxmlformats.org/officeDocument/2006/relationships/slideLayout" Target="../slideLayouts/slideLayout1.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6.xml" /><Relationship Id="rId1" Type="http://schemas.openxmlformats.org/officeDocument/2006/relationships/slideLayout" Target="../slideLayouts/slideLayout1.xml" /></Relationships>
</file>

<file path=ppt/slides/_rels/slide7.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7.xml" /><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DF35FB8-DBCD-2A67-9401-FE2031032394}"/>
              </a:ext>
            </a:extLst>
          </p:cNvPr>
          <p:cNvSpPr txBox="1"/>
          <p:nvPr/>
        </p:nvSpPr>
        <p:spPr>
          <a:xfrm>
            <a:off x="987055" y="1156577"/>
            <a:ext cx="10217889" cy="5386090"/>
          </a:xfrm>
          <a:prstGeom prst="rect">
            <a:avLst/>
          </a:prstGeom>
          <a:noFill/>
        </p:spPr>
        <p:txBody>
          <a:bodyPr wrap="square" rtlCol="0">
            <a:spAutoFit/>
          </a:bodyPr>
          <a:lstStyle/>
          <a:p>
            <a:pPr algn="ctr"/>
            <a:r>
              <a:rPr lang="en-GB" sz="2800" b="1" dirty="0">
                <a:latin typeface="Times New Roman" panose="02020603050405020304" pitchFamily="18" charset="0"/>
                <a:cs typeface="Times New Roman" panose="02020603050405020304" pitchFamily="18" charset="0"/>
              </a:rPr>
              <a:t>MODULE: UNDERSTANDING ORGANISATIONAL STRUCTURE AND CULTURE (LCBB4009)</a:t>
            </a:r>
          </a:p>
          <a:p>
            <a:pPr algn="ctr"/>
            <a:endParaRPr lang="en-GB" sz="2800" dirty="0">
              <a:latin typeface="Times New Roman" panose="02020603050405020304" pitchFamily="18" charset="0"/>
              <a:cs typeface="Times New Roman" panose="02020603050405020304" pitchFamily="18" charset="0"/>
            </a:endParaRPr>
          </a:p>
          <a:p>
            <a:pPr algn="ctr"/>
            <a:r>
              <a:rPr lang="en-GB" sz="2800" b="1" dirty="0">
                <a:latin typeface="Times New Roman" panose="02020603050405020304" pitchFamily="18" charset="0"/>
                <a:cs typeface="Times New Roman" panose="02020603050405020304" pitchFamily="18" charset="0"/>
              </a:rPr>
              <a:t> COMPONENT 1: INDIVIDUAL PRESENTATION</a:t>
            </a:r>
          </a:p>
          <a:p>
            <a:pPr algn="ctr"/>
            <a:endParaRPr lang="en-GB" sz="2800" b="1" dirty="0">
              <a:latin typeface="Times New Roman" panose="02020603050405020304" pitchFamily="18" charset="0"/>
              <a:cs typeface="Times New Roman" panose="02020603050405020304" pitchFamily="18" charset="0"/>
            </a:endParaRPr>
          </a:p>
          <a:p>
            <a:pPr algn="ctr"/>
            <a:endParaRPr lang="en-IN" sz="2800" dirty="0">
              <a:latin typeface="Times New Roman" panose="02020603050405020304" pitchFamily="18" charset="0"/>
              <a:cs typeface="Times New Roman" panose="02020603050405020304" pitchFamily="18" charset="0"/>
            </a:endParaRPr>
          </a:p>
          <a:p>
            <a:pPr algn="ctr"/>
            <a:r>
              <a:rPr lang="en-GB" sz="2800" b="1" dirty="0" err="1">
                <a:latin typeface="Times New Roman" panose="02020603050405020304" pitchFamily="18" charset="0"/>
                <a:cs typeface="Times New Roman" panose="02020603050405020304" pitchFamily="18" charset="0"/>
              </a:rPr>
              <a:t>NAME:Emanuel</a:t>
            </a:r>
            <a:r>
              <a:rPr lang="en-GB" sz="2800" b="1" dirty="0">
                <a:latin typeface="Times New Roman" panose="02020603050405020304" pitchFamily="18" charset="0"/>
                <a:cs typeface="Times New Roman" panose="02020603050405020304" pitchFamily="18" charset="0"/>
              </a:rPr>
              <a:t> Gabriel </a:t>
            </a:r>
            <a:r>
              <a:rPr lang="en-GB" sz="2800" b="1" dirty="0" err="1">
                <a:latin typeface="Times New Roman" panose="02020603050405020304" pitchFamily="18" charset="0"/>
                <a:cs typeface="Times New Roman" panose="02020603050405020304" pitchFamily="18" charset="0"/>
              </a:rPr>
              <a:t>Repede</a:t>
            </a:r>
            <a:endParaRPr lang="en-IN" sz="2800" dirty="0">
              <a:latin typeface="Times New Roman" panose="02020603050405020304" pitchFamily="18" charset="0"/>
              <a:cs typeface="Times New Roman" panose="02020603050405020304" pitchFamily="18" charset="0"/>
            </a:endParaRPr>
          </a:p>
          <a:p>
            <a:pPr algn="ctr"/>
            <a:r>
              <a:rPr lang="en-GB" sz="2800" b="1" dirty="0">
                <a:latin typeface="Times New Roman" panose="02020603050405020304" pitchFamily="18" charset="0"/>
                <a:cs typeface="Times New Roman" panose="02020603050405020304" pitchFamily="18" charset="0"/>
              </a:rPr>
              <a:t>STUDENT NUMBER:2515015</a:t>
            </a:r>
            <a:endParaRPr lang="en-IN" sz="2800" dirty="0">
              <a:latin typeface="Times New Roman" panose="02020603050405020304" pitchFamily="18" charset="0"/>
              <a:cs typeface="Times New Roman" panose="02020603050405020304" pitchFamily="18" charset="0"/>
            </a:endParaRPr>
          </a:p>
          <a:p>
            <a:pPr algn="ctr"/>
            <a:r>
              <a:rPr lang="en-GB" sz="2800" b="1" dirty="0">
                <a:latin typeface="Times New Roman" panose="02020603050405020304" pitchFamily="18" charset="0"/>
                <a:cs typeface="Times New Roman" panose="02020603050405020304" pitchFamily="18" charset="0"/>
              </a:rPr>
              <a:t>DATE: 25/03/26</a:t>
            </a:r>
          </a:p>
          <a:p>
            <a:pPr algn="ctr"/>
            <a:endParaRPr lang="en-IN" sz="2800" dirty="0">
              <a:latin typeface="Times New Roman" panose="02020603050405020304" pitchFamily="18" charset="0"/>
              <a:cs typeface="Times New Roman" panose="02020603050405020304" pitchFamily="18" charset="0"/>
            </a:endParaRPr>
          </a:p>
          <a:p>
            <a:pPr algn="ctr"/>
            <a:r>
              <a:rPr lang="en-GB" sz="2800" b="1" dirty="0">
                <a:latin typeface="Times New Roman" panose="02020603050405020304" pitchFamily="18" charset="0"/>
                <a:cs typeface="Times New Roman" panose="02020603050405020304" pitchFamily="18" charset="0"/>
              </a:rPr>
              <a:t>ORGANISATION: MARKS &amp; SPENCER (M&amp;S)</a:t>
            </a:r>
            <a:endParaRPr lang="en-IN" sz="2800" dirty="0">
              <a:latin typeface="Times New Roman" panose="02020603050405020304" pitchFamily="18" charset="0"/>
              <a:cs typeface="Times New Roman" panose="02020603050405020304" pitchFamily="18" charset="0"/>
            </a:endParaRPr>
          </a:p>
          <a:p>
            <a:pPr algn="ctr"/>
            <a:endParaRPr lang="en-IN" sz="3600" dirty="0">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25FAB68A-EBD5-F513-99B6-0B2DBEBD084D}"/>
              </a:ext>
            </a:extLst>
          </p:cNvPr>
          <p:cNvPicPr>
            <a:picLocks noChangeAspect="1"/>
          </p:cNvPicPr>
          <p:nvPr/>
        </p:nvPicPr>
        <p:blipFill>
          <a:blip r:embed="rId3"/>
          <a:stretch>
            <a:fillRect/>
          </a:stretch>
        </p:blipFill>
        <p:spPr>
          <a:xfrm>
            <a:off x="5288368" y="69112"/>
            <a:ext cx="2019300" cy="853440"/>
          </a:xfrm>
          <a:prstGeom prst="rect">
            <a:avLst/>
          </a:prstGeom>
        </p:spPr>
      </p:pic>
    </p:spTree>
    <p:extLst>
      <p:ext uri="{BB962C8B-B14F-4D97-AF65-F5344CB8AC3E}">
        <p14:creationId xmlns:p14="http://schemas.microsoft.com/office/powerpoint/2010/main" val="28634407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CBC686-D50A-6012-36AF-8A87654C2A8F}"/>
            </a:ext>
          </a:extLst>
        </p:cNvPr>
        <p:cNvGrpSpPr/>
        <p:nvPr/>
      </p:nvGrpSpPr>
      <p:grpSpPr>
        <a:xfrm>
          <a:off x="0" y="0"/>
          <a:ext cx="0" cy="0"/>
          <a:chOff x="0" y="0"/>
          <a:chExt cx="0" cy="0"/>
        </a:xfrm>
      </p:grpSpPr>
      <p:sp>
        <p:nvSpPr>
          <p:cNvPr id="2" name="Rectangle: Diagonal Corners Rounded 1">
            <a:extLst>
              <a:ext uri="{FF2B5EF4-FFF2-40B4-BE49-F238E27FC236}">
                <a16:creationId xmlns:a16="http://schemas.microsoft.com/office/drawing/2014/main" id="{D724723C-9E27-3DFD-0908-1ABB181F5AA2}"/>
              </a:ext>
            </a:extLst>
          </p:cNvPr>
          <p:cNvSpPr/>
          <p:nvPr/>
        </p:nvSpPr>
        <p:spPr>
          <a:xfrm>
            <a:off x="177209" y="1886607"/>
            <a:ext cx="6957237" cy="4971393"/>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gn="just">
              <a:buFont typeface="Wingdings" panose="05000000000000000000" pitchFamily="2" charset="2"/>
              <a:buChar char="v"/>
            </a:pPr>
            <a:r>
              <a:rPr lang="en-GB" sz="2400" b="1" i="1" dirty="0">
                <a:latin typeface="Times New Roman" panose="02020603050405020304" pitchFamily="18" charset="0"/>
                <a:cs typeface="Times New Roman" panose="02020603050405020304" pitchFamily="18" charset="0"/>
              </a:rPr>
              <a:t>Explaining organisational structure and charts</a:t>
            </a:r>
            <a:endParaRPr lang="en-IN" sz="2400" b="1" i="1" dirty="0">
              <a:latin typeface="Times New Roman" panose="02020603050405020304" pitchFamily="18" charset="0"/>
              <a:cs typeface="Times New Roman" panose="02020603050405020304" pitchFamily="18" charset="0"/>
            </a:endParaRPr>
          </a:p>
          <a:p>
            <a:pPr marL="342900" lvl="0" indent="-342900" algn="just">
              <a:buFont typeface="Wingdings" panose="05000000000000000000" pitchFamily="2" charset="2"/>
              <a:buChar char="v"/>
            </a:pPr>
            <a:r>
              <a:rPr lang="en-GB" sz="2400" b="1" i="1" dirty="0">
                <a:latin typeface="Times New Roman" panose="02020603050405020304" pitchFamily="18" charset="0"/>
                <a:cs typeface="Times New Roman" panose="02020603050405020304" pitchFamily="18" charset="0"/>
              </a:rPr>
              <a:t>Significance: How structures impact communication, decision-making, and culture</a:t>
            </a:r>
            <a:endParaRPr lang="en-IN" sz="2400" b="1" i="1" dirty="0">
              <a:latin typeface="Times New Roman" panose="02020603050405020304" pitchFamily="18" charset="0"/>
              <a:cs typeface="Times New Roman" panose="02020603050405020304" pitchFamily="18" charset="0"/>
            </a:endParaRPr>
          </a:p>
          <a:p>
            <a:pPr marL="342900" lvl="0" indent="-342900" algn="just">
              <a:buFont typeface="Wingdings" panose="05000000000000000000" pitchFamily="2" charset="2"/>
              <a:buChar char="v"/>
            </a:pPr>
            <a:r>
              <a:rPr lang="en-GB" sz="2400" b="1" i="1" dirty="0">
                <a:latin typeface="Times New Roman" panose="02020603050405020304" pitchFamily="18" charset="0"/>
                <a:cs typeface="Times New Roman" panose="02020603050405020304" pitchFamily="18" charset="0"/>
              </a:rPr>
              <a:t>Three organisational designs</a:t>
            </a:r>
            <a:endParaRPr lang="en-IN" sz="2400" b="1" i="1"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v"/>
            </a:pPr>
            <a:r>
              <a:rPr lang="en-GB" sz="2400" b="1" i="1" dirty="0">
                <a:latin typeface="Times New Roman" panose="02020603050405020304" pitchFamily="18" charset="0"/>
                <a:cs typeface="Times New Roman" panose="02020603050405020304" pitchFamily="18" charset="0"/>
              </a:rPr>
              <a:t>Functional structure – by department</a:t>
            </a:r>
            <a:endParaRPr lang="en-IN" sz="2400" b="1" i="1"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v"/>
            </a:pPr>
            <a:r>
              <a:rPr lang="en-GB" sz="2400" b="1" i="1" dirty="0">
                <a:latin typeface="Times New Roman" panose="02020603050405020304" pitchFamily="18" charset="0"/>
                <a:cs typeface="Times New Roman" panose="02020603050405020304" pitchFamily="18" charset="0"/>
              </a:rPr>
              <a:t>Divisional structure – by product line or region</a:t>
            </a:r>
            <a:endParaRPr lang="en-IN" sz="2400" b="1" i="1"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v"/>
            </a:pPr>
            <a:r>
              <a:rPr lang="en-GB" sz="2400" b="1" i="1" dirty="0">
                <a:latin typeface="Times New Roman" panose="02020603050405020304" pitchFamily="18" charset="0"/>
                <a:cs typeface="Times New Roman" panose="02020603050405020304" pitchFamily="18" charset="0"/>
              </a:rPr>
              <a:t>Matrix structure – a hybrid of functional &amp; divisional</a:t>
            </a:r>
            <a:endParaRPr lang="en-IN" sz="2400" b="1" i="1" dirty="0">
              <a:latin typeface="Times New Roman" panose="02020603050405020304" pitchFamily="18" charset="0"/>
              <a:cs typeface="Times New Roman" panose="02020603050405020304" pitchFamily="18" charset="0"/>
            </a:endParaRPr>
          </a:p>
          <a:p>
            <a:pPr marL="342900" lvl="0" indent="-342900" algn="just">
              <a:buFont typeface="Wingdings" panose="05000000000000000000" pitchFamily="2" charset="2"/>
              <a:buChar char="v"/>
            </a:pPr>
            <a:r>
              <a:rPr lang="en-GB" sz="2400" b="1" i="1" dirty="0">
                <a:latin typeface="Times New Roman" panose="02020603050405020304" pitchFamily="18" charset="0"/>
                <a:cs typeface="Times New Roman" panose="02020603050405020304" pitchFamily="18" charset="0"/>
              </a:rPr>
              <a:t>Conclusion &amp; Key Insights</a:t>
            </a:r>
            <a:endParaRPr lang="en-IN" sz="2400" b="1" i="1" dirty="0">
              <a:latin typeface="Times New Roman" panose="02020603050405020304" pitchFamily="18" charset="0"/>
              <a:cs typeface="Times New Roman" panose="02020603050405020304" pitchFamily="18" charset="0"/>
            </a:endParaRPr>
          </a:p>
          <a:p>
            <a:pPr marL="342900" lvl="0" indent="-342900" algn="just">
              <a:buFont typeface="Wingdings" panose="05000000000000000000" pitchFamily="2" charset="2"/>
              <a:buChar char="v"/>
            </a:pPr>
            <a:r>
              <a:rPr lang="en-GB" sz="2400" b="1" i="1" dirty="0">
                <a:latin typeface="Times New Roman" panose="02020603050405020304" pitchFamily="18" charset="0"/>
                <a:cs typeface="Times New Roman" panose="02020603050405020304" pitchFamily="18" charset="0"/>
              </a:rPr>
              <a:t>References</a:t>
            </a:r>
            <a:endParaRPr lang="en-IN" sz="2400" b="1" i="1"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v"/>
            </a:pPr>
            <a:endParaRPr lang="en-IN" sz="2400" b="1" i="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B11C96E2-A7C2-C417-7807-860824569BBC}"/>
              </a:ext>
            </a:extLst>
          </p:cNvPr>
          <p:cNvSpPr txBox="1"/>
          <p:nvPr/>
        </p:nvSpPr>
        <p:spPr>
          <a:xfrm>
            <a:off x="4282263" y="0"/>
            <a:ext cx="6097772" cy="742511"/>
          </a:xfrm>
          <a:prstGeom prst="rect">
            <a:avLst/>
          </a:prstGeom>
          <a:noFill/>
        </p:spPr>
        <p:txBody>
          <a:bodyPr wrap="square">
            <a:spAutoFit/>
          </a:bodyPr>
          <a:lstStyle/>
          <a:p>
            <a:pPr algn="ctr">
              <a:lnSpc>
                <a:spcPct val="150000"/>
              </a:lnSpc>
              <a:spcBef>
                <a:spcPts val="2000"/>
              </a:spcBef>
              <a:spcAft>
                <a:spcPts val="600"/>
              </a:spcAft>
              <a:buNone/>
            </a:pPr>
            <a:r>
              <a:rPr lang="en-GB" sz="3200" b="1" kern="0" dirty="0">
                <a:effectLst/>
                <a:latin typeface="Times New Roman" panose="02020603050405020304" pitchFamily="18" charset="0"/>
                <a:cs typeface="Arial" panose="020B0604020202020204" pitchFamily="34" charset="0"/>
              </a:rPr>
              <a:t>Outline</a:t>
            </a:r>
            <a:endParaRPr lang="en-IN" sz="3200" b="1" kern="0" dirty="0">
              <a:effectLst/>
              <a:latin typeface="Times New Roman" panose="02020603050405020304" pitchFamily="18" charset="0"/>
              <a:cs typeface="Arial" panose="020B0604020202020204" pitchFamily="34" charset="0"/>
            </a:endParaRPr>
          </a:p>
        </p:txBody>
      </p:sp>
      <p:pic>
        <p:nvPicPr>
          <p:cNvPr id="2050" name="Picture 2" descr="Woman Eye Outline Icon – Royalty-Free Vector | VectorStock">
            <a:extLst>
              <a:ext uri="{FF2B5EF4-FFF2-40B4-BE49-F238E27FC236}">
                <a16:creationId xmlns:a16="http://schemas.microsoft.com/office/drawing/2014/main" id="{CBA6674A-934A-71A5-D9E9-61B25954717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a:fillRect/>
          </a:stretch>
        </p:blipFill>
        <p:spPr bwMode="auto">
          <a:xfrm>
            <a:off x="8491248" y="870985"/>
            <a:ext cx="3735308" cy="270067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12 Types of Organizational Culture You Should Know - AIHR">
            <a:extLst>
              <a:ext uri="{FF2B5EF4-FFF2-40B4-BE49-F238E27FC236}">
                <a16:creationId xmlns:a16="http://schemas.microsoft.com/office/drawing/2014/main" id="{2DB1FF7E-267E-1F41-1951-26A43CD4888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78086" y="3571656"/>
            <a:ext cx="3936705" cy="311744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46659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B60309-7E95-06FB-27D7-7BBA3256FDC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9E77B3C-9B53-9B59-7E2D-CD48D37DD3A9}"/>
              </a:ext>
            </a:extLst>
          </p:cNvPr>
          <p:cNvSpPr txBox="1"/>
          <p:nvPr/>
        </p:nvSpPr>
        <p:spPr>
          <a:xfrm>
            <a:off x="3463556" y="0"/>
            <a:ext cx="9061598" cy="661207"/>
          </a:xfrm>
          <a:prstGeom prst="rect">
            <a:avLst/>
          </a:prstGeom>
          <a:noFill/>
        </p:spPr>
        <p:txBody>
          <a:bodyPr wrap="square">
            <a:spAutoFit/>
          </a:bodyPr>
          <a:lstStyle/>
          <a:p>
            <a:pPr algn="ctr">
              <a:lnSpc>
                <a:spcPct val="150000"/>
              </a:lnSpc>
              <a:spcBef>
                <a:spcPts val="2000"/>
              </a:spcBef>
              <a:spcAft>
                <a:spcPts val="600"/>
              </a:spcAft>
              <a:buNone/>
            </a:pPr>
            <a:r>
              <a:rPr lang="en-GB" sz="2800" b="1" kern="0" dirty="0">
                <a:effectLst/>
                <a:latin typeface="Times New Roman" panose="02020603050405020304" pitchFamily="18" charset="0"/>
                <a:cs typeface="Arial" panose="020B0604020202020204" pitchFamily="34" charset="0"/>
              </a:rPr>
              <a:t>Organisational Structure: Explanation &amp; Importance</a:t>
            </a:r>
            <a:endParaRPr lang="en-IN" sz="2800" b="1" kern="0" dirty="0">
              <a:effectLst/>
              <a:latin typeface="Times New Roman" panose="02020603050405020304" pitchFamily="18" charset="0"/>
              <a:cs typeface="Arial" panose="020B0604020202020204" pitchFamily="34" charset="0"/>
            </a:endParaRPr>
          </a:p>
        </p:txBody>
      </p:sp>
      <p:sp>
        <p:nvSpPr>
          <p:cNvPr id="4" name="Rectangle: Top Corners One Rounded and One Snipped 3">
            <a:extLst>
              <a:ext uri="{FF2B5EF4-FFF2-40B4-BE49-F238E27FC236}">
                <a16:creationId xmlns:a16="http://schemas.microsoft.com/office/drawing/2014/main" id="{9EEC91E2-C3AC-A50A-30B1-FF84B92C88CF}"/>
              </a:ext>
            </a:extLst>
          </p:cNvPr>
          <p:cNvSpPr/>
          <p:nvPr/>
        </p:nvSpPr>
        <p:spPr>
          <a:xfrm>
            <a:off x="0" y="893135"/>
            <a:ext cx="6836735" cy="5964865"/>
          </a:xfrm>
          <a:prstGeom prst="snipRoundRect">
            <a:avLst/>
          </a:prstGeom>
        </p:spPr>
        <p:style>
          <a:lnRef idx="2">
            <a:schemeClr val="accent6"/>
          </a:lnRef>
          <a:fillRef idx="1">
            <a:schemeClr val="lt1"/>
          </a:fillRef>
          <a:effectRef idx="0">
            <a:schemeClr val="accent6"/>
          </a:effectRef>
          <a:fontRef idx="minor">
            <a:schemeClr val="dk1"/>
          </a:fontRef>
        </p:style>
        <p:txBody>
          <a:bodyPr rtlCol="0" anchor="ctr"/>
          <a:lstStyle/>
          <a:p>
            <a:pPr marL="285750" lvl="0" indent="-285750">
              <a:buFont typeface="Arial" panose="020B0604020202020204" pitchFamily="34" charset="0"/>
              <a:buChar char="•"/>
            </a:pPr>
            <a:r>
              <a:rPr lang="en-GB" sz="2400" b="1" i="1" dirty="0">
                <a:latin typeface="Times New Roman" panose="02020603050405020304" pitchFamily="18" charset="0"/>
                <a:cs typeface="Times New Roman" panose="02020603050405020304" pitchFamily="18" charset="0"/>
              </a:rPr>
              <a:t>Organisational Structure: Framework defining the roles, responsibilities, and reporting hierarchy</a:t>
            </a:r>
            <a:endParaRPr lang="en-IN" sz="2400" b="1" i="1" dirty="0">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GB" sz="2400" b="1" i="1" dirty="0">
                <a:latin typeface="Times New Roman" panose="02020603050405020304" pitchFamily="18" charset="0"/>
                <a:cs typeface="Times New Roman" panose="02020603050405020304" pitchFamily="18" charset="0"/>
              </a:rPr>
              <a:t>Organisational Chart: Visual map exploring the reporting lines and departmental relationships (Valecha, 2022)</a:t>
            </a:r>
            <a:endParaRPr lang="en-IN" sz="2400" b="1" i="1" dirty="0">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GB" sz="2400" b="1" i="1" dirty="0">
                <a:latin typeface="Times New Roman" panose="02020603050405020304" pitchFamily="18" charset="0"/>
                <a:cs typeface="Times New Roman" panose="02020603050405020304" pitchFamily="18" charset="0"/>
              </a:rPr>
              <a:t>Key function of the structures</a:t>
            </a:r>
            <a:endParaRPr lang="en-IN" sz="2400" b="1" i="1" dirty="0">
              <a:latin typeface="Times New Roman" panose="02020603050405020304" pitchFamily="18" charset="0"/>
              <a:cs typeface="Times New Roman" panose="02020603050405020304" pitchFamily="18" charset="0"/>
            </a:endParaRPr>
          </a:p>
          <a:p>
            <a:r>
              <a:rPr lang="en-GB" sz="2400" b="1" i="1" dirty="0">
                <a:latin typeface="Times New Roman" panose="02020603050405020304" pitchFamily="18" charset="0"/>
                <a:cs typeface="Times New Roman" panose="02020603050405020304" pitchFamily="18" charset="0"/>
              </a:rPr>
              <a:t>Allocate clear accountability and responsibility</a:t>
            </a:r>
            <a:endParaRPr lang="en-IN" sz="2400" b="1" i="1" dirty="0">
              <a:latin typeface="Times New Roman" panose="02020603050405020304" pitchFamily="18" charset="0"/>
              <a:cs typeface="Times New Roman" panose="02020603050405020304" pitchFamily="18" charset="0"/>
            </a:endParaRPr>
          </a:p>
          <a:p>
            <a:r>
              <a:rPr lang="en-GB" sz="2400" b="1" i="1" dirty="0">
                <a:latin typeface="Times New Roman" panose="02020603050405020304" pitchFamily="18" charset="0"/>
                <a:cs typeface="Times New Roman" panose="02020603050405020304" pitchFamily="18" charset="0"/>
              </a:rPr>
              <a:t>Aligns departments with business strategy</a:t>
            </a:r>
            <a:endParaRPr lang="en-IN" sz="2400" b="1" i="1" dirty="0">
              <a:latin typeface="Times New Roman" panose="02020603050405020304" pitchFamily="18" charset="0"/>
              <a:cs typeface="Times New Roman" panose="02020603050405020304" pitchFamily="18" charset="0"/>
            </a:endParaRPr>
          </a:p>
          <a:p>
            <a:r>
              <a:rPr lang="en-GB" sz="2400" b="1" i="1" dirty="0">
                <a:latin typeface="Times New Roman" panose="02020603050405020304" pitchFamily="18" charset="0"/>
                <a:cs typeface="Times New Roman" panose="02020603050405020304" pitchFamily="18" charset="0"/>
              </a:rPr>
              <a:t>Streamlines communication channels (Stahl et al. 2023)</a:t>
            </a:r>
            <a:endParaRPr lang="en-IN" sz="2400" b="1" i="1" dirty="0">
              <a:latin typeface="Times New Roman" panose="02020603050405020304" pitchFamily="18" charset="0"/>
              <a:cs typeface="Times New Roman" panose="02020603050405020304" pitchFamily="18" charset="0"/>
            </a:endParaRPr>
          </a:p>
          <a:p>
            <a:r>
              <a:rPr lang="en-GB" sz="2400" b="1" i="1" dirty="0">
                <a:latin typeface="Times New Roman" panose="02020603050405020304" pitchFamily="18" charset="0"/>
                <a:cs typeface="Times New Roman" panose="02020603050405020304" pitchFamily="18" charset="0"/>
              </a:rPr>
              <a:t>Influenced the organisational cultures and employee engagement </a:t>
            </a:r>
            <a:endParaRPr lang="en-IN" sz="2400" b="1" i="1" dirty="0">
              <a:latin typeface="Times New Roman" panose="02020603050405020304" pitchFamily="18" charset="0"/>
              <a:cs typeface="Times New Roman" panose="02020603050405020304" pitchFamily="18" charset="0"/>
            </a:endParaRPr>
          </a:p>
          <a:p>
            <a:r>
              <a:rPr lang="en-GB" sz="2400" b="1" i="1" dirty="0">
                <a:latin typeface="Times New Roman" panose="02020603050405020304" pitchFamily="18" charset="0"/>
                <a:cs typeface="Times New Roman" panose="02020603050405020304" pitchFamily="18" charset="0"/>
              </a:rPr>
              <a:t>Assist in coordination and develop the operational efficiency </a:t>
            </a:r>
            <a:endParaRPr lang="en-IN" sz="2400" b="1" i="1" dirty="0">
              <a:latin typeface="Times New Roman" panose="02020603050405020304" pitchFamily="18" charset="0"/>
              <a:cs typeface="Times New Roman" panose="02020603050405020304" pitchFamily="18" charset="0"/>
            </a:endParaRPr>
          </a:p>
          <a:p>
            <a:pPr algn="ctr"/>
            <a:endParaRPr lang="en-IN" sz="2400" b="1" i="1"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6139BDD0-7AC1-C5F8-9694-9B32E8C95934}"/>
              </a:ext>
            </a:extLst>
          </p:cNvPr>
          <p:cNvPicPr>
            <a:picLocks noChangeAspect="1"/>
          </p:cNvPicPr>
          <p:nvPr/>
        </p:nvPicPr>
        <p:blipFill>
          <a:blip r:embed="rId3"/>
          <a:stretch>
            <a:fillRect/>
          </a:stretch>
        </p:blipFill>
        <p:spPr>
          <a:xfrm>
            <a:off x="6996223" y="2147776"/>
            <a:ext cx="5195777" cy="3689497"/>
          </a:xfrm>
          <a:prstGeom prst="rect">
            <a:avLst/>
          </a:prstGeom>
        </p:spPr>
      </p:pic>
    </p:spTree>
    <p:extLst>
      <p:ext uri="{BB962C8B-B14F-4D97-AF65-F5344CB8AC3E}">
        <p14:creationId xmlns:p14="http://schemas.microsoft.com/office/powerpoint/2010/main" val="26745099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C8852A-CBEE-24BF-3CE0-64EE656B8415}"/>
            </a:ext>
          </a:extLst>
        </p:cNvPr>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4BFE3150-E3F3-4B0E-9AEA-11AEB49E1931}"/>
              </a:ext>
            </a:extLst>
          </p:cNvPr>
          <p:cNvGraphicFramePr/>
          <p:nvPr>
            <p:extLst>
              <p:ext uri="{D42A27DB-BD31-4B8C-83A1-F6EECF244321}">
                <p14:modId xmlns:p14="http://schemas.microsoft.com/office/powerpoint/2010/main" val="3076985008"/>
              </p:ext>
            </p:extLst>
          </p:nvPr>
        </p:nvGraphicFramePr>
        <p:xfrm>
          <a:off x="5928851" y="-509365"/>
          <a:ext cx="5909187" cy="44693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1D18661-61CA-614B-4C89-7529EE437D2D}"/>
              </a:ext>
            </a:extLst>
          </p:cNvPr>
          <p:cNvSpPr txBox="1"/>
          <p:nvPr/>
        </p:nvSpPr>
        <p:spPr>
          <a:xfrm>
            <a:off x="4367322" y="0"/>
            <a:ext cx="7945179" cy="661207"/>
          </a:xfrm>
          <a:prstGeom prst="rect">
            <a:avLst/>
          </a:prstGeom>
          <a:noFill/>
        </p:spPr>
        <p:txBody>
          <a:bodyPr wrap="square">
            <a:spAutoFit/>
          </a:bodyPr>
          <a:lstStyle/>
          <a:p>
            <a:pPr algn="ctr">
              <a:lnSpc>
                <a:spcPct val="150000"/>
              </a:lnSpc>
              <a:spcBef>
                <a:spcPts val="2000"/>
              </a:spcBef>
              <a:spcAft>
                <a:spcPts val="600"/>
              </a:spcAft>
              <a:buNone/>
            </a:pPr>
            <a:r>
              <a:rPr lang="en-GB" sz="2800" b="1" kern="0" dirty="0">
                <a:effectLst/>
                <a:latin typeface="Times New Roman" panose="02020603050405020304" pitchFamily="18" charset="0"/>
                <a:cs typeface="Arial" panose="020B0604020202020204" pitchFamily="34" charset="0"/>
              </a:rPr>
              <a:t>Functional Structure (Marks &amp; Spencer Example)</a:t>
            </a:r>
            <a:endParaRPr lang="en-IN" sz="2800" b="1" kern="0" dirty="0">
              <a:effectLst/>
              <a:latin typeface="Times New Roman" panose="02020603050405020304" pitchFamily="18" charset="0"/>
              <a:cs typeface="Arial" panose="020B0604020202020204" pitchFamily="34" charset="0"/>
            </a:endParaRPr>
          </a:p>
        </p:txBody>
      </p:sp>
      <p:sp>
        <p:nvSpPr>
          <p:cNvPr id="5" name="Rectangle: Diagonal Corners Rounded 4">
            <a:extLst>
              <a:ext uri="{FF2B5EF4-FFF2-40B4-BE49-F238E27FC236}">
                <a16:creationId xmlns:a16="http://schemas.microsoft.com/office/drawing/2014/main" id="{714368A3-FEFD-C724-BDE6-67773E471B2B}"/>
              </a:ext>
            </a:extLst>
          </p:cNvPr>
          <p:cNvSpPr/>
          <p:nvPr/>
        </p:nvSpPr>
        <p:spPr>
          <a:xfrm>
            <a:off x="205106" y="661207"/>
            <a:ext cx="4691004" cy="6060037"/>
          </a:xfrm>
          <a:prstGeom prst="round2DiagRect">
            <a:avLst/>
          </a:prstGeom>
        </p:spPr>
        <p:style>
          <a:lnRef idx="3">
            <a:schemeClr val="lt1"/>
          </a:lnRef>
          <a:fillRef idx="1">
            <a:schemeClr val="accent5"/>
          </a:fillRef>
          <a:effectRef idx="1">
            <a:schemeClr val="accent5"/>
          </a:effectRef>
          <a:fontRef idx="minor">
            <a:schemeClr val="lt1"/>
          </a:fontRef>
        </p:style>
        <p:txBody>
          <a:bodyPr rtlCol="0" anchor="ctr"/>
          <a:lstStyle/>
          <a:p>
            <a:pPr marL="457200" lvl="0" indent="-457200">
              <a:buFont typeface="Wingdings" panose="05000000000000000000" pitchFamily="2" charset="2"/>
              <a:buChar char="v"/>
            </a:pPr>
            <a:r>
              <a:rPr lang="en-GB" sz="2400" b="1" i="1" dirty="0">
                <a:latin typeface="Times New Roman" panose="02020603050405020304" pitchFamily="18" charset="0"/>
                <a:cs typeface="Times New Roman" panose="02020603050405020304" pitchFamily="18" charset="0"/>
              </a:rPr>
              <a:t>Definition: Structure based on the specialised business functions such as Finance, Marketing, HR, Operations (</a:t>
            </a:r>
            <a:r>
              <a:rPr lang="en-GB" sz="2400" b="1" i="1" dirty="0" err="1">
                <a:latin typeface="Times New Roman" panose="02020603050405020304" pitchFamily="18" charset="0"/>
                <a:cs typeface="Times New Roman" panose="02020603050405020304" pitchFamily="18" charset="0"/>
              </a:rPr>
              <a:t>Icarte</a:t>
            </a:r>
            <a:r>
              <a:rPr lang="en-GB" sz="2400" b="1" i="1" dirty="0">
                <a:latin typeface="Times New Roman" panose="02020603050405020304" pitchFamily="18" charset="0"/>
                <a:cs typeface="Times New Roman" panose="02020603050405020304" pitchFamily="18" charset="0"/>
              </a:rPr>
              <a:t> et al. 2022)</a:t>
            </a:r>
            <a:endParaRPr lang="en-IN" sz="2400" b="1" i="1" dirty="0">
              <a:latin typeface="Times New Roman" panose="02020603050405020304" pitchFamily="18" charset="0"/>
              <a:cs typeface="Times New Roman" panose="02020603050405020304" pitchFamily="18" charset="0"/>
            </a:endParaRPr>
          </a:p>
          <a:p>
            <a:pPr marL="457200" lvl="0" indent="-457200">
              <a:buFont typeface="Wingdings" panose="05000000000000000000" pitchFamily="2" charset="2"/>
              <a:buChar char="v"/>
            </a:pPr>
            <a:r>
              <a:rPr lang="en-GB" sz="2400" b="1" i="1" dirty="0">
                <a:latin typeface="Times New Roman" panose="02020603050405020304" pitchFamily="18" charset="0"/>
                <a:cs typeface="Times New Roman" panose="02020603050405020304" pitchFamily="18" charset="0"/>
              </a:rPr>
              <a:t>Hierarchy: Employees report to functional managers with expertise in particular areas</a:t>
            </a:r>
            <a:endParaRPr lang="en-IN" sz="2400" b="1" i="1" dirty="0">
              <a:latin typeface="Times New Roman" panose="02020603050405020304" pitchFamily="18" charset="0"/>
              <a:cs typeface="Times New Roman" panose="02020603050405020304" pitchFamily="18" charset="0"/>
            </a:endParaRPr>
          </a:p>
          <a:p>
            <a:pPr marL="457200" lvl="0" indent="-457200">
              <a:buFont typeface="Wingdings" panose="05000000000000000000" pitchFamily="2" charset="2"/>
              <a:buChar char="v"/>
            </a:pPr>
            <a:r>
              <a:rPr lang="en-GB" sz="2400" b="1" i="1" dirty="0">
                <a:latin typeface="Times New Roman" panose="02020603050405020304" pitchFamily="18" charset="0"/>
                <a:cs typeface="Times New Roman" panose="02020603050405020304" pitchFamily="18" charset="0"/>
              </a:rPr>
              <a:t>Application at M&amp;S: Centralised departments balancing food, clothing, supply chain, and finance operations (Youssef et al. 2022)</a:t>
            </a:r>
            <a:endParaRPr lang="en-IN" sz="2400" b="1" i="1" dirty="0">
              <a:latin typeface="Times New Roman" panose="02020603050405020304" pitchFamily="18" charset="0"/>
              <a:cs typeface="Times New Roman" panose="02020603050405020304" pitchFamily="18" charset="0"/>
            </a:endParaRPr>
          </a:p>
        </p:txBody>
      </p:sp>
      <p:graphicFrame>
        <p:nvGraphicFramePr>
          <p:cNvPr id="6" name="Table 5">
            <a:extLst>
              <a:ext uri="{FF2B5EF4-FFF2-40B4-BE49-F238E27FC236}">
                <a16:creationId xmlns:a16="http://schemas.microsoft.com/office/drawing/2014/main" id="{FD791417-59A5-9D12-D56E-44582EA5DCFA}"/>
              </a:ext>
            </a:extLst>
          </p:cNvPr>
          <p:cNvGraphicFramePr>
            <a:graphicFrameLocks noGrp="1"/>
          </p:cNvGraphicFramePr>
          <p:nvPr>
            <p:extLst>
              <p:ext uri="{D42A27DB-BD31-4B8C-83A1-F6EECF244321}">
                <p14:modId xmlns:p14="http://schemas.microsoft.com/office/powerpoint/2010/main" val="692184134"/>
              </p:ext>
            </p:extLst>
          </p:nvPr>
        </p:nvGraphicFramePr>
        <p:xfrm>
          <a:off x="5456548" y="3278810"/>
          <a:ext cx="6381490" cy="2380996"/>
        </p:xfrm>
        <a:graphic>
          <a:graphicData uri="http://schemas.openxmlformats.org/drawingml/2006/table">
            <a:tbl>
              <a:tblPr>
                <a:tableStyleId>{5C22544A-7EE6-4342-B048-85BDC9FD1C3A}</a:tableStyleId>
              </a:tblPr>
              <a:tblGrid>
                <a:gridCol w="3190745">
                  <a:extLst>
                    <a:ext uri="{9D8B030D-6E8A-4147-A177-3AD203B41FA5}">
                      <a16:colId xmlns:a16="http://schemas.microsoft.com/office/drawing/2014/main" val="2075582826"/>
                    </a:ext>
                  </a:extLst>
                </a:gridCol>
                <a:gridCol w="3190745">
                  <a:extLst>
                    <a:ext uri="{9D8B030D-6E8A-4147-A177-3AD203B41FA5}">
                      <a16:colId xmlns:a16="http://schemas.microsoft.com/office/drawing/2014/main" val="3143765923"/>
                    </a:ext>
                  </a:extLst>
                </a:gridCol>
              </a:tblGrid>
              <a:tr h="0">
                <a:tc>
                  <a:txBody>
                    <a:bodyPr/>
                    <a:lstStyle/>
                    <a:p>
                      <a:pPr algn="just">
                        <a:lnSpc>
                          <a:spcPct val="115000"/>
                        </a:lnSpc>
                        <a:buNone/>
                      </a:pPr>
                      <a:r>
                        <a:rPr lang="en-GB" sz="1600" b="1">
                          <a:effectLst/>
                          <a:latin typeface="Times New Roman" panose="02020603050405020304" pitchFamily="18" charset="0"/>
                          <a:cs typeface="Times New Roman" panose="02020603050405020304" pitchFamily="18" charset="0"/>
                        </a:rPr>
                        <a:t>Advantages</a:t>
                      </a:r>
                      <a:endParaRPr lang="en-IN" sz="1400" b="1">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15000"/>
                        </a:lnSpc>
                        <a:buNone/>
                      </a:pPr>
                      <a:r>
                        <a:rPr lang="en-GB" sz="1600" b="1">
                          <a:effectLst/>
                          <a:latin typeface="Times New Roman" panose="02020603050405020304" pitchFamily="18" charset="0"/>
                          <a:cs typeface="Times New Roman" panose="02020603050405020304" pitchFamily="18" charset="0"/>
                        </a:rPr>
                        <a:t>Limitations</a:t>
                      </a:r>
                      <a:endParaRPr lang="en-IN" sz="1400" b="1">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52736018"/>
                  </a:ext>
                </a:extLst>
              </a:tr>
              <a:tr h="0">
                <a:tc>
                  <a:txBody>
                    <a:bodyPr/>
                    <a:lstStyle/>
                    <a:p>
                      <a:pPr algn="just">
                        <a:lnSpc>
                          <a:spcPct val="115000"/>
                        </a:lnSpc>
                        <a:buNone/>
                      </a:pPr>
                      <a:r>
                        <a:rPr lang="en-GB" sz="1600" b="1">
                          <a:effectLst/>
                          <a:latin typeface="Times New Roman" panose="02020603050405020304" pitchFamily="18" charset="0"/>
                          <a:cs typeface="Times New Roman" panose="02020603050405020304" pitchFamily="18" charset="0"/>
                        </a:rPr>
                        <a:t>Influence the specialisation and professional expertise</a:t>
                      </a:r>
                      <a:endParaRPr lang="en-IN" sz="1400" b="1">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15000"/>
                        </a:lnSpc>
                        <a:buNone/>
                      </a:pPr>
                      <a:r>
                        <a:rPr lang="en-GB" sz="1600" b="1">
                          <a:effectLst/>
                          <a:latin typeface="Times New Roman" panose="02020603050405020304" pitchFamily="18" charset="0"/>
                          <a:cs typeface="Times New Roman" panose="02020603050405020304" pitchFamily="18" charset="0"/>
                        </a:rPr>
                        <a:t>Weak cross-department communication (“silo effect”)</a:t>
                      </a:r>
                      <a:endParaRPr lang="en-IN" sz="1400" b="1">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49481995"/>
                  </a:ext>
                </a:extLst>
              </a:tr>
              <a:tr h="0">
                <a:tc>
                  <a:txBody>
                    <a:bodyPr/>
                    <a:lstStyle/>
                    <a:p>
                      <a:pPr algn="just">
                        <a:lnSpc>
                          <a:spcPct val="115000"/>
                        </a:lnSpc>
                        <a:buNone/>
                      </a:pPr>
                      <a:r>
                        <a:rPr lang="en-GB" sz="1600" b="1" dirty="0">
                          <a:effectLst/>
                          <a:latin typeface="Times New Roman" panose="02020603050405020304" pitchFamily="18" charset="0"/>
                          <a:cs typeface="Times New Roman" panose="02020603050405020304" pitchFamily="18" charset="0"/>
                        </a:rPr>
                        <a:t>Clear authority and accountability within departments</a:t>
                      </a:r>
                      <a:endParaRPr lang="en-IN" sz="14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15000"/>
                        </a:lnSpc>
                        <a:buNone/>
                      </a:pPr>
                      <a:r>
                        <a:rPr lang="en-GB" sz="1600" b="1">
                          <a:effectLst/>
                          <a:latin typeface="Times New Roman" panose="02020603050405020304" pitchFamily="18" charset="0"/>
                          <a:cs typeface="Times New Roman" panose="02020603050405020304" pitchFamily="18" charset="0"/>
                        </a:rPr>
                        <a:t>Limited flexibility in a dynamic retail landscape</a:t>
                      </a:r>
                      <a:endParaRPr lang="en-IN" sz="1400" b="1">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46505358"/>
                  </a:ext>
                </a:extLst>
              </a:tr>
              <a:tr h="0">
                <a:tc>
                  <a:txBody>
                    <a:bodyPr/>
                    <a:lstStyle/>
                    <a:p>
                      <a:pPr algn="just">
                        <a:lnSpc>
                          <a:spcPct val="115000"/>
                        </a:lnSpc>
                        <a:buNone/>
                      </a:pPr>
                      <a:r>
                        <a:rPr lang="en-GB" sz="1600" b="1">
                          <a:effectLst/>
                          <a:latin typeface="Times New Roman" panose="02020603050405020304" pitchFamily="18" charset="0"/>
                          <a:cs typeface="Times New Roman" panose="02020603050405020304" pitchFamily="18" charset="0"/>
                        </a:rPr>
                        <a:t>Develops organisational efficiency and cost control</a:t>
                      </a:r>
                      <a:endParaRPr lang="en-IN" sz="1400" b="1">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15000"/>
                        </a:lnSpc>
                        <a:buNone/>
                      </a:pPr>
                      <a:r>
                        <a:rPr lang="en-GB" sz="1600" b="1" dirty="0">
                          <a:effectLst/>
                          <a:latin typeface="Times New Roman" panose="02020603050405020304" pitchFamily="18" charset="0"/>
                          <a:cs typeface="Times New Roman" panose="02020603050405020304" pitchFamily="18" charset="0"/>
                        </a:rPr>
                        <a:t>Slower decision-making across functions</a:t>
                      </a:r>
                      <a:endParaRPr lang="en-IN" sz="14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944625058"/>
                  </a:ext>
                </a:extLst>
              </a:tr>
            </a:tbl>
          </a:graphicData>
        </a:graphic>
      </p:graphicFrame>
    </p:spTree>
    <p:extLst>
      <p:ext uri="{BB962C8B-B14F-4D97-AF65-F5344CB8AC3E}">
        <p14:creationId xmlns:p14="http://schemas.microsoft.com/office/powerpoint/2010/main" val="246317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3A007A-D6A1-4CA4-11EA-AF982DCA4ABD}"/>
            </a:ext>
          </a:extLst>
        </p:cNvPr>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49CCDE18-7F91-4CA4-1DC5-AA96C8DE8939}"/>
              </a:ext>
            </a:extLst>
          </p:cNvPr>
          <p:cNvGraphicFramePr/>
          <p:nvPr>
            <p:extLst>
              <p:ext uri="{D42A27DB-BD31-4B8C-83A1-F6EECF244321}">
                <p14:modId xmlns:p14="http://schemas.microsoft.com/office/powerpoint/2010/main" val="3404690908"/>
              </p:ext>
            </p:extLst>
          </p:nvPr>
        </p:nvGraphicFramePr>
        <p:xfrm>
          <a:off x="4657061" y="1563328"/>
          <a:ext cx="8390346" cy="4454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445BDB7E-08BC-797E-9DC0-FF8B380D3A7B}"/>
              </a:ext>
            </a:extLst>
          </p:cNvPr>
          <p:cNvSpPr txBox="1"/>
          <p:nvPr/>
        </p:nvSpPr>
        <p:spPr>
          <a:xfrm>
            <a:off x="5132868" y="0"/>
            <a:ext cx="6523074" cy="661207"/>
          </a:xfrm>
          <a:prstGeom prst="rect">
            <a:avLst/>
          </a:prstGeom>
          <a:noFill/>
        </p:spPr>
        <p:txBody>
          <a:bodyPr wrap="square">
            <a:spAutoFit/>
          </a:bodyPr>
          <a:lstStyle/>
          <a:p>
            <a:pPr algn="ctr">
              <a:lnSpc>
                <a:spcPct val="150000"/>
              </a:lnSpc>
              <a:spcBef>
                <a:spcPts val="2000"/>
              </a:spcBef>
              <a:spcAft>
                <a:spcPts val="600"/>
              </a:spcAft>
              <a:buNone/>
            </a:pPr>
            <a:r>
              <a:rPr lang="en-GB" sz="2800" b="1" kern="0" dirty="0">
                <a:effectLst/>
                <a:latin typeface="Times New Roman" panose="02020603050405020304" pitchFamily="18" charset="0"/>
                <a:cs typeface="Arial" panose="020B0604020202020204" pitchFamily="34" charset="0"/>
              </a:rPr>
              <a:t>Divisional Structure</a:t>
            </a:r>
            <a:endParaRPr lang="en-IN" sz="2800" b="1" kern="0" dirty="0">
              <a:effectLst/>
              <a:latin typeface="Times New Roman" panose="02020603050405020304" pitchFamily="18" charset="0"/>
              <a:cs typeface="Arial" panose="020B0604020202020204" pitchFamily="34" charset="0"/>
            </a:endParaRPr>
          </a:p>
        </p:txBody>
      </p:sp>
      <p:sp>
        <p:nvSpPr>
          <p:cNvPr id="10" name="TextBox 9">
            <a:extLst>
              <a:ext uri="{FF2B5EF4-FFF2-40B4-BE49-F238E27FC236}">
                <a16:creationId xmlns:a16="http://schemas.microsoft.com/office/drawing/2014/main" id="{A6FDEA0E-3008-9214-D1A2-766CEEE1C158}"/>
              </a:ext>
            </a:extLst>
          </p:cNvPr>
          <p:cNvSpPr txBox="1"/>
          <p:nvPr/>
        </p:nvSpPr>
        <p:spPr>
          <a:xfrm>
            <a:off x="401379" y="661207"/>
            <a:ext cx="5850565" cy="5565563"/>
          </a:xfrm>
          <a:prstGeom prst="rect">
            <a:avLst/>
          </a:prstGeom>
          <a:noFill/>
        </p:spPr>
        <p:txBody>
          <a:bodyPr wrap="square">
            <a:spAutoFit/>
          </a:bodyPr>
          <a:lstStyle/>
          <a:p>
            <a:pPr marL="342900" lvl="0" indent="-342900" algn="just">
              <a:lnSpc>
                <a:spcPct val="150000"/>
              </a:lnSpc>
              <a:buFont typeface="Wingdings" panose="05000000000000000000" pitchFamily="2" charset="2"/>
              <a:buChar char="v"/>
            </a:pPr>
            <a:r>
              <a:rPr lang="en-GB" sz="2400" b="1" i="1" u="none" strike="noStrike" dirty="0">
                <a:effectLst/>
                <a:latin typeface="Times New Roman" panose="02020603050405020304" pitchFamily="18" charset="0"/>
                <a:ea typeface="Times New Roman" panose="02020603050405020304" pitchFamily="18" charset="0"/>
              </a:rPr>
              <a:t>Structure according to the product lines and market (</a:t>
            </a:r>
            <a:r>
              <a:rPr lang="en-GB" sz="2400" b="1" i="1" u="none" strike="noStrike" dirty="0" err="1">
                <a:effectLst/>
                <a:latin typeface="Times New Roman" panose="02020603050405020304" pitchFamily="18" charset="0"/>
                <a:ea typeface="Times New Roman" panose="02020603050405020304" pitchFamily="18" charset="0"/>
              </a:rPr>
              <a:t>Markello</a:t>
            </a:r>
            <a:r>
              <a:rPr lang="en-GB" sz="2400" b="1" i="1" u="none" strike="noStrike" dirty="0">
                <a:effectLst/>
                <a:latin typeface="Times New Roman" panose="02020603050405020304" pitchFamily="18" charset="0"/>
                <a:ea typeface="Times New Roman" panose="02020603050405020304" pitchFamily="18" charset="0"/>
              </a:rPr>
              <a:t> et al. 2022)</a:t>
            </a:r>
            <a:endParaRPr lang="en-IN" sz="2400" b="1" i="1"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Wingdings" panose="05000000000000000000" pitchFamily="2" charset="2"/>
              <a:buChar char="v"/>
            </a:pPr>
            <a:r>
              <a:rPr lang="en-GB" sz="2400" b="1" i="1" u="none" strike="noStrike" dirty="0">
                <a:effectLst/>
                <a:latin typeface="Times New Roman" panose="02020603050405020304" pitchFamily="18" charset="0"/>
                <a:ea typeface="Times New Roman" panose="02020603050405020304" pitchFamily="18" charset="0"/>
              </a:rPr>
              <a:t>M&amp;S divisions: Clothing, Food, &amp; Home, International</a:t>
            </a:r>
            <a:endParaRPr lang="en-IN" sz="2400" b="1" i="1"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Wingdings" panose="05000000000000000000" pitchFamily="2" charset="2"/>
              <a:buChar char="v"/>
            </a:pPr>
            <a:r>
              <a:rPr lang="en-GB" sz="2400" b="1" i="1" u="none" strike="noStrike" dirty="0">
                <a:effectLst/>
                <a:latin typeface="Times New Roman" panose="02020603050405020304" pitchFamily="18" charset="0"/>
                <a:ea typeface="Times New Roman" panose="02020603050405020304" pitchFamily="18" charset="0"/>
              </a:rPr>
              <a:t>Each division has its own function, including marketing, operations</a:t>
            </a:r>
            <a:endParaRPr lang="en-IN" sz="2400" b="1" i="1"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Wingdings" panose="05000000000000000000" pitchFamily="2" charset="2"/>
              <a:buChar char="v"/>
            </a:pPr>
            <a:r>
              <a:rPr lang="en-GB" sz="2400" b="1" i="1" u="none" strike="noStrike" dirty="0">
                <a:effectLst/>
                <a:latin typeface="Times New Roman" panose="02020603050405020304" pitchFamily="18" charset="0"/>
                <a:ea typeface="Times New Roman" panose="02020603050405020304" pitchFamily="18" charset="0"/>
              </a:rPr>
              <a:t>Pros: faster decisions, clear accountability and customer focus (Xu, 2023)</a:t>
            </a:r>
            <a:endParaRPr lang="en-IN" sz="2400" b="1" i="1"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Wingdings" panose="05000000000000000000" pitchFamily="2" charset="2"/>
              <a:buChar char="v"/>
            </a:pPr>
            <a:r>
              <a:rPr lang="en-GB" sz="2400" b="1" i="1" u="none" strike="noStrike" dirty="0">
                <a:effectLst/>
                <a:latin typeface="Times New Roman" panose="02020603050405020304" pitchFamily="18" charset="0"/>
                <a:ea typeface="Times New Roman" panose="02020603050405020304" pitchFamily="18" charset="0"/>
              </a:rPr>
              <a:t>Cons: duplication of resources, weak coordination, higher costs</a:t>
            </a:r>
            <a:endParaRPr lang="en-IN" sz="2400" b="1" i="1" u="none" strike="noStrike"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2456415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EC4C30-7589-25CE-1606-72787E607CE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2DE494E-61CB-00FB-1777-C549EB0412BA}"/>
              </a:ext>
            </a:extLst>
          </p:cNvPr>
          <p:cNvSpPr txBox="1"/>
          <p:nvPr/>
        </p:nvSpPr>
        <p:spPr>
          <a:xfrm>
            <a:off x="5324254" y="150259"/>
            <a:ext cx="6097772" cy="523220"/>
          </a:xfrm>
          <a:prstGeom prst="rect">
            <a:avLst/>
          </a:prstGeom>
          <a:noFill/>
        </p:spPr>
        <p:txBody>
          <a:bodyPr wrap="square">
            <a:spAutoFit/>
          </a:bodyPr>
          <a:lstStyle/>
          <a:p>
            <a:pPr algn="ctr"/>
            <a:r>
              <a:rPr lang="en-GB" sz="2800" b="1" dirty="0">
                <a:effectLst/>
                <a:latin typeface="Times New Roman" panose="02020603050405020304" pitchFamily="18" charset="0"/>
                <a:ea typeface="Arial" panose="020B0604020202020204" pitchFamily="34" charset="0"/>
                <a:cs typeface="Times New Roman" panose="02020603050405020304" pitchFamily="18" charset="0"/>
              </a:rPr>
              <a:t>Matrix Structure</a:t>
            </a:r>
            <a:endParaRPr lang="en-IN" sz="2800" dirty="0">
              <a:latin typeface="Times New Roman" panose="02020603050405020304" pitchFamily="18" charset="0"/>
              <a:cs typeface="Times New Roman" panose="02020603050405020304" pitchFamily="18" charset="0"/>
            </a:endParaRPr>
          </a:p>
        </p:txBody>
      </p:sp>
      <p:sp>
        <p:nvSpPr>
          <p:cNvPr id="4" name="Rectangle: Rounded Corners 3">
            <a:extLst>
              <a:ext uri="{FF2B5EF4-FFF2-40B4-BE49-F238E27FC236}">
                <a16:creationId xmlns:a16="http://schemas.microsoft.com/office/drawing/2014/main" id="{823D498E-D555-DB85-4EB9-10A46BCCD391}"/>
              </a:ext>
            </a:extLst>
          </p:cNvPr>
          <p:cNvSpPr/>
          <p:nvPr/>
        </p:nvSpPr>
        <p:spPr>
          <a:xfrm>
            <a:off x="112925" y="1690577"/>
            <a:ext cx="5575494" cy="4004441"/>
          </a:xfrm>
          <a:prstGeom prst="roundRect">
            <a:avLst/>
          </a:prstGeom>
        </p:spPr>
        <p:style>
          <a:lnRef idx="1">
            <a:schemeClr val="accent5"/>
          </a:lnRef>
          <a:fillRef idx="3">
            <a:schemeClr val="accent5"/>
          </a:fillRef>
          <a:effectRef idx="2">
            <a:schemeClr val="accent5"/>
          </a:effectRef>
          <a:fontRef idx="minor">
            <a:schemeClr val="lt1"/>
          </a:fontRef>
        </p:style>
        <p:txBody>
          <a:bodyPr rtlCol="0" anchor="ctr"/>
          <a:lstStyle/>
          <a:p>
            <a:pPr marL="342900" lvl="0" indent="-342900">
              <a:buFont typeface="Wingdings" panose="05000000000000000000" pitchFamily="2" charset="2"/>
              <a:buChar char="v"/>
            </a:pPr>
            <a:r>
              <a:rPr lang="en-GB" sz="2400" b="1" i="1" dirty="0">
                <a:latin typeface="Times New Roman" panose="02020603050405020304" pitchFamily="18" charset="0"/>
                <a:cs typeface="Times New Roman" panose="02020603050405020304" pitchFamily="18" charset="0"/>
              </a:rPr>
              <a:t>Merges the division and functional structures</a:t>
            </a:r>
            <a:endParaRPr lang="en-IN" sz="2400" b="1" i="1" dirty="0">
              <a:latin typeface="Times New Roman" panose="02020603050405020304" pitchFamily="18" charset="0"/>
              <a:cs typeface="Times New Roman" panose="02020603050405020304" pitchFamily="18" charset="0"/>
            </a:endParaRPr>
          </a:p>
          <a:p>
            <a:pPr marL="342900" lvl="0" indent="-342900">
              <a:buFont typeface="Wingdings" panose="05000000000000000000" pitchFamily="2" charset="2"/>
              <a:buChar char="v"/>
            </a:pPr>
            <a:r>
              <a:rPr lang="en-GB" sz="2400" b="1" i="1" dirty="0">
                <a:latin typeface="Times New Roman" panose="02020603050405020304" pitchFamily="18" charset="0"/>
                <a:cs typeface="Times New Roman" panose="02020603050405020304" pitchFamily="18" charset="0"/>
              </a:rPr>
              <a:t>Dual reporting: functional and project managers (Xu, 2023)</a:t>
            </a:r>
            <a:endParaRPr lang="en-IN" sz="2400" b="1" i="1" dirty="0">
              <a:latin typeface="Times New Roman" panose="02020603050405020304" pitchFamily="18" charset="0"/>
              <a:cs typeface="Times New Roman" panose="02020603050405020304" pitchFamily="18" charset="0"/>
            </a:endParaRPr>
          </a:p>
          <a:p>
            <a:pPr marL="342900" lvl="0" indent="-342900">
              <a:buFont typeface="Wingdings" panose="05000000000000000000" pitchFamily="2" charset="2"/>
              <a:buChar char="v"/>
            </a:pPr>
            <a:r>
              <a:rPr lang="en-GB" sz="2400" b="1" i="1" dirty="0">
                <a:latin typeface="Times New Roman" panose="02020603050405020304" pitchFamily="18" charset="0"/>
                <a:cs typeface="Times New Roman" panose="02020603050405020304" pitchFamily="18" charset="0"/>
              </a:rPr>
              <a:t>Pros: flexibility, collaboration, and communication, resource sharing (</a:t>
            </a:r>
            <a:r>
              <a:rPr lang="en-GB" sz="2400" b="1" i="1" dirty="0" err="1">
                <a:latin typeface="Times New Roman" panose="02020603050405020304" pitchFamily="18" charset="0"/>
                <a:cs typeface="Times New Roman" panose="02020603050405020304" pitchFamily="18" charset="0"/>
              </a:rPr>
              <a:t>Shenkar</a:t>
            </a:r>
            <a:r>
              <a:rPr lang="en-GB" sz="2400" b="1" i="1" dirty="0">
                <a:latin typeface="Times New Roman" panose="02020603050405020304" pitchFamily="18" charset="0"/>
                <a:cs typeface="Times New Roman" panose="02020603050405020304" pitchFamily="18" charset="0"/>
              </a:rPr>
              <a:t> and Ellis, 2022)</a:t>
            </a:r>
            <a:endParaRPr lang="en-IN" sz="2400" b="1" i="1" dirty="0">
              <a:latin typeface="Times New Roman" panose="02020603050405020304" pitchFamily="18" charset="0"/>
              <a:cs typeface="Times New Roman" panose="02020603050405020304" pitchFamily="18" charset="0"/>
            </a:endParaRPr>
          </a:p>
          <a:p>
            <a:pPr marL="342900" lvl="0" indent="-342900">
              <a:buFont typeface="Wingdings" panose="05000000000000000000" pitchFamily="2" charset="2"/>
              <a:buChar char="v"/>
            </a:pPr>
            <a:r>
              <a:rPr lang="en-GB" sz="2400" b="1" i="1" dirty="0">
                <a:latin typeface="Times New Roman" panose="02020603050405020304" pitchFamily="18" charset="0"/>
                <a:cs typeface="Times New Roman" panose="02020603050405020304" pitchFamily="18" charset="0"/>
              </a:rPr>
              <a:t>Cons: role conflict, confusion, complex management</a:t>
            </a:r>
            <a:endParaRPr lang="en-IN" sz="2400" b="1" i="1" dirty="0">
              <a:latin typeface="Times New Roman" panose="02020603050405020304" pitchFamily="18" charset="0"/>
              <a:cs typeface="Times New Roman" panose="02020603050405020304" pitchFamily="18" charset="0"/>
            </a:endParaRPr>
          </a:p>
          <a:p>
            <a:pPr marL="342900" indent="-342900" algn="ctr">
              <a:buFont typeface="Wingdings" panose="05000000000000000000" pitchFamily="2" charset="2"/>
              <a:buChar char="v"/>
            </a:pPr>
            <a:endParaRPr lang="en-IN" sz="2400" b="1" i="1" dirty="0">
              <a:latin typeface="Times New Roman" panose="02020603050405020304" pitchFamily="18" charset="0"/>
              <a:cs typeface="Times New Roman" panose="02020603050405020304" pitchFamily="18" charset="0"/>
            </a:endParaRPr>
          </a:p>
        </p:txBody>
      </p:sp>
      <p:pic>
        <p:nvPicPr>
          <p:cNvPr id="5122" name="Picture 2" descr="What is a Matrix Organization? Key Benefits and How It Works">
            <a:extLst>
              <a:ext uri="{FF2B5EF4-FFF2-40B4-BE49-F238E27FC236}">
                <a16:creationId xmlns:a16="http://schemas.microsoft.com/office/drawing/2014/main" id="{C091D61A-2C7E-0806-F82F-CDD618C04F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5999" y="871870"/>
            <a:ext cx="6096001" cy="59861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487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80EFB2-BECC-F756-0D15-F6083E144E9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3F73DAF-2062-16CA-17A8-B3B0F000FBF9}"/>
              </a:ext>
            </a:extLst>
          </p:cNvPr>
          <p:cNvSpPr txBox="1"/>
          <p:nvPr/>
        </p:nvSpPr>
        <p:spPr>
          <a:xfrm>
            <a:off x="5058440" y="0"/>
            <a:ext cx="6097772" cy="661207"/>
          </a:xfrm>
          <a:prstGeom prst="rect">
            <a:avLst/>
          </a:prstGeom>
          <a:noFill/>
        </p:spPr>
        <p:txBody>
          <a:bodyPr wrap="square">
            <a:spAutoFit/>
          </a:bodyPr>
          <a:lstStyle/>
          <a:p>
            <a:pPr algn="ctr">
              <a:lnSpc>
                <a:spcPct val="150000"/>
              </a:lnSpc>
              <a:spcBef>
                <a:spcPts val="2000"/>
              </a:spcBef>
              <a:spcAft>
                <a:spcPts val="600"/>
              </a:spcAft>
              <a:buNone/>
            </a:pPr>
            <a:r>
              <a:rPr lang="en-GB" sz="2800" b="1" kern="0" dirty="0">
                <a:effectLst/>
                <a:latin typeface="Times New Roman" panose="02020603050405020304" pitchFamily="18" charset="0"/>
                <a:cs typeface="Arial" panose="020B0604020202020204" pitchFamily="34" charset="0"/>
              </a:rPr>
              <a:t>Conclusion</a:t>
            </a:r>
            <a:endParaRPr lang="en-IN" sz="2800" b="1" kern="0" dirty="0">
              <a:effectLst/>
              <a:latin typeface="Times New Roman" panose="02020603050405020304" pitchFamily="18" charset="0"/>
              <a:cs typeface="Arial" panose="020B0604020202020204" pitchFamily="34" charset="0"/>
            </a:endParaRPr>
          </a:p>
        </p:txBody>
      </p:sp>
      <p:sp>
        <p:nvSpPr>
          <p:cNvPr id="5" name="TextBox 4">
            <a:extLst>
              <a:ext uri="{FF2B5EF4-FFF2-40B4-BE49-F238E27FC236}">
                <a16:creationId xmlns:a16="http://schemas.microsoft.com/office/drawing/2014/main" id="{9AF375C5-7E83-2DAA-DC2E-08C3FA3942FA}"/>
              </a:ext>
            </a:extLst>
          </p:cNvPr>
          <p:cNvSpPr txBox="1"/>
          <p:nvPr/>
        </p:nvSpPr>
        <p:spPr>
          <a:xfrm>
            <a:off x="231258" y="1754214"/>
            <a:ext cx="6097772" cy="3349571"/>
          </a:xfrm>
          <a:prstGeom prst="rect">
            <a:avLst/>
          </a:prstGeom>
          <a:noFill/>
        </p:spPr>
        <p:txBody>
          <a:bodyPr wrap="square">
            <a:spAutoFit/>
          </a:bodyPr>
          <a:lstStyle/>
          <a:p>
            <a:pPr marL="342900" lvl="0" indent="-342900" algn="just">
              <a:lnSpc>
                <a:spcPct val="150000"/>
              </a:lnSpc>
              <a:buFont typeface="Wingdings" panose="05000000000000000000" pitchFamily="2" charset="2"/>
              <a:buChar char="v"/>
            </a:pPr>
            <a:r>
              <a:rPr lang="en-GB" sz="2400" b="1" i="1" u="none" strike="noStrike" dirty="0">
                <a:effectLst/>
                <a:latin typeface="Times New Roman" panose="02020603050405020304" pitchFamily="18" charset="0"/>
                <a:ea typeface="Times New Roman" panose="02020603050405020304" pitchFamily="18" charset="0"/>
              </a:rPr>
              <a:t>Structures shape performance and organisational culture</a:t>
            </a:r>
            <a:endParaRPr lang="en-IN" sz="2400" b="1" i="1"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Wingdings" panose="05000000000000000000" pitchFamily="2" charset="2"/>
              <a:buChar char="v"/>
            </a:pPr>
            <a:r>
              <a:rPr lang="en-GB" sz="2400" b="1" i="1" u="none" strike="noStrike" dirty="0">
                <a:effectLst/>
                <a:latin typeface="Times New Roman" panose="02020603050405020304" pitchFamily="18" charset="0"/>
                <a:ea typeface="Times New Roman" panose="02020603050405020304" pitchFamily="18" charset="0"/>
              </a:rPr>
              <a:t>Functional: Specialisation and efficiency </a:t>
            </a:r>
            <a:endParaRPr lang="en-IN" sz="2400" b="1" i="1"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Wingdings" panose="05000000000000000000" pitchFamily="2" charset="2"/>
              <a:buChar char="v"/>
            </a:pPr>
            <a:r>
              <a:rPr lang="en-GB" sz="2400" b="1" i="1" u="none" strike="noStrike" dirty="0">
                <a:effectLst/>
                <a:latin typeface="Times New Roman" panose="02020603050405020304" pitchFamily="18" charset="0"/>
                <a:ea typeface="Times New Roman" panose="02020603050405020304" pitchFamily="18" charset="0"/>
              </a:rPr>
              <a:t>Divisional: customer focus and accountability</a:t>
            </a:r>
            <a:endParaRPr lang="en-IN" sz="2400" b="1" i="1"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Wingdings" panose="05000000000000000000" pitchFamily="2" charset="2"/>
              <a:buChar char="v"/>
            </a:pPr>
            <a:r>
              <a:rPr lang="en-GB" sz="2400" b="1" i="1" u="none" strike="noStrike" dirty="0">
                <a:effectLst/>
                <a:latin typeface="Times New Roman" panose="02020603050405020304" pitchFamily="18" charset="0"/>
                <a:ea typeface="Times New Roman" panose="02020603050405020304" pitchFamily="18" charset="0"/>
              </a:rPr>
              <a:t>Matrix: flexibility and collaboration</a:t>
            </a:r>
            <a:endParaRPr lang="en-IN" sz="2400" b="1" i="1" u="none" strike="noStrike" dirty="0">
              <a:effectLst/>
              <a:latin typeface="Arial" panose="020B0604020202020204" pitchFamily="34" charset="0"/>
              <a:ea typeface="Arial" panose="020B0604020202020204" pitchFamily="34" charset="0"/>
            </a:endParaRPr>
          </a:p>
        </p:txBody>
      </p:sp>
      <p:pic>
        <p:nvPicPr>
          <p:cNvPr id="6146" name="Picture 2" descr="How to Create a Company Organizational Chart [Examples]">
            <a:extLst>
              <a:ext uri="{FF2B5EF4-FFF2-40B4-BE49-F238E27FC236}">
                <a16:creationId xmlns:a16="http://schemas.microsoft.com/office/drawing/2014/main" id="{FB206D57-916B-3D88-9AE3-F065503390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64326" y="946298"/>
            <a:ext cx="5240964" cy="59117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9645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452745-0DCD-6D60-9DC8-BF2A48B2E66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DDC07AB-3650-E83B-E850-785FE5E18766}"/>
              </a:ext>
            </a:extLst>
          </p:cNvPr>
          <p:cNvSpPr txBox="1"/>
          <p:nvPr/>
        </p:nvSpPr>
        <p:spPr>
          <a:xfrm>
            <a:off x="5058440" y="0"/>
            <a:ext cx="6097772" cy="661207"/>
          </a:xfrm>
          <a:prstGeom prst="rect">
            <a:avLst/>
          </a:prstGeom>
          <a:noFill/>
        </p:spPr>
        <p:txBody>
          <a:bodyPr wrap="square">
            <a:spAutoFit/>
          </a:bodyPr>
          <a:lstStyle/>
          <a:p>
            <a:pPr algn="ctr">
              <a:lnSpc>
                <a:spcPct val="150000"/>
              </a:lnSpc>
              <a:spcBef>
                <a:spcPts val="2000"/>
              </a:spcBef>
              <a:spcAft>
                <a:spcPts val="600"/>
              </a:spcAft>
              <a:buNone/>
            </a:pPr>
            <a:r>
              <a:rPr lang="en-GB" sz="2800" b="1" kern="0" dirty="0">
                <a:effectLst/>
                <a:latin typeface="Times New Roman" panose="02020603050405020304" pitchFamily="18" charset="0"/>
                <a:cs typeface="Arial" panose="020B0604020202020204" pitchFamily="34" charset="0"/>
              </a:rPr>
              <a:t>References</a:t>
            </a:r>
            <a:endParaRPr lang="en-IN" sz="2800" b="1" kern="0" dirty="0">
              <a:effectLst/>
              <a:latin typeface="Times New Roman" panose="02020603050405020304" pitchFamily="18" charset="0"/>
              <a:cs typeface="Arial" panose="020B0604020202020204" pitchFamily="34" charset="0"/>
            </a:endParaRPr>
          </a:p>
        </p:txBody>
      </p:sp>
      <p:sp>
        <p:nvSpPr>
          <p:cNvPr id="2" name="Rectangle: Rounded Corners 1">
            <a:extLst>
              <a:ext uri="{FF2B5EF4-FFF2-40B4-BE49-F238E27FC236}">
                <a16:creationId xmlns:a16="http://schemas.microsoft.com/office/drawing/2014/main" id="{BC02EE0E-FF10-E420-06B2-03601DF75AC4}"/>
              </a:ext>
            </a:extLst>
          </p:cNvPr>
          <p:cNvSpPr/>
          <p:nvPr/>
        </p:nvSpPr>
        <p:spPr>
          <a:xfrm>
            <a:off x="483476" y="1187669"/>
            <a:ext cx="11014841" cy="532874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v"/>
            </a:pPr>
            <a:r>
              <a:rPr lang="en-IN" sz="1600" dirty="0" err="1">
                <a:latin typeface="Times New Roman" panose="02020603050405020304" pitchFamily="18" charset="0"/>
                <a:cs typeface="Times New Roman" panose="02020603050405020304" pitchFamily="18" charset="0"/>
              </a:rPr>
              <a:t>Icarte</a:t>
            </a:r>
            <a:r>
              <a:rPr lang="en-IN" sz="1600" dirty="0">
                <a:latin typeface="Times New Roman" panose="02020603050405020304" pitchFamily="18" charset="0"/>
                <a:cs typeface="Times New Roman" panose="02020603050405020304" pitchFamily="18" charset="0"/>
              </a:rPr>
              <a:t>, R.T., Klassen, T.Q., Valenzano, R. and McIlraith, S.A., (2022). Reward machines: Exploiting reward function structure in reinforcement learning. </a:t>
            </a:r>
            <a:r>
              <a:rPr lang="en-IN" sz="1600" i="1" dirty="0">
                <a:latin typeface="Times New Roman" panose="02020603050405020304" pitchFamily="18" charset="0"/>
                <a:cs typeface="Times New Roman" panose="02020603050405020304" pitchFamily="18" charset="0"/>
              </a:rPr>
              <a:t>Journal of Artificial Intelligence Research</a:t>
            </a:r>
            <a:r>
              <a:rPr lang="en-IN" sz="1600" dirty="0">
                <a:latin typeface="Times New Roman" panose="02020603050405020304" pitchFamily="18" charset="0"/>
                <a:cs typeface="Times New Roman" panose="02020603050405020304" pitchFamily="18" charset="0"/>
              </a:rPr>
              <a:t>, </a:t>
            </a:r>
            <a:r>
              <a:rPr lang="en-IN" sz="1600" i="1" dirty="0">
                <a:latin typeface="Times New Roman" panose="02020603050405020304" pitchFamily="18" charset="0"/>
                <a:cs typeface="Times New Roman" panose="02020603050405020304" pitchFamily="18" charset="0"/>
              </a:rPr>
              <a:t>73</a:t>
            </a:r>
            <a:r>
              <a:rPr lang="en-IN" sz="1600" dirty="0">
                <a:latin typeface="Times New Roman" panose="02020603050405020304" pitchFamily="18" charset="0"/>
                <a:cs typeface="Times New Roman" panose="02020603050405020304" pitchFamily="18" charset="0"/>
              </a:rPr>
              <a:t>, pp.173-208.</a:t>
            </a:r>
          </a:p>
          <a:p>
            <a:pPr marL="285750" indent="-285750">
              <a:buFont typeface="Wingdings" panose="05000000000000000000" pitchFamily="2" charset="2"/>
              <a:buChar char="v"/>
            </a:pPr>
            <a:r>
              <a:rPr lang="en-IN" sz="1600" dirty="0" err="1">
                <a:latin typeface="Times New Roman" panose="02020603050405020304" pitchFamily="18" charset="0"/>
                <a:cs typeface="Times New Roman" panose="02020603050405020304" pitchFamily="18" charset="0"/>
              </a:rPr>
              <a:t>Markello</a:t>
            </a:r>
            <a:r>
              <a:rPr lang="en-IN" sz="1600" dirty="0">
                <a:latin typeface="Times New Roman" panose="02020603050405020304" pitchFamily="18" charset="0"/>
                <a:cs typeface="Times New Roman" panose="02020603050405020304" pitchFamily="18" charset="0"/>
              </a:rPr>
              <a:t>, R.D., Hansen, J.Y., Liu, Z.Q., Bazinet, V., Shafiei, G., Suárez, L.E., </a:t>
            </a:r>
            <a:r>
              <a:rPr lang="en-IN" sz="1600" dirty="0" err="1">
                <a:latin typeface="Times New Roman" panose="02020603050405020304" pitchFamily="18" charset="0"/>
                <a:cs typeface="Times New Roman" panose="02020603050405020304" pitchFamily="18" charset="0"/>
              </a:rPr>
              <a:t>Blostein</a:t>
            </a:r>
            <a:r>
              <a:rPr lang="en-IN" sz="1600" dirty="0">
                <a:latin typeface="Times New Roman" panose="02020603050405020304" pitchFamily="18" charset="0"/>
                <a:cs typeface="Times New Roman" panose="02020603050405020304" pitchFamily="18" charset="0"/>
              </a:rPr>
              <a:t>, N., Seidlitz, J., Baillet, S., Satterthwaite, T.D. and Chakravarty, M.M., (2022). </a:t>
            </a:r>
            <a:r>
              <a:rPr lang="en-IN" sz="1600" dirty="0" err="1">
                <a:latin typeface="Times New Roman" panose="02020603050405020304" pitchFamily="18" charset="0"/>
                <a:cs typeface="Times New Roman" panose="02020603050405020304" pitchFamily="18" charset="0"/>
              </a:rPr>
              <a:t>Neuromaps</a:t>
            </a:r>
            <a:r>
              <a:rPr lang="en-IN" sz="1600" dirty="0">
                <a:latin typeface="Times New Roman" panose="02020603050405020304" pitchFamily="18" charset="0"/>
                <a:cs typeface="Times New Roman" panose="02020603050405020304" pitchFamily="18" charset="0"/>
              </a:rPr>
              <a:t>: structural and functional interpretation of brain maps. </a:t>
            </a:r>
            <a:r>
              <a:rPr lang="en-IN" sz="1600" i="1" dirty="0">
                <a:latin typeface="Times New Roman" panose="02020603050405020304" pitchFamily="18" charset="0"/>
                <a:cs typeface="Times New Roman" panose="02020603050405020304" pitchFamily="18" charset="0"/>
              </a:rPr>
              <a:t>Nature methods</a:t>
            </a:r>
            <a:r>
              <a:rPr lang="en-IN" sz="1600" dirty="0">
                <a:latin typeface="Times New Roman" panose="02020603050405020304" pitchFamily="18" charset="0"/>
                <a:cs typeface="Times New Roman" panose="02020603050405020304" pitchFamily="18" charset="0"/>
              </a:rPr>
              <a:t>, </a:t>
            </a:r>
            <a:r>
              <a:rPr lang="en-IN" sz="1600" i="1" dirty="0">
                <a:latin typeface="Times New Roman" panose="02020603050405020304" pitchFamily="18" charset="0"/>
                <a:cs typeface="Times New Roman" panose="02020603050405020304" pitchFamily="18" charset="0"/>
              </a:rPr>
              <a:t>19</a:t>
            </a:r>
            <a:r>
              <a:rPr lang="en-IN" sz="1600" dirty="0">
                <a:latin typeface="Times New Roman" panose="02020603050405020304" pitchFamily="18" charset="0"/>
                <a:cs typeface="Times New Roman" panose="02020603050405020304" pitchFamily="18" charset="0"/>
              </a:rPr>
              <a:t>(11), pp.1472-1479.</a:t>
            </a:r>
          </a:p>
          <a:p>
            <a:pPr marL="285750" indent="-285750">
              <a:buFont typeface="Wingdings" panose="05000000000000000000" pitchFamily="2" charset="2"/>
              <a:buChar char="v"/>
            </a:pPr>
            <a:r>
              <a:rPr lang="en-IN" sz="1600" dirty="0">
                <a:latin typeface="Times New Roman" panose="02020603050405020304" pitchFamily="18" charset="0"/>
                <a:cs typeface="Times New Roman" panose="02020603050405020304" pitchFamily="18" charset="0"/>
              </a:rPr>
              <a:t>Morgan, E., (2022). ‘Plan A’: analysing business model innovation for sustainable consumption in mass-market clothes retailing. In </a:t>
            </a:r>
            <a:r>
              <a:rPr lang="en-IN" sz="1600" i="1" dirty="0">
                <a:latin typeface="Times New Roman" panose="02020603050405020304" pitchFamily="18" charset="0"/>
                <a:cs typeface="Times New Roman" panose="02020603050405020304" pitchFamily="18" charset="0"/>
              </a:rPr>
              <a:t>New business models for sustainable fashion</a:t>
            </a:r>
            <a:r>
              <a:rPr lang="en-IN" sz="1600" dirty="0">
                <a:latin typeface="Times New Roman" panose="02020603050405020304" pitchFamily="18" charset="0"/>
                <a:cs typeface="Times New Roman" panose="02020603050405020304" pitchFamily="18" charset="0"/>
              </a:rPr>
              <a:t> (pp. 73-98). Routledge.</a:t>
            </a:r>
          </a:p>
          <a:p>
            <a:pPr marL="285750" indent="-285750">
              <a:buFont typeface="Wingdings" panose="05000000000000000000" pitchFamily="2" charset="2"/>
              <a:buChar char="v"/>
            </a:pPr>
            <a:r>
              <a:rPr lang="en-IN" sz="1600" dirty="0" err="1">
                <a:latin typeface="Times New Roman" panose="02020603050405020304" pitchFamily="18" charset="0"/>
                <a:cs typeface="Times New Roman" panose="02020603050405020304" pitchFamily="18" charset="0"/>
              </a:rPr>
              <a:t>Shenkar</a:t>
            </a:r>
            <a:r>
              <a:rPr lang="en-IN" sz="1600" dirty="0">
                <a:latin typeface="Times New Roman" panose="02020603050405020304" pitchFamily="18" charset="0"/>
                <a:cs typeface="Times New Roman" panose="02020603050405020304" pitchFamily="18" charset="0"/>
              </a:rPr>
              <a:t>, O. and Ellis, S., (2022). The rise and fall of structural contingency theory: A theory’s ‘autopsy’. </a:t>
            </a:r>
            <a:r>
              <a:rPr lang="en-IN" sz="1600" i="1" dirty="0">
                <a:latin typeface="Times New Roman" panose="02020603050405020304" pitchFamily="18" charset="0"/>
                <a:cs typeface="Times New Roman" panose="02020603050405020304" pitchFamily="18" charset="0"/>
              </a:rPr>
              <a:t>Journal of Management Studies</a:t>
            </a:r>
            <a:r>
              <a:rPr lang="en-IN" sz="1600" dirty="0">
                <a:latin typeface="Times New Roman" panose="02020603050405020304" pitchFamily="18" charset="0"/>
                <a:cs typeface="Times New Roman" panose="02020603050405020304" pitchFamily="18" charset="0"/>
              </a:rPr>
              <a:t>, </a:t>
            </a:r>
            <a:r>
              <a:rPr lang="en-IN" sz="1600" i="1" dirty="0">
                <a:latin typeface="Times New Roman" panose="02020603050405020304" pitchFamily="18" charset="0"/>
                <a:cs typeface="Times New Roman" panose="02020603050405020304" pitchFamily="18" charset="0"/>
              </a:rPr>
              <a:t>59</a:t>
            </a:r>
            <a:r>
              <a:rPr lang="en-IN" sz="1600" dirty="0">
                <a:latin typeface="Times New Roman" panose="02020603050405020304" pitchFamily="18" charset="0"/>
                <a:cs typeface="Times New Roman" panose="02020603050405020304" pitchFamily="18" charset="0"/>
              </a:rPr>
              <a:t>(3), pp.782-818.</a:t>
            </a:r>
          </a:p>
          <a:p>
            <a:pPr marL="285750" indent="-285750">
              <a:buFont typeface="Wingdings" panose="05000000000000000000" pitchFamily="2" charset="2"/>
              <a:buChar char="v"/>
            </a:pPr>
            <a:r>
              <a:rPr lang="en-IN" sz="1600" dirty="0">
                <a:latin typeface="Times New Roman" panose="02020603050405020304" pitchFamily="18" charset="0"/>
                <a:cs typeface="Times New Roman" panose="02020603050405020304" pitchFamily="18" charset="0"/>
              </a:rPr>
              <a:t>Stahl, B.C., Antoniou, J., Bhalla, N., Brooks, L., Jansen, P., Lindqvist, B., Kirichenko, A., Marchal, S., Rodrigues, R., Santiago, N. and </a:t>
            </a:r>
            <a:r>
              <a:rPr lang="en-IN" sz="1600" dirty="0" err="1">
                <a:latin typeface="Times New Roman" panose="02020603050405020304" pitchFamily="18" charset="0"/>
                <a:cs typeface="Times New Roman" panose="02020603050405020304" pitchFamily="18" charset="0"/>
              </a:rPr>
              <a:t>Warso</a:t>
            </a:r>
            <a:r>
              <a:rPr lang="en-IN" sz="1600" dirty="0">
                <a:latin typeface="Times New Roman" panose="02020603050405020304" pitchFamily="18" charset="0"/>
                <a:cs typeface="Times New Roman" panose="02020603050405020304" pitchFamily="18" charset="0"/>
              </a:rPr>
              <a:t>, Z., (2023). A systematic review of artificial intelligence impact assessments. </a:t>
            </a:r>
            <a:r>
              <a:rPr lang="en-IN" sz="1600" i="1" dirty="0">
                <a:latin typeface="Times New Roman" panose="02020603050405020304" pitchFamily="18" charset="0"/>
                <a:cs typeface="Times New Roman" panose="02020603050405020304" pitchFamily="18" charset="0"/>
              </a:rPr>
              <a:t>Artificial Intelligence Review</a:t>
            </a:r>
            <a:r>
              <a:rPr lang="en-IN" sz="1600" dirty="0">
                <a:latin typeface="Times New Roman" panose="02020603050405020304" pitchFamily="18" charset="0"/>
                <a:cs typeface="Times New Roman" panose="02020603050405020304" pitchFamily="18" charset="0"/>
              </a:rPr>
              <a:t>, </a:t>
            </a:r>
            <a:r>
              <a:rPr lang="en-IN" sz="1600" i="1" dirty="0">
                <a:latin typeface="Times New Roman" panose="02020603050405020304" pitchFamily="18" charset="0"/>
                <a:cs typeface="Times New Roman" panose="02020603050405020304" pitchFamily="18" charset="0"/>
              </a:rPr>
              <a:t>56</a:t>
            </a:r>
            <a:r>
              <a:rPr lang="en-IN" sz="1600" dirty="0">
                <a:latin typeface="Times New Roman" panose="02020603050405020304" pitchFamily="18" charset="0"/>
                <a:cs typeface="Times New Roman" panose="02020603050405020304" pitchFamily="18" charset="0"/>
              </a:rPr>
              <a:t>(11), pp.12799-12831.</a:t>
            </a:r>
          </a:p>
          <a:p>
            <a:pPr marL="285750" indent="-285750">
              <a:buFont typeface="Wingdings" panose="05000000000000000000" pitchFamily="2" charset="2"/>
              <a:buChar char="v"/>
            </a:pPr>
            <a:r>
              <a:rPr lang="en-IN" sz="1600" dirty="0">
                <a:latin typeface="Times New Roman" panose="02020603050405020304" pitchFamily="18" charset="0"/>
                <a:cs typeface="Times New Roman" panose="02020603050405020304" pitchFamily="18" charset="0"/>
              </a:rPr>
              <a:t>Valecha, N., (2022). A study on importance of ethical responsibilities in HR management. </a:t>
            </a:r>
            <a:r>
              <a:rPr lang="en-IN" sz="1600" i="1" dirty="0">
                <a:latin typeface="Times New Roman" panose="02020603050405020304" pitchFamily="18" charset="0"/>
                <a:cs typeface="Times New Roman" panose="02020603050405020304" pitchFamily="18" charset="0"/>
              </a:rPr>
              <a:t>International Journal for Global Academic &amp; Scientific Research</a:t>
            </a:r>
            <a:r>
              <a:rPr lang="en-IN" sz="1600" dirty="0">
                <a:latin typeface="Times New Roman" panose="02020603050405020304" pitchFamily="18" charset="0"/>
                <a:cs typeface="Times New Roman" panose="02020603050405020304" pitchFamily="18" charset="0"/>
              </a:rPr>
              <a:t>, </a:t>
            </a:r>
            <a:r>
              <a:rPr lang="en-IN" sz="1600" i="1" dirty="0">
                <a:latin typeface="Times New Roman" panose="02020603050405020304" pitchFamily="18" charset="0"/>
                <a:cs typeface="Times New Roman" panose="02020603050405020304" pitchFamily="18" charset="0"/>
              </a:rPr>
              <a:t>1</a:t>
            </a:r>
            <a:r>
              <a:rPr lang="en-IN" sz="1600" dirty="0">
                <a:latin typeface="Times New Roman" panose="02020603050405020304" pitchFamily="18" charset="0"/>
                <a:cs typeface="Times New Roman" panose="02020603050405020304" pitchFamily="18" charset="0"/>
              </a:rPr>
              <a:t>(1), pp.13-22.</a:t>
            </a:r>
          </a:p>
          <a:p>
            <a:pPr marL="285750" indent="-285750">
              <a:buFont typeface="Wingdings" panose="05000000000000000000" pitchFamily="2" charset="2"/>
              <a:buChar char="v"/>
            </a:pPr>
            <a:r>
              <a:rPr lang="en-IN" sz="1600" dirty="0">
                <a:latin typeface="Times New Roman" panose="02020603050405020304" pitchFamily="18" charset="0"/>
                <a:cs typeface="Times New Roman" panose="02020603050405020304" pitchFamily="18" charset="0"/>
              </a:rPr>
              <a:t>Xu, L., (2023). Enhancing firm value through capital structure: A case study of marks and spencer PLC.</a:t>
            </a:r>
          </a:p>
          <a:p>
            <a:pPr marL="285750" indent="-285750">
              <a:buFont typeface="Wingdings" panose="05000000000000000000" pitchFamily="2" charset="2"/>
              <a:buChar char="v"/>
            </a:pPr>
            <a:r>
              <a:rPr lang="en-IN" sz="1600" dirty="0">
                <a:latin typeface="Times New Roman" panose="02020603050405020304" pitchFamily="18" charset="0"/>
                <a:cs typeface="Times New Roman" panose="02020603050405020304" pitchFamily="18" charset="0"/>
              </a:rPr>
              <a:t>Youssef, M.A.E.A., Eid, R. and Agag, G., (2022). Cross-national differences in big data analytics adoption in the retail industry. </a:t>
            </a:r>
            <a:r>
              <a:rPr lang="en-IN" sz="1600" i="1" dirty="0">
                <a:latin typeface="Times New Roman" panose="02020603050405020304" pitchFamily="18" charset="0"/>
                <a:cs typeface="Times New Roman" panose="02020603050405020304" pitchFamily="18" charset="0"/>
              </a:rPr>
              <a:t>Journal of Retailing and Consumer Services</a:t>
            </a:r>
            <a:r>
              <a:rPr lang="en-IN" sz="1600" dirty="0">
                <a:latin typeface="Times New Roman" panose="02020603050405020304" pitchFamily="18" charset="0"/>
                <a:cs typeface="Times New Roman" panose="02020603050405020304" pitchFamily="18" charset="0"/>
              </a:rPr>
              <a:t>, </a:t>
            </a:r>
            <a:r>
              <a:rPr lang="en-IN" sz="1600" i="1" dirty="0">
                <a:latin typeface="Times New Roman" panose="02020603050405020304" pitchFamily="18" charset="0"/>
                <a:cs typeface="Times New Roman" panose="02020603050405020304" pitchFamily="18" charset="0"/>
              </a:rPr>
              <a:t>64</a:t>
            </a:r>
            <a:r>
              <a:rPr lang="en-IN" sz="1600" dirty="0">
                <a:latin typeface="Times New Roman" panose="02020603050405020304" pitchFamily="18" charset="0"/>
                <a:cs typeface="Times New Roman" panose="02020603050405020304" pitchFamily="18" charset="0"/>
              </a:rPr>
              <a:t>, p.102827.</a:t>
            </a:r>
          </a:p>
          <a:p>
            <a:pPr marL="285750" indent="-285750" algn="ctr">
              <a:buFont typeface="Wingdings" panose="05000000000000000000" pitchFamily="2" charset="2"/>
              <a:buChar char="v"/>
            </a:pPr>
            <a:endParaRPr lang="en-IN"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7428060"/>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1308</Words>
  <Application>Microsoft Office PowerPoint</Application>
  <PresentationFormat>Widescreen</PresentationFormat>
  <Paragraphs>91</Paragraphs>
  <Slides>8</Slides>
  <Notes>8</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Droplet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Cătălin Laica</cp:lastModifiedBy>
  <cp:revision>6</cp:revision>
  <dcterms:created xsi:type="dcterms:W3CDTF">2026-03-24T10:52:21Z</dcterms:created>
  <dcterms:modified xsi:type="dcterms:W3CDTF">2026-03-25T18:56:51Z</dcterms:modified>
</cp:coreProperties>
</file>