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CBF7DA-BF5E-4A1E-B51B-49F2D0783474}" v="9" dt="2023-03-15T07:03: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941" autoAdjust="0"/>
  </p:normalViewPr>
  <p:slideViewPr>
    <p:cSldViewPr snapToGrid="0">
      <p:cViewPr varScale="1">
        <p:scale>
          <a:sx n="56" d="100"/>
          <a:sy n="56" d="100"/>
        </p:scale>
        <p:origin x="34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walters" userId="2ef5d1534977920b" providerId="LiveId" clId="{35CBF7DA-BF5E-4A1E-B51B-49F2D0783474}"/>
    <pc:docChg chg="undo custSel addSld modSld">
      <pc:chgData name="daniel walters" userId="2ef5d1534977920b" providerId="LiveId" clId="{35CBF7DA-BF5E-4A1E-B51B-49F2D0783474}" dt="2023-03-15T07:12:31.974" v="6993" actId="403"/>
      <pc:docMkLst>
        <pc:docMk/>
      </pc:docMkLst>
      <pc:sldChg chg="addSp delSp modSp mod setBg modNotesTx">
        <pc:chgData name="daniel walters" userId="2ef5d1534977920b" providerId="LiveId" clId="{35CBF7DA-BF5E-4A1E-B51B-49F2D0783474}" dt="2023-03-14T18:06:53.026" v="90" actId="33524"/>
        <pc:sldMkLst>
          <pc:docMk/>
          <pc:sldMk cId="3647429341" sldId="257"/>
        </pc:sldMkLst>
        <pc:spChg chg="mod">
          <ac:chgData name="daniel walters" userId="2ef5d1534977920b" providerId="LiveId" clId="{35CBF7DA-BF5E-4A1E-B51B-49F2D0783474}" dt="2023-03-14T18:06:31.762" v="87" actId="26606"/>
          <ac:spMkLst>
            <pc:docMk/>
            <pc:sldMk cId="3647429341" sldId="257"/>
            <ac:spMk id="2" creationId="{ADA74EB0-9EA9-8925-2622-AD1A78345239}"/>
          </ac:spMkLst>
        </pc:spChg>
        <pc:spChg chg="del">
          <ac:chgData name="daniel walters" userId="2ef5d1534977920b" providerId="LiveId" clId="{35CBF7DA-BF5E-4A1E-B51B-49F2D0783474}" dt="2023-03-14T18:06:31.762" v="87" actId="26606"/>
          <ac:spMkLst>
            <pc:docMk/>
            <pc:sldMk cId="3647429341" sldId="257"/>
            <ac:spMk id="3" creationId="{0ADB6070-118B-B14D-FD44-9CB8BDD7941E}"/>
          </ac:spMkLst>
        </pc:spChg>
        <pc:spChg chg="add">
          <ac:chgData name="daniel walters" userId="2ef5d1534977920b" providerId="LiveId" clId="{35CBF7DA-BF5E-4A1E-B51B-49F2D0783474}" dt="2023-03-14T18:06:31.762" v="87" actId="26606"/>
          <ac:spMkLst>
            <pc:docMk/>
            <pc:sldMk cId="3647429341" sldId="257"/>
            <ac:spMk id="9" creationId="{5118BA95-03E7-41B7-B442-0AF8C0A7FF68}"/>
          </ac:spMkLst>
        </pc:spChg>
        <pc:spChg chg="add">
          <ac:chgData name="daniel walters" userId="2ef5d1534977920b" providerId="LiveId" clId="{35CBF7DA-BF5E-4A1E-B51B-49F2D0783474}" dt="2023-03-14T18:06:31.762" v="87" actId="26606"/>
          <ac:spMkLst>
            <pc:docMk/>
            <pc:sldMk cId="3647429341" sldId="257"/>
            <ac:spMk id="11" creationId="{059D8741-EAD6-41B1-A882-70D70FC35821}"/>
          </ac:spMkLst>
        </pc:spChg>
        <pc:spChg chg="add">
          <ac:chgData name="daniel walters" userId="2ef5d1534977920b" providerId="LiveId" clId="{35CBF7DA-BF5E-4A1E-B51B-49F2D0783474}" dt="2023-03-14T18:06:31.762" v="87" actId="26606"/>
          <ac:spMkLst>
            <pc:docMk/>
            <pc:sldMk cId="3647429341" sldId="257"/>
            <ac:spMk id="13" creationId="{45444F36-3103-4D11-A25F-C054D4606DA4}"/>
          </ac:spMkLst>
        </pc:spChg>
        <pc:spChg chg="add">
          <ac:chgData name="daniel walters" userId="2ef5d1534977920b" providerId="LiveId" clId="{35CBF7DA-BF5E-4A1E-B51B-49F2D0783474}" dt="2023-03-14T18:06:31.762" v="87" actId="26606"/>
          <ac:spMkLst>
            <pc:docMk/>
            <pc:sldMk cId="3647429341" sldId="257"/>
            <ac:spMk id="15" creationId="{AD9B3EAD-A2B3-42C4-927C-3455E3E69EE6}"/>
          </ac:spMkLst>
        </pc:spChg>
        <pc:graphicFrameChg chg="add mod">
          <ac:chgData name="daniel walters" userId="2ef5d1534977920b" providerId="LiveId" clId="{35CBF7DA-BF5E-4A1E-B51B-49F2D0783474}" dt="2023-03-14T18:06:53.026" v="90" actId="33524"/>
          <ac:graphicFrameMkLst>
            <pc:docMk/>
            <pc:sldMk cId="3647429341" sldId="257"/>
            <ac:graphicFrameMk id="5" creationId="{07C1A0FF-BA9D-0F78-1B36-EA2BCD9A4F54}"/>
          </ac:graphicFrameMkLst>
        </pc:graphicFrameChg>
      </pc:sldChg>
      <pc:sldChg chg="addSp delSp modSp new mod setBg modNotesTx">
        <pc:chgData name="daniel walters" userId="2ef5d1534977920b" providerId="LiveId" clId="{35CBF7DA-BF5E-4A1E-B51B-49F2D0783474}" dt="2023-03-14T20:30:55.191" v="939" actId="33524"/>
        <pc:sldMkLst>
          <pc:docMk/>
          <pc:sldMk cId="3181421507" sldId="258"/>
        </pc:sldMkLst>
        <pc:spChg chg="mod">
          <ac:chgData name="daniel walters" userId="2ef5d1534977920b" providerId="LiveId" clId="{35CBF7DA-BF5E-4A1E-B51B-49F2D0783474}" dt="2023-03-14T18:08:26.337" v="117" actId="20577"/>
          <ac:spMkLst>
            <pc:docMk/>
            <pc:sldMk cId="3181421507" sldId="258"/>
            <ac:spMk id="2" creationId="{87FDB3AE-5B5D-E20B-09A4-AA9764E2D7B0}"/>
          </ac:spMkLst>
        </pc:spChg>
        <pc:spChg chg="del mod">
          <ac:chgData name="daniel walters" userId="2ef5d1534977920b" providerId="LiveId" clId="{35CBF7DA-BF5E-4A1E-B51B-49F2D0783474}" dt="2023-03-14T20:30:47.945" v="938" actId="26606"/>
          <ac:spMkLst>
            <pc:docMk/>
            <pc:sldMk cId="3181421507" sldId="258"/>
            <ac:spMk id="3" creationId="{ECD203E8-D999-190A-7C19-BD7A15CD1DCF}"/>
          </ac:spMkLst>
        </pc:spChg>
        <pc:spChg chg="add del">
          <ac:chgData name="daniel walters" userId="2ef5d1534977920b" providerId="LiveId" clId="{35CBF7DA-BF5E-4A1E-B51B-49F2D0783474}" dt="2023-03-14T20:30:47.945" v="938" actId="26606"/>
          <ac:spMkLst>
            <pc:docMk/>
            <pc:sldMk cId="3181421507" sldId="258"/>
            <ac:spMk id="8" creationId="{E009DD9B-5EE2-4C0D-8B2B-351C8C102205}"/>
          </ac:spMkLst>
        </pc:spChg>
        <pc:spChg chg="add del">
          <ac:chgData name="daniel walters" userId="2ef5d1534977920b" providerId="LiveId" clId="{35CBF7DA-BF5E-4A1E-B51B-49F2D0783474}" dt="2023-03-14T20:30:47.945" v="938" actId="26606"/>
          <ac:spMkLst>
            <pc:docMk/>
            <pc:sldMk cId="3181421507" sldId="258"/>
            <ac:spMk id="10" creationId="{E720DB99-7745-4E75-9D96-AAB6D55C531E}"/>
          </ac:spMkLst>
        </pc:spChg>
        <pc:spChg chg="add del">
          <ac:chgData name="daniel walters" userId="2ef5d1534977920b" providerId="LiveId" clId="{35CBF7DA-BF5E-4A1E-B51B-49F2D0783474}" dt="2023-03-14T20:30:47.945" v="938" actId="26606"/>
          <ac:spMkLst>
            <pc:docMk/>
            <pc:sldMk cId="3181421507" sldId="258"/>
            <ac:spMk id="12" creationId="{D68803C4-E159-4360-B7BB-74205C8F782D}"/>
          </ac:spMkLst>
        </pc:spChg>
        <pc:spChg chg="add del">
          <ac:chgData name="daniel walters" userId="2ef5d1534977920b" providerId="LiveId" clId="{35CBF7DA-BF5E-4A1E-B51B-49F2D0783474}" dt="2023-03-14T20:30:47.945" v="938" actId="26606"/>
          <ac:spMkLst>
            <pc:docMk/>
            <pc:sldMk cId="3181421507" sldId="258"/>
            <ac:spMk id="14" creationId="{504B0465-3B07-49BF-BEA7-D81476246293}"/>
          </ac:spMkLst>
        </pc:spChg>
        <pc:spChg chg="add del">
          <ac:chgData name="daniel walters" userId="2ef5d1534977920b" providerId="LiveId" clId="{35CBF7DA-BF5E-4A1E-B51B-49F2D0783474}" dt="2023-03-14T20:30:47.945" v="938" actId="26606"/>
          <ac:spMkLst>
            <pc:docMk/>
            <pc:sldMk cId="3181421507" sldId="258"/>
            <ac:spMk id="16" creationId="{49B7FFA5-14CB-4A4F-9BCC-CA3AA5D9D276}"/>
          </ac:spMkLst>
        </pc:spChg>
        <pc:spChg chg="add del">
          <ac:chgData name="daniel walters" userId="2ef5d1534977920b" providerId="LiveId" clId="{35CBF7DA-BF5E-4A1E-B51B-49F2D0783474}" dt="2023-03-14T20:30:47.945" v="938" actId="26606"/>
          <ac:spMkLst>
            <pc:docMk/>
            <pc:sldMk cId="3181421507" sldId="258"/>
            <ac:spMk id="18" creationId="{04E48745-7512-4EC2-9E20-9092D12150CA}"/>
          </ac:spMkLst>
        </pc:spChg>
        <pc:spChg chg="add">
          <ac:chgData name="daniel walters" userId="2ef5d1534977920b" providerId="LiveId" clId="{35CBF7DA-BF5E-4A1E-B51B-49F2D0783474}" dt="2023-03-14T20:30:47.945" v="938" actId="26606"/>
          <ac:spMkLst>
            <pc:docMk/>
            <pc:sldMk cId="3181421507" sldId="258"/>
            <ac:spMk id="24" creationId="{3FD711E9-7F79-40A9-8D9E-4AE293C154A5}"/>
          </ac:spMkLst>
        </pc:spChg>
        <pc:graphicFrameChg chg="add mod">
          <ac:chgData name="daniel walters" userId="2ef5d1534977920b" providerId="LiveId" clId="{35CBF7DA-BF5E-4A1E-B51B-49F2D0783474}" dt="2023-03-14T20:30:55.191" v="939" actId="33524"/>
          <ac:graphicFrameMkLst>
            <pc:docMk/>
            <pc:sldMk cId="3181421507" sldId="258"/>
            <ac:graphicFrameMk id="20" creationId="{837F6259-BCEB-5874-4FA2-99D9669CEEBC}"/>
          </ac:graphicFrameMkLst>
        </pc:graphicFrameChg>
      </pc:sldChg>
      <pc:sldChg chg="addSp delSp modSp new mod setBg modNotesTx">
        <pc:chgData name="daniel walters" userId="2ef5d1534977920b" providerId="LiveId" clId="{35CBF7DA-BF5E-4A1E-B51B-49F2D0783474}" dt="2023-03-15T05:35:48.743" v="2207" actId="26606"/>
        <pc:sldMkLst>
          <pc:docMk/>
          <pc:sldMk cId="1806579477" sldId="259"/>
        </pc:sldMkLst>
        <pc:spChg chg="mod">
          <ac:chgData name="daniel walters" userId="2ef5d1534977920b" providerId="LiveId" clId="{35CBF7DA-BF5E-4A1E-B51B-49F2D0783474}" dt="2023-03-15T05:35:48.743" v="2207" actId="26606"/>
          <ac:spMkLst>
            <pc:docMk/>
            <pc:sldMk cId="1806579477" sldId="259"/>
            <ac:spMk id="2" creationId="{FCA632FE-2A93-A6CA-E917-8CBAC4A41791}"/>
          </ac:spMkLst>
        </pc:spChg>
        <pc:spChg chg="del mod">
          <ac:chgData name="daniel walters" userId="2ef5d1534977920b" providerId="LiveId" clId="{35CBF7DA-BF5E-4A1E-B51B-49F2D0783474}" dt="2023-03-15T05:35:48.743" v="2207" actId="26606"/>
          <ac:spMkLst>
            <pc:docMk/>
            <pc:sldMk cId="1806579477" sldId="259"/>
            <ac:spMk id="3" creationId="{D00DBC18-8494-DA82-7312-2895B9F60394}"/>
          </ac:spMkLst>
        </pc:spChg>
        <pc:spChg chg="add">
          <ac:chgData name="daniel walters" userId="2ef5d1534977920b" providerId="LiveId" clId="{35CBF7DA-BF5E-4A1E-B51B-49F2D0783474}" dt="2023-03-15T05:35:48.743" v="2207" actId="26606"/>
          <ac:spMkLst>
            <pc:docMk/>
            <pc:sldMk cId="1806579477" sldId="259"/>
            <ac:spMk id="9" creationId="{3FD711E9-7F79-40A9-8D9E-4AE293C154A5}"/>
          </ac:spMkLst>
        </pc:spChg>
        <pc:graphicFrameChg chg="add">
          <ac:chgData name="daniel walters" userId="2ef5d1534977920b" providerId="LiveId" clId="{35CBF7DA-BF5E-4A1E-B51B-49F2D0783474}" dt="2023-03-15T05:35:48.743" v="2207" actId="26606"/>
          <ac:graphicFrameMkLst>
            <pc:docMk/>
            <pc:sldMk cId="1806579477" sldId="259"/>
            <ac:graphicFrameMk id="5" creationId="{4674C5F3-873F-F74E-CD17-A028F916AEE2}"/>
          </ac:graphicFrameMkLst>
        </pc:graphicFrameChg>
      </pc:sldChg>
      <pc:sldChg chg="addSp delSp modSp new mod setBg modNotesTx">
        <pc:chgData name="daniel walters" userId="2ef5d1534977920b" providerId="LiveId" clId="{35CBF7DA-BF5E-4A1E-B51B-49F2D0783474}" dt="2023-03-15T06:07:31.289" v="3186" actId="1076"/>
        <pc:sldMkLst>
          <pc:docMk/>
          <pc:sldMk cId="2921584805" sldId="260"/>
        </pc:sldMkLst>
        <pc:spChg chg="mod">
          <ac:chgData name="daniel walters" userId="2ef5d1534977920b" providerId="LiveId" clId="{35CBF7DA-BF5E-4A1E-B51B-49F2D0783474}" dt="2023-03-15T06:06:40.937" v="3179" actId="26606"/>
          <ac:spMkLst>
            <pc:docMk/>
            <pc:sldMk cId="2921584805" sldId="260"/>
            <ac:spMk id="2" creationId="{7010333D-82BF-C38E-97AF-D364B7ED5462}"/>
          </ac:spMkLst>
        </pc:spChg>
        <pc:spChg chg="add del mod">
          <ac:chgData name="daniel walters" userId="2ef5d1534977920b" providerId="LiveId" clId="{35CBF7DA-BF5E-4A1E-B51B-49F2D0783474}" dt="2023-03-15T06:06:40.937" v="3179" actId="26606"/>
          <ac:spMkLst>
            <pc:docMk/>
            <pc:sldMk cId="2921584805" sldId="260"/>
            <ac:spMk id="3" creationId="{9F2F2AB0-434B-62AB-3A77-60C3E6D2ABA8}"/>
          </ac:spMkLst>
        </pc:spChg>
        <pc:spChg chg="add">
          <ac:chgData name="daniel walters" userId="2ef5d1534977920b" providerId="LiveId" clId="{35CBF7DA-BF5E-4A1E-B51B-49F2D0783474}" dt="2023-03-15T06:06:40.937" v="3179" actId="26606"/>
          <ac:spMkLst>
            <pc:docMk/>
            <pc:sldMk cId="2921584805" sldId="260"/>
            <ac:spMk id="8" creationId="{E009DD9B-5EE2-4C0D-8B2B-351C8C102205}"/>
          </ac:spMkLst>
        </pc:spChg>
        <pc:spChg chg="add del">
          <ac:chgData name="daniel walters" userId="2ef5d1534977920b" providerId="LiveId" clId="{35CBF7DA-BF5E-4A1E-B51B-49F2D0783474}" dt="2023-03-15T06:06:40.783" v="3178" actId="26606"/>
          <ac:spMkLst>
            <pc:docMk/>
            <pc:sldMk cId="2921584805" sldId="260"/>
            <ac:spMk id="9" creationId="{7F436110-A18F-4051-A35C-BC7FA676BE66}"/>
          </ac:spMkLst>
        </pc:spChg>
        <pc:spChg chg="add">
          <ac:chgData name="daniel walters" userId="2ef5d1534977920b" providerId="LiveId" clId="{35CBF7DA-BF5E-4A1E-B51B-49F2D0783474}" dt="2023-03-15T06:06:40.937" v="3179" actId="26606"/>
          <ac:spMkLst>
            <pc:docMk/>
            <pc:sldMk cId="2921584805" sldId="260"/>
            <ac:spMk id="10" creationId="{E720DB99-7745-4E75-9D96-AAB6D55C531E}"/>
          </ac:spMkLst>
        </pc:spChg>
        <pc:spChg chg="add mod">
          <ac:chgData name="daniel walters" userId="2ef5d1534977920b" providerId="LiveId" clId="{35CBF7DA-BF5E-4A1E-B51B-49F2D0783474}" dt="2023-03-15T06:06:47.373" v="3182" actId="14100"/>
          <ac:spMkLst>
            <pc:docMk/>
            <pc:sldMk cId="2921584805" sldId="260"/>
            <ac:spMk id="11" creationId="{9F2F2AB0-434B-62AB-3A77-60C3E6D2ABA8}"/>
          </ac:spMkLst>
        </pc:spChg>
        <pc:spChg chg="add">
          <ac:chgData name="daniel walters" userId="2ef5d1534977920b" providerId="LiveId" clId="{35CBF7DA-BF5E-4A1E-B51B-49F2D0783474}" dt="2023-03-15T06:06:40.937" v="3179" actId="26606"/>
          <ac:spMkLst>
            <pc:docMk/>
            <pc:sldMk cId="2921584805" sldId="260"/>
            <ac:spMk id="12" creationId="{D68803C4-E159-4360-B7BB-74205C8F782D}"/>
          </ac:spMkLst>
        </pc:spChg>
        <pc:spChg chg="add">
          <ac:chgData name="daniel walters" userId="2ef5d1534977920b" providerId="LiveId" clId="{35CBF7DA-BF5E-4A1E-B51B-49F2D0783474}" dt="2023-03-15T06:06:40.937" v="3179" actId="26606"/>
          <ac:spMkLst>
            <pc:docMk/>
            <pc:sldMk cId="2921584805" sldId="260"/>
            <ac:spMk id="14" creationId="{504B0465-3B07-49BF-BEA7-D81476246293}"/>
          </ac:spMkLst>
        </pc:spChg>
        <pc:spChg chg="add">
          <ac:chgData name="daniel walters" userId="2ef5d1534977920b" providerId="LiveId" clId="{35CBF7DA-BF5E-4A1E-B51B-49F2D0783474}" dt="2023-03-15T06:06:40.937" v="3179" actId="26606"/>
          <ac:spMkLst>
            <pc:docMk/>
            <pc:sldMk cId="2921584805" sldId="260"/>
            <ac:spMk id="16" creationId="{49B7FFA5-14CB-4A4F-9BCC-CA3AA5D9D276}"/>
          </ac:spMkLst>
        </pc:spChg>
        <pc:spChg chg="add">
          <ac:chgData name="daniel walters" userId="2ef5d1534977920b" providerId="LiveId" clId="{35CBF7DA-BF5E-4A1E-B51B-49F2D0783474}" dt="2023-03-15T06:06:40.937" v="3179" actId="26606"/>
          <ac:spMkLst>
            <pc:docMk/>
            <pc:sldMk cId="2921584805" sldId="260"/>
            <ac:spMk id="18" creationId="{04E48745-7512-4EC2-9E20-9092D12150CA}"/>
          </ac:spMkLst>
        </pc:spChg>
        <pc:graphicFrameChg chg="add del">
          <ac:chgData name="daniel walters" userId="2ef5d1534977920b" providerId="LiveId" clId="{35CBF7DA-BF5E-4A1E-B51B-49F2D0783474}" dt="2023-03-15T06:06:40.783" v="3178" actId="26606"/>
          <ac:graphicFrameMkLst>
            <pc:docMk/>
            <pc:sldMk cId="2921584805" sldId="260"/>
            <ac:graphicFrameMk id="5" creationId="{E6752337-CF07-5100-AD98-D8364567A337}"/>
          </ac:graphicFrameMkLst>
        </pc:graphicFrameChg>
        <pc:picChg chg="add mod">
          <ac:chgData name="daniel walters" userId="2ef5d1534977920b" providerId="LiveId" clId="{35CBF7DA-BF5E-4A1E-B51B-49F2D0783474}" dt="2023-03-15T06:07:31.289" v="3186" actId="1076"/>
          <ac:picMkLst>
            <pc:docMk/>
            <pc:sldMk cId="2921584805" sldId="260"/>
            <ac:picMk id="4" creationId="{BC7D8471-E5CF-E74A-49A2-5F8A5471F9DC}"/>
          </ac:picMkLst>
        </pc:picChg>
      </pc:sldChg>
      <pc:sldChg chg="addSp modSp new mod setBg modNotesTx">
        <pc:chgData name="daniel walters" userId="2ef5d1534977920b" providerId="LiveId" clId="{35CBF7DA-BF5E-4A1E-B51B-49F2D0783474}" dt="2023-03-15T06:41:25.176" v="4848" actId="20577"/>
        <pc:sldMkLst>
          <pc:docMk/>
          <pc:sldMk cId="1427948829" sldId="261"/>
        </pc:sldMkLst>
        <pc:spChg chg="mod">
          <ac:chgData name="daniel walters" userId="2ef5d1534977920b" providerId="LiveId" clId="{35CBF7DA-BF5E-4A1E-B51B-49F2D0783474}" dt="2023-03-15T06:20:03.187" v="3925" actId="403"/>
          <ac:spMkLst>
            <pc:docMk/>
            <pc:sldMk cId="1427948829" sldId="261"/>
            <ac:spMk id="2" creationId="{463DA4FB-62A7-03F2-376E-F0E27CFAF81C}"/>
          </ac:spMkLst>
        </pc:spChg>
        <pc:spChg chg="mod ord">
          <ac:chgData name="daniel walters" userId="2ef5d1534977920b" providerId="LiveId" clId="{35CBF7DA-BF5E-4A1E-B51B-49F2D0783474}" dt="2023-03-15T06:20:39.368" v="3995" actId="20577"/>
          <ac:spMkLst>
            <pc:docMk/>
            <pc:sldMk cId="1427948829" sldId="261"/>
            <ac:spMk id="3" creationId="{88C88CC7-B4BB-F17A-C306-B6FAB1752FD5}"/>
          </ac:spMkLst>
        </pc:spChg>
        <pc:spChg chg="add">
          <ac:chgData name="daniel walters" userId="2ef5d1534977920b" providerId="LiveId" clId="{35CBF7DA-BF5E-4A1E-B51B-49F2D0783474}" dt="2023-03-15T06:19:30.787" v="3909" actId="26606"/>
          <ac:spMkLst>
            <pc:docMk/>
            <pc:sldMk cId="1427948829" sldId="261"/>
            <ac:spMk id="9" creationId="{F3AF35CD-DA30-4E34-B0F3-32C27766DA05}"/>
          </ac:spMkLst>
        </pc:spChg>
        <pc:grpChg chg="add">
          <ac:chgData name="daniel walters" userId="2ef5d1534977920b" providerId="LiveId" clId="{35CBF7DA-BF5E-4A1E-B51B-49F2D0783474}" dt="2023-03-15T06:19:30.787" v="3909" actId="26606"/>
          <ac:grpSpMkLst>
            <pc:docMk/>
            <pc:sldMk cId="1427948829" sldId="261"/>
            <ac:grpSpMk id="11" creationId="{BCFC42DC-2C46-47C4-BC61-530557385DBD}"/>
          </ac:grpSpMkLst>
        </pc:grpChg>
        <pc:picChg chg="add mod">
          <ac:chgData name="daniel walters" userId="2ef5d1534977920b" providerId="LiveId" clId="{35CBF7DA-BF5E-4A1E-B51B-49F2D0783474}" dt="2023-03-15T06:19:30.787" v="3909" actId="26606"/>
          <ac:picMkLst>
            <pc:docMk/>
            <pc:sldMk cId="1427948829" sldId="261"/>
            <ac:picMk id="4" creationId="{2C07A679-55D4-9CEC-9EFE-405B4D17E741}"/>
          </ac:picMkLst>
        </pc:picChg>
      </pc:sldChg>
      <pc:sldChg chg="addSp modSp new mod setBg modNotesTx">
        <pc:chgData name="daniel walters" userId="2ef5d1534977920b" providerId="LiveId" clId="{35CBF7DA-BF5E-4A1E-B51B-49F2D0783474}" dt="2023-03-15T06:45:29.151" v="5222" actId="20577"/>
        <pc:sldMkLst>
          <pc:docMk/>
          <pc:sldMk cId="3519728498" sldId="262"/>
        </pc:sldMkLst>
        <pc:spChg chg="mod">
          <ac:chgData name="daniel walters" userId="2ef5d1534977920b" providerId="LiveId" clId="{35CBF7DA-BF5E-4A1E-B51B-49F2D0783474}" dt="2023-03-15T06:40:16.276" v="4826" actId="26606"/>
          <ac:spMkLst>
            <pc:docMk/>
            <pc:sldMk cId="3519728498" sldId="262"/>
            <ac:spMk id="2" creationId="{D5BA3099-4366-043F-4671-141EB1B807BF}"/>
          </ac:spMkLst>
        </pc:spChg>
        <pc:spChg chg="mod">
          <ac:chgData name="daniel walters" userId="2ef5d1534977920b" providerId="LiveId" clId="{35CBF7DA-BF5E-4A1E-B51B-49F2D0783474}" dt="2023-03-15T06:41:11.817" v="4845" actId="20577"/>
          <ac:spMkLst>
            <pc:docMk/>
            <pc:sldMk cId="3519728498" sldId="262"/>
            <ac:spMk id="3" creationId="{FF6732E3-0A7A-FC0E-C0CB-88BFD0BF3260}"/>
          </ac:spMkLst>
        </pc:spChg>
        <pc:spChg chg="add">
          <ac:chgData name="daniel walters" userId="2ef5d1534977920b" providerId="LiveId" clId="{35CBF7DA-BF5E-4A1E-B51B-49F2D0783474}" dt="2023-03-15T06:40:16.276" v="4826" actId="26606"/>
          <ac:spMkLst>
            <pc:docMk/>
            <pc:sldMk cId="3519728498" sldId="262"/>
            <ac:spMk id="8" creationId="{4FCA88C2-C73C-4062-A097-8FBCE3090BEA}"/>
          </ac:spMkLst>
        </pc:spChg>
        <pc:spChg chg="add">
          <ac:chgData name="daniel walters" userId="2ef5d1534977920b" providerId="LiveId" clId="{35CBF7DA-BF5E-4A1E-B51B-49F2D0783474}" dt="2023-03-15T06:40:16.276" v="4826" actId="26606"/>
          <ac:spMkLst>
            <pc:docMk/>
            <pc:sldMk cId="3519728498" sldId="262"/>
            <ac:spMk id="10" creationId="{83981C21-E132-4402-B31B-D725C1CE77D2}"/>
          </ac:spMkLst>
        </pc:spChg>
        <pc:spChg chg="add">
          <ac:chgData name="daniel walters" userId="2ef5d1534977920b" providerId="LiveId" clId="{35CBF7DA-BF5E-4A1E-B51B-49F2D0783474}" dt="2023-03-15T06:40:16.276" v="4826" actId="26606"/>
          <ac:spMkLst>
            <pc:docMk/>
            <pc:sldMk cId="3519728498" sldId="262"/>
            <ac:spMk id="12" creationId="{6A685C77-4E84-486A-9AE5-F3635BE98EFB}"/>
          </ac:spMkLst>
        </pc:spChg>
        <pc:spChg chg="add">
          <ac:chgData name="daniel walters" userId="2ef5d1534977920b" providerId="LiveId" clId="{35CBF7DA-BF5E-4A1E-B51B-49F2D0783474}" dt="2023-03-15T06:40:16.276" v="4826" actId="26606"/>
          <ac:spMkLst>
            <pc:docMk/>
            <pc:sldMk cId="3519728498" sldId="262"/>
            <ac:spMk id="14" creationId="{E55C1C3E-5158-47F3-8FD9-14B22C3E6EAD}"/>
          </ac:spMkLst>
        </pc:spChg>
        <pc:picChg chg="add mod">
          <ac:chgData name="daniel walters" userId="2ef5d1534977920b" providerId="LiveId" clId="{35CBF7DA-BF5E-4A1E-B51B-49F2D0783474}" dt="2023-03-15T06:41:09.561" v="4843" actId="1076"/>
          <ac:picMkLst>
            <pc:docMk/>
            <pc:sldMk cId="3519728498" sldId="262"/>
            <ac:picMk id="4" creationId="{12887126-CDD4-C404-DBC6-EAF6AE32AE9B}"/>
          </ac:picMkLst>
        </pc:picChg>
      </pc:sldChg>
      <pc:sldChg chg="addSp delSp modSp new mod setBg modNotesTx">
        <pc:chgData name="daniel walters" userId="2ef5d1534977920b" providerId="LiveId" clId="{35CBF7DA-BF5E-4A1E-B51B-49F2D0783474}" dt="2023-03-15T07:04:02.139" v="5871" actId="404"/>
        <pc:sldMkLst>
          <pc:docMk/>
          <pc:sldMk cId="3306284389" sldId="263"/>
        </pc:sldMkLst>
        <pc:spChg chg="mod">
          <ac:chgData name="daniel walters" userId="2ef5d1534977920b" providerId="LiveId" clId="{35CBF7DA-BF5E-4A1E-B51B-49F2D0783474}" dt="2023-03-15T07:03:56.502" v="5867" actId="26606"/>
          <ac:spMkLst>
            <pc:docMk/>
            <pc:sldMk cId="3306284389" sldId="263"/>
            <ac:spMk id="2" creationId="{842E6033-2A6F-FEAE-7005-9004715B25A1}"/>
          </ac:spMkLst>
        </pc:spChg>
        <pc:spChg chg="mod ord">
          <ac:chgData name="daniel walters" userId="2ef5d1534977920b" providerId="LiveId" clId="{35CBF7DA-BF5E-4A1E-B51B-49F2D0783474}" dt="2023-03-15T07:04:02.139" v="5871" actId="404"/>
          <ac:spMkLst>
            <pc:docMk/>
            <pc:sldMk cId="3306284389" sldId="263"/>
            <ac:spMk id="3" creationId="{8029E9A6-C72C-39F2-E235-5457678DB830}"/>
          </ac:spMkLst>
        </pc:spChg>
        <pc:spChg chg="add">
          <ac:chgData name="daniel walters" userId="2ef5d1534977920b" providerId="LiveId" clId="{35CBF7DA-BF5E-4A1E-B51B-49F2D0783474}" dt="2023-03-15T07:03:56.502" v="5867" actId="26606"/>
          <ac:spMkLst>
            <pc:docMk/>
            <pc:sldMk cId="3306284389" sldId="263"/>
            <ac:spMk id="10" creationId="{D8AFD15B-CF29-4306-884F-47675092F91F}"/>
          </ac:spMkLst>
        </pc:spChg>
        <pc:spChg chg="add">
          <ac:chgData name="daniel walters" userId="2ef5d1534977920b" providerId="LiveId" clId="{35CBF7DA-BF5E-4A1E-B51B-49F2D0783474}" dt="2023-03-15T07:03:56.502" v="5867" actId="26606"/>
          <ac:spMkLst>
            <pc:docMk/>
            <pc:sldMk cId="3306284389" sldId="263"/>
            <ac:spMk id="12" creationId="{96349AB3-1BD3-41E1-8979-1DBDCB5CDCF9}"/>
          </ac:spMkLst>
        </pc:spChg>
        <pc:grpChg chg="add">
          <ac:chgData name="daniel walters" userId="2ef5d1534977920b" providerId="LiveId" clId="{35CBF7DA-BF5E-4A1E-B51B-49F2D0783474}" dt="2023-03-15T07:03:56.502" v="5867" actId="26606"/>
          <ac:grpSpMkLst>
            <pc:docMk/>
            <pc:sldMk cId="3306284389" sldId="263"/>
            <ac:grpSpMk id="14" creationId="{54CA915D-BDF0-41F8-B00E-FB186EFF7BD6}"/>
          </ac:grpSpMkLst>
        </pc:grpChg>
        <pc:picChg chg="add del mod">
          <ac:chgData name="daniel walters" userId="2ef5d1534977920b" providerId="LiveId" clId="{35CBF7DA-BF5E-4A1E-B51B-49F2D0783474}" dt="2023-03-15T07:03:31.527" v="5864" actId="478"/>
          <ac:picMkLst>
            <pc:docMk/>
            <pc:sldMk cId="3306284389" sldId="263"/>
            <ac:picMk id="4" creationId="{0A1DDEA7-3335-A52E-DBBA-4463FB22E4AC}"/>
          </ac:picMkLst>
        </pc:picChg>
        <pc:picChg chg="add mod">
          <ac:chgData name="daniel walters" userId="2ef5d1534977920b" providerId="LiveId" clId="{35CBF7DA-BF5E-4A1E-B51B-49F2D0783474}" dt="2023-03-15T07:03:56.502" v="5867" actId="26606"/>
          <ac:picMkLst>
            <pc:docMk/>
            <pc:sldMk cId="3306284389" sldId="263"/>
            <ac:picMk id="5" creationId="{686FB1E1-12EF-FA84-AE9A-C331F688CD8D}"/>
          </ac:picMkLst>
        </pc:picChg>
      </pc:sldChg>
      <pc:sldChg chg="addSp modSp new mod setBg modNotesTx">
        <pc:chgData name="daniel walters" userId="2ef5d1534977920b" providerId="LiveId" clId="{35CBF7DA-BF5E-4A1E-B51B-49F2D0783474}" dt="2023-03-15T07:12:31.974" v="6993" actId="403"/>
        <pc:sldMkLst>
          <pc:docMk/>
          <pc:sldMk cId="4125992088" sldId="264"/>
        </pc:sldMkLst>
        <pc:spChg chg="mod">
          <ac:chgData name="daniel walters" userId="2ef5d1534977920b" providerId="LiveId" clId="{35CBF7DA-BF5E-4A1E-B51B-49F2D0783474}" dt="2023-03-15T07:12:27.164" v="6992" actId="26606"/>
          <ac:spMkLst>
            <pc:docMk/>
            <pc:sldMk cId="4125992088" sldId="264"/>
            <ac:spMk id="2" creationId="{F57AC202-74D5-5EAF-E5DC-DCEAF40C9ACB}"/>
          </ac:spMkLst>
        </pc:spChg>
        <pc:spChg chg="mod">
          <ac:chgData name="daniel walters" userId="2ef5d1534977920b" providerId="LiveId" clId="{35CBF7DA-BF5E-4A1E-B51B-49F2D0783474}" dt="2023-03-15T07:12:31.974" v="6993" actId="403"/>
          <ac:spMkLst>
            <pc:docMk/>
            <pc:sldMk cId="4125992088" sldId="264"/>
            <ac:spMk id="3" creationId="{62730A6E-FE2B-D3FC-3CBB-95129FE11781}"/>
          </ac:spMkLst>
        </pc:spChg>
        <pc:spChg chg="add">
          <ac:chgData name="daniel walters" userId="2ef5d1534977920b" providerId="LiveId" clId="{35CBF7DA-BF5E-4A1E-B51B-49F2D0783474}" dt="2023-03-15T07:12:27.164" v="6992" actId="26606"/>
          <ac:spMkLst>
            <pc:docMk/>
            <pc:sldMk cId="4125992088" sldId="264"/>
            <ac:spMk id="8" creationId="{3C06EAFD-0C69-4B3B-BEA7-E7E11DDF9C43}"/>
          </ac:spMkLst>
        </pc:spChg>
        <pc:spChg chg="add">
          <ac:chgData name="daniel walters" userId="2ef5d1534977920b" providerId="LiveId" clId="{35CBF7DA-BF5E-4A1E-B51B-49F2D0783474}" dt="2023-03-15T07:12:27.164" v="6992" actId="26606"/>
          <ac:spMkLst>
            <pc:docMk/>
            <pc:sldMk cId="4125992088" sldId="264"/>
            <ac:spMk id="10" creationId="{A4066C89-42FB-4624-9AFE-3A31B36491B5}"/>
          </ac:spMkLst>
        </pc:spChg>
        <pc:spChg chg="add">
          <ac:chgData name="daniel walters" userId="2ef5d1534977920b" providerId="LiveId" clId="{35CBF7DA-BF5E-4A1E-B51B-49F2D0783474}" dt="2023-03-15T07:12:27.164" v="6992" actId="26606"/>
          <ac:spMkLst>
            <pc:docMk/>
            <pc:sldMk cId="4125992088" sldId="264"/>
            <ac:spMk id="12" creationId="{BA218FBC-B2D6-48CA-9289-C4110162EDAD}"/>
          </ac:spMkLst>
        </pc:spChg>
        <pc:spChg chg="add">
          <ac:chgData name="daniel walters" userId="2ef5d1534977920b" providerId="LiveId" clId="{35CBF7DA-BF5E-4A1E-B51B-49F2D0783474}" dt="2023-03-15T07:12:27.164" v="6992" actId="26606"/>
          <ac:spMkLst>
            <pc:docMk/>
            <pc:sldMk cId="4125992088" sldId="264"/>
            <ac:spMk id="14" creationId="{2DED9084-49DA-4911-ACB7-5F9E4DEFA03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5471C0-AE25-43AE-835C-420AB484A53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47BBB0C-1170-403F-BD5D-1AEC3D008C57}">
      <dgm:prSet/>
      <dgm:spPr/>
      <dgm:t>
        <a:bodyPr/>
        <a:lstStyle/>
        <a:p>
          <a:r>
            <a:rPr lang="en-GB" dirty="0"/>
            <a:t>The roman republic had a citizen's army like the Greek states. </a:t>
          </a:r>
          <a:endParaRPr lang="en-US" dirty="0"/>
        </a:p>
      </dgm:t>
    </dgm:pt>
    <dgm:pt modelId="{40DF1E57-8544-4013-8DC3-F4D96F146EBC}" type="parTrans" cxnId="{757EFE88-3F30-45BB-9ADB-F79DC5F131D2}">
      <dgm:prSet/>
      <dgm:spPr/>
      <dgm:t>
        <a:bodyPr/>
        <a:lstStyle/>
        <a:p>
          <a:endParaRPr lang="en-US"/>
        </a:p>
      </dgm:t>
    </dgm:pt>
    <dgm:pt modelId="{942879C8-453A-4BB7-B59C-002A393B62B2}" type="sibTrans" cxnId="{757EFE88-3F30-45BB-9ADB-F79DC5F131D2}">
      <dgm:prSet/>
      <dgm:spPr/>
      <dgm:t>
        <a:bodyPr/>
        <a:lstStyle/>
        <a:p>
          <a:endParaRPr lang="en-US"/>
        </a:p>
      </dgm:t>
    </dgm:pt>
    <dgm:pt modelId="{76870F56-F16E-47C7-BA20-84B21AC6BD6C}">
      <dgm:prSet/>
      <dgm:spPr/>
      <dgm:t>
        <a:bodyPr/>
        <a:lstStyle/>
        <a:p>
          <a:r>
            <a:rPr lang="en-GB" dirty="0"/>
            <a:t>Generally, a roman citizen was forced to serve 16 years in the army.</a:t>
          </a:r>
          <a:endParaRPr lang="en-US" dirty="0"/>
        </a:p>
      </dgm:t>
    </dgm:pt>
    <dgm:pt modelId="{56B6349D-6907-4B3C-AE99-04091931F745}" type="parTrans" cxnId="{9419F39E-3EF8-477E-92B6-665CAE8CC949}">
      <dgm:prSet/>
      <dgm:spPr/>
      <dgm:t>
        <a:bodyPr/>
        <a:lstStyle/>
        <a:p>
          <a:endParaRPr lang="en-US"/>
        </a:p>
      </dgm:t>
    </dgm:pt>
    <dgm:pt modelId="{3E36A759-5AA3-4C52-8457-88F75F6842A8}" type="sibTrans" cxnId="{9419F39E-3EF8-477E-92B6-665CAE8CC949}">
      <dgm:prSet/>
      <dgm:spPr/>
      <dgm:t>
        <a:bodyPr/>
        <a:lstStyle/>
        <a:p>
          <a:endParaRPr lang="en-US"/>
        </a:p>
      </dgm:t>
    </dgm:pt>
    <dgm:pt modelId="{59424E55-20D7-45A3-ADDD-37D8A236AE31}">
      <dgm:prSet/>
      <dgm:spPr/>
      <dgm:t>
        <a:bodyPr/>
        <a:lstStyle/>
        <a:p>
          <a:r>
            <a:rPr lang="en-GB"/>
            <a:t>By the end of the 2</a:t>
          </a:r>
          <a:r>
            <a:rPr lang="en-GB" baseline="30000"/>
            <a:t>nd</a:t>
          </a:r>
          <a:r>
            <a:rPr lang="en-GB"/>
            <a:t> century bc romans levied 4 legions.</a:t>
          </a:r>
          <a:endParaRPr lang="en-US"/>
        </a:p>
      </dgm:t>
    </dgm:pt>
    <dgm:pt modelId="{D2231A03-55F2-4B2F-9AD7-0B0E0E075AB9}" type="parTrans" cxnId="{D264052E-AF59-4655-9746-43DE46093137}">
      <dgm:prSet/>
      <dgm:spPr/>
      <dgm:t>
        <a:bodyPr/>
        <a:lstStyle/>
        <a:p>
          <a:endParaRPr lang="en-US"/>
        </a:p>
      </dgm:t>
    </dgm:pt>
    <dgm:pt modelId="{42B8F1D4-8B5A-4FA2-AE17-E9D8BD3EEC7F}" type="sibTrans" cxnId="{D264052E-AF59-4655-9746-43DE46093137}">
      <dgm:prSet/>
      <dgm:spPr/>
      <dgm:t>
        <a:bodyPr/>
        <a:lstStyle/>
        <a:p>
          <a:endParaRPr lang="en-US"/>
        </a:p>
      </dgm:t>
    </dgm:pt>
    <dgm:pt modelId="{864256FA-BD0F-4022-9FC5-60D47543E4C2}" type="pres">
      <dgm:prSet presAssocID="{3D5471C0-AE25-43AE-835C-420AB484A53D}" presName="outerComposite" presStyleCnt="0">
        <dgm:presLayoutVars>
          <dgm:chMax val="5"/>
          <dgm:dir/>
          <dgm:resizeHandles val="exact"/>
        </dgm:presLayoutVars>
      </dgm:prSet>
      <dgm:spPr/>
    </dgm:pt>
    <dgm:pt modelId="{9B160C5C-25F1-4361-82D6-D234A69DF318}" type="pres">
      <dgm:prSet presAssocID="{3D5471C0-AE25-43AE-835C-420AB484A53D}" presName="dummyMaxCanvas" presStyleCnt="0">
        <dgm:presLayoutVars/>
      </dgm:prSet>
      <dgm:spPr/>
    </dgm:pt>
    <dgm:pt modelId="{AE6AC8D5-BC65-4E3A-BF62-4A471D9571A7}" type="pres">
      <dgm:prSet presAssocID="{3D5471C0-AE25-43AE-835C-420AB484A53D}" presName="ThreeNodes_1" presStyleLbl="node1" presStyleIdx="0" presStyleCnt="3">
        <dgm:presLayoutVars>
          <dgm:bulletEnabled val="1"/>
        </dgm:presLayoutVars>
      </dgm:prSet>
      <dgm:spPr/>
    </dgm:pt>
    <dgm:pt modelId="{2BA033C6-4482-4E36-988B-6B2D17669B63}" type="pres">
      <dgm:prSet presAssocID="{3D5471C0-AE25-43AE-835C-420AB484A53D}" presName="ThreeNodes_2" presStyleLbl="node1" presStyleIdx="1" presStyleCnt="3">
        <dgm:presLayoutVars>
          <dgm:bulletEnabled val="1"/>
        </dgm:presLayoutVars>
      </dgm:prSet>
      <dgm:spPr/>
    </dgm:pt>
    <dgm:pt modelId="{B0F1B10E-CFCC-4DEF-9CF2-884A27ECA2D8}" type="pres">
      <dgm:prSet presAssocID="{3D5471C0-AE25-43AE-835C-420AB484A53D}" presName="ThreeNodes_3" presStyleLbl="node1" presStyleIdx="2" presStyleCnt="3">
        <dgm:presLayoutVars>
          <dgm:bulletEnabled val="1"/>
        </dgm:presLayoutVars>
      </dgm:prSet>
      <dgm:spPr/>
    </dgm:pt>
    <dgm:pt modelId="{242BC2B5-D558-4F85-B6CA-38F906E1A1E1}" type="pres">
      <dgm:prSet presAssocID="{3D5471C0-AE25-43AE-835C-420AB484A53D}" presName="ThreeConn_1-2" presStyleLbl="fgAccFollowNode1" presStyleIdx="0" presStyleCnt="2">
        <dgm:presLayoutVars>
          <dgm:bulletEnabled val="1"/>
        </dgm:presLayoutVars>
      </dgm:prSet>
      <dgm:spPr/>
    </dgm:pt>
    <dgm:pt modelId="{A6A86EB3-EA75-4E99-8195-FE289733705D}" type="pres">
      <dgm:prSet presAssocID="{3D5471C0-AE25-43AE-835C-420AB484A53D}" presName="ThreeConn_2-3" presStyleLbl="fgAccFollowNode1" presStyleIdx="1" presStyleCnt="2">
        <dgm:presLayoutVars>
          <dgm:bulletEnabled val="1"/>
        </dgm:presLayoutVars>
      </dgm:prSet>
      <dgm:spPr/>
    </dgm:pt>
    <dgm:pt modelId="{BD0056FF-16E6-4199-A937-576EADE825E1}" type="pres">
      <dgm:prSet presAssocID="{3D5471C0-AE25-43AE-835C-420AB484A53D}" presName="ThreeNodes_1_text" presStyleLbl="node1" presStyleIdx="2" presStyleCnt="3">
        <dgm:presLayoutVars>
          <dgm:bulletEnabled val="1"/>
        </dgm:presLayoutVars>
      </dgm:prSet>
      <dgm:spPr/>
    </dgm:pt>
    <dgm:pt modelId="{261329E8-EAAB-458A-A68D-9CE487933A3E}" type="pres">
      <dgm:prSet presAssocID="{3D5471C0-AE25-43AE-835C-420AB484A53D}" presName="ThreeNodes_2_text" presStyleLbl="node1" presStyleIdx="2" presStyleCnt="3">
        <dgm:presLayoutVars>
          <dgm:bulletEnabled val="1"/>
        </dgm:presLayoutVars>
      </dgm:prSet>
      <dgm:spPr/>
    </dgm:pt>
    <dgm:pt modelId="{AC64E148-95F4-4BDF-A272-53BD829FF559}" type="pres">
      <dgm:prSet presAssocID="{3D5471C0-AE25-43AE-835C-420AB484A53D}" presName="ThreeNodes_3_text" presStyleLbl="node1" presStyleIdx="2" presStyleCnt="3">
        <dgm:presLayoutVars>
          <dgm:bulletEnabled val="1"/>
        </dgm:presLayoutVars>
      </dgm:prSet>
      <dgm:spPr/>
    </dgm:pt>
  </dgm:ptLst>
  <dgm:cxnLst>
    <dgm:cxn modelId="{5C0B0C14-CF4E-4836-A2B9-47B14E707F47}" type="presOf" srcId="{76870F56-F16E-47C7-BA20-84B21AC6BD6C}" destId="{2BA033C6-4482-4E36-988B-6B2D17669B63}" srcOrd="0" destOrd="0" presId="urn:microsoft.com/office/officeart/2005/8/layout/vProcess5"/>
    <dgm:cxn modelId="{8EA97022-0F14-45F9-82E0-0A78E747EB2D}" type="presOf" srcId="{247BBB0C-1170-403F-BD5D-1AEC3D008C57}" destId="{BD0056FF-16E6-4199-A937-576EADE825E1}" srcOrd="1" destOrd="0" presId="urn:microsoft.com/office/officeart/2005/8/layout/vProcess5"/>
    <dgm:cxn modelId="{D264052E-AF59-4655-9746-43DE46093137}" srcId="{3D5471C0-AE25-43AE-835C-420AB484A53D}" destId="{59424E55-20D7-45A3-ADDD-37D8A236AE31}" srcOrd="2" destOrd="0" parTransId="{D2231A03-55F2-4B2F-9AD7-0B0E0E075AB9}" sibTransId="{42B8F1D4-8B5A-4FA2-AE17-E9D8BD3EEC7F}"/>
    <dgm:cxn modelId="{528DA03B-806D-4736-A6F4-2FE546426D8A}" type="presOf" srcId="{59424E55-20D7-45A3-ADDD-37D8A236AE31}" destId="{B0F1B10E-CFCC-4DEF-9CF2-884A27ECA2D8}" srcOrd="0" destOrd="0" presId="urn:microsoft.com/office/officeart/2005/8/layout/vProcess5"/>
    <dgm:cxn modelId="{96AF9E3C-B5F3-4972-AF88-55139EF570C4}" type="presOf" srcId="{3D5471C0-AE25-43AE-835C-420AB484A53D}" destId="{864256FA-BD0F-4022-9FC5-60D47543E4C2}" srcOrd="0" destOrd="0" presId="urn:microsoft.com/office/officeart/2005/8/layout/vProcess5"/>
    <dgm:cxn modelId="{20AAEB51-0352-4C05-837B-B681A2A854DF}" type="presOf" srcId="{59424E55-20D7-45A3-ADDD-37D8A236AE31}" destId="{AC64E148-95F4-4BDF-A272-53BD829FF559}" srcOrd="1" destOrd="0" presId="urn:microsoft.com/office/officeart/2005/8/layout/vProcess5"/>
    <dgm:cxn modelId="{E21A4A54-A4BD-4098-8FDE-9558E8196FA2}" type="presOf" srcId="{247BBB0C-1170-403F-BD5D-1AEC3D008C57}" destId="{AE6AC8D5-BC65-4E3A-BF62-4A471D9571A7}" srcOrd="0" destOrd="0" presId="urn:microsoft.com/office/officeart/2005/8/layout/vProcess5"/>
    <dgm:cxn modelId="{757EFE88-3F30-45BB-9ADB-F79DC5F131D2}" srcId="{3D5471C0-AE25-43AE-835C-420AB484A53D}" destId="{247BBB0C-1170-403F-BD5D-1AEC3D008C57}" srcOrd="0" destOrd="0" parTransId="{40DF1E57-8544-4013-8DC3-F4D96F146EBC}" sibTransId="{942879C8-453A-4BB7-B59C-002A393B62B2}"/>
    <dgm:cxn modelId="{9419F39E-3EF8-477E-92B6-665CAE8CC949}" srcId="{3D5471C0-AE25-43AE-835C-420AB484A53D}" destId="{76870F56-F16E-47C7-BA20-84B21AC6BD6C}" srcOrd="1" destOrd="0" parTransId="{56B6349D-6907-4B3C-AE99-04091931F745}" sibTransId="{3E36A759-5AA3-4C52-8457-88F75F6842A8}"/>
    <dgm:cxn modelId="{ADEEF0CE-275E-449F-BBD0-F9B1A3FBDE4A}" type="presOf" srcId="{942879C8-453A-4BB7-B59C-002A393B62B2}" destId="{242BC2B5-D558-4F85-B6CA-38F906E1A1E1}" srcOrd="0" destOrd="0" presId="urn:microsoft.com/office/officeart/2005/8/layout/vProcess5"/>
    <dgm:cxn modelId="{A9E55EE6-D864-4088-91E8-1140220A7457}" type="presOf" srcId="{76870F56-F16E-47C7-BA20-84B21AC6BD6C}" destId="{261329E8-EAAB-458A-A68D-9CE487933A3E}" srcOrd="1" destOrd="0" presId="urn:microsoft.com/office/officeart/2005/8/layout/vProcess5"/>
    <dgm:cxn modelId="{E428EDEA-34B2-4B07-ABBE-8AE2AF3BE193}" type="presOf" srcId="{3E36A759-5AA3-4C52-8457-88F75F6842A8}" destId="{A6A86EB3-EA75-4E99-8195-FE289733705D}" srcOrd="0" destOrd="0" presId="urn:microsoft.com/office/officeart/2005/8/layout/vProcess5"/>
    <dgm:cxn modelId="{E391F0AF-52C6-4CEB-9817-51AE4D2EF3F4}" type="presParOf" srcId="{864256FA-BD0F-4022-9FC5-60D47543E4C2}" destId="{9B160C5C-25F1-4361-82D6-D234A69DF318}" srcOrd="0" destOrd="0" presId="urn:microsoft.com/office/officeart/2005/8/layout/vProcess5"/>
    <dgm:cxn modelId="{F99A201E-056D-4421-9830-3D2C1D34DDA1}" type="presParOf" srcId="{864256FA-BD0F-4022-9FC5-60D47543E4C2}" destId="{AE6AC8D5-BC65-4E3A-BF62-4A471D9571A7}" srcOrd="1" destOrd="0" presId="urn:microsoft.com/office/officeart/2005/8/layout/vProcess5"/>
    <dgm:cxn modelId="{EFB2EB5B-30AF-4768-BEFD-B4972DD87400}" type="presParOf" srcId="{864256FA-BD0F-4022-9FC5-60D47543E4C2}" destId="{2BA033C6-4482-4E36-988B-6B2D17669B63}" srcOrd="2" destOrd="0" presId="urn:microsoft.com/office/officeart/2005/8/layout/vProcess5"/>
    <dgm:cxn modelId="{820FA7A8-650B-4E33-A5A8-025947BDCB98}" type="presParOf" srcId="{864256FA-BD0F-4022-9FC5-60D47543E4C2}" destId="{B0F1B10E-CFCC-4DEF-9CF2-884A27ECA2D8}" srcOrd="3" destOrd="0" presId="urn:microsoft.com/office/officeart/2005/8/layout/vProcess5"/>
    <dgm:cxn modelId="{3DFFA060-7ED6-41C9-9425-DCDB2AD43396}" type="presParOf" srcId="{864256FA-BD0F-4022-9FC5-60D47543E4C2}" destId="{242BC2B5-D558-4F85-B6CA-38F906E1A1E1}" srcOrd="4" destOrd="0" presId="urn:microsoft.com/office/officeart/2005/8/layout/vProcess5"/>
    <dgm:cxn modelId="{6BCA5F08-5C56-4DEB-BE98-2515D9A6A352}" type="presParOf" srcId="{864256FA-BD0F-4022-9FC5-60D47543E4C2}" destId="{A6A86EB3-EA75-4E99-8195-FE289733705D}" srcOrd="5" destOrd="0" presId="urn:microsoft.com/office/officeart/2005/8/layout/vProcess5"/>
    <dgm:cxn modelId="{7CDEFC69-153E-4E51-9C3E-E7D5485E3D9A}" type="presParOf" srcId="{864256FA-BD0F-4022-9FC5-60D47543E4C2}" destId="{BD0056FF-16E6-4199-A937-576EADE825E1}" srcOrd="6" destOrd="0" presId="urn:microsoft.com/office/officeart/2005/8/layout/vProcess5"/>
    <dgm:cxn modelId="{E11CFC9A-D7B4-459B-B072-984744AF6960}" type="presParOf" srcId="{864256FA-BD0F-4022-9FC5-60D47543E4C2}" destId="{261329E8-EAAB-458A-A68D-9CE487933A3E}" srcOrd="7" destOrd="0" presId="urn:microsoft.com/office/officeart/2005/8/layout/vProcess5"/>
    <dgm:cxn modelId="{40F016AB-719D-44BA-B198-43807189A2DE}" type="presParOf" srcId="{864256FA-BD0F-4022-9FC5-60D47543E4C2}" destId="{AC64E148-95F4-4BDF-A272-53BD829FF559}"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01F7B8-5552-4C5A-A6C6-F34CC300D2F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469EBF9-63D4-4C87-ABE7-9FF2F68E0DF8}">
      <dgm:prSet/>
      <dgm:spPr/>
      <dgm:t>
        <a:bodyPr/>
        <a:lstStyle/>
        <a:p>
          <a:r>
            <a:rPr lang="en-GB" dirty="0"/>
            <a:t>Once defeated the remaining survivors of the battle of Cannae were first sent to Rome</a:t>
          </a:r>
          <a:endParaRPr lang="en-US" dirty="0"/>
        </a:p>
      </dgm:t>
    </dgm:pt>
    <dgm:pt modelId="{E376A68D-1533-4FAD-8E8D-5CA3C8123300}" type="parTrans" cxnId="{B5B0D826-7816-4418-8349-1485EDCCC07D}">
      <dgm:prSet/>
      <dgm:spPr/>
      <dgm:t>
        <a:bodyPr/>
        <a:lstStyle/>
        <a:p>
          <a:endParaRPr lang="en-US"/>
        </a:p>
      </dgm:t>
    </dgm:pt>
    <dgm:pt modelId="{93CAB906-CD24-4D40-AED2-00CF27DC5087}" type="sibTrans" cxnId="{B5B0D826-7816-4418-8349-1485EDCCC07D}">
      <dgm:prSet/>
      <dgm:spPr/>
      <dgm:t>
        <a:bodyPr/>
        <a:lstStyle/>
        <a:p>
          <a:endParaRPr lang="en-US"/>
        </a:p>
      </dgm:t>
    </dgm:pt>
    <dgm:pt modelId="{27088BCF-B4E9-463B-98C2-8AE5F7EB4211}">
      <dgm:prSet/>
      <dgm:spPr/>
      <dgm:t>
        <a:bodyPr/>
        <a:lstStyle/>
        <a:p>
          <a:r>
            <a:rPr lang="en-GB" dirty="0"/>
            <a:t>After they were exiled to Sicily, they formed a mercenary group.</a:t>
          </a:r>
          <a:endParaRPr lang="en-US" dirty="0"/>
        </a:p>
      </dgm:t>
    </dgm:pt>
    <dgm:pt modelId="{DF6040DD-907B-41C9-93EF-4B0C7BA61249}" type="parTrans" cxnId="{AAAF827F-B0D4-411E-A289-0926AEE5EB1C}">
      <dgm:prSet/>
      <dgm:spPr/>
      <dgm:t>
        <a:bodyPr/>
        <a:lstStyle/>
        <a:p>
          <a:endParaRPr lang="en-US"/>
        </a:p>
      </dgm:t>
    </dgm:pt>
    <dgm:pt modelId="{A189E850-F32B-44EA-AD4A-9793F8A98548}" type="sibTrans" cxnId="{AAAF827F-B0D4-411E-A289-0926AEE5EB1C}">
      <dgm:prSet/>
      <dgm:spPr/>
      <dgm:t>
        <a:bodyPr/>
        <a:lstStyle/>
        <a:p>
          <a:endParaRPr lang="en-US"/>
        </a:p>
      </dgm:t>
    </dgm:pt>
    <dgm:pt modelId="{2F3ED612-6500-47E7-A97E-7772B17137A6}">
      <dgm:prSet/>
      <dgm:spPr/>
      <dgm:t>
        <a:bodyPr/>
        <a:lstStyle/>
        <a:p>
          <a:r>
            <a:rPr lang="en-GB"/>
            <a:t>These mercenaries would later be involved with Scipio Africanus and his final battle of Zama</a:t>
          </a:r>
          <a:endParaRPr lang="en-US"/>
        </a:p>
      </dgm:t>
    </dgm:pt>
    <dgm:pt modelId="{8A76AF9F-4647-4447-86F9-F168EDA9A575}" type="parTrans" cxnId="{0F5BE200-13A0-488C-8188-C648FAF2C5E7}">
      <dgm:prSet/>
      <dgm:spPr/>
      <dgm:t>
        <a:bodyPr/>
        <a:lstStyle/>
        <a:p>
          <a:endParaRPr lang="en-US"/>
        </a:p>
      </dgm:t>
    </dgm:pt>
    <dgm:pt modelId="{E801034E-6D5F-490B-BBBD-E2998290DA23}" type="sibTrans" cxnId="{0F5BE200-13A0-488C-8188-C648FAF2C5E7}">
      <dgm:prSet/>
      <dgm:spPr/>
      <dgm:t>
        <a:bodyPr/>
        <a:lstStyle/>
        <a:p>
          <a:endParaRPr lang="en-US"/>
        </a:p>
      </dgm:t>
    </dgm:pt>
    <dgm:pt modelId="{2E0E7DD3-794E-4AF0-9B2D-CB1C5B4D89D3}" type="pres">
      <dgm:prSet presAssocID="{D301F7B8-5552-4C5A-A6C6-F34CC300D2F3}" presName="outerComposite" presStyleCnt="0">
        <dgm:presLayoutVars>
          <dgm:chMax val="5"/>
          <dgm:dir/>
          <dgm:resizeHandles val="exact"/>
        </dgm:presLayoutVars>
      </dgm:prSet>
      <dgm:spPr/>
    </dgm:pt>
    <dgm:pt modelId="{D1F131DB-4B0B-4BDB-B556-E32722CE788D}" type="pres">
      <dgm:prSet presAssocID="{D301F7B8-5552-4C5A-A6C6-F34CC300D2F3}" presName="dummyMaxCanvas" presStyleCnt="0">
        <dgm:presLayoutVars/>
      </dgm:prSet>
      <dgm:spPr/>
    </dgm:pt>
    <dgm:pt modelId="{8754BF2B-41B8-4156-8435-AC228C579159}" type="pres">
      <dgm:prSet presAssocID="{D301F7B8-5552-4C5A-A6C6-F34CC300D2F3}" presName="ThreeNodes_1" presStyleLbl="node1" presStyleIdx="0" presStyleCnt="3">
        <dgm:presLayoutVars>
          <dgm:bulletEnabled val="1"/>
        </dgm:presLayoutVars>
      </dgm:prSet>
      <dgm:spPr/>
    </dgm:pt>
    <dgm:pt modelId="{C6796984-A4AC-431E-AD39-D4F85BE0A43E}" type="pres">
      <dgm:prSet presAssocID="{D301F7B8-5552-4C5A-A6C6-F34CC300D2F3}" presName="ThreeNodes_2" presStyleLbl="node1" presStyleIdx="1" presStyleCnt="3">
        <dgm:presLayoutVars>
          <dgm:bulletEnabled val="1"/>
        </dgm:presLayoutVars>
      </dgm:prSet>
      <dgm:spPr/>
    </dgm:pt>
    <dgm:pt modelId="{F43B2FF9-572A-4E68-8557-000AAE8F0E3A}" type="pres">
      <dgm:prSet presAssocID="{D301F7B8-5552-4C5A-A6C6-F34CC300D2F3}" presName="ThreeNodes_3" presStyleLbl="node1" presStyleIdx="2" presStyleCnt="3">
        <dgm:presLayoutVars>
          <dgm:bulletEnabled val="1"/>
        </dgm:presLayoutVars>
      </dgm:prSet>
      <dgm:spPr/>
    </dgm:pt>
    <dgm:pt modelId="{C191911A-1588-482A-8264-99BC4218F11F}" type="pres">
      <dgm:prSet presAssocID="{D301F7B8-5552-4C5A-A6C6-F34CC300D2F3}" presName="ThreeConn_1-2" presStyleLbl="fgAccFollowNode1" presStyleIdx="0" presStyleCnt="2">
        <dgm:presLayoutVars>
          <dgm:bulletEnabled val="1"/>
        </dgm:presLayoutVars>
      </dgm:prSet>
      <dgm:spPr/>
    </dgm:pt>
    <dgm:pt modelId="{BD4768ED-7D30-4D72-9283-5E87919FF053}" type="pres">
      <dgm:prSet presAssocID="{D301F7B8-5552-4C5A-A6C6-F34CC300D2F3}" presName="ThreeConn_2-3" presStyleLbl="fgAccFollowNode1" presStyleIdx="1" presStyleCnt="2">
        <dgm:presLayoutVars>
          <dgm:bulletEnabled val="1"/>
        </dgm:presLayoutVars>
      </dgm:prSet>
      <dgm:spPr/>
    </dgm:pt>
    <dgm:pt modelId="{541693B1-5B95-4486-B619-CA1C0EA28BFA}" type="pres">
      <dgm:prSet presAssocID="{D301F7B8-5552-4C5A-A6C6-F34CC300D2F3}" presName="ThreeNodes_1_text" presStyleLbl="node1" presStyleIdx="2" presStyleCnt="3">
        <dgm:presLayoutVars>
          <dgm:bulletEnabled val="1"/>
        </dgm:presLayoutVars>
      </dgm:prSet>
      <dgm:spPr/>
    </dgm:pt>
    <dgm:pt modelId="{F122D7C3-C140-4C3B-81AE-C4367A4964BA}" type="pres">
      <dgm:prSet presAssocID="{D301F7B8-5552-4C5A-A6C6-F34CC300D2F3}" presName="ThreeNodes_2_text" presStyleLbl="node1" presStyleIdx="2" presStyleCnt="3">
        <dgm:presLayoutVars>
          <dgm:bulletEnabled val="1"/>
        </dgm:presLayoutVars>
      </dgm:prSet>
      <dgm:spPr/>
    </dgm:pt>
    <dgm:pt modelId="{8278C909-1AB7-4349-947F-A9A4319A9FCA}" type="pres">
      <dgm:prSet presAssocID="{D301F7B8-5552-4C5A-A6C6-F34CC300D2F3}" presName="ThreeNodes_3_text" presStyleLbl="node1" presStyleIdx="2" presStyleCnt="3">
        <dgm:presLayoutVars>
          <dgm:bulletEnabled val="1"/>
        </dgm:presLayoutVars>
      </dgm:prSet>
      <dgm:spPr/>
    </dgm:pt>
  </dgm:ptLst>
  <dgm:cxnLst>
    <dgm:cxn modelId="{0F5BE200-13A0-488C-8188-C648FAF2C5E7}" srcId="{D301F7B8-5552-4C5A-A6C6-F34CC300D2F3}" destId="{2F3ED612-6500-47E7-A97E-7772B17137A6}" srcOrd="2" destOrd="0" parTransId="{8A76AF9F-4647-4447-86F9-F168EDA9A575}" sibTransId="{E801034E-6D5F-490B-BBBD-E2998290DA23}"/>
    <dgm:cxn modelId="{B5B0D826-7816-4418-8349-1485EDCCC07D}" srcId="{D301F7B8-5552-4C5A-A6C6-F34CC300D2F3}" destId="{6469EBF9-63D4-4C87-ABE7-9FF2F68E0DF8}" srcOrd="0" destOrd="0" parTransId="{E376A68D-1533-4FAD-8E8D-5CA3C8123300}" sibTransId="{93CAB906-CD24-4D40-AED2-00CF27DC5087}"/>
    <dgm:cxn modelId="{62EA623D-1250-4B06-BA7E-7A2EE7D4F09D}" type="presOf" srcId="{6469EBF9-63D4-4C87-ABE7-9FF2F68E0DF8}" destId="{8754BF2B-41B8-4156-8435-AC228C579159}" srcOrd="0" destOrd="0" presId="urn:microsoft.com/office/officeart/2005/8/layout/vProcess5"/>
    <dgm:cxn modelId="{5D6CA15D-A629-4606-BE94-7E51D418D32B}" type="presOf" srcId="{D301F7B8-5552-4C5A-A6C6-F34CC300D2F3}" destId="{2E0E7DD3-794E-4AF0-9B2D-CB1C5B4D89D3}" srcOrd="0" destOrd="0" presId="urn:microsoft.com/office/officeart/2005/8/layout/vProcess5"/>
    <dgm:cxn modelId="{4B84F151-B7BC-44D2-B0D1-57A1B09D227D}" type="presOf" srcId="{A189E850-F32B-44EA-AD4A-9793F8A98548}" destId="{BD4768ED-7D30-4D72-9283-5E87919FF053}" srcOrd="0" destOrd="0" presId="urn:microsoft.com/office/officeart/2005/8/layout/vProcess5"/>
    <dgm:cxn modelId="{44127975-D7EE-4B99-8F7A-0FD5341E37BD}" type="presOf" srcId="{93CAB906-CD24-4D40-AED2-00CF27DC5087}" destId="{C191911A-1588-482A-8264-99BC4218F11F}" srcOrd="0" destOrd="0" presId="urn:microsoft.com/office/officeart/2005/8/layout/vProcess5"/>
    <dgm:cxn modelId="{AAAF827F-B0D4-411E-A289-0926AEE5EB1C}" srcId="{D301F7B8-5552-4C5A-A6C6-F34CC300D2F3}" destId="{27088BCF-B4E9-463B-98C2-8AE5F7EB4211}" srcOrd="1" destOrd="0" parTransId="{DF6040DD-907B-41C9-93EF-4B0C7BA61249}" sibTransId="{A189E850-F32B-44EA-AD4A-9793F8A98548}"/>
    <dgm:cxn modelId="{61806288-5AD9-4767-8607-2F50A0153AA7}" type="presOf" srcId="{2F3ED612-6500-47E7-A97E-7772B17137A6}" destId="{8278C909-1AB7-4349-947F-A9A4319A9FCA}" srcOrd="1" destOrd="0" presId="urn:microsoft.com/office/officeart/2005/8/layout/vProcess5"/>
    <dgm:cxn modelId="{F98BEC8E-F1D9-4FA1-9732-4EEEB5265E22}" type="presOf" srcId="{6469EBF9-63D4-4C87-ABE7-9FF2F68E0DF8}" destId="{541693B1-5B95-4486-B619-CA1C0EA28BFA}" srcOrd="1" destOrd="0" presId="urn:microsoft.com/office/officeart/2005/8/layout/vProcess5"/>
    <dgm:cxn modelId="{DB38BBC8-263B-42D6-B60C-A6545EB404CA}" type="presOf" srcId="{2F3ED612-6500-47E7-A97E-7772B17137A6}" destId="{F43B2FF9-572A-4E68-8557-000AAE8F0E3A}" srcOrd="0" destOrd="0" presId="urn:microsoft.com/office/officeart/2005/8/layout/vProcess5"/>
    <dgm:cxn modelId="{AEA30BCE-ABFD-4CB9-8977-38345946DC93}" type="presOf" srcId="{27088BCF-B4E9-463B-98C2-8AE5F7EB4211}" destId="{C6796984-A4AC-431E-AD39-D4F85BE0A43E}" srcOrd="0" destOrd="0" presId="urn:microsoft.com/office/officeart/2005/8/layout/vProcess5"/>
    <dgm:cxn modelId="{63C20BE6-31BC-4C1C-9E4A-9FFFBCB955A8}" type="presOf" srcId="{27088BCF-B4E9-463B-98C2-8AE5F7EB4211}" destId="{F122D7C3-C140-4C3B-81AE-C4367A4964BA}" srcOrd="1" destOrd="0" presId="urn:microsoft.com/office/officeart/2005/8/layout/vProcess5"/>
    <dgm:cxn modelId="{D1B880EA-E46B-4A5A-8E76-886844B1F24A}" type="presParOf" srcId="{2E0E7DD3-794E-4AF0-9B2D-CB1C5B4D89D3}" destId="{D1F131DB-4B0B-4BDB-B556-E32722CE788D}" srcOrd="0" destOrd="0" presId="urn:microsoft.com/office/officeart/2005/8/layout/vProcess5"/>
    <dgm:cxn modelId="{D392F1D5-3E14-4D84-A8DA-35EC84D6F13D}" type="presParOf" srcId="{2E0E7DD3-794E-4AF0-9B2D-CB1C5B4D89D3}" destId="{8754BF2B-41B8-4156-8435-AC228C579159}" srcOrd="1" destOrd="0" presId="urn:microsoft.com/office/officeart/2005/8/layout/vProcess5"/>
    <dgm:cxn modelId="{D464B662-5AD9-4627-98A0-8027317D72F8}" type="presParOf" srcId="{2E0E7DD3-794E-4AF0-9B2D-CB1C5B4D89D3}" destId="{C6796984-A4AC-431E-AD39-D4F85BE0A43E}" srcOrd="2" destOrd="0" presId="urn:microsoft.com/office/officeart/2005/8/layout/vProcess5"/>
    <dgm:cxn modelId="{ED478876-AC41-48CB-A5F2-A0EC4E1BCC9B}" type="presParOf" srcId="{2E0E7DD3-794E-4AF0-9B2D-CB1C5B4D89D3}" destId="{F43B2FF9-572A-4E68-8557-000AAE8F0E3A}" srcOrd="3" destOrd="0" presId="urn:microsoft.com/office/officeart/2005/8/layout/vProcess5"/>
    <dgm:cxn modelId="{6DE03F6C-ADEB-4D7A-A5F9-A90CF7DE0F75}" type="presParOf" srcId="{2E0E7DD3-794E-4AF0-9B2D-CB1C5B4D89D3}" destId="{C191911A-1588-482A-8264-99BC4218F11F}" srcOrd="4" destOrd="0" presId="urn:microsoft.com/office/officeart/2005/8/layout/vProcess5"/>
    <dgm:cxn modelId="{134F2825-2221-4E0D-B9C5-A68EC399746B}" type="presParOf" srcId="{2E0E7DD3-794E-4AF0-9B2D-CB1C5B4D89D3}" destId="{BD4768ED-7D30-4D72-9283-5E87919FF053}" srcOrd="5" destOrd="0" presId="urn:microsoft.com/office/officeart/2005/8/layout/vProcess5"/>
    <dgm:cxn modelId="{E6A03E8F-1010-4B0D-B5CF-E6CB3ED58016}" type="presParOf" srcId="{2E0E7DD3-794E-4AF0-9B2D-CB1C5B4D89D3}" destId="{541693B1-5B95-4486-B619-CA1C0EA28BFA}" srcOrd="6" destOrd="0" presId="urn:microsoft.com/office/officeart/2005/8/layout/vProcess5"/>
    <dgm:cxn modelId="{465BBD8C-7E34-4658-A0CA-5FA0B96A1181}" type="presParOf" srcId="{2E0E7DD3-794E-4AF0-9B2D-CB1C5B4D89D3}" destId="{F122D7C3-C140-4C3B-81AE-C4367A4964BA}" srcOrd="7" destOrd="0" presId="urn:microsoft.com/office/officeart/2005/8/layout/vProcess5"/>
    <dgm:cxn modelId="{3D3F9DA8-28AB-4D5D-B94A-EA4DFB265BDF}" type="presParOf" srcId="{2E0E7DD3-794E-4AF0-9B2D-CB1C5B4D89D3}" destId="{8278C909-1AB7-4349-947F-A9A4319A9FCA}"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9048A0-84BC-4BEE-9E12-40610D53030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3ADBC55-3EED-4CC3-8047-05AC3A1E2274}">
      <dgm:prSet/>
      <dgm:spPr/>
      <dgm:t>
        <a:bodyPr/>
        <a:lstStyle/>
        <a:p>
          <a:r>
            <a:rPr lang="en-GB"/>
            <a:t>After the defeat of Hannibal some veterans would volunteer to continue fighting wars for Rome like against Philip v of Macedonia. </a:t>
          </a:r>
          <a:endParaRPr lang="en-US"/>
        </a:p>
      </dgm:t>
    </dgm:pt>
    <dgm:pt modelId="{FFAEBBA4-CF0A-4352-B328-B7DAF4D603F5}" type="parTrans" cxnId="{8FEF8782-026B-4AE6-89E6-3EC77A9DA309}">
      <dgm:prSet/>
      <dgm:spPr/>
      <dgm:t>
        <a:bodyPr/>
        <a:lstStyle/>
        <a:p>
          <a:endParaRPr lang="en-US"/>
        </a:p>
      </dgm:t>
    </dgm:pt>
    <dgm:pt modelId="{8DFFF293-E046-4B74-A01E-9567AA732D3C}" type="sibTrans" cxnId="{8FEF8782-026B-4AE6-89E6-3EC77A9DA309}">
      <dgm:prSet/>
      <dgm:spPr/>
      <dgm:t>
        <a:bodyPr/>
        <a:lstStyle/>
        <a:p>
          <a:endParaRPr lang="en-US"/>
        </a:p>
      </dgm:t>
    </dgm:pt>
    <dgm:pt modelId="{648BE8CA-2AEB-451B-AD7D-56117E970CD7}">
      <dgm:prSet/>
      <dgm:spPr/>
      <dgm:t>
        <a:bodyPr/>
        <a:lstStyle/>
        <a:p>
          <a:r>
            <a:rPr lang="en-GB"/>
            <a:t>A year after they landed in Macedonia they mutinied due to them claiming to have been forced into war.</a:t>
          </a:r>
          <a:endParaRPr lang="en-US"/>
        </a:p>
      </dgm:t>
    </dgm:pt>
    <dgm:pt modelId="{1DB90F17-4556-4612-8B36-B431AA77E7AA}" type="parTrans" cxnId="{38E405CD-AA01-49B7-BC7A-7023BF91F9C0}">
      <dgm:prSet/>
      <dgm:spPr/>
      <dgm:t>
        <a:bodyPr/>
        <a:lstStyle/>
        <a:p>
          <a:endParaRPr lang="en-US"/>
        </a:p>
      </dgm:t>
    </dgm:pt>
    <dgm:pt modelId="{FAB2C565-04C2-4796-84CB-4A697CC93CE0}" type="sibTrans" cxnId="{38E405CD-AA01-49B7-BC7A-7023BF91F9C0}">
      <dgm:prSet/>
      <dgm:spPr/>
      <dgm:t>
        <a:bodyPr/>
        <a:lstStyle/>
        <a:p>
          <a:endParaRPr lang="en-US"/>
        </a:p>
      </dgm:t>
    </dgm:pt>
    <dgm:pt modelId="{5E5C89E9-5E7C-4EBA-934C-09BB95B17EF0}">
      <dgm:prSet/>
      <dgm:spPr/>
      <dgm:t>
        <a:bodyPr/>
        <a:lstStyle/>
        <a:p>
          <a:r>
            <a:rPr lang="en-GB"/>
            <a:t>One of the consul's would agree with the mutineers and deem them right.</a:t>
          </a:r>
          <a:endParaRPr lang="en-US"/>
        </a:p>
      </dgm:t>
    </dgm:pt>
    <dgm:pt modelId="{1368C076-DC62-438D-B4CD-32D9121788E3}" type="parTrans" cxnId="{39B297E0-C2BD-4AAD-A2A6-7061D652FCB1}">
      <dgm:prSet/>
      <dgm:spPr/>
      <dgm:t>
        <a:bodyPr/>
        <a:lstStyle/>
        <a:p>
          <a:endParaRPr lang="en-US"/>
        </a:p>
      </dgm:t>
    </dgm:pt>
    <dgm:pt modelId="{C2F4ADB6-9331-4F28-8391-9F1B662A1DFB}" type="sibTrans" cxnId="{39B297E0-C2BD-4AAD-A2A6-7061D652FCB1}">
      <dgm:prSet/>
      <dgm:spPr/>
      <dgm:t>
        <a:bodyPr/>
        <a:lstStyle/>
        <a:p>
          <a:endParaRPr lang="en-US"/>
        </a:p>
      </dgm:t>
    </dgm:pt>
    <dgm:pt modelId="{51B0F910-5B14-4931-A634-EB8669EA1FBA}" type="pres">
      <dgm:prSet presAssocID="{169048A0-84BC-4BEE-9E12-40610D53030E}" presName="hierChild1" presStyleCnt="0">
        <dgm:presLayoutVars>
          <dgm:chPref val="1"/>
          <dgm:dir/>
          <dgm:animOne val="branch"/>
          <dgm:animLvl val="lvl"/>
          <dgm:resizeHandles/>
        </dgm:presLayoutVars>
      </dgm:prSet>
      <dgm:spPr/>
    </dgm:pt>
    <dgm:pt modelId="{37E0079D-F49B-494C-9B96-969F098D86DC}" type="pres">
      <dgm:prSet presAssocID="{83ADBC55-3EED-4CC3-8047-05AC3A1E2274}" presName="hierRoot1" presStyleCnt="0"/>
      <dgm:spPr/>
    </dgm:pt>
    <dgm:pt modelId="{AC0CCAB9-013C-490E-B2F4-C31073BF1D7A}" type="pres">
      <dgm:prSet presAssocID="{83ADBC55-3EED-4CC3-8047-05AC3A1E2274}" presName="composite" presStyleCnt="0"/>
      <dgm:spPr/>
    </dgm:pt>
    <dgm:pt modelId="{440F0469-B000-4459-AD20-737397A2DB63}" type="pres">
      <dgm:prSet presAssocID="{83ADBC55-3EED-4CC3-8047-05AC3A1E2274}" presName="background" presStyleLbl="node0" presStyleIdx="0" presStyleCnt="3"/>
      <dgm:spPr/>
    </dgm:pt>
    <dgm:pt modelId="{EAC56C76-7A34-4058-8BEF-55C87E4AAD55}" type="pres">
      <dgm:prSet presAssocID="{83ADBC55-3EED-4CC3-8047-05AC3A1E2274}" presName="text" presStyleLbl="fgAcc0" presStyleIdx="0" presStyleCnt="3">
        <dgm:presLayoutVars>
          <dgm:chPref val="3"/>
        </dgm:presLayoutVars>
      </dgm:prSet>
      <dgm:spPr/>
    </dgm:pt>
    <dgm:pt modelId="{C9717B3F-C15E-4DE3-A603-A87EC48E1751}" type="pres">
      <dgm:prSet presAssocID="{83ADBC55-3EED-4CC3-8047-05AC3A1E2274}" presName="hierChild2" presStyleCnt="0"/>
      <dgm:spPr/>
    </dgm:pt>
    <dgm:pt modelId="{C8253089-E490-464D-A36E-14775BE21537}" type="pres">
      <dgm:prSet presAssocID="{648BE8CA-2AEB-451B-AD7D-56117E970CD7}" presName="hierRoot1" presStyleCnt="0"/>
      <dgm:spPr/>
    </dgm:pt>
    <dgm:pt modelId="{210782A1-970D-4524-BD19-71E16974325F}" type="pres">
      <dgm:prSet presAssocID="{648BE8CA-2AEB-451B-AD7D-56117E970CD7}" presName="composite" presStyleCnt="0"/>
      <dgm:spPr/>
    </dgm:pt>
    <dgm:pt modelId="{41FC8592-56A8-4808-9643-6562B3F6DB74}" type="pres">
      <dgm:prSet presAssocID="{648BE8CA-2AEB-451B-AD7D-56117E970CD7}" presName="background" presStyleLbl="node0" presStyleIdx="1" presStyleCnt="3"/>
      <dgm:spPr/>
    </dgm:pt>
    <dgm:pt modelId="{E8AA67E9-D73E-4724-B808-05DA4F74C554}" type="pres">
      <dgm:prSet presAssocID="{648BE8CA-2AEB-451B-AD7D-56117E970CD7}" presName="text" presStyleLbl="fgAcc0" presStyleIdx="1" presStyleCnt="3">
        <dgm:presLayoutVars>
          <dgm:chPref val="3"/>
        </dgm:presLayoutVars>
      </dgm:prSet>
      <dgm:spPr/>
    </dgm:pt>
    <dgm:pt modelId="{C3E91A94-2B5F-4974-ABDD-CC4DB3397A2D}" type="pres">
      <dgm:prSet presAssocID="{648BE8CA-2AEB-451B-AD7D-56117E970CD7}" presName="hierChild2" presStyleCnt="0"/>
      <dgm:spPr/>
    </dgm:pt>
    <dgm:pt modelId="{FED3B7C8-FAF9-46A6-92D9-C05599CECBA6}" type="pres">
      <dgm:prSet presAssocID="{5E5C89E9-5E7C-4EBA-934C-09BB95B17EF0}" presName="hierRoot1" presStyleCnt="0"/>
      <dgm:spPr/>
    </dgm:pt>
    <dgm:pt modelId="{379BC23A-B3AD-4BBF-B803-AEC7E0C30DBD}" type="pres">
      <dgm:prSet presAssocID="{5E5C89E9-5E7C-4EBA-934C-09BB95B17EF0}" presName="composite" presStyleCnt="0"/>
      <dgm:spPr/>
    </dgm:pt>
    <dgm:pt modelId="{87435523-0121-494F-B791-1458C1AFC3F6}" type="pres">
      <dgm:prSet presAssocID="{5E5C89E9-5E7C-4EBA-934C-09BB95B17EF0}" presName="background" presStyleLbl="node0" presStyleIdx="2" presStyleCnt="3"/>
      <dgm:spPr/>
    </dgm:pt>
    <dgm:pt modelId="{929079F1-8A0B-426C-9282-B2E83293AEB0}" type="pres">
      <dgm:prSet presAssocID="{5E5C89E9-5E7C-4EBA-934C-09BB95B17EF0}" presName="text" presStyleLbl="fgAcc0" presStyleIdx="2" presStyleCnt="3">
        <dgm:presLayoutVars>
          <dgm:chPref val="3"/>
        </dgm:presLayoutVars>
      </dgm:prSet>
      <dgm:spPr/>
    </dgm:pt>
    <dgm:pt modelId="{2ED6C4C3-7878-4A92-BD60-AAD1DA57B472}" type="pres">
      <dgm:prSet presAssocID="{5E5C89E9-5E7C-4EBA-934C-09BB95B17EF0}" presName="hierChild2" presStyleCnt="0"/>
      <dgm:spPr/>
    </dgm:pt>
  </dgm:ptLst>
  <dgm:cxnLst>
    <dgm:cxn modelId="{A866181E-8111-468C-ACE4-A066E9806E24}" type="presOf" srcId="{648BE8CA-2AEB-451B-AD7D-56117E970CD7}" destId="{E8AA67E9-D73E-4724-B808-05DA4F74C554}" srcOrd="0" destOrd="0" presId="urn:microsoft.com/office/officeart/2005/8/layout/hierarchy1"/>
    <dgm:cxn modelId="{0D574F78-1AE9-4E00-8BD9-B78290BF264C}" type="presOf" srcId="{5E5C89E9-5E7C-4EBA-934C-09BB95B17EF0}" destId="{929079F1-8A0B-426C-9282-B2E83293AEB0}" srcOrd="0" destOrd="0" presId="urn:microsoft.com/office/officeart/2005/8/layout/hierarchy1"/>
    <dgm:cxn modelId="{84213479-6970-4411-9C27-3D090AD62C90}" type="presOf" srcId="{169048A0-84BC-4BEE-9E12-40610D53030E}" destId="{51B0F910-5B14-4931-A634-EB8669EA1FBA}" srcOrd="0" destOrd="0" presId="urn:microsoft.com/office/officeart/2005/8/layout/hierarchy1"/>
    <dgm:cxn modelId="{8FEF8782-026B-4AE6-89E6-3EC77A9DA309}" srcId="{169048A0-84BC-4BEE-9E12-40610D53030E}" destId="{83ADBC55-3EED-4CC3-8047-05AC3A1E2274}" srcOrd="0" destOrd="0" parTransId="{FFAEBBA4-CF0A-4352-B328-B7DAF4D603F5}" sibTransId="{8DFFF293-E046-4B74-A01E-9567AA732D3C}"/>
    <dgm:cxn modelId="{470C5D8F-2AED-4F48-9798-598E87628947}" type="presOf" srcId="{83ADBC55-3EED-4CC3-8047-05AC3A1E2274}" destId="{EAC56C76-7A34-4058-8BEF-55C87E4AAD55}" srcOrd="0" destOrd="0" presId="urn:microsoft.com/office/officeart/2005/8/layout/hierarchy1"/>
    <dgm:cxn modelId="{38E405CD-AA01-49B7-BC7A-7023BF91F9C0}" srcId="{169048A0-84BC-4BEE-9E12-40610D53030E}" destId="{648BE8CA-2AEB-451B-AD7D-56117E970CD7}" srcOrd="1" destOrd="0" parTransId="{1DB90F17-4556-4612-8B36-B431AA77E7AA}" sibTransId="{FAB2C565-04C2-4796-84CB-4A697CC93CE0}"/>
    <dgm:cxn modelId="{39B297E0-C2BD-4AAD-A2A6-7061D652FCB1}" srcId="{169048A0-84BC-4BEE-9E12-40610D53030E}" destId="{5E5C89E9-5E7C-4EBA-934C-09BB95B17EF0}" srcOrd="2" destOrd="0" parTransId="{1368C076-DC62-438D-B4CD-32D9121788E3}" sibTransId="{C2F4ADB6-9331-4F28-8391-9F1B662A1DFB}"/>
    <dgm:cxn modelId="{11D140AA-2A74-4051-B95E-5973DC676E82}" type="presParOf" srcId="{51B0F910-5B14-4931-A634-EB8669EA1FBA}" destId="{37E0079D-F49B-494C-9B96-969F098D86DC}" srcOrd="0" destOrd="0" presId="urn:microsoft.com/office/officeart/2005/8/layout/hierarchy1"/>
    <dgm:cxn modelId="{D26B8CE8-989C-475B-938F-2EC7CA3F4AC3}" type="presParOf" srcId="{37E0079D-F49B-494C-9B96-969F098D86DC}" destId="{AC0CCAB9-013C-490E-B2F4-C31073BF1D7A}" srcOrd="0" destOrd="0" presId="urn:microsoft.com/office/officeart/2005/8/layout/hierarchy1"/>
    <dgm:cxn modelId="{D320CE0B-6ECD-4EDA-94C3-B2AB2AB61BF9}" type="presParOf" srcId="{AC0CCAB9-013C-490E-B2F4-C31073BF1D7A}" destId="{440F0469-B000-4459-AD20-737397A2DB63}" srcOrd="0" destOrd="0" presId="urn:microsoft.com/office/officeart/2005/8/layout/hierarchy1"/>
    <dgm:cxn modelId="{5A2C328E-7F36-4172-B840-16E5D26A9D64}" type="presParOf" srcId="{AC0CCAB9-013C-490E-B2F4-C31073BF1D7A}" destId="{EAC56C76-7A34-4058-8BEF-55C87E4AAD55}" srcOrd="1" destOrd="0" presId="urn:microsoft.com/office/officeart/2005/8/layout/hierarchy1"/>
    <dgm:cxn modelId="{3DBD788A-A51F-41AC-A946-21EFF687C140}" type="presParOf" srcId="{37E0079D-F49B-494C-9B96-969F098D86DC}" destId="{C9717B3F-C15E-4DE3-A603-A87EC48E1751}" srcOrd="1" destOrd="0" presId="urn:microsoft.com/office/officeart/2005/8/layout/hierarchy1"/>
    <dgm:cxn modelId="{781C195F-E4A8-49BC-9D85-BBD2F025C925}" type="presParOf" srcId="{51B0F910-5B14-4931-A634-EB8669EA1FBA}" destId="{C8253089-E490-464D-A36E-14775BE21537}" srcOrd="1" destOrd="0" presId="urn:microsoft.com/office/officeart/2005/8/layout/hierarchy1"/>
    <dgm:cxn modelId="{DBF53149-1557-4871-8155-160BF2E38E39}" type="presParOf" srcId="{C8253089-E490-464D-A36E-14775BE21537}" destId="{210782A1-970D-4524-BD19-71E16974325F}" srcOrd="0" destOrd="0" presId="urn:microsoft.com/office/officeart/2005/8/layout/hierarchy1"/>
    <dgm:cxn modelId="{E8AD71FC-27F5-4895-9E63-D9465F0C8FC0}" type="presParOf" srcId="{210782A1-970D-4524-BD19-71E16974325F}" destId="{41FC8592-56A8-4808-9643-6562B3F6DB74}" srcOrd="0" destOrd="0" presId="urn:microsoft.com/office/officeart/2005/8/layout/hierarchy1"/>
    <dgm:cxn modelId="{DFF87191-6A31-4AE7-9D80-87DFACDDE5F8}" type="presParOf" srcId="{210782A1-970D-4524-BD19-71E16974325F}" destId="{E8AA67E9-D73E-4724-B808-05DA4F74C554}" srcOrd="1" destOrd="0" presId="urn:microsoft.com/office/officeart/2005/8/layout/hierarchy1"/>
    <dgm:cxn modelId="{6ED5CD4A-F36C-4EAF-B55E-473F29FB2CFF}" type="presParOf" srcId="{C8253089-E490-464D-A36E-14775BE21537}" destId="{C3E91A94-2B5F-4974-ABDD-CC4DB3397A2D}" srcOrd="1" destOrd="0" presId="urn:microsoft.com/office/officeart/2005/8/layout/hierarchy1"/>
    <dgm:cxn modelId="{74AD8252-7ADA-4BE0-BFD1-2DA65FE54230}" type="presParOf" srcId="{51B0F910-5B14-4931-A634-EB8669EA1FBA}" destId="{FED3B7C8-FAF9-46A6-92D9-C05599CECBA6}" srcOrd="2" destOrd="0" presId="urn:microsoft.com/office/officeart/2005/8/layout/hierarchy1"/>
    <dgm:cxn modelId="{7B29C5C7-ADB4-475C-9F86-7EDD28D08243}" type="presParOf" srcId="{FED3B7C8-FAF9-46A6-92D9-C05599CECBA6}" destId="{379BC23A-B3AD-4BBF-B803-AEC7E0C30DBD}" srcOrd="0" destOrd="0" presId="urn:microsoft.com/office/officeart/2005/8/layout/hierarchy1"/>
    <dgm:cxn modelId="{A14651B3-5FA1-49C1-B499-0D6E8BC4AE97}" type="presParOf" srcId="{379BC23A-B3AD-4BBF-B803-AEC7E0C30DBD}" destId="{87435523-0121-494F-B791-1458C1AFC3F6}" srcOrd="0" destOrd="0" presId="urn:microsoft.com/office/officeart/2005/8/layout/hierarchy1"/>
    <dgm:cxn modelId="{5C5D0D08-B8D9-4CD8-A72A-D85B423C87E5}" type="presParOf" srcId="{379BC23A-B3AD-4BBF-B803-AEC7E0C30DBD}" destId="{929079F1-8A0B-426C-9282-B2E83293AEB0}" srcOrd="1" destOrd="0" presId="urn:microsoft.com/office/officeart/2005/8/layout/hierarchy1"/>
    <dgm:cxn modelId="{0FC4B367-C124-49D5-B9DF-42D5FFE0A8DB}" type="presParOf" srcId="{FED3B7C8-FAF9-46A6-92D9-C05599CECBA6}" destId="{2ED6C4C3-7878-4A92-BD60-AAD1DA57B472}"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AC8D5-BC65-4E3A-BF62-4A471D9571A7}">
      <dsp:nvSpPr>
        <dsp:cNvPr id="0" name=""/>
        <dsp:cNvSpPr/>
      </dsp:nvSpPr>
      <dsp:spPr>
        <a:xfrm>
          <a:off x="0" y="0"/>
          <a:ext cx="4370625" cy="162210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 roman republic had a citizen's army like the Greek states. </a:t>
          </a:r>
          <a:endParaRPr lang="en-US" sz="2300" kern="1200" dirty="0"/>
        </a:p>
      </dsp:txBody>
      <dsp:txXfrm>
        <a:off x="47510" y="47510"/>
        <a:ext cx="2620244" cy="1527087"/>
      </dsp:txXfrm>
    </dsp:sp>
    <dsp:sp modelId="{2BA033C6-4482-4E36-988B-6B2D17669B63}">
      <dsp:nvSpPr>
        <dsp:cNvPr id="0" name=""/>
        <dsp:cNvSpPr/>
      </dsp:nvSpPr>
      <dsp:spPr>
        <a:xfrm>
          <a:off x="385643" y="1892458"/>
          <a:ext cx="4370625" cy="1622107"/>
        </a:xfrm>
        <a:prstGeom prst="roundRect">
          <a:avLst>
            <a:gd name="adj" fmla="val 10000"/>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Generally, a roman citizen was forced to serve 16 years in the army.</a:t>
          </a:r>
          <a:endParaRPr lang="en-US" sz="2300" kern="1200" dirty="0"/>
        </a:p>
      </dsp:txBody>
      <dsp:txXfrm>
        <a:off x="433153" y="1939968"/>
        <a:ext cx="2835591" cy="1527087"/>
      </dsp:txXfrm>
    </dsp:sp>
    <dsp:sp modelId="{B0F1B10E-CFCC-4DEF-9CF2-884A27ECA2D8}">
      <dsp:nvSpPr>
        <dsp:cNvPr id="0" name=""/>
        <dsp:cNvSpPr/>
      </dsp:nvSpPr>
      <dsp:spPr>
        <a:xfrm>
          <a:off x="771286" y="3784917"/>
          <a:ext cx="4370625" cy="1622107"/>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By the end of the 2</a:t>
          </a:r>
          <a:r>
            <a:rPr lang="en-GB" sz="2300" kern="1200" baseline="30000"/>
            <a:t>nd</a:t>
          </a:r>
          <a:r>
            <a:rPr lang="en-GB" sz="2300" kern="1200"/>
            <a:t> century bc romans levied 4 legions.</a:t>
          </a:r>
          <a:endParaRPr lang="en-US" sz="2300" kern="1200"/>
        </a:p>
      </dsp:txBody>
      <dsp:txXfrm>
        <a:off x="818796" y="3832427"/>
        <a:ext cx="2835591" cy="1527087"/>
      </dsp:txXfrm>
    </dsp:sp>
    <dsp:sp modelId="{242BC2B5-D558-4F85-B6CA-38F906E1A1E1}">
      <dsp:nvSpPr>
        <dsp:cNvPr id="0" name=""/>
        <dsp:cNvSpPr/>
      </dsp:nvSpPr>
      <dsp:spPr>
        <a:xfrm>
          <a:off x="3316255" y="1230098"/>
          <a:ext cx="1054369" cy="105436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53488" y="1230098"/>
        <a:ext cx="579903" cy="793413"/>
      </dsp:txXfrm>
    </dsp:sp>
    <dsp:sp modelId="{A6A86EB3-EA75-4E99-8195-FE289733705D}">
      <dsp:nvSpPr>
        <dsp:cNvPr id="0" name=""/>
        <dsp:cNvSpPr/>
      </dsp:nvSpPr>
      <dsp:spPr>
        <a:xfrm>
          <a:off x="3701898" y="3111742"/>
          <a:ext cx="1054369" cy="1054369"/>
        </a:xfrm>
        <a:prstGeom prst="downArrow">
          <a:avLst>
            <a:gd name="adj1" fmla="val 55000"/>
            <a:gd name="adj2" fmla="val 45000"/>
          </a:avLst>
        </a:prstGeom>
        <a:solidFill>
          <a:schemeClr val="accent2">
            <a:tint val="40000"/>
            <a:alpha val="90000"/>
            <a:hueOff val="1974564"/>
            <a:satOff val="-5173"/>
            <a:lumOff val="1852"/>
            <a:alphaOff val="0"/>
          </a:schemeClr>
        </a:solidFill>
        <a:ln w="12700" cap="flat" cmpd="sng" algn="ctr">
          <a:solidFill>
            <a:schemeClr val="accent2">
              <a:tint val="40000"/>
              <a:alpha val="90000"/>
              <a:hueOff val="1974564"/>
              <a:satOff val="-5173"/>
              <a:lumOff val="18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39131" y="3111742"/>
        <a:ext cx="579903" cy="793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4BF2B-41B8-4156-8435-AC228C579159}">
      <dsp:nvSpPr>
        <dsp:cNvPr id="0" name=""/>
        <dsp:cNvSpPr/>
      </dsp:nvSpPr>
      <dsp:spPr>
        <a:xfrm>
          <a:off x="0" y="0"/>
          <a:ext cx="8549640" cy="10853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Once defeated the remaining survivors of the battle of Cannae were first sent to Rome</a:t>
          </a:r>
          <a:endParaRPr lang="en-US" sz="2400" kern="1200" dirty="0"/>
        </a:p>
      </dsp:txBody>
      <dsp:txXfrm>
        <a:off x="31789" y="31789"/>
        <a:ext cx="7378458" cy="1021775"/>
      </dsp:txXfrm>
    </dsp:sp>
    <dsp:sp modelId="{C6796984-A4AC-431E-AD39-D4F85BE0A43E}">
      <dsp:nvSpPr>
        <dsp:cNvPr id="0" name=""/>
        <dsp:cNvSpPr/>
      </dsp:nvSpPr>
      <dsp:spPr>
        <a:xfrm>
          <a:off x="754379" y="1266245"/>
          <a:ext cx="8549640" cy="1085353"/>
        </a:xfrm>
        <a:prstGeom prst="roundRect">
          <a:avLst>
            <a:gd name="adj" fmla="val 10000"/>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After they were exiled to Sicily, they formed a mercenary group.</a:t>
          </a:r>
          <a:endParaRPr lang="en-US" sz="2400" kern="1200" dirty="0"/>
        </a:p>
      </dsp:txBody>
      <dsp:txXfrm>
        <a:off x="786168" y="1298034"/>
        <a:ext cx="7026202" cy="1021775"/>
      </dsp:txXfrm>
    </dsp:sp>
    <dsp:sp modelId="{F43B2FF9-572A-4E68-8557-000AAE8F0E3A}">
      <dsp:nvSpPr>
        <dsp:cNvPr id="0" name=""/>
        <dsp:cNvSpPr/>
      </dsp:nvSpPr>
      <dsp:spPr>
        <a:xfrm>
          <a:off x="1508759" y="2532491"/>
          <a:ext cx="8549640" cy="1085353"/>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These mercenaries would later be involved with Scipio Africanus and his final battle of Zama</a:t>
          </a:r>
          <a:endParaRPr lang="en-US" sz="2400" kern="1200"/>
        </a:p>
      </dsp:txBody>
      <dsp:txXfrm>
        <a:off x="1540548" y="2564280"/>
        <a:ext cx="7026202" cy="1021775"/>
      </dsp:txXfrm>
    </dsp:sp>
    <dsp:sp modelId="{C191911A-1588-482A-8264-99BC4218F11F}">
      <dsp:nvSpPr>
        <dsp:cNvPr id="0" name=""/>
        <dsp:cNvSpPr/>
      </dsp:nvSpPr>
      <dsp:spPr>
        <a:xfrm>
          <a:off x="7844160" y="823059"/>
          <a:ext cx="705479" cy="705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02893" y="823059"/>
        <a:ext cx="388013" cy="530873"/>
      </dsp:txXfrm>
    </dsp:sp>
    <dsp:sp modelId="{BD4768ED-7D30-4D72-9283-5E87919FF053}">
      <dsp:nvSpPr>
        <dsp:cNvPr id="0" name=""/>
        <dsp:cNvSpPr/>
      </dsp:nvSpPr>
      <dsp:spPr>
        <a:xfrm>
          <a:off x="8598540" y="2082069"/>
          <a:ext cx="705479" cy="705479"/>
        </a:xfrm>
        <a:prstGeom prst="downArrow">
          <a:avLst>
            <a:gd name="adj1" fmla="val 55000"/>
            <a:gd name="adj2" fmla="val 45000"/>
          </a:avLst>
        </a:prstGeom>
        <a:solidFill>
          <a:schemeClr val="accent2">
            <a:tint val="40000"/>
            <a:alpha val="90000"/>
            <a:hueOff val="1974564"/>
            <a:satOff val="-5173"/>
            <a:lumOff val="1852"/>
            <a:alphaOff val="0"/>
          </a:schemeClr>
        </a:solidFill>
        <a:ln w="12700" cap="flat" cmpd="sng" algn="ctr">
          <a:solidFill>
            <a:schemeClr val="accent2">
              <a:tint val="40000"/>
              <a:alpha val="90000"/>
              <a:hueOff val="1974564"/>
              <a:satOff val="-5173"/>
              <a:lumOff val="18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57273" y="2082069"/>
        <a:ext cx="388013" cy="530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F0469-B000-4459-AD20-737397A2DB63}">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C56C76-7A34-4058-8BEF-55C87E4AAD55}">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After the defeat of Hannibal some veterans would volunteer to continue fighting wars for Rome like against Philip v of Macedonia. </a:t>
          </a:r>
          <a:endParaRPr lang="en-US" sz="1800" kern="1200"/>
        </a:p>
      </dsp:txBody>
      <dsp:txXfrm>
        <a:off x="366939" y="1112657"/>
        <a:ext cx="2723696" cy="1691139"/>
      </dsp:txXfrm>
    </dsp:sp>
    <dsp:sp modelId="{41FC8592-56A8-4808-9643-6562B3F6DB74}">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AA67E9-D73E-4724-B808-05DA4F74C554}">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 year after they landed in Macedonia they mutinied due to them claiming to have been forced into war.</a:t>
          </a:r>
          <a:endParaRPr lang="en-US" sz="1800" kern="1200"/>
        </a:p>
      </dsp:txBody>
      <dsp:txXfrm>
        <a:off x="3824513" y="1112657"/>
        <a:ext cx="2723696" cy="1691139"/>
      </dsp:txXfrm>
    </dsp:sp>
    <dsp:sp modelId="{87435523-0121-494F-B791-1458C1AFC3F6}">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9079F1-8A0B-426C-9282-B2E83293AEB0}">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One of the consul's would agree with the mutineers and deem them right.</a:t>
          </a:r>
          <a:endParaRPr lang="en-US" sz="1800" kern="1200"/>
        </a:p>
      </dsp:txBody>
      <dsp:txXfrm>
        <a:off x="7282089" y="1112657"/>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C3685F-AB27-4EB6-8DBC-1F09C1EEB405}" type="datetimeFigureOut">
              <a:rPr lang="en-GB" smtClean="0"/>
              <a:t>15/03/2023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0EB55B-59CD-42E7-A836-374F62FCD681}" type="slidenum">
              <a:rPr lang="en-GB" smtClean="0"/>
              <a:t>‹#›</a:t>
            </a:fld>
            <a:endParaRPr lang="en-GB"/>
          </a:p>
        </p:txBody>
      </p:sp>
    </p:spTree>
    <p:extLst>
      <p:ext uri="{BB962C8B-B14F-4D97-AF65-F5344CB8AC3E}">
        <p14:creationId xmlns:p14="http://schemas.microsoft.com/office/powerpoint/2010/main" val="574517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roman republic had a citizens army for a rather long time since its conception which had similarities to the Greek system of army.</a:t>
            </a:r>
          </a:p>
          <a:p>
            <a:r>
              <a:rPr lang="en-GB" dirty="0"/>
              <a:t>Roman citizens would serve 16 years minimum in the roman army however after the battle of Cannae during the second Punic war this was increased to 20 years since they took so many losses during the war this would’ve been a way to counteract and keep the armies as fleshed out with men as possible. </a:t>
            </a:r>
          </a:p>
          <a:p>
            <a:r>
              <a:rPr lang="en-GB" dirty="0"/>
              <a:t>By the end of the 2</a:t>
            </a:r>
            <a:r>
              <a:rPr lang="en-GB" baseline="30000" dirty="0"/>
              <a:t>nd</a:t>
            </a:r>
            <a:r>
              <a:rPr lang="en-GB" dirty="0"/>
              <a:t> century </a:t>
            </a:r>
            <a:r>
              <a:rPr lang="en-GB" dirty="0" err="1"/>
              <a:t>bc</a:t>
            </a:r>
            <a:r>
              <a:rPr lang="en-GB" dirty="0"/>
              <a:t> they would levy 4 legions, two for each consul </a:t>
            </a:r>
          </a:p>
        </p:txBody>
      </p:sp>
      <p:sp>
        <p:nvSpPr>
          <p:cNvPr id="4" name="Slide Number Placeholder 3"/>
          <p:cNvSpPr>
            <a:spLocks noGrp="1"/>
          </p:cNvSpPr>
          <p:nvPr>
            <p:ph type="sldNum" sz="quarter" idx="5"/>
          </p:nvPr>
        </p:nvSpPr>
        <p:spPr/>
        <p:txBody>
          <a:bodyPr/>
          <a:lstStyle/>
          <a:p>
            <a:fld id="{590EB55B-59CD-42E7-A836-374F62FCD681}" type="slidenum">
              <a:rPr lang="en-GB" smtClean="0"/>
              <a:t>2</a:t>
            </a:fld>
            <a:endParaRPr lang="en-GB"/>
          </a:p>
        </p:txBody>
      </p:sp>
    </p:spTree>
    <p:extLst>
      <p:ext uri="{BB962C8B-B14F-4D97-AF65-F5344CB8AC3E}">
        <p14:creationId xmlns:p14="http://schemas.microsoft.com/office/powerpoint/2010/main" val="184421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senatus</a:t>
            </a:r>
            <a:r>
              <a:rPr lang="en-GB" dirty="0"/>
              <a:t> consultum created mercenary forces that were skilled and arguably more loyal and devoted to the roman republic than legionaries. The survivors of </a:t>
            </a:r>
            <a:r>
              <a:rPr lang="en-GB" dirty="0" err="1"/>
              <a:t>cannae</a:t>
            </a:r>
            <a:r>
              <a:rPr lang="en-GB" dirty="0"/>
              <a:t> would later form an experienced mercenary group (after they were sent to </a:t>
            </a:r>
            <a:r>
              <a:rPr lang="en-GB" dirty="0" err="1"/>
              <a:t>rome</a:t>
            </a:r>
            <a:r>
              <a:rPr lang="en-GB" dirty="0"/>
              <a:t> then exiled to </a:t>
            </a:r>
            <a:r>
              <a:rPr lang="en-GB" dirty="0" err="1"/>
              <a:t>sicily</a:t>
            </a:r>
            <a:r>
              <a:rPr lang="en-GB" dirty="0"/>
              <a:t>) dedicated to them restoring their honour to the republic. </a:t>
            </a:r>
          </a:p>
          <a:p>
            <a:r>
              <a:rPr lang="en-GB" dirty="0"/>
              <a:t>They would later be involved with Scipio africanus who was also present at the battle of </a:t>
            </a:r>
            <a:r>
              <a:rPr lang="en-GB" dirty="0" err="1"/>
              <a:t>cannae</a:t>
            </a:r>
            <a:r>
              <a:rPr lang="en-GB" dirty="0"/>
              <a:t> in his victory over Hannibal at the battle of </a:t>
            </a:r>
            <a:r>
              <a:rPr lang="en-GB" dirty="0" err="1"/>
              <a:t>zama</a:t>
            </a:r>
            <a:r>
              <a:rPr lang="en-GB" dirty="0"/>
              <a:t>.</a:t>
            </a:r>
          </a:p>
          <a:p>
            <a:endParaRPr lang="en-GB" dirty="0"/>
          </a:p>
        </p:txBody>
      </p:sp>
      <p:sp>
        <p:nvSpPr>
          <p:cNvPr id="4" name="Slide Number Placeholder 3"/>
          <p:cNvSpPr>
            <a:spLocks noGrp="1"/>
          </p:cNvSpPr>
          <p:nvPr>
            <p:ph type="sldNum" sz="quarter" idx="5"/>
          </p:nvPr>
        </p:nvSpPr>
        <p:spPr/>
        <p:txBody>
          <a:bodyPr/>
          <a:lstStyle/>
          <a:p>
            <a:fld id="{590EB55B-59CD-42E7-A836-374F62FCD681}" type="slidenum">
              <a:rPr lang="en-GB" smtClean="0"/>
              <a:t>3</a:t>
            </a:fld>
            <a:endParaRPr lang="en-GB"/>
          </a:p>
        </p:txBody>
      </p:sp>
    </p:spTree>
    <p:extLst>
      <p:ext uri="{BB962C8B-B14F-4D97-AF65-F5344CB8AC3E}">
        <p14:creationId xmlns:p14="http://schemas.microsoft.com/office/powerpoint/2010/main" val="39431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Hannibal was defeated some veterans would volunteer to fight against Philip v of Macedonia however </a:t>
            </a:r>
            <a:r>
              <a:rPr lang="en-GB" dirty="0" err="1"/>
              <a:t>Samuele</a:t>
            </a:r>
            <a:r>
              <a:rPr lang="en-GB" dirty="0"/>
              <a:t> tells us its possible these veterans didn’t receive any land and this was the reason or from my perspective with them having lived in a legion for so long going back into citizen life would’ve been extremely hard due to the effects of </a:t>
            </a:r>
            <a:r>
              <a:rPr lang="en-GB" dirty="0" err="1"/>
              <a:t>ptsd</a:t>
            </a:r>
            <a:r>
              <a:rPr lang="en-GB" dirty="0"/>
              <a:t> and the general lifestyle of being a legionary.</a:t>
            </a:r>
          </a:p>
          <a:p>
            <a:r>
              <a:rPr lang="en-GB" dirty="0"/>
              <a:t>Just a year in Macedonia it took for the first group to mutiny claiming they were forced into the war and that they weren’t under oath to the republic</a:t>
            </a:r>
          </a:p>
          <a:p>
            <a:r>
              <a:rPr lang="en-GB" dirty="0"/>
              <a:t>Consul Publius </a:t>
            </a:r>
            <a:r>
              <a:rPr lang="en-GB" dirty="0" err="1"/>
              <a:t>Villius</a:t>
            </a:r>
            <a:r>
              <a:rPr lang="en-GB" dirty="0"/>
              <a:t> </a:t>
            </a:r>
            <a:r>
              <a:rPr lang="en-GB" dirty="0" err="1"/>
              <a:t>Tappulus</a:t>
            </a:r>
            <a:r>
              <a:rPr lang="en-GB" dirty="0"/>
              <a:t>, would instantly agree with the </a:t>
            </a:r>
            <a:r>
              <a:rPr lang="en-GB" dirty="0" err="1"/>
              <a:t>muntineers</a:t>
            </a:r>
            <a:r>
              <a:rPr lang="en-GB" dirty="0"/>
              <a:t> possibly due to the fact that he was consul alongside Scipio and held him in a good light so wanted to respect his former veteran soldiers. </a:t>
            </a:r>
          </a:p>
        </p:txBody>
      </p:sp>
      <p:sp>
        <p:nvSpPr>
          <p:cNvPr id="4" name="Slide Number Placeholder 3"/>
          <p:cNvSpPr>
            <a:spLocks noGrp="1"/>
          </p:cNvSpPr>
          <p:nvPr>
            <p:ph type="sldNum" sz="quarter" idx="5"/>
          </p:nvPr>
        </p:nvSpPr>
        <p:spPr/>
        <p:txBody>
          <a:bodyPr/>
          <a:lstStyle/>
          <a:p>
            <a:fld id="{590EB55B-59CD-42E7-A836-374F62FCD681}" type="slidenum">
              <a:rPr lang="en-GB" smtClean="0"/>
              <a:t>4</a:t>
            </a:fld>
            <a:endParaRPr lang="en-GB"/>
          </a:p>
        </p:txBody>
      </p:sp>
    </p:spTree>
    <p:extLst>
      <p:ext uri="{BB962C8B-B14F-4D97-AF65-F5344CB8AC3E}">
        <p14:creationId xmlns:p14="http://schemas.microsoft.com/office/powerpoint/2010/main" val="343971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roman army at </a:t>
            </a:r>
            <a:r>
              <a:rPr lang="en-GB" dirty="0" err="1"/>
              <a:t>cannae</a:t>
            </a:r>
            <a:r>
              <a:rPr lang="en-GB" dirty="0"/>
              <a:t> was very large approximately 80,000. The 80,000 is comprised of 10,000 reserves who acted as garrisons, more than 6000 cavalrymen, there was 40,000 roman troops and 2000 cavalry with the rest of the army being made up from roman allies which is said to be 32,000 men.</a:t>
            </a:r>
          </a:p>
          <a:p>
            <a:r>
              <a:rPr lang="en-GB" dirty="0"/>
              <a:t>The roman foot army was larger than </a:t>
            </a:r>
            <a:r>
              <a:rPr lang="en-GB" dirty="0" err="1"/>
              <a:t>hannibals</a:t>
            </a:r>
            <a:r>
              <a:rPr lang="en-GB" dirty="0"/>
              <a:t> however Hannibal used his cavalry very effectively which allowed him to exploit that one weakness and lead to him being victorious. </a:t>
            </a:r>
          </a:p>
        </p:txBody>
      </p:sp>
      <p:sp>
        <p:nvSpPr>
          <p:cNvPr id="4" name="Slide Number Placeholder 3"/>
          <p:cNvSpPr>
            <a:spLocks noGrp="1"/>
          </p:cNvSpPr>
          <p:nvPr>
            <p:ph type="sldNum" sz="quarter" idx="5"/>
          </p:nvPr>
        </p:nvSpPr>
        <p:spPr/>
        <p:txBody>
          <a:bodyPr/>
          <a:lstStyle/>
          <a:p>
            <a:fld id="{590EB55B-59CD-42E7-A836-374F62FCD681}" type="slidenum">
              <a:rPr lang="en-GB" smtClean="0"/>
              <a:t>5</a:t>
            </a:fld>
            <a:endParaRPr lang="en-GB"/>
          </a:p>
        </p:txBody>
      </p:sp>
    </p:spTree>
    <p:extLst>
      <p:ext uri="{BB962C8B-B14F-4D97-AF65-F5344CB8AC3E}">
        <p14:creationId xmlns:p14="http://schemas.microsoft.com/office/powerpoint/2010/main" val="2546742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legions used at </a:t>
            </a:r>
            <a:r>
              <a:rPr lang="en-GB" dirty="0" err="1"/>
              <a:t>cannae</a:t>
            </a:r>
            <a:r>
              <a:rPr lang="en-GB" dirty="0"/>
              <a:t> were in the manipular format where it consisted of 4000-4200 infantrymen (sources vary between Livy and Polybius) alongside 300 cavalrymen. There is said to be 1200 </a:t>
            </a:r>
            <a:r>
              <a:rPr lang="en-GB" dirty="0" err="1"/>
              <a:t>velites</a:t>
            </a:r>
            <a:r>
              <a:rPr lang="en-GB" dirty="0"/>
              <a:t> who are light skirmishers, then there is the </a:t>
            </a:r>
            <a:r>
              <a:rPr lang="en-GB" dirty="0" err="1"/>
              <a:t>hastati</a:t>
            </a:r>
            <a:r>
              <a:rPr lang="en-GB" dirty="0"/>
              <a:t>, </a:t>
            </a:r>
            <a:r>
              <a:rPr lang="en-GB" dirty="0" err="1"/>
              <a:t>principes</a:t>
            </a:r>
            <a:r>
              <a:rPr lang="en-GB" dirty="0"/>
              <a:t> and </a:t>
            </a:r>
            <a:r>
              <a:rPr lang="en-GB" dirty="0" err="1"/>
              <a:t>triarii</a:t>
            </a:r>
            <a:r>
              <a:rPr lang="en-GB" dirty="0"/>
              <a:t>. The hastate being the youngest less experienced soldiers, the </a:t>
            </a:r>
            <a:r>
              <a:rPr lang="en-GB" dirty="0" err="1"/>
              <a:t>principes</a:t>
            </a:r>
            <a:r>
              <a:rPr lang="en-GB" dirty="0"/>
              <a:t> having seen combat before in the legion but not necessarily veterans and finally the </a:t>
            </a:r>
            <a:r>
              <a:rPr lang="en-GB" dirty="0" err="1"/>
              <a:t>triarii</a:t>
            </a:r>
            <a:r>
              <a:rPr lang="en-GB" dirty="0"/>
              <a:t> who were the older more experienced soldiers used to hold the line together if it were to waiver. </a:t>
            </a:r>
          </a:p>
          <a:p>
            <a:r>
              <a:rPr lang="en-GB" dirty="0"/>
              <a:t>This system would eventually be changed during the </a:t>
            </a:r>
            <a:r>
              <a:rPr lang="en-GB" dirty="0" err="1"/>
              <a:t>marian</a:t>
            </a:r>
            <a:r>
              <a:rPr lang="en-GB" dirty="0"/>
              <a:t> reforms over a 100 years later which turns the military from a citizens army to one of the first professional armies on earth. </a:t>
            </a:r>
          </a:p>
        </p:txBody>
      </p:sp>
      <p:sp>
        <p:nvSpPr>
          <p:cNvPr id="4" name="Slide Number Placeholder 3"/>
          <p:cNvSpPr>
            <a:spLocks noGrp="1"/>
          </p:cNvSpPr>
          <p:nvPr>
            <p:ph type="sldNum" sz="quarter" idx="5"/>
          </p:nvPr>
        </p:nvSpPr>
        <p:spPr/>
        <p:txBody>
          <a:bodyPr/>
          <a:lstStyle/>
          <a:p>
            <a:fld id="{590EB55B-59CD-42E7-A836-374F62FCD681}" type="slidenum">
              <a:rPr lang="en-GB" smtClean="0"/>
              <a:t>6</a:t>
            </a:fld>
            <a:endParaRPr lang="en-GB"/>
          </a:p>
        </p:txBody>
      </p:sp>
    </p:spTree>
    <p:extLst>
      <p:ext uri="{BB962C8B-B14F-4D97-AF65-F5344CB8AC3E}">
        <p14:creationId xmlns:p14="http://schemas.microsoft.com/office/powerpoint/2010/main" val="2736011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legion was divided into many smaller parts the first being </a:t>
            </a:r>
            <a:r>
              <a:rPr lang="en-GB" dirty="0" err="1"/>
              <a:t>manipula</a:t>
            </a:r>
            <a:r>
              <a:rPr lang="en-GB" dirty="0"/>
              <a:t> as there were 30 of these in a legion which consisted of 120 heavy infantry (</a:t>
            </a:r>
            <a:r>
              <a:rPr lang="en-GB" dirty="0" err="1"/>
              <a:t>hastati</a:t>
            </a:r>
            <a:r>
              <a:rPr lang="en-GB" dirty="0"/>
              <a:t> and </a:t>
            </a:r>
            <a:r>
              <a:rPr lang="en-GB" dirty="0" err="1"/>
              <a:t>principes</a:t>
            </a:r>
            <a:r>
              <a:rPr lang="en-GB" dirty="0"/>
              <a:t>), 60 </a:t>
            </a:r>
            <a:r>
              <a:rPr lang="en-GB" dirty="0" err="1"/>
              <a:t>velites</a:t>
            </a:r>
            <a:r>
              <a:rPr lang="en-GB" dirty="0"/>
              <a:t> this being different to a </a:t>
            </a:r>
            <a:r>
              <a:rPr lang="en-GB" dirty="0" err="1"/>
              <a:t>manipula</a:t>
            </a:r>
            <a:r>
              <a:rPr lang="en-GB" dirty="0"/>
              <a:t> of </a:t>
            </a:r>
            <a:r>
              <a:rPr lang="en-GB" dirty="0" err="1"/>
              <a:t>triarii</a:t>
            </a:r>
            <a:r>
              <a:rPr lang="en-GB" dirty="0"/>
              <a:t> which consisted of 60 </a:t>
            </a:r>
            <a:r>
              <a:rPr lang="en-GB" dirty="0" err="1"/>
              <a:t>triarii</a:t>
            </a:r>
            <a:r>
              <a:rPr lang="en-GB" dirty="0"/>
              <a:t> and 40 </a:t>
            </a:r>
            <a:r>
              <a:rPr lang="en-GB" dirty="0" err="1"/>
              <a:t>velites</a:t>
            </a:r>
            <a:r>
              <a:rPr lang="en-GB" dirty="0"/>
              <a:t>. </a:t>
            </a:r>
          </a:p>
          <a:p>
            <a:r>
              <a:rPr lang="en-GB" dirty="0"/>
              <a:t>The </a:t>
            </a:r>
            <a:r>
              <a:rPr lang="en-GB" dirty="0" err="1"/>
              <a:t>hastati</a:t>
            </a:r>
            <a:r>
              <a:rPr lang="en-GB" dirty="0"/>
              <a:t> and </a:t>
            </a:r>
            <a:r>
              <a:rPr lang="en-GB" dirty="0" err="1"/>
              <a:t>principes</a:t>
            </a:r>
            <a:r>
              <a:rPr lang="en-GB" dirty="0"/>
              <a:t> were equipped with a bronze pectoral plate compared to the </a:t>
            </a:r>
            <a:r>
              <a:rPr lang="en-GB" dirty="0" err="1"/>
              <a:t>triarii</a:t>
            </a:r>
            <a:r>
              <a:rPr lang="en-GB" dirty="0"/>
              <a:t> who had an early form of chainmail that took influence from the </a:t>
            </a:r>
            <a:r>
              <a:rPr lang="en-GB" dirty="0" err="1"/>
              <a:t>celtic</a:t>
            </a:r>
            <a:r>
              <a:rPr lang="en-GB" dirty="0"/>
              <a:t> tribes on the northern border. The </a:t>
            </a:r>
            <a:r>
              <a:rPr lang="en-GB" dirty="0" err="1"/>
              <a:t>triarii</a:t>
            </a:r>
            <a:r>
              <a:rPr lang="en-GB" dirty="0"/>
              <a:t> were also armed with a spear and a scutum shield which the </a:t>
            </a:r>
            <a:r>
              <a:rPr lang="en-GB" dirty="0" err="1"/>
              <a:t>hastati</a:t>
            </a:r>
            <a:r>
              <a:rPr lang="en-GB" dirty="0"/>
              <a:t> and </a:t>
            </a:r>
            <a:r>
              <a:rPr lang="en-GB" dirty="0" err="1"/>
              <a:t>principes</a:t>
            </a:r>
            <a:r>
              <a:rPr lang="en-GB" dirty="0"/>
              <a:t> would also have alongside the gladius sword.</a:t>
            </a:r>
          </a:p>
          <a:p>
            <a:endParaRPr lang="en-GB" dirty="0"/>
          </a:p>
        </p:txBody>
      </p:sp>
      <p:sp>
        <p:nvSpPr>
          <p:cNvPr id="4" name="Slide Number Placeholder 3"/>
          <p:cNvSpPr>
            <a:spLocks noGrp="1"/>
          </p:cNvSpPr>
          <p:nvPr>
            <p:ph type="sldNum" sz="quarter" idx="5"/>
          </p:nvPr>
        </p:nvSpPr>
        <p:spPr/>
        <p:txBody>
          <a:bodyPr/>
          <a:lstStyle/>
          <a:p>
            <a:fld id="{590EB55B-59CD-42E7-A836-374F62FCD681}" type="slidenum">
              <a:rPr lang="en-GB" smtClean="0"/>
              <a:t>7</a:t>
            </a:fld>
            <a:endParaRPr lang="en-GB"/>
          </a:p>
        </p:txBody>
      </p:sp>
    </p:spTree>
    <p:extLst>
      <p:ext uri="{BB962C8B-B14F-4D97-AF65-F5344CB8AC3E}">
        <p14:creationId xmlns:p14="http://schemas.microsoft.com/office/powerpoint/2010/main" val="1234371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romans planned on going through the centre of </a:t>
            </a:r>
            <a:r>
              <a:rPr lang="en-GB" dirty="0" err="1"/>
              <a:t>hannibals</a:t>
            </a:r>
            <a:r>
              <a:rPr lang="en-GB" dirty="0"/>
              <a:t> army with the </a:t>
            </a:r>
            <a:r>
              <a:rPr lang="en-GB" dirty="0" err="1"/>
              <a:t>hastati</a:t>
            </a:r>
            <a:r>
              <a:rPr lang="en-GB" dirty="0"/>
              <a:t> being in front and </a:t>
            </a:r>
            <a:r>
              <a:rPr lang="en-GB" dirty="0" err="1"/>
              <a:t>princepes</a:t>
            </a:r>
            <a:r>
              <a:rPr lang="en-GB" dirty="0"/>
              <a:t> then </a:t>
            </a:r>
            <a:r>
              <a:rPr lang="en-GB" dirty="0" err="1"/>
              <a:t>triarii</a:t>
            </a:r>
            <a:r>
              <a:rPr lang="en-GB" dirty="0"/>
              <a:t> at the back. The </a:t>
            </a:r>
            <a:r>
              <a:rPr lang="en-GB" dirty="0" err="1"/>
              <a:t>velites</a:t>
            </a:r>
            <a:r>
              <a:rPr lang="en-GB" dirty="0"/>
              <a:t> would throw darts to try and disorganise the enemy just prior to the two armies confronting </a:t>
            </a:r>
            <a:r>
              <a:rPr lang="en-GB" dirty="0" err="1"/>
              <a:t>eachother</a:t>
            </a:r>
            <a:r>
              <a:rPr lang="en-GB" dirty="0"/>
              <a:t>. When even closer the </a:t>
            </a:r>
            <a:r>
              <a:rPr lang="en-GB" dirty="0" err="1"/>
              <a:t>hastati</a:t>
            </a:r>
            <a:r>
              <a:rPr lang="en-GB" dirty="0"/>
              <a:t> and </a:t>
            </a:r>
            <a:r>
              <a:rPr lang="en-GB" dirty="0" err="1"/>
              <a:t>principes</a:t>
            </a:r>
            <a:r>
              <a:rPr lang="en-GB" dirty="0"/>
              <a:t> would throw their pilum to try and harm the enemy or to disable the use of shields.</a:t>
            </a:r>
          </a:p>
        </p:txBody>
      </p:sp>
      <p:sp>
        <p:nvSpPr>
          <p:cNvPr id="4" name="Slide Number Placeholder 3"/>
          <p:cNvSpPr>
            <a:spLocks noGrp="1"/>
          </p:cNvSpPr>
          <p:nvPr>
            <p:ph type="sldNum" sz="quarter" idx="5"/>
          </p:nvPr>
        </p:nvSpPr>
        <p:spPr/>
        <p:txBody>
          <a:bodyPr/>
          <a:lstStyle/>
          <a:p>
            <a:fld id="{590EB55B-59CD-42E7-A836-374F62FCD681}" type="slidenum">
              <a:rPr lang="en-GB" smtClean="0"/>
              <a:t>8</a:t>
            </a:fld>
            <a:endParaRPr lang="en-GB"/>
          </a:p>
        </p:txBody>
      </p:sp>
    </p:spTree>
    <p:extLst>
      <p:ext uri="{BB962C8B-B14F-4D97-AF65-F5344CB8AC3E}">
        <p14:creationId xmlns:p14="http://schemas.microsoft.com/office/powerpoint/2010/main" val="2568869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sheer number of soldiers on both sides was unimaginable and even more shocking was it being a huge roman defeat the biggest in roman history. </a:t>
            </a:r>
          </a:p>
          <a:p>
            <a:r>
              <a:rPr lang="en-GB" dirty="0"/>
              <a:t>The huge disparity between Livy and Polybius is possibly due to Livy having more records of the battle since he lived over a century after Polybius who lived during the time of </a:t>
            </a:r>
            <a:r>
              <a:rPr lang="en-GB" dirty="0" err="1"/>
              <a:t>cannae</a:t>
            </a:r>
            <a:r>
              <a:rPr lang="en-GB" dirty="0"/>
              <a:t>. Him saying 70,000 soldiers were killed was most likely due to him hearing that number from a Carthaginian since it would be demoralising for the romans to believe that many men did die. </a:t>
            </a:r>
          </a:p>
          <a:p>
            <a:r>
              <a:rPr lang="en-GB" dirty="0"/>
              <a:t>The survivors from </a:t>
            </a:r>
            <a:r>
              <a:rPr lang="en-GB" dirty="0" err="1"/>
              <a:t>Livys</a:t>
            </a:r>
            <a:r>
              <a:rPr lang="en-GB" dirty="0"/>
              <a:t> accounts are 14,550 men compared to 3000 of Polybius with scholars believing Livy as more reasonable since there were less casualties and doesn’t seem exaggerated. </a:t>
            </a:r>
          </a:p>
        </p:txBody>
      </p:sp>
      <p:sp>
        <p:nvSpPr>
          <p:cNvPr id="4" name="Slide Number Placeholder 3"/>
          <p:cNvSpPr>
            <a:spLocks noGrp="1"/>
          </p:cNvSpPr>
          <p:nvPr>
            <p:ph type="sldNum" sz="quarter" idx="5"/>
          </p:nvPr>
        </p:nvSpPr>
        <p:spPr/>
        <p:txBody>
          <a:bodyPr/>
          <a:lstStyle/>
          <a:p>
            <a:fld id="{590EB55B-59CD-42E7-A836-374F62FCD681}" type="slidenum">
              <a:rPr lang="en-GB" smtClean="0"/>
              <a:t>9</a:t>
            </a:fld>
            <a:endParaRPr lang="en-GB"/>
          </a:p>
        </p:txBody>
      </p:sp>
    </p:spTree>
    <p:extLst>
      <p:ext uri="{BB962C8B-B14F-4D97-AF65-F5344CB8AC3E}">
        <p14:creationId xmlns:p14="http://schemas.microsoft.com/office/powerpoint/2010/main" val="426993339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78721A-EE30-4307-818D-B1491AAAF93A}"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8FF0F00-8ABB-4AA9-B5D9-C9FC5C29B61E}" type="slidenum">
              <a:rPr lang="en-GB" smtClean="0"/>
              <a:t>‹#›</a:t>
            </a:fld>
            <a:endParaRPr lang="en-GB"/>
          </a:p>
        </p:txBody>
      </p:sp>
    </p:spTree>
    <p:extLst>
      <p:ext uri="{BB962C8B-B14F-4D97-AF65-F5344CB8AC3E}">
        <p14:creationId xmlns:p14="http://schemas.microsoft.com/office/powerpoint/2010/main" val="3496097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8721A-EE30-4307-818D-B1491AAAF93A}"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874205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9878721A-EE30-4307-818D-B1491AAAF93A}" type="datetimeFigureOut">
              <a:rPr lang="en-GB" smtClean="0"/>
              <a:t>15/03/2023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8FF0F00-8ABB-4AA9-B5D9-C9FC5C29B61E}" type="slidenum">
              <a:rPr lang="en-GB" smtClean="0"/>
              <a:t>‹#›</a:t>
            </a:fld>
            <a:endParaRPr lang="en-GB"/>
          </a:p>
        </p:txBody>
      </p:sp>
    </p:spTree>
    <p:extLst>
      <p:ext uri="{BB962C8B-B14F-4D97-AF65-F5344CB8AC3E}">
        <p14:creationId xmlns:p14="http://schemas.microsoft.com/office/powerpoint/2010/main" val="336367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78721A-EE30-4307-818D-B1491AAAF93A}"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3138152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78721A-EE30-4307-818D-B1491AAAF93A}" type="datetimeFigureOut">
              <a:rPr lang="en-GB" smtClean="0"/>
              <a:t>15/03/2023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3131718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78721A-EE30-4307-818D-B1491AAAF93A}" type="datetimeFigureOut">
              <a:rPr lang="en-GB" smtClean="0"/>
              <a:t>15/03/2023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2227570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78721A-EE30-4307-818D-B1491AAAF93A}" type="datetimeFigureOut">
              <a:rPr lang="en-GB" smtClean="0"/>
              <a:t>15/03/2023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638972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78721A-EE30-4307-818D-B1491AAAF93A}"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2515904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78721A-EE30-4307-818D-B1491AAAF93A}" type="datetimeFigureOut">
              <a:rPr lang="en-GB" smtClean="0"/>
              <a:t>15/03/2023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3748792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8721A-EE30-4307-818D-B1491AAAF93A}"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2099214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8721A-EE30-4307-818D-B1491AAAF93A}"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0F00-8ABB-4AA9-B5D9-C9FC5C29B61E}" type="slidenum">
              <a:rPr lang="en-GB" smtClean="0"/>
              <a:t>‹#›</a:t>
            </a:fld>
            <a:endParaRPr lang="en-GB"/>
          </a:p>
        </p:txBody>
      </p:sp>
    </p:spTree>
    <p:extLst>
      <p:ext uri="{BB962C8B-B14F-4D97-AF65-F5344CB8AC3E}">
        <p14:creationId xmlns:p14="http://schemas.microsoft.com/office/powerpoint/2010/main" val="536506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9878721A-EE30-4307-818D-B1491AAAF93A}" type="datetimeFigureOut">
              <a:rPr lang="en-GB" smtClean="0"/>
              <a:t>15/03/2023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8FF0F00-8ABB-4AA9-B5D9-C9FC5C29B61E}" type="slidenum">
              <a:rPr lang="en-GB" smtClean="0"/>
              <a:t>‹#›</a:t>
            </a:fld>
            <a:endParaRPr lang="en-GB"/>
          </a:p>
        </p:txBody>
      </p:sp>
    </p:spTree>
    <p:extLst>
      <p:ext uri="{BB962C8B-B14F-4D97-AF65-F5344CB8AC3E}">
        <p14:creationId xmlns:p14="http://schemas.microsoft.com/office/powerpoint/2010/main" val="37012300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5.pn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microsoft.com/office/2007/relationships/hdphoto" Target="../media/hdphoto3.wdp"/><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microsoft.com/office/2007/relationships/hdphoto" Target="../media/hdphoto2.wdp"/><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png"/><Relationship Id="rId7" Type="http://schemas.openxmlformats.org/officeDocument/2006/relationships/diagramQuickStyle" Target="../diagrams/quickStyle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microsoft.com/office/2007/relationships/hdphoto" Target="../media/hdphoto2.wdp"/><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2.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microsoft.com/office/2007/relationships/hdphoto" Target="../media/hdphoto1.wdp"/><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3.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BC3EF-A4A0-2A4F-545D-2DE6195D9044}"/>
              </a:ext>
            </a:extLst>
          </p:cNvPr>
          <p:cNvSpPr>
            <a:spLocks noGrp="1"/>
          </p:cNvSpPr>
          <p:nvPr>
            <p:ph type="ctrTitle"/>
          </p:nvPr>
        </p:nvSpPr>
        <p:spPr/>
        <p:txBody>
          <a:bodyPr/>
          <a:lstStyle/>
          <a:p>
            <a:r>
              <a:rPr lang="en-GB" dirty="0"/>
              <a:t>The legions of </a:t>
            </a:r>
            <a:r>
              <a:rPr lang="en-GB" dirty="0" err="1"/>
              <a:t>cannae</a:t>
            </a:r>
            <a:r>
              <a:rPr lang="en-GB" sz="5400" dirty="0"/>
              <a:t> </a:t>
            </a:r>
            <a:r>
              <a:rPr lang="en-GB" sz="4400" dirty="0"/>
              <a:t>written by </a:t>
            </a:r>
            <a:r>
              <a:rPr lang="en-GB" sz="4400" dirty="0" err="1"/>
              <a:t>samuele</a:t>
            </a:r>
            <a:r>
              <a:rPr lang="en-GB" sz="4400" dirty="0"/>
              <a:t> </a:t>
            </a:r>
            <a:r>
              <a:rPr lang="en-GB" sz="4400" dirty="0" err="1"/>
              <a:t>rocca</a:t>
            </a:r>
            <a:endParaRPr lang="en-GB" dirty="0"/>
          </a:p>
        </p:txBody>
      </p:sp>
      <p:sp>
        <p:nvSpPr>
          <p:cNvPr id="3" name="Subtitle 2">
            <a:extLst>
              <a:ext uri="{FF2B5EF4-FFF2-40B4-BE49-F238E27FC236}">
                <a16:creationId xmlns:a16="http://schemas.microsoft.com/office/drawing/2014/main" id="{6832F5DE-E5E3-9083-F24C-6B9A46C27E7A}"/>
              </a:ext>
            </a:extLst>
          </p:cNvPr>
          <p:cNvSpPr>
            <a:spLocks noGrp="1"/>
          </p:cNvSpPr>
          <p:nvPr>
            <p:ph type="subTitle" idx="1"/>
          </p:nvPr>
        </p:nvSpPr>
        <p:spPr/>
        <p:txBody>
          <a:bodyPr/>
          <a:lstStyle/>
          <a:p>
            <a:endParaRPr lang="en-GB" dirty="0"/>
          </a:p>
          <a:p>
            <a:r>
              <a:rPr lang="en-GB" dirty="0"/>
              <a:t>By daniel walters</a:t>
            </a:r>
          </a:p>
        </p:txBody>
      </p:sp>
    </p:spTree>
    <p:extLst>
      <p:ext uri="{BB962C8B-B14F-4D97-AF65-F5344CB8AC3E}">
        <p14:creationId xmlns:p14="http://schemas.microsoft.com/office/powerpoint/2010/main" val="517280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ADA74EB0-9EA9-8925-2622-AD1A78345239}"/>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Citizens army</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7C1A0FF-BA9D-0F78-1B36-EA2BCD9A4F54}"/>
              </a:ext>
            </a:extLst>
          </p:cNvPr>
          <p:cNvGraphicFramePr>
            <a:graphicFrameLocks noGrp="1"/>
          </p:cNvGraphicFramePr>
          <p:nvPr>
            <p:ph idx="1"/>
            <p:extLst>
              <p:ext uri="{D42A27DB-BD31-4B8C-83A1-F6EECF244321}">
                <p14:modId xmlns:p14="http://schemas.microsoft.com/office/powerpoint/2010/main" val="3475965265"/>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47429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B3AE-5B5D-E20B-09A4-AA9764E2D7B0}"/>
              </a:ext>
            </a:extLst>
          </p:cNvPr>
          <p:cNvSpPr>
            <a:spLocks noGrp="1"/>
          </p:cNvSpPr>
          <p:nvPr>
            <p:ph type="title"/>
          </p:nvPr>
        </p:nvSpPr>
        <p:spPr>
          <a:xfrm>
            <a:off x="1069848" y="484632"/>
            <a:ext cx="10058400" cy="1609344"/>
          </a:xfrm>
        </p:spPr>
        <p:txBody>
          <a:bodyPr>
            <a:normAutofit/>
          </a:bodyPr>
          <a:lstStyle/>
          <a:p>
            <a:r>
              <a:rPr lang="en-GB" dirty="0"/>
              <a:t>Cannae mercenaries</a:t>
            </a:r>
          </a:p>
        </p:txBody>
      </p:sp>
      <p:sp>
        <p:nvSpPr>
          <p:cNvPr id="24" name="Rectangle 23">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837F6259-BCEB-5874-4FA2-99D9669CEEBC}"/>
              </a:ext>
            </a:extLst>
          </p:cNvPr>
          <p:cNvGraphicFramePr>
            <a:graphicFrameLocks noGrp="1"/>
          </p:cNvGraphicFramePr>
          <p:nvPr>
            <p:ph idx="1"/>
            <p:extLst>
              <p:ext uri="{D42A27DB-BD31-4B8C-83A1-F6EECF244321}">
                <p14:modId xmlns:p14="http://schemas.microsoft.com/office/powerpoint/2010/main" val="416126369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81421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632FE-2A93-A6CA-E917-8CBAC4A41791}"/>
              </a:ext>
            </a:extLst>
          </p:cNvPr>
          <p:cNvSpPr>
            <a:spLocks noGrp="1"/>
          </p:cNvSpPr>
          <p:nvPr>
            <p:ph type="title"/>
          </p:nvPr>
        </p:nvSpPr>
        <p:spPr>
          <a:xfrm>
            <a:off x="1069848" y="484632"/>
            <a:ext cx="10058400" cy="1609344"/>
          </a:xfrm>
        </p:spPr>
        <p:txBody>
          <a:bodyPr>
            <a:normAutofit/>
          </a:bodyPr>
          <a:lstStyle/>
          <a:p>
            <a:r>
              <a:rPr lang="en-GB" dirty="0"/>
              <a:t>After Hannibal's defeat</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74C5F3-873F-F74E-CD17-A028F916AEE2}"/>
              </a:ext>
            </a:extLst>
          </p:cNvPr>
          <p:cNvGraphicFramePr>
            <a:graphicFrameLocks noGrp="1"/>
          </p:cNvGraphicFramePr>
          <p:nvPr>
            <p:ph idx="1"/>
            <p:extLst>
              <p:ext uri="{D42A27DB-BD31-4B8C-83A1-F6EECF244321}">
                <p14:modId xmlns:p14="http://schemas.microsoft.com/office/powerpoint/2010/main" val="2115508019"/>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06579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10333D-82BF-C38E-97AF-D364B7ED5462}"/>
              </a:ext>
            </a:extLst>
          </p:cNvPr>
          <p:cNvSpPr>
            <a:spLocks noGrp="1"/>
          </p:cNvSpPr>
          <p:nvPr>
            <p:ph type="title"/>
          </p:nvPr>
        </p:nvSpPr>
        <p:spPr>
          <a:xfrm>
            <a:off x="1069848" y="484632"/>
            <a:ext cx="10058400" cy="1609344"/>
          </a:xfrm>
        </p:spPr>
        <p:txBody>
          <a:bodyPr>
            <a:normAutofit/>
          </a:bodyPr>
          <a:lstStyle/>
          <a:p>
            <a:r>
              <a:rPr lang="en-GB" dirty="0"/>
              <a:t>The composition of the Cannae legion</a:t>
            </a:r>
          </a:p>
        </p:txBody>
      </p:sp>
      <p:sp>
        <p:nvSpPr>
          <p:cNvPr id="11" name="Content Placeholder 2">
            <a:extLst>
              <a:ext uri="{FF2B5EF4-FFF2-40B4-BE49-F238E27FC236}">
                <a16:creationId xmlns:a16="http://schemas.microsoft.com/office/drawing/2014/main" id="{9F2F2AB0-434B-62AB-3A77-60C3E6D2ABA8}"/>
              </a:ext>
            </a:extLst>
          </p:cNvPr>
          <p:cNvSpPr>
            <a:spLocks noGrp="1"/>
          </p:cNvSpPr>
          <p:nvPr>
            <p:ph idx="1"/>
          </p:nvPr>
        </p:nvSpPr>
        <p:spPr>
          <a:xfrm>
            <a:off x="1069848" y="2320412"/>
            <a:ext cx="4656582" cy="3851787"/>
          </a:xfrm>
        </p:spPr>
        <p:txBody>
          <a:bodyPr>
            <a:normAutofit/>
          </a:bodyPr>
          <a:lstStyle/>
          <a:p>
            <a:r>
              <a:rPr lang="en-GB" sz="2800" dirty="0"/>
              <a:t>The Roman army at Cannae is estimated to be around 80,000 men.</a:t>
            </a:r>
          </a:p>
          <a:p>
            <a:r>
              <a:rPr lang="en-GB" sz="2800" dirty="0"/>
              <a:t>Although they had more foot soldiers Hannibal's cavalry numbered more than the Romans.</a:t>
            </a:r>
          </a:p>
          <a:p>
            <a:endParaRPr lang="en-GB"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4" name="Picture 3">
            <a:extLst>
              <a:ext uri="{FF2B5EF4-FFF2-40B4-BE49-F238E27FC236}">
                <a16:creationId xmlns:a16="http://schemas.microsoft.com/office/drawing/2014/main" id="{BC7D8471-E5CF-E74A-49A2-5F8A5471F9DC}"/>
              </a:ext>
            </a:extLst>
          </p:cNvPr>
          <p:cNvPicPr>
            <a:picLocks noChangeAspect="1"/>
          </p:cNvPicPr>
          <p:nvPr/>
        </p:nvPicPr>
        <p:blipFill>
          <a:blip r:embed="rId6"/>
          <a:stretch>
            <a:fillRect/>
          </a:stretch>
        </p:blipFill>
        <p:spPr>
          <a:xfrm>
            <a:off x="6333934" y="2144805"/>
            <a:ext cx="4788218" cy="4442676"/>
          </a:xfrm>
          <a:prstGeom prst="rect">
            <a:avLst/>
          </a:prstGeom>
        </p:spPr>
      </p:pic>
    </p:spTree>
    <p:extLst>
      <p:ext uri="{BB962C8B-B14F-4D97-AF65-F5344CB8AC3E}">
        <p14:creationId xmlns:p14="http://schemas.microsoft.com/office/powerpoint/2010/main" val="2921584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DA4FB-62A7-03F2-376E-F0E27CFAF81C}"/>
              </a:ext>
            </a:extLst>
          </p:cNvPr>
          <p:cNvSpPr>
            <a:spLocks noGrp="1"/>
          </p:cNvSpPr>
          <p:nvPr>
            <p:ph type="title"/>
          </p:nvPr>
        </p:nvSpPr>
        <p:spPr>
          <a:xfrm>
            <a:off x="8156350" y="484632"/>
            <a:ext cx="3879440" cy="2476068"/>
          </a:xfrm>
          <a:ln>
            <a:noFill/>
          </a:ln>
        </p:spPr>
        <p:txBody>
          <a:bodyPr>
            <a:normAutofit/>
          </a:bodyPr>
          <a:lstStyle/>
          <a:p>
            <a:r>
              <a:rPr lang="en-GB" sz="4800" dirty="0"/>
              <a:t>Tactical composition of the legions</a:t>
            </a:r>
          </a:p>
        </p:txBody>
      </p:sp>
      <p:pic>
        <p:nvPicPr>
          <p:cNvPr id="4" name="Picture 3">
            <a:extLst>
              <a:ext uri="{FF2B5EF4-FFF2-40B4-BE49-F238E27FC236}">
                <a16:creationId xmlns:a16="http://schemas.microsoft.com/office/drawing/2014/main" id="{2C07A679-55D4-9CEC-9EFE-405B4D17E741}"/>
              </a:ext>
            </a:extLst>
          </p:cNvPr>
          <p:cNvPicPr>
            <a:picLocks noChangeAspect="1"/>
          </p:cNvPicPr>
          <p:nvPr/>
        </p:nvPicPr>
        <p:blipFill>
          <a:blip r:embed="rId5"/>
          <a:stretch>
            <a:fillRect/>
          </a:stretch>
        </p:blipFill>
        <p:spPr>
          <a:xfrm>
            <a:off x="633999" y="1842606"/>
            <a:ext cx="6882269" cy="3183049"/>
          </a:xfrm>
          <a:prstGeom prst="rect">
            <a:avLst/>
          </a:prstGeom>
        </p:spPr>
      </p:pic>
      <p:sp>
        <p:nvSpPr>
          <p:cNvPr id="3" name="Content Placeholder 2">
            <a:extLst>
              <a:ext uri="{FF2B5EF4-FFF2-40B4-BE49-F238E27FC236}">
                <a16:creationId xmlns:a16="http://schemas.microsoft.com/office/drawing/2014/main" id="{88C88CC7-B4BB-F17A-C306-B6FAB1752FD5}"/>
              </a:ext>
            </a:extLst>
          </p:cNvPr>
          <p:cNvSpPr>
            <a:spLocks noGrp="1"/>
          </p:cNvSpPr>
          <p:nvPr>
            <p:ph idx="1"/>
          </p:nvPr>
        </p:nvSpPr>
        <p:spPr>
          <a:xfrm>
            <a:off x="8013967" y="3251021"/>
            <a:ext cx="3544034" cy="4050792"/>
          </a:xfrm>
        </p:spPr>
        <p:txBody>
          <a:bodyPr>
            <a:normAutofit/>
          </a:bodyPr>
          <a:lstStyle/>
          <a:p>
            <a:r>
              <a:rPr lang="en-GB" sz="2400" dirty="0"/>
              <a:t>The legions at the time of Cannae used the manipular legion.</a:t>
            </a:r>
          </a:p>
          <a:p>
            <a:r>
              <a:rPr lang="en-GB" sz="2400" dirty="0"/>
              <a:t>The romans would change from this system later in the republic. </a:t>
            </a:r>
          </a:p>
        </p:txBody>
      </p:sp>
      <p:grpSp>
        <p:nvGrpSpPr>
          <p:cNvPr id="11"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427948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BA3099-4366-043F-4671-141EB1B807BF}"/>
              </a:ext>
            </a:extLst>
          </p:cNvPr>
          <p:cNvSpPr>
            <a:spLocks noGrp="1"/>
          </p:cNvSpPr>
          <p:nvPr>
            <p:ph type="title"/>
          </p:nvPr>
        </p:nvSpPr>
        <p:spPr>
          <a:xfrm>
            <a:off x="1286934" y="1465790"/>
            <a:ext cx="3860798" cy="3941345"/>
          </a:xfrm>
        </p:spPr>
        <p:txBody>
          <a:bodyPr>
            <a:normAutofit/>
          </a:bodyPr>
          <a:lstStyle/>
          <a:p>
            <a:r>
              <a:rPr lang="en-GB" sz="6000"/>
              <a:t>Tactical composition of the legions pt2</a:t>
            </a:r>
          </a:p>
        </p:txBody>
      </p:sp>
      <p:sp>
        <p:nvSpPr>
          <p:cNvPr id="3" name="Content Placeholder 2">
            <a:extLst>
              <a:ext uri="{FF2B5EF4-FFF2-40B4-BE49-F238E27FC236}">
                <a16:creationId xmlns:a16="http://schemas.microsoft.com/office/drawing/2014/main" id="{FF6732E3-0A7A-FC0E-C0CB-88BFD0BF3260}"/>
              </a:ext>
            </a:extLst>
          </p:cNvPr>
          <p:cNvSpPr>
            <a:spLocks noGrp="1"/>
          </p:cNvSpPr>
          <p:nvPr>
            <p:ph idx="1"/>
          </p:nvPr>
        </p:nvSpPr>
        <p:spPr>
          <a:xfrm>
            <a:off x="6096000" y="1211580"/>
            <a:ext cx="5320877" cy="1988820"/>
          </a:xfrm>
        </p:spPr>
        <p:txBody>
          <a:bodyPr anchor="ctr">
            <a:normAutofit/>
          </a:bodyPr>
          <a:lstStyle/>
          <a:p>
            <a:r>
              <a:rPr lang="en-GB" sz="2400" dirty="0"/>
              <a:t>The legion is divided into 30 </a:t>
            </a:r>
            <a:r>
              <a:rPr lang="en-GB" sz="2400" dirty="0" err="1"/>
              <a:t>manipula</a:t>
            </a:r>
            <a:r>
              <a:rPr lang="en-GB" sz="2400" dirty="0"/>
              <a:t>.</a:t>
            </a:r>
          </a:p>
          <a:p>
            <a:r>
              <a:rPr lang="en-GB" sz="2400" dirty="0"/>
              <a:t>The </a:t>
            </a:r>
            <a:r>
              <a:rPr lang="en-GB" sz="2400" dirty="0" err="1"/>
              <a:t>hastati</a:t>
            </a:r>
            <a:r>
              <a:rPr lang="en-GB" sz="2400" dirty="0"/>
              <a:t> and </a:t>
            </a:r>
            <a:r>
              <a:rPr lang="en-GB" sz="2400" dirty="0" err="1"/>
              <a:t>principes</a:t>
            </a:r>
            <a:r>
              <a:rPr lang="en-GB" sz="2400" dirty="0"/>
              <a:t> had the same equipment whereas the </a:t>
            </a:r>
            <a:r>
              <a:rPr lang="en-GB" sz="2400" dirty="0" err="1"/>
              <a:t>triarii</a:t>
            </a:r>
            <a:r>
              <a:rPr lang="en-GB" sz="2400" dirty="0"/>
              <a:t> had a few differences.</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2887126-CDD4-C404-DBC6-EAF6AE32AE9B}"/>
              </a:ext>
            </a:extLst>
          </p:cNvPr>
          <p:cNvPicPr>
            <a:picLocks noChangeAspect="1"/>
          </p:cNvPicPr>
          <p:nvPr/>
        </p:nvPicPr>
        <p:blipFill>
          <a:blip r:embed="rId5"/>
          <a:stretch>
            <a:fillRect/>
          </a:stretch>
        </p:blipFill>
        <p:spPr>
          <a:xfrm>
            <a:off x="6400804" y="3271459"/>
            <a:ext cx="4875130" cy="2560320"/>
          </a:xfrm>
          <a:prstGeom prst="rect">
            <a:avLst/>
          </a:prstGeom>
        </p:spPr>
      </p:pic>
    </p:spTree>
    <p:extLst>
      <p:ext uri="{BB962C8B-B14F-4D97-AF65-F5344CB8AC3E}">
        <p14:creationId xmlns:p14="http://schemas.microsoft.com/office/powerpoint/2010/main" val="3519728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2E6033-2A6F-FEAE-7005-9004715B25A1}"/>
              </a:ext>
            </a:extLst>
          </p:cNvPr>
          <p:cNvSpPr>
            <a:spLocks noGrp="1"/>
          </p:cNvSpPr>
          <p:nvPr>
            <p:ph type="title"/>
          </p:nvPr>
        </p:nvSpPr>
        <p:spPr>
          <a:xfrm>
            <a:off x="6587544" y="1382165"/>
            <a:ext cx="4869179" cy="1517984"/>
          </a:xfrm>
        </p:spPr>
        <p:txBody>
          <a:bodyPr>
            <a:normAutofit/>
          </a:bodyPr>
          <a:lstStyle/>
          <a:p>
            <a:r>
              <a:rPr lang="en-GB" sz="4800">
                <a:solidFill>
                  <a:srgbClr val="000000"/>
                </a:solidFill>
              </a:rPr>
              <a:t>Roman tactics </a:t>
            </a:r>
          </a:p>
        </p:txBody>
      </p:sp>
      <p:pic>
        <p:nvPicPr>
          <p:cNvPr id="5" name="Picture 4">
            <a:extLst>
              <a:ext uri="{FF2B5EF4-FFF2-40B4-BE49-F238E27FC236}">
                <a16:creationId xmlns:a16="http://schemas.microsoft.com/office/drawing/2014/main" id="{686FB1E1-12EF-FA84-AE9A-C331F688CD8D}"/>
              </a:ext>
            </a:extLst>
          </p:cNvPr>
          <p:cNvPicPr>
            <a:picLocks noChangeAspect="1"/>
          </p:cNvPicPr>
          <p:nvPr/>
        </p:nvPicPr>
        <p:blipFill rotWithShape="1">
          <a:blip r:embed="rId3"/>
          <a:srcRect l="17403" r="90" b="-1"/>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2" name="Freeform: Shape 11">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8029E9A6-C72C-39F2-E235-5457678DB830}"/>
              </a:ext>
            </a:extLst>
          </p:cNvPr>
          <p:cNvSpPr>
            <a:spLocks noGrp="1"/>
          </p:cNvSpPr>
          <p:nvPr>
            <p:ph idx="1"/>
          </p:nvPr>
        </p:nvSpPr>
        <p:spPr>
          <a:xfrm>
            <a:off x="6587545" y="3007389"/>
            <a:ext cx="4869179" cy="3065865"/>
          </a:xfrm>
        </p:spPr>
        <p:txBody>
          <a:bodyPr anchor="t">
            <a:normAutofit/>
          </a:bodyPr>
          <a:lstStyle/>
          <a:p>
            <a:r>
              <a:rPr lang="en-GB" sz="2400" dirty="0">
                <a:solidFill>
                  <a:srgbClr val="000000"/>
                </a:solidFill>
              </a:rPr>
              <a:t>The tactic used by the romans during the battle was to make the enemy disorganised and flee as fast as possible.</a:t>
            </a:r>
          </a:p>
        </p:txBody>
      </p:sp>
      <p:grpSp>
        <p:nvGrpSpPr>
          <p:cNvPr id="14" name="Group 13">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6" name="Oval 15">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306284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F57AC202-74D5-5EAF-E5DC-DCEAF40C9ACB}"/>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rPr>
              <a:t>The aftermath </a:t>
            </a:r>
          </a:p>
        </p:txBody>
      </p:sp>
      <p:sp>
        <p:nvSpPr>
          <p:cNvPr id="3" name="Content Placeholder 2">
            <a:extLst>
              <a:ext uri="{FF2B5EF4-FFF2-40B4-BE49-F238E27FC236}">
                <a16:creationId xmlns:a16="http://schemas.microsoft.com/office/drawing/2014/main" id="{62730A6E-FE2B-D3FC-3CBB-95129FE11781}"/>
              </a:ext>
            </a:extLst>
          </p:cNvPr>
          <p:cNvSpPr>
            <a:spLocks noGrp="1"/>
          </p:cNvSpPr>
          <p:nvPr>
            <p:ph idx="1"/>
          </p:nvPr>
        </p:nvSpPr>
        <p:spPr>
          <a:xfrm>
            <a:off x="5053780" y="599768"/>
            <a:ext cx="6074467" cy="5572432"/>
          </a:xfrm>
        </p:spPr>
        <p:txBody>
          <a:bodyPr anchor="ctr">
            <a:normAutofit/>
          </a:bodyPr>
          <a:lstStyle/>
          <a:p>
            <a:r>
              <a:rPr lang="en-GB" sz="2400" dirty="0"/>
              <a:t>Cannae was the largest battle on the Italian peninsular in all of history.</a:t>
            </a:r>
          </a:p>
          <a:p>
            <a:r>
              <a:rPr lang="en-GB" sz="2400" dirty="0"/>
              <a:t>The accounts of deaths vary largely with Polybius saying 70,000 romans and allies were killed compared to Livy who argues 45,000 were killed. </a:t>
            </a:r>
          </a:p>
          <a:p>
            <a:r>
              <a:rPr lang="en-GB" sz="2400" dirty="0"/>
              <a:t>Livy says that the survivors of Cannae formed two legions </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1259920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431</TotalTime>
  <Words>1169</Words>
  <Application>Microsoft Office PowerPoint</Application>
  <PresentationFormat>Widescreen</PresentationFormat>
  <Paragraphs>56</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Calibri</vt:lpstr>
      <vt:lpstr>Rockwell</vt:lpstr>
      <vt:lpstr>Rockwell Condensed</vt:lpstr>
      <vt:lpstr>Rockwell Extra Bold</vt:lpstr>
      <vt:lpstr>Wingdings</vt:lpstr>
      <vt:lpstr>Wood Type</vt:lpstr>
      <vt:lpstr>The legions of cannae written by samuele rocca</vt:lpstr>
      <vt:lpstr>Citizens army</vt:lpstr>
      <vt:lpstr>Cannae mercenaries</vt:lpstr>
      <vt:lpstr>After Hannibal's defeat</vt:lpstr>
      <vt:lpstr>The composition of the Cannae legion</vt:lpstr>
      <vt:lpstr>Tactical composition of the legions</vt:lpstr>
      <vt:lpstr>Tactical composition of the legions pt2</vt:lpstr>
      <vt:lpstr>Roman tactics </vt:lpstr>
      <vt:lpstr>The aftermath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legions of cannae written by samuele rocca</dc:title>
  <dc:creator>daniel walters</dc:creator>
  <cp:lastModifiedBy>daniel walters</cp:lastModifiedBy>
  <cp:revision>1</cp:revision>
  <dcterms:created xsi:type="dcterms:W3CDTF">2023-03-14T17:46:56Z</dcterms:created>
  <dcterms:modified xsi:type="dcterms:W3CDTF">2023-03-15T07:12:37Z</dcterms:modified>
</cp:coreProperties>
</file>