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6" r:id="rId17"/>
    <p:sldId id="271" r:id="rId18"/>
    <p:sldId id="272" r:id="rId19"/>
    <p:sldId id="273" r:id="rId20"/>
    <p:sldId id="274" r:id="rId21"/>
    <p:sldId id="277" r:id="rId22"/>
    <p:sldId id="278" r:id="rId23"/>
    <p:sldId id="279" r:id="rId24"/>
    <p:sldId id="280"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04A0979-249F-4888-82BD-BB08BA27E647}" v="2098" dt="2023-11-21T19:42:37.5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0085" autoAdjust="0"/>
  </p:normalViewPr>
  <p:slideViewPr>
    <p:cSldViewPr snapToGrid="0">
      <p:cViewPr varScale="1">
        <p:scale>
          <a:sx n="58" d="100"/>
          <a:sy n="58" d="100"/>
        </p:scale>
        <p:origin x="1646"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asiulvlada@gmail.com" userId="6b487daa5db7886d" providerId="LiveId" clId="{B04A0979-249F-4888-82BD-BB08BA27E647}"/>
    <pc:docChg chg="undo custSel addSld modSld">
      <pc:chgData name="basiulvlada@gmail.com" userId="6b487daa5db7886d" providerId="LiveId" clId="{B04A0979-249F-4888-82BD-BB08BA27E647}" dt="2023-11-21T19:42:37.501" v="2236" actId="20577"/>
      <pc:docMkLst>
        <pc:docMk/>
      </pc:docMkLst>
      <pc:sldChg chg="modSp mod">
        <pc:chgData name="basiulvlada@gmail.com" userId="6b487daa5db7886d" providerId="LiveId" clId="{B04A0979-249F-4888-82BD-BB08BA27E647}" dt="2023-11-21T19:42:37.501" v="2236" actId="20577"/>
        <pc:sldMkLst>
          <pc:docMk/>
          <pc:sldMk cId="3654321116" sldId="256"/>
        </pc:sldMkLst>
        <pc:spChg chg="mod">
          <ac:chgData name="basiulvlada@gmail.com" userId="6b487daa5db7886d" providerId="LiveId" clId="{B04A0979-249F-4888-82BD-BB08BA27E647}" dt="2023-11-21T19:42:37.501" v="2236" actId="20577"/>
          <ac:spMkLst>
            <pc:docMk/>
            <pc:sldMk cId="3654321116" sldId="256"/>
            <ac:spMk id="2" creationId="{F5877307-B7CD-06B9-F21A-A6BDC1C7929E}"/>
          </ac:spMkLst>
        </pc:spChg>
        <pc:picChg chg="mod">
          <ac:chgData name="basiulvlada@gmail.com" userId="6b487daa5db7886d" providerId="LiveId" clId="{B04A0979-249F-4888-82BD-BB08BA27E647}" dt="2023-11-21T19:41:07.701" v="2213" actId="1035"/>
          <ac:picMkLst>
            <pc:docMk/>
            <pc:sldMk cId="3654321116" sldId="256"/>
            <ac:picMk id="4" creationId="{9B2CC9FD-3CCD-9FF6-6947-7E06C4D0ADA2}"/>
          </ac:picMkLst>
        </pc:picChg>
      </pc:sldChg>
      <pc:sldChg chg="modSp mod">
        <pc:chgData name="basiulvlada@gmail.com" userId="6b487daa5db7886d" providerId="LiveId" clId="{B04A0979-249F-4888-82BD-BB08BA27E647}" dt="2023-11-20T20:19:44.473" v="54" actId="20577"/>
        <pc:sldMkLst>
          <pc:docMk/>
          <pc:sldMk cId="3701792883" sldId="274"/>
        </pc:sldMkLst>
        <pc:spChg chg="mod">
          <ac:chgData name="basiulvlada@gmail.com" userId="6b487daa5db7886d" providerId="LiveId" clId="{B04A0979-249F-4888-82BD-BB08BA27E647}" dt="2023-11-20T20:19:44.473" v="54" actId="20577"/>
          <ac:spMkLst>
            <pc:docMk/>
            <pc:sldMk cId="3701792883" sldId="274"/>
            <ac:spMk id="3" creationId="{974D2848-A3D7-F701-6202-AE73DF79F37D}"/>
          </ac:spMkLst>
        </pc:spChg>
      </pc:sldChg>
      <pc:sldChg chg="addSp modSp new mod setBg">
        <pc:chgData name="basiulvlada@gmail.com" userId="6b487daa5db7886d" providerId="LiveId" clId="{B04A0979-249F-4888-82BD-BB08BA27E647}" dt="2023-11-20T20:20:46.353" v="83" actId="26606"/>
        <pc:sldMkLst>
          <pc:docMk/>
          <pc:sldMk cId="137511422" sldId="277"/>
        </pc:sldMkLst>
        <pc:spChg chg="mod">
          <ac:chgData name="basiulvlada@gmail.com" userId="6b487daa5db7886d" providerId="LiveId" clId="{B04A0979-249F-4888-82BD-BB08BA27E647}" dt="2023-11-20T20:20:46.353" v="83" actId="26606"/>
          <ac:spMkLst>
            <pc:docMk/>
            <pc:sldMk cId="137511422" sldId="277"/>
            <ac:spMk id="2" creationId="{0EC060E4-2E51-1C74-F78A-7FAEF775E7BF}"/>
          </ac:spMkLst>
        </pc:spChg>
        <pc:spChg chg="mod">
          <ac:chgData name="basiulvlada@gmail.com" userId="6b487daa5db7886d" providerId="LiveId" clId="{B04A0979-249F-4888-82BD-BB08BA27E647}" dt="2023-11-20T20:20:46.353" v="83" actId="26606"/>
          <ac:spMkLst>
            <pc:docMk/>
            <pc:sldMk cId="137511422" sldId="277"/>
            <ac:spMk id="3" creationId="{1D4B1B18-5673-B131-65ED-4EA1C8201556}"/>
          </ac:spMkLst>
        </pc:spChg>
        <pc:spChg chg="add">
          <ac:chgData name="basiulvlada@gmail.com" userId="6b487daa5db7886d" providerId="LiveId" clId="{B04A0979-249F-4888-82BD-BB08BA27E647}" dt="2023-11-20T20:20:46.353" v="83" actId="26606"/>
          <ac:spMkLst>
            <pc:docMk/>
            <pc:sldMk cId="137511422" sldId="277"/>
            <ac:spMk id="8" creationId="{100EDD19-6802-4EC3-95CE-CFFAB042CFD6}"/>
          </ac:spMkLst>
        </pc:spChg>
        <pc:spChg chg="add">
          <ac:chgData name="basiulvlada@gmail.com" userId="6b487daa5db7886d" providerId="LiveId" clId="{B04A0979-249F-4888-82BD-BB08BA27E647}" dt="2023-11-20T20:20:46.353" v="83" actId="26606"/>
          <ac:spMkLst>
            <pc:docMk/>
            <pc:sldMk cId="137511422" sldId="277"/>
            <ac:spMk id="10" creationId="{DB17E863-922E-4C26-BD64-E8FD41D28661}"/>
          </ac:spMkLst>
        </pc:spChg>
      </pc:sldChg>
      <pc:sldChg chg="addSp delSp modSp new mod setBg">
        <pc:chgData name="basiulvlada@gmail.com" userId="6b487daa5db7886d" providerId="LiveId" clId="{B04A0979-249F-4888-82BD-BB08BA27E647}" dt="2023-11-20T20:23:11.822" v="133" actId="26606"/>
        <pc:sldMkLst>
          <pc:docMk/>
          <pc:sldMk cId="2882964917" sldId="278"/>
        </pc:sldMkLst>
        <pc:spChg chg="mod">
          <ac:chgData name="basiulvlada@gmail.com" userId="6b487daa5db7886d" providerId="LiveId" clId="{B04A0979-249F-4888-82BD-BB08BA27E647}" dt="2023-11-20T20:23:11.822" v="133" actId="26606"/>
          <ac:spMkLst>
            <pc:docMk/>
            <pc:sldMk cId="2882964917" sldId="278"/>
            <ac:spMk id="2" creationId="{F6C3D263-A8A9-F880-0895-32E98C3345F1}"/>
          </ac:spMkLst>
        </pc:spChg>
        <pc:spChg chg="mod">
          <ac:chgData name="basiulvlada@gmail.com" userId="6b487daa5db7886d" providerId="LiveId" clId="{B04A0979-249F-4888-82BD-BB08BA27E647}" dt="2023-11-20T20:23:11.822" v="133" actId="26606"/>
          <ac:spMkLst>
            <pc:docMk/>
            <pc:sldMk cId="2882964917" sldId="278"/>
            <ac:spMk id="3" creationId="{3F66EE9A-1E0F-FE5E-A1FA-92AD04EE46D2}"/>
          </ac:spMkLst>
        </pc:spChg>
        <pc:spChg chg="add del">
          <ac:chgData name="basiulvlada@gmail.com" userId="6b487daa5db7886d" providerId="LiveId" clId="{B04A0979-249F-4888-82BD-BB08BA27E647}" dt="2023-11-20T20:23:11.822" v="133" actId="26606"/>
          <ac:spMkLst>
            <pc:docMk/>
            <pc:sldMk cId="2882964917" sldId="278"/>
            <ac:spMk id="9" creationId="{F13C74B1-5B17-4795-BED0-7140497B445A}"/>
          </ac:spMkLst>
        </pc:spChg>
        <pc:spChg chg="add del">
          <ac:chgData name="basiulvlada@gmail.com" userId="6b487daa5db7886d" providerId="LiveId" clId="{B04A0979-249F-4888-82BD-BB08BA27E647}" dt="2023-11-20T20:23:11.822" v="133" actId="26606"/>
          <ac:spMkLst>
            <pc:docMk/>
            <pc:sldMk cId="2882964917" sldId="278"/>
            <ac:spMk id="11" creationId="{D4974D33-8DC5-464E-8C6D-BE58F0669C17}"/>
          </ac:spMkLst>
        </pc:spChg>
        <pc:spChg chg="add">
          <ac:chgData name="basiulvlada@gmail.com" userId="6b487daa5db7886d" providerId="LiveId" clId="{B04A0979-249F-4888-82BD-BB08BA27E647}" dt="2023-11-20T20:23:11.822" v="133" actId="26606"/>
          <ac:spMkLst>
            <pc:docMk/>
            <pc:sldMk cId="2882964917" sldId="278"/>
            <ac:spMk id="16" creationId="{45D37F4E-DDB4-456B-97E0-9937730A039F}"/>
          </ac:spMkLst>
        </pc:spChg>
        <pc:spChg chg="add">
          <ac:chgData name="basiulvlada@gmail.com" userId="6b487daa5db7886d" providerId="LiveId" clId="{B04A0979-249F-4888-82BD-BB08BA27E647}" dt="2023-11-20T20:23:11.822" v="133" actId="26606"/>
          <ac:spMkLst>
            <pc:docMk/>
            <pc:sldMk cId="2882964917" sldId="278"/>
            <ac:spMk id="18" creationId="{B2DD41CD-8F47-4F56-AD12-4E2FF7696987}"/>
          </ac:spMkLst>
        </pc:spChg>
        <pc:picChg chg="add mod">
          <ac:chgData name="basiulvlada@gmail.com" userId="6b487daa5db7886d" providerId="LiveId" clId="{B04A0979-249F-4888-82BD-BB08BA27E647}" dt="2023-11-20T20:23:11.822" v="133" actId="26606"/>
          <ac:picMkLst>
            <pc:docMk/>
            <pc:sldMk cId="2882964917" sldId="278"/>
            <ac:picMk id="5" creationId="{D7AE8DE0-1CD8-E4F8-D433-CFDD0711CBC3}"/>
          </ac:picMkLst>
        </pc:picChg>
      </pc:sldChg>
      <pc:sldChg chg="addSp delSp modSp new mod setBg">
        <pc:chgData name="basiulvlada@gmail.com" userId="6b487daa5db7886d" providerId="LiveId" clId="{B04A0979-249F-4888-82BD-BB08BA27E647}" dt="2023-11-20T20:22:40.048" v="131" actId="26606"/>
        <pc:sldMkLst>
          <pc:docMk/>
          <pc:sldMk cId="655633794" sldId="279"/>
        </pc:sldMkLst>
        <pc:spChg chg="mod ord">
          <ac:chgData name="basiulvlada@gmail.com" userId="6b487daa5db7886d" providerId="LiveId" clId="{B04A0979-249F-4888-82BD-BB08BA27E647}" dt="2023-11-20T20:22:40.048" v="131" actId="26606"/>
          <ac:spMkLst>
            <pc:docMk/>
            <pc:sldMk cId="655633794" sldId="279"/>
            <ac:spMk id="2" creationId="{29CFA132-EC0B-9DC8-F193-29019B33E8ED}"/>
          </ac:spMkLst>
        </pc:spChg>
        <pc:spChg chg="add del mod">
          <ac:chgData name="basiulvlada@gmail.com" userId="6b487daa5db7886d" providerId="LiveId" clId="{B04A0979-249F-4888-82BD-BB08BA27E647}" dt="2023-11-20T20:22:40.048" v="131" actId="26606"/>
          <ac:spMkLst>
            <pc:docMk/>
            <pc:sldMk cId="655633794" sldId="279"/>
            <ac:spMk id="3" creationId="{E6E6E217-6694-785E-7703-7C3C193828A9}"/>
          </ac:spMkLst>
        </pc:spChg>
        <pc:spChg chg="add del">
          <ac:chgData name="basiulvlada@gmail.com" userId="6b487daa5db7886d" providerId="LiveId" clId="{B04A0979-249F-4888-82BD-BB08BA27E647}" dt="2023-11-20T20:22:40.048" v="131" actId="26606"/>
          <ac:spMkLst>
            <pc:docMk/>
            <pc:sldMk cId="655633794" sldId="279"/>
            <ac:spMk id="9" creationId="{2C61293E-6EBE-43EF-A52C-9BEBFD7679D4}"/>
          </ac:spMkLst>
        </pc:spChg>
        <pc:spChg chg="add del">
          <ac:chgData name="basiulvlada@gmail.com" userId="6b487daa5db7886d" providerId="LiveId" clId="{B04A0979-249F-4888-82BD-BB08BA27E647}" dt="2023-11-20T20:22:40.048" v="131" actId="26606"/>
          <ac:spMkLst>
            <pc:docMk/>
            <pc:sldMk cId="655633794" sldId="279"/>
            <ac:spMk id="11" creationId="{21540236-BFD5-4A9D-8840-4703E7F76825}"/>
          </ac:spMkLst>
        </pc:spChg>
        <pc:spChg chg="add del">
          <ac:chgData name="basiulvlada@gmail.com" userId="6b487daa5db7886d" providerId="LiveId" clId="{B04A0979-249F-4888-82BD-BB08BA27E647}" dt="2023-11-20T20:21:24.771" v="88" actId="26606"/>
          <ac:spMkLst>
            <pc:docMk/>
            <pc:sldMk cId="655633794" sldId="279"/>
            <ac:spMk id="16" creationId="{45D37F4E-DDB4-456B-97E0-9937730A039F}"/>
          </ac:spMkLst>
        </pc:spChg>
        <pc:spChg chg="add del">
          <ac:chgData name="basiulvlada@gmail.com" userId="6b487daa5db7886d" providerId="LiveId" clId="{B04A0979-249F-4888-82BD-BB08BA27E647}" dt="2023-11-20T20:21:24.771" v="88" actId="26606"/>
          <ac:spMkLst>
            <pc:docMk/>
            <pc:sldMk cId="655633794" sldId="279"/>
            <ac:spMk id="18" creationId="{B2DD41CD-8F47-4F56-AD12-4E2FF7696987}"/>
          </ac:spMkLst>
        </pc:spChg>
        <pc:spChg chg="add del">
          <ac:chgData name="basiulvlada@gmail.com" userId="6b487daa5db7886d" providerId="LiveId" clId="{B04A0979-249F-4888-82BD-BB08BA27E647}" dt="2023-11-20T20:21:25.893" v="90" actId="26606"/>
          <ac:spMkLst>
            <pc:docMk/>
            <pc:sldMk cId="655633794" sldId="279"/>
            <ac:spMk id="20" creationId="{F13C74B1-5B17-4795-BED0-7140497B445A}"/>
          </ac:spMkLst>
        </pc:spChg>
        <pc:spChg chg="add del">
          <ac:chgData name="basiulvlada@gmail.com" userId="6b487daa5db7886d" providerId="LiveId" clId="{B04A0979-249F-4888-82BD-BB08BA27E647}" dt="2023-11-20T20:21:25.893" v="90" actId="26606"/>
          <ac:spMkLst>
            <pc:docMk/>
            <pc:sldMk cId="655633794" sldId="279"/>
            <ac:spMk id="21" creationId="{D4974D33-8DC5-464E-8C6D-BE58F0669C17}"/>
          </ac:spMkLst>
        </pc:spChg>
        <pc:spChg chg="add del">
          <ac:chgData name="basiulvlada@gmail.com" userId="6b487daa5db7886d" providerId="LiveId" clId="{B04A0979-249F-4888-82BD-BB08BA27E647}" dt="2023-11-20T20:21:27.135" v="92" actId="26606"/>
          <ac:spMkLst>
            <pc:docMk/>
            <pc:sldMk cId="655633794" sldId="279"/>
            <ac:spMk id="23" creationId="{04812C46-200A-4DEB-A05E-3ED6C68C2387}"/>
          </ac:spMkLst>
        </pc:spChg>
        <pc:spChg chg="add del">
          <ac:chgData name="basiulvlada@gmail.com" userId="6b487daa5db7886d" providerId="LiveId" clId="{B04A0979-249F-4888-82BD-BB08BA27E647}" dt="2023-11-20T20:21:27.135" v="92" actId="26606"/>
          <ac:spMkLst>
            <pc:docMk/>
            <pc:sldMk cId="655633794" sldId="279"/>
            <ac:spMk id="24" creationId="{D1EA859B-E555-4109-94F3-6700E046E008}"/>
          </ac:spMkLst>
        </pc:spChg>
        <pc:spChg chg="add del">
          <ac:chgData name="basiulvlada@gmail.com" userId="6b487daa5db7886d" providerId="LiveId" clId="{B04A0979-249F-4888-82BD-BB08BA27E647}" dt="2023-11-20T20:21:43.334" v="94" actId="26606"/>
          <ac:spMkLst>
            <pc:docMk/>
            <pc:sldMk cId="655633794" sldId="279"/>
            <ac:spMk id="26" creationId="{45D37F4E-DDB4-456B-97E0-9937730A039F}"/>
          </ac:spMkLst>
        </pc:spChg>
        <pc:spChg chg="add del">
          <ac:chgData name="basiulvlada@gmail.com" userId="6b487daa5db7886d" providerId="LiveId" clId="{B04A0979-249F-4888-82BD-BB08BA27E647}" dt="2023-11-20T20:21:43.334" v="94" actId="26606"/>
          <ac:spMkLst>
            <pc:docMk/>
            <pc:sldMk cId="655633794" sldId="279"/>
            <ac:spMk id="27" creationId="{B2DD41CD-8F47-4F56-AD12-4E2FF7696987}"/>
          </ac:spMkLst>
        </pc:spChg>
        <pc:spChg chg="add del">
          <ac:chgData name="basiulvlada@gmail.com" userId="6b487daa5db7886d" providerId="LiveId" clId="{B04A0979-249F-4888-82BD-BB08BA27E647}" dt="2023-11-20T20:21:47.970" v="102" actId="26606"/>
          <ac:spMkLst>
            <pc:docMk/>
            <pc:sldMk cId="655633794" sldId="279"/>
            <ac:spMk id="38" creationId="{2C61293E-6EBE-43EF-A52C-9BEBFD7679D4}"/>
          </ac:spMkLst>
        </pc:spChg>
        <pc:spChg chg="add del">
          <ac:chgData name="basiulvlada@gmail.com" userId="6b487daa5db7886d" providerId="LiveId" clId="{B04A0979-249F-4888-82BD-BB08BA27E647}" dt="2023-11-20T20:21:47.970" v="102" actId="26606"/>
          <ac:spMkLst>
            <pc:docMk/>
            <pc:sldMk cId="655633794" sldId="279"/>
            <ac:spMk id="39" creationId="{3FCFB1DE-0B7E-48CC-BA90-B2AB0889F9D6}"/>
          </ac:spMkLst>
        </pc:spChg>
        <pc:spChg chg="add del">
          <ac:chgData name="basiulvlada@gmail.com" userId="6b487daa5db7886d" providerId="LiveId" clId="{B04A0979-249F-4888-82BD-BB08BA27E647}" dt="2023-11-20T20:21:49.054" v="104" actId="26606"/>
          <ac:spMkLst>
            <pc:docMk/>
            <pc:sldMk cId="655633794" sldId="279"/>
            <ac:spMk id="41" creationId="{F13C74B1-5B17-4795-BED0-7140497B445A}"/>
          </ac:spMkLst>
        </pc:spChg>
        <pc:spChg chg="add del">
          <ac:chgData name="basiulvlada@gmail.com" userId="6b487daa5db7886d" providerId="LiveId" clId="{B04A0979-249F-4888-82BD-BB08BA27E647}" dt="2023-11-20T20:21:49.054" v="104" actId="26606"/>
          <ac:spMkLst>
            <pc:docMk/>
            <pc:sldMk cId="655633794" sldId="279"/>
            <ac:spMk id="42" creationId="{D4974D33-8DC5-464E-8C6D-BE58F0669C17}"/>
          </ac:spMkLst>
        </pc:spChg>
        <pc:spChg chg="add del">
          <ac:chgData name="basiulvlada@gmail.com" userId="6b487daa5db7886d" providerId="LiveId" clId="{B04A0979-249F-4888-82BD-BB08BA27E647}" dt="2023-11-20T20:21:50.468" v="106" actId="26606"/>
          <ac:spMkLst>
            <pc:docMk/>
            <pc:sldMk cId="655633794" sldId="279"/>
            <ac:spMk id="44" creationId="{04812C46-200A-4DEB-A05E-3ED6C68C2387}"/>
          </ac:spMkLst>
        </pc:spChg>
        <pc:spChg chg="add del">
          <ac:chgData name="basiulvlada@gmail.com" userId="6b487daa5db7886d" providerId="LiveId" clId="{B04A0979-249F-4888-82BD-BB08BA27E647}" dt="2023-11-20T20:21:50.468" v="106" actId="26606"/>
          <ac:spMkLst>
            <pc:docMk/>
            <pc:sldMk cId="655633794" sldId="279"/>
            <ac:spMk id="45" creationId="{D1EA859B-E555-4109-94F3-6700E046E008}"/>
          </ac:spMkLst>
        </pc:spChg>
        <pc:spChg chg="add del">
          <ac:chgData name="basiulvlada@gmail.com" userId="6b487daa5db7886d" providerId="LiveId" clId="{B04A0979-249F-4888-82BD-BB08BA27E647}" dt="2023-11-20T20:21:52.211" v="108" actId="26606"/>
          <ac:spMkLst>
            <pc:docMk/>
            <pc:sldMk cId="655633794" sldId="279"/>
            <ac:spMk id="47" creationId="{45D37F4E-DDB4-456B-97E0-9937730A039F}"/>
          </ac:spMkLst>
        </pc:spChg>
        <pc:spChg chg="add del">
          <ac:chgData name="basiulvlada@gmail.com" userId="6b487daa5db7886d" providerId="LiveId" clId="{B04A0979-249F-4888-82BD-BB08BA27E647}" dt="2023-11-20T20:21:52.211" v="108" actId="26606"/>
          <ac:spMkLst>
            <pc:docMk/>
            <pc:sldMk cId="655633794" sldId="279"/>
            <ac:spMk id="48" creationId="{B2DD41CD-8F47-4F56-AD12-4E2FF7696987}"/>
          </ac:spMkLst>
        </pc:spChg>
        <pc:spChg chg="add del">
          <ac:chgData name="basiulvlada@gmail.com" userId="6b487daa5db7886d" providerId="LiveId" clId="{B04A0979-249F-4888-82BD-BB08BA27E647}" dt="2023-11-20T20:21:53.082" v="110" actId="26606"/>
          <ac:spMkLst>
            <pc:docMk/>
            <pc:sldMk cId="655633794" sldId="279"/>
            <ac:spMk id="50" creationId="{2C61293E-6EBE-43EF-A52C-9BEBFD7679D4}"/>
          </ac:spMkLst>
        </pc:spChg>
        <pc:spChg chg="add del">
          <ac:chgData name="basiulvlada@gmail.com" userId="6b487daa5db7886d" providerId="LiveId" clId="{B04A0979-249F-4888-82BD-BB08BA27E647}" dt="2023-11-20T20:21:53.082" v="110" actId="26606"/>
          <ac:spMkLst>
            <pc:docMk/>
            <pc:sldMk cId="655633794" sldId="279"/>
            <ac:spMk id="51" creationId="{21540236-BFD5-4A9D-8840-4703E7F76825}"/>
          </ac:spMkLst>
        </pc:spChg>
        <pc:spChg chg="add del">
          <ac:chgData name="basiulvlada@gmail.com" userId="6b487daa5db7886d" providerId="LiveId" clId="{B04A0979-249F-4888-82BD-BB08BA27E647}" dt="2023-11-20T20:21:56.028" v="112" actId="26606"/>
          <ac:spMkLst>
            <pc:docMk/>
            <pc:sldMk cId="655633794" sldId="279"/>
            <ac:spMk id="53" creationId="{45D37F4E-DDB4-456B-97E0-9937730A039F}"/>
          </ac:spMkLst>
        </pc:spChg>
        <pc:spChg chg="add del">
          <ac:chgData name="basiulvlada@gmail.com" userId="6b487daa5db7886d" providerId="LiveId" clId="{B04A0979-249F-4888-82BD-BB08BA27E647}" dt="2023-11-20T20:21:56.028" v="112" actId="26606"/>
          <ac:spMkLst>
            <pc:docMk/>
            <pc:sldMk cId="655633794" sldId="279"/>
            <ac:spMk id="54" creationId="{B2DD41CD-8F47-4F56-AD12-4E2FF7696987}"/>
          </ac:spMkLst>
        </pc:spChg>
        <pc:spChg chg="add del">
          <ac:chgData name="basiulvlada@gmail.com" userId="6b487daa5db7886d" providerId="LiveId" clId="{B04A0979-249F-4888-82BD-BB08BA27E647}" dt="2023-11-20T20:21:57.826" v="114" actId="26606"/>
          <ac:spMkLst>
            <pc:docMk/>
            <pc:sldMk cId="655633794" sldId="279"/>
            <ac:spMk id="56" creationId="{2C61293E-6EBE-43EF-A52C-9BEBFD7679D4}"/>
          </ac:spMkLst>
        </pc:spChg>
        <pc:spChg chg="add del">
          <ac:chgData name="basiulvlada@gmail.com" userId="6b487daa5db7886d" providerId="LiveId" clId="{B04A0979-249F-4888-82BD-BB08BA27E647}" dt="2023-11-20T20:21:57.826" v="114" actId="26606"/>
          <ac:spMkLst>
            <pc:docMk/>
            <pc:sldMk cId="655633794" sldId="279"/>
            <ac:spMk id="57" creationId="{21540236-BFD5-4A9D-8840-4703E7F76825}"/>
          </ac:spMkLst>
        </pc:spChg>
        <pc:spChg chg="add del">
          <ac:chgData name="basiulvlada@gmail.com" userId="6b487daa5db7886d" providerId="LiveId" clId="{B04A0979-249F-4888-82BD-BB08BA27E647}" dt="2023-11-20T20:22:01.261" v="116" actId="26606"/>
          <ac:spMkLst>
            <pc:docMk/>
            <pc:sldMk cId="655633794" sldId="279"/>
            <ac:spMk id="59" creationId="{2C61293E-6EBE-43EF-A52C-9BEBFD7679D4}"/>
          </ac:spMkLst>
        </pc:spChg>
        <pc:spChg chg="add del">
          <ac:chgData name="basiulvlada@gmail.com" userId="6b487daa5db7886d" providerId="LiveId" clId="{B04A0979-249F-4888-82BD-BB08BA27E647}" dt="2023-11-20T20:22:01.261" v="116" actId="26606"/>
          <ac:spMkLst>
            <pc:docMk/>
            <pc:sldMk cId="655633794" sldId="279"/>
            <ac:spMk id="60" creationId="{21540236-BFD5-4A9D-8840-4703E7F76825}"/>
          </ac:spMkLst>
        </pc:spChg>
        <pc:spChg chg="add del">
          <ac:chgData name="basiulvlada@gmail.com" userId="6b487daa5db7886d" providerId="LiveId" clId="{B04A0979-249F-4888-82BD-BB08BA27E647}" dt="2023-11-20T20:22:02.825" v="118" actId="26606"/>
          <ac:spMkLst>
            <pc:docMk/>
            <pc:sldMk cId="655633794" sldId="279"/>
            <ac:spMk id="63" creationId="{2C61293E-6EBE-43EF-A52C-9BEBFD7679D4}"/>
          </ac:spMkLst>
        </pc:spChg>
        <pc:spChg chg="add del">
          <ac:chgData name="basiulvlada@gmail.com" userId="6b487daa5db7886d" providerId="LiveId" clId="{B04A0979-249F-4888-82BD-BB08BA27E647}" dt="2023-11-20T20:22:02.825" v="118" actId="26606"/>
          <ac:spMkLst>
            <pc:docMk/>
            <pc:sldMk cId="655633794" sldId="279"/>
            <ac:spMk id="64" creationId="{21540236-BFD5-4A9D-8840-4703E7F76825}"/>
          </ac:spMkLst>
        </pc:spChg>
        <pc:spChg chg="add del">
          <ac:chgData name="basiulvlada@gmail.com" userId="6b487daa5db7886d" providerId="LiveId" clId="{B04A0979-249F-4888-82BD-BB08BA27E647}" dt="2023-11-20T20:22:04.281" v="120" actId="26606"/>
          <ac:spMkLst>
            <pc:docMk/>
            <pc:sldMk cId="655633794" sldId="279"/>
            <ac:spMk id="67" creationId="{2C61293E-6EBE-43EF-A52C-9BEBFD7679D4}"/>
          </ac:spMkLst>
        </pc:spChg>
        <pc:spChg chg="add del">
          <ac:chgData name="basiulvlada@gmail.com" userId="6b487daa5db7886d" providerId="LiveId" clId="{B04A0979-249F-4888-82BD-BB08BA27E647}" dt="2023-11-20T20:22:04.281" v="120" actId="26606"/>
          <ac:spMkLst>
            <pc:docMk/>
            <pc:sldMk cId="655633794" sldId="279"/>
            <ac:spMk id="68" creationId="{21540236-BFD5-4A9D-8840-4703E7F76825}"/>
          </ac:spMkLst>
        </pc:spChg>
        <pc:spChg chg="add del">
          <ac:chgData name="basiulvlada@gmail.com" userId="6b487daa5db7886d" providerId="LiveId" clId="{B04A0979-249F-4888-82BD-BB08BA27E647}" dt="2023-11-20T20:22:29.074" v="122" actId="26606"/>
          <ac:spMkLst>
            <pc:docMk/>
            <pc:sldMk cId="655633794" sldId="279"/>
            <ac:spMk id="72" creationId="{E6E6E217-6694-785E-7703-7C3C193828A9}"/>
          </ac:spMkLst>
        </pc:spChg>
        <pc:spChg chg="add del">
          <ac:chgData name="basiulvlada@gmail.com" userId="6b487daa5db7886d" providerId="LiveId" clId="{B04A0979-249F-4888-82BD-BB08BA27E647}" dt="2023-11-20T20:22:30.002" v="124" actId="26606"/>
          <ac:spMkLst>
            <pc:docMk/>
            <pc:sldMk cId="655633794" sldId="279"/>
            <ac:spMk id="74" creationId="{E6E6E217-6694-785E-7703-7C3C193828A9}"/>
          </ac:spMkLst>
        </pc:spChg>
        <pc:spChg chg="add del">
          <ac:chgData name="basiulvlada@gmail.com" userId="6b487daa5db7886d" providerId="LiveId" clId="{B04A0979-249F-4888-82BD-BB08BA27E647}" dt="2023-11-20T20:22:32.283" v="126" actId="26606"/>
          <ac:spMkLst>
            <pc:docMk/>
            <pc:sldMk cId="655633794" sldId="279"/>
            <ac:spMk id="78" creationId="{E6E6E217-6694-785E-7703-7C3C193828A9}"/>
          </ac:spMkLst>
        </pc:spChg>
        <pc:spChg chg="add del">
          <ac:chgData name="basiulvlada@gmail.com" userId="6b487daa5db7886d" providerId="LiveId" clId="{B04A0979-249F-4888-82BD-BB08BA27E647}" dt="2023-11-20T20:22:33.525" v="128" actId="26606"/>
          <ac:spMkLst>
            <pc:docMk/>
            <pc:sldMk cId="655633794" sldId="279"/>
            <ac:spMk id="83" creationId="{2C61293E-6EBE-43EF-A52C-9BEBFD7679D4}"/>
          </ac:spMkLst>
        </pc:spChg>
        <pc:spChg chg="add del">
          <ac:chgData name="basiulvlada@gmail.com" userId="6b487daa5db7886d" providerId="LiveId" clId="{B04A0979-249F-4888-82BD-BB08BA27E647}" dt="2023-11-20T20:22:33.525" v="128" actId="26606"/>
          <ac:spMkLst>
            <pc:docMk/>
            <pc:sldMk cId="655633794" sldId="279"/>
            <ac:spMk id="84" creationId="{3FCFB1DE-0B7E-48CC-BA90-B2AB0889F9D6}"/>
          </ac:spMkLst>
        </pc:spChg>
        <pc:spChg chg="add del">
          <ac:chgData name="basiulvlada@gmail.com" userId="6b487daa5db7886d" providerId="LiveId" clId="{B04A0979-249F-4888-82BD-BB08BA27E647}" dt="2023-11-20T20:22:33.525" v="128" actId="26606"/>
          <ac:spMkLst>
            <pc:docMk/>
            <pc:sldMk cId="655633794" sldId="279"/>
            <ac:spMk id="85" creationId="{E6E6E217-6694-785E-7703-7C3C193828A9}"/>
          </ac:spMkLst>
        </pc:spChg>
        <pc:spChg chg="add del">
          <ac:chgData name="basiulvlada@gmail.com" userId="6b487daa5db7886d" providerId="LiveId" clId="{B04A0979-249F-4888-82BD-BB08BA27E647}" dt="2023-11-20T20:22:40.030" v="130" actId="26606"/>
          <ac:spMkLst>
            <pc:docMk/>
            <pc:sldMk cId="655633794" sldId="279"/>
            <ac:spMk id="87" creationId="{F13C74B1-5B17-4795-BED0-7140497B445A}"/>
          </ac:spMkLst>
        </pc:spChg>
        <pc:spChg chg="add del">
          <ac:chgData name="basiulvlada@gmail.com" userId="6b487daa5db7886d" providerId="LiveId" clId="{B04A0979-249F-4888-82BD-BB08BA27E647}" dt="2023-11-20T20:22:40.030" v="130" actId="26606"/>
          <ac:spMkLst>
            <pc:docMk/>
            <pc:sldMk cId="655633794" sldId="279"/>
            <ac:spMk id="88" creationId="{D4974D33-8DC5-464E-8C6D-BE58F0669C17}"/>
          </ac:spMkLst>
        </pc:spChg>
        <pc:spChg chg="add del">
          <ac:chgData name="basiulvlada@gmail.com" userId="6b487daa5db7886d" providerId="LiveId" clId="{B04A0979-249F-4888-82BD-BB08BA27E647}" dt="2023-11-20T20:22:40.030" v="130" actId="26606"/>
          <ac:spMkLst>
            <pc:docMk/>
            <pc:sldMk cId="655633794" sldId="279"/>
            <ac:spMk id="89" creationId="{E6E6E217-6694-785E-7703-7C3C193828A9}"/>
          </ac:spMkLst>
        </pc:spChg>
        <pc:spChg chg="add">
          <ac:chgData name="basiulvlada@gmail.com" userId="6b487daa5db7886d" providerId="LiveId" clId="{B04A0979-249F-4888-82BD-BB08BA27E647}" dt="2023-11-20T20:22:40.048" v="131" actId="26606"/>
          <ac:spMkLst>
            <pc:docMk/>
            <pc:sldMk cId="655633794" sldId="279"/>
            <ac:spMk id="91" creationId="{1A9F7B4E-B03D-4F64-BE33-00D074458D45}"/>
          </ac:spMkLst>
        </pc:spChg>
        <pc:spChg chg="add">
          <ac:chgData name="basiulvlada@gmail.com" userId="6b487daa5db7886d" providerId="LiveId" clId="{B04A0979-249F-4888-82BD-BB08BA27E647}" dt="2023-11-20T20:22:40.048" v="131" actId="26606"/>
          <ac:spMkLst>
            <pc:docMk/>
            <pc:sldMk cId="655633794" sldId="279"/>
            <ac:spMk id="92" creationId="{7E2BE7F7-CA89-4002-ACCE-A478AEA24F5E}"/>
          </ac:spMkLst>
        </pc:spChg>
        <pc:spChg chg="add">
          <ac:chgData name="basiulvlada@gmail.com" userId="6b487daa5db7886d" providerId="LiveId" clId="{B04A0979-249F-4888-82BD-BB08BA27E647}" dt="2023-11-20T20:22:40.048" v="131" actId="26606"/>
          <ac:spMkLst>
            <pc:docMk/>
            <pc:sldMk cId="655633794" sldId="279"/>
            <ac:spMk id="93" creationId="{E6E6E217-6694-785E-7703-7C3C193828A9}"/>
          </ac:spMkLst>
        </pc:spChg>
        <pc:grpChg chg="add del">
          <ac:chgData name="basiulvlada@gmail.com" userId="6b487daa5db7886d" providerId="LiveId" clId="{B04A0979-249F-4888-82BD-BB08BA27E647}" dt="2023-11-20T20:21:45.084" v="98" actId="26606"/>
          <ac:grpSpMkLst>
            <pc:docMk/>
            <pc:sldMk cId="655633794" sldId="279"/>
            <ac:grpSpMk id="31" creationId="{1FD67D68-9B83-C338-8342-3348D8F22347}"/>
          </ac:grpSpMkLst>
        </pc:grpChg>
        <pc:grpChg chg="add del">
          <ac:chgData name="basiulvlada@gmail.com" userId="6b487daa5db7886d" providerId="LiveId" clId="{B04A0979-249F-4888-82BD-BB08BA27E647}" dt="2023-11-20T20:21:46.658" v="100" actId="26606"/>
          <ac:grpSpMkLst>
            <pc:docMk/>
            <pc:sldMk cId="655633794" sldId="279"/>
            <ac:grpSpMk id="34" creationId="{8CE57D37-C2D0-066B-1AE3-6F4244344F27}"/>
          </ac:grpSpMkLst>
        </pc:grpChg>
        <pc:grpChg chg="add del">
          <ac:chgData name="basiulvlada@gmail.com" userId="6b487daa5db7886d" providerId="LiveId" clId="{B04A0979-249F-4888-82BD-BB08BA27E647}" dt="2023-11-20T20:22:30.002" v="124" actId="26606"/>
          <ac:grpSpMkLst>
            <pc:docMk/>
            <pc:sldMk cId="655633794" sldId="279"/>
            <ac:grpSpMk id="75" creationId="{1FD67D68-9B83-C338-8342-3348D8F22347}"/>
          </ac:grpSpMkLst>
        </pc:grpChg>
        <pc:grpChg chg="add del">
          <ac:chgData name="basiulvlada@gmail.com" userId="6b487daa5db7886d" providerId="LiveId" clId="{B04A0979-249F-4888-82BD-BB08BA27E647}" dt="2023-11-20T20:22:32.283" v="126" actId="26606"/>
          <ac:grpSpMkLst>
            <pc:docMk/>
            <pc:sldMk cId="655633794" sldId="279"/>
            <ac:grpSpMk id="79" creationId="{8CE57D37-C2D0-066B-1AE3-6F4244344F27}"/>
          </ac:grpSpMkLst>
        </pc:grpChg>
        <pc:graphicFrameChg chg="add del">
          <ac:chgData name="basiulvlada@gmail.com" userId="6b487daa5db7886d" providerId="LiveId" clId="{B04A0979-249F-4888-82BD-BB08BA27E647}" dt="2023-11-20T20:21:57.826" v="114" actId="26606"/>
          <ac:graphicFrameMkLst>
            <pc:docMk/>
            <pc:sldMk cId="655633794" sldId="279"/>
            <ac:graphicFrameMk id="13" creationId="{D14FC08E-78F3-E3F3-9E12-EF67AD93F052}"/>
          </ac:graphicFrameMkLst>
        </pc:graphicFrameChg>
        <pc:graphicFrameChg chg="add del">
          <ac:chgData name="basiulvlada@gmail.com" userId="6b487daa5db7886d" providerId="LiveId" clId="{B04A0979-249F-4888-82BD-BB08BA27E647}" dt="2023-11-20T20:22:01.261" v="116" actId="26606"/>
          <ac:graphicFrameMkLst>
            <pc:docMk/>
            <pc:sldMk cId="655633794" sldId="279"/>
            <ac:graphicFrameMk id="61" creationId="{FE672D93-1D79-8AD8-ABA3-41A5B6149827}"/>
          </ac:graphicFrameMkLst>
        </pc:graphicFrameChg>
        <pc:graphicFrameChg chg="add del">
          <ac:chgData name="basiulvlada@gmail.com" userId="6b487daa5db7886d" providerId="LiveId" clId="{B04A0979-249F-4888-82BD-BB08BA27E647}" dt="2023-11-20T20:22:02.825" v="118" actId="26606"/>
          <ac:graphicFrameMkLst>
            <pc:docMk/>
            <pc:sldMk cId="655633794" sldId="279"/>
            <ac:graphicFrameMk id="65" creationId="{5B6B4156-8925-07A4-A0B0-E8BBC61A980B}"/>
          </ac:graphicFrameMkLst>
        </pc:graphicFrameChg>
        <pc:graphicFrameChg chg="add del">
          <ac:chgData name="basiulvlada@gmail.com" userId="6b487daa5db7886d" providerId="LiveId" clId="{B04A0979-249F-4888-82BD-BB08BA27E647}" dt="2023-11-20T20:22:04.281" v="120" actId="26606"/>
          <ac:graphicFrameMkLst>
            <pc:docMk/>
            <pc:sldMk cId="655633794" sldId="279"/>
            <ac:graphicFrameMk id="69" creationId="{B56FBF23-A7AF-4B54-4225-ABA112BA312A}"/>
          </ac:graphicFrameMkLst>
        </pc:graphicFrameChg>
        <pc:picChg chg="add mod ord">
          <ac:chgData name="basiulvlada@gmail.com" userId="6b487daa5db7886d" providerId="LiveId" clId="{B04A0979-249F-4888-82BD-BB08BA27E647}" dt="2023-11-20T20:22:40.048" v="131" actId="26606"/>
          <ac:picMkLst>
            <pc:docMk/>
            <pc:sldMk cId="655633794" sldId="279"/>
            <ac:picMk id="5" creationId="{E48AA5A8-2E3C-60E0-4EFA-C6377C95430B}"/>
          </ac:picMkLst>
        </pc:picChg>
        <pc:cxnChg chg="add del">
          <ac:chgData name="basiulvlada@gmail.com" userId="6b487daa5db7886d" providerId="LiveId" clId="{B04A0979-249F-4888-82BD-BB08BA27E647}" dt="2023-11-20T20:21:44.234" v="96" actId="26606"/>
          <ac:cxnSpMkLst>
            <pc:docMk/>
            <pc:sldMk cId="655633794" sldId="279"/>
            <ac:cxnSpMk id="29" creationId="{FC23E3B9-5ABF-58B3-E2B0-E9A5DAA90037}"/>
          </ac:cxnSpMkLst>
        </pc:cxnChg>
        <pc:cxnChg chg="add del">
          <ac:chgData name="basiulvlada@gmail.com" userId="6b487daa5db7886d" providerId="LiveId" clId="{B04A0979-249F-4888-82BD-BB08BA27E647}" dt="2023-11-20T20:22:29.074" v="122" actId="26606"/>
          <ac:cxnSpMkLst>
            <pc:docMk/>
            <pc:sldMk cId="655633794" sldId="279"/>
            <ac:cxnSpMk id="71" creationId="{FC23E3B9-5ABF-58B3-E2B0-E9A5DAA90037}"/>
          </ac:cxnSpMkLst>
        </pc:cxnChg>
      </pc:sldChg>
      <pc:sldChg chg="addSp modSp new mod setBg">
        <pc:chgData name="basiulvlada@gmail.com" userId="6b487daa5db7886d" providerId="LiveId" clId="{B04A0979-249F-4888-82BD-BB08BA27E647}" dt="2023-11-20T20:22:48.934" v="132" actId="26606"/>
        <pc:sldMkLst>
          <pc:docMk/>
          <pc:sldMk cId="3855310072" sldId="280"/>
        </pc:sldMkLst>
        <pc:spChg chg="mod">
          <ac:chgData name="basiulvlada@gmail.com" userId="6b487daa5db7886d" providerId="LiveId" clId="{B04A0979-249F-4888-82BD-BB08BA27E647}" dt="2023-11-20T20:22:48.934" v="132" actId="26606"/>
          <ac:spMkLst>
            <pc:docMk/>
            <pc:sldMk cId="3855310072" sldId="280"/>
            <ac:spMk id="2" creationId="{C651196C-AA86-5B9A-771F-00E3E6108972}"/>
          </ac:spMkLst>
        </pc:spChg>
        <pc:spChg chg="mod">
          <ac:chgData name="basiulvlada@gmail.com" userId="6b487daa5db7886d" providerId="LiveId" clId="{B04A0979-249F-4888-82BD-BB08BA27E647}" dt="2023-11-20T20:22:48.934" v="132" actId="26606"/>
          <ac:spMkLst>
            <pc:docMk/>
            <pc:sldMk cId="3855310072" sldId="280"/>
            <ac:spMk id="3" creationId="{0DC9FBC0-C8D9-C0DE-41E9-DE9C4286F25D}"/>
          </ac:spMkLst>
        </pc:spChg>
        <pc:spChg chg="add">
          <ac:chgData name="basiulvlada@gmail.com" userId="6b487daa5db7886d" providerId="LiveId" clId="{B04A0979-249F-4888-82BD-BB08BA27E647}" dt="2023-11-20T20:22:48.934" v="132" actId="26606"/>
          <ac:spMkLst>
            <pc:docMk/>
            <pc:sldMk cId="3855310072" sldId="280"/>
            <ac:spMk id="8" creationId="{09588DA8-065E-4F6F-8EFD-43104AB2E0CF}"/>
          </ac:spMkLst>
        </pc:spChg>
        <pc:spChg chg="add">
          <ac:chgData name="basiulvlada@gmail.com" userId="6b487daa5db7886d" providerId="LiveId" clId="{B04A0979-249F-4888-82BD-BB08BA27E647}" dt="2023-11-20T20:22:48.934" v="132" actId="26606"/>
          <ac:spMkLst>
            <pc:docMk/>
            <pc:sldMk cId="3855310072" sldId="280"/>
            <ac:spMk id="10" creationId="{C4285719-470E-454C-AF62-8323075F1F5B}"/>
          </ac:spMkLst>
        </pc:spChg>
        <pc:spChg chg="add">
          <ac:chgData name="basiulvlada@gmail.com" userId="6b487daa5db7886d" providerId="LiveId" clId="{B04A0979-249F-4888-82BD-BB08BA27E647}" dt="2023-11-20T20:22:48.934" v="132" actId="26606"/>
          <ac:spMkLst>
            <pc:docMk/>
            <pc:sldMk cId="3855310072" sldId="280"/>
            <ac:spMk id="12" creationId="{CD9FE4EF-C4D8-49A0-B2FF-81D8DB7D8A24}"/>
          </ac:spMkLst>
        </pc:spChg>
        <pc:spChg chg="add">
          <ac:chgData name="basiulvlada@gmail.com" userId="6b487daa5db7886d" providerId="LiveId" clId="{B04A0979-249F-4888-82BD-BB08BA27E647}" dt="2023-11-20T20:22:48.934" v="132" actId="26606"/>
          <ac:spMkLst>
            <pc:docMk/>
            <pc:sldMk cId="3855310072" sldId="280"/>
            <ac:spMk id="14" creationId="{4300840D-0A0B-4512-BACA-B439D5B9C57C}"/>
          </ac:spMkLst>
        </pc:spChg>
        <pc:spChg chg="add">
          <ac:chgData name="basiulvlada@gmail.com" userId="6b487daa5db7886d" providerId="LiveId" clId="{B04A0979-249F-4888-82BD-BB08BA27E647}" dt="2023-11-20T20:22:48.934" v="132" actId="26606"/>
          <ac:spMkLst>
            <pc:docMk/>
            <pc:sldMk cId="3855310072" sldId="280"/>
            <ac:spMk id="16" creationId="{D2B78728-A580-49A7-84F9-6EF6F583ADE0}"/>
          </ac:spMkLst>
        </pc:spChg>
        <pc:spChg chg="add">
          <ac:chgData name="basiulvlada@gmail.com" userId="6b487daa5db7886d" providerId="LiveId" clId="{B04A0979-249F-4888-82BD-BB08BA27E647}" dt="2023-11-20T20:22:48.934" v="132" actId="26606"/>
          <ac:spMkLst>
            <pc:docMk/>
            <pc:sldMk cId="3855310072" sldId="280"/>
            <ac:spMk id="18" creationId="{38FAA1A1-D861-433F-88FA-1E9D6FD31D11}"/>
          </ac:spMkLst>
        </pc:spChg>
        <pc:spChg chg="add">
          <ac:chgData name="basiulvlada@gmail.com" userId="6b487daa5db7886d" providerId="LiveId" clId="{B04A0979-249F-4888-82BD-BB08BA27E647}" dt="2023-11-20T20:22:48.934" v="132" actId="26606"/>
          <ac:spMkLst>
            <pc:docMk/>
            <pc:sldMk cId="3855310072" sldId="280"/>
            <ac:spMk id="20" creationId="{8D71EDA1-87BF-4D5D-AB79-F346FD19278A}"/>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9E69E11-A4FA-41F0-BE4F-F290BACD1F26}"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832D2549-E2FE-4707-BEB6-E978C1B26A0D}">
      <dgm:prSet/>
      <dgm:spPr/>
      <dgm:t>
        <a:bodyPr/>
        <a:lstStyle/>
        <a:p>
          <a:r>
            <a:rPr lang="en-US" dirty="0">
              <a:latin typeface="Times New Roman" panose="02020603050405020304" pitchFamily="18" charset="0"/>
              <a:cs typeface="Times New Roman" panose="02020603050405020304" pitchFamily="18" charset="0"/>
            </a:rPr>
            <a:t>●	Sir Richard Branson inspires his people and has more than 40 million followers in the platforms of social media (Virgin, 2023).</a:t>
          </a:r>
        </a:p>
      </dgm:t>
    </dgm:pt>
    <dgm:pt modelId="{C1737F86-69BE-48BC-8660-C3243C8EFF8C}" type="parTrans" cxnId="{463AECF2-2325-463E-9C4A-A650D8EE9E53}">
      <dgm:prSet/>
      <dgm:spPr/>
      <dgm:t>
        <a:bodyPr/>
        <a:lstStyle/>
        <a:p>
          <a:endParaRPr lang="en-US"/>
        </a:p>
      </dgm:t>
    </dgm:pt>
    <dgm:pt modelId="{E5729B97-2424-453F-AB3C-AF42B76DB5F2}" type="sibTrans" cxnId="{463AECF2-2325-463E-9C4A-A650D8EE9E53}">
      <dgm:prSet/>
      <dgm:spPr/>
      <dgm:t>
        <a:bodyPr/>
        <a:lstStyle/>
        <a:p>
          <a:endParaRPr lang="en-US"/>
        </a:p>
      </dgm:t>
    </dgm:pt>
    <dgm:pt modelId="{D38309E0-E367-4E3F-90BD-022106ED8A18}">
      <dgm:prSet/>
      <dgm:spPr/>
      <dgm:t>
        <a:bodyPr/>
        <a:lstStyle/>
        <a:p>
          <a:r>
            <a:rPr lang="en-US">
              <a:latin typeface="Times New Roman" panose="02020603050405020304" pitchFamily="18" charset="0"/>
              <a:cs typeface="Times New Roman" panose="02020603050405020304" pitchFamily="18" charset="0"/>
            </a:rPr>
            <a:t>●	As per his followers, he is an authentic leader and he inspires new entrepreneurs by showing them a path to success (Roth, 2012). </a:t>
          </a:r>
        </a:p>
      </dgm:t>
    </dgm:pt>
    <dgm:pt modelId="{2F253323-DF1D-4862-8188-405589A414BA}" type="parTrans" cxnId="{6E1CAAD5-ED25-4C37-8CF7-9ACEFFF73919}">
      <dgm:prSet/>
      <dgm:spPr/>
      <dgm:t>
        <a:bodyPr/>
        <a:lstStyle/>
        <a:p>
          <a:endParaRPr lang="en-US"/>
        </a:p>
      </dgm:t>
    </dgm:pt>
    <dgm:pt modelId="{AFDF5E3C-13F7-4756-A7B8-4CD4EDCEF719}" type="sibTrans" cxnId="{6E1CAAD5-ED25-4C37-8CF7-9ACEFFF73919}">
      <dgm:prSet/>
      <dgm:spPr/>
      <dgm:t>
        <a:bodyPr/>
        <a:lstStyle/>
        <a:p>
          <a:endParaRPr lang="en-US"/>
        </a:p>
      </dgm:t>
    </dgm:pt>
    <dgm:pt modelId="{2E2417AB-24B4-4183-9A58-38CA9F2A3708}" type="pres">
      <dgm:prSet presAssocID="{D9E69E11-A4FA-41F0-BE4F-F290BACD1F26}" presName="linear" presStyleCnt="0">
        <dgm:presLayoutVars>
          <dgm:animLvl val="lvl"/>
          <dgm:resizeHandles val="exact"/>
        </dgm:presLayoutVars>
      </dgm:prSet>
      <dgm:spPr/>
    </dgm:pt>
    <dgm:pt modelId="{5BCE2446-5168-4FED-B030-0D058A0AB815}" type="pres">
      <dgm:prSet presAssocID="{832D2549-E2FE-4707-BEB6-E978C1B26A0D}" presName="parentText" presStyleLbl="node1" presStyleIdx="0" presStyleCnt="2">
        <dgm:presLayoutVars>
          <dgm:chMax val="0"/>
          <dgm:bulletEnabled val="1"/>
        </dgm:presLayoutVars>
      </dgm:prSet>
      <dgm:spPr/>
    </dgm:pt>
    <dgm:pt modelId="{41459F66-58D3-48ED-B6AF-99FE6DF1FC47}" type="pres">
      <dgm:prSet presAssocID="{E5729B97-2424-453F-AB3C-AF42B76DB5F2}" presName="spacer" presStyleCnt="0"/>
      <dgm:spPr/>
    </dgm:pt>
    <dgm:pt modelId="{4114A396-BE4F-4E59-91D1-7D7D9D6CD3A8}" type="pres">
      <dgm:prSet presAssocID="{D38309E0-E367-4E3F-90BD-022106ED8A18}" presName="parentText" presStyleLbl="node1" presStyleIdx="1" presStyleCnt="2">
        <dgm:presLayoutVars>
          <dgm:chMax val="0"/>
          <dgm:bulletEnabled val="1"/>
        </dgm:presLayoutVars>
      </dgm:prSet>
      <dgm:spPr/>
    </dgm:pt>
  </dgm:ptLst>
  <dgm:cxnLst>
    <dgm:cxn modelId="{B41EA06E-A3EA-4D61-97CD-195702670032}" type="presOf" srcId="{D9E69E11-A4FA-41F0-BE4F-F290BACD1F26}" destId="{2E2417AB-24B4-4183-9A58-38CA9F2A3708}" srcOrd="0" destOrd="0" presId="urn:microsoft.com/office/officeart/2005/8/layout/vList2"/>
    <dgm:cxn modelId="{2FA07E82-304C-48AA-A31E-3AB9D88C2671}" type="presOf" srcId="{832D2549-E2FE-4707-BEB6-E978C1B26A0D}" destId="{5BCE2446-5168-4FED-B030-0D058A0AB815}" srcOrd="0" destOrd="0" presId="urn:microsoft.com/office/officeart/2005/8/layout/vList2"/>
    <dgm:cxn modelId="{6E1CAAD5-ED25-4C37-8CF7-9ACEFFF73919}" srcId="{D9E69E11-A4FA-41F0-BE4F-F290BACD1F26}" destId="{D38309E0-E367-4E3F-90BD-022106ED8A18}" srcOrd="1" destOrd="0" parTransId="{2F253323-DF1D-4862-8188-405589A414BA}" sibTransId="{AFDF5E3C-13F7-4756-A7B8-4CD4EDCEF719}"/>
    <dgm:cxn modelId="{463AECF2-2325-463E-9C4A-A650D8EE9E53}" srcId="{D9E69E11-A4FA-41F0-BE4F-F290BACD1F26}" destId="{832D2549-E2FE-4707-BEB6-E978C1B26A0D}" srcOrd="0" destOrd="0" parTransId="{C1737F86-69BE-48BC-8660-C3243C8EFF8C}" sibTransId="{E5729B97-2424-453F-AB3C-AF42B76DB5F2}"/>
    <dgm:cxn modelId="{BB572DFB-AEA2-460F-A4CF-6BD601B05F7D}" type="presOf" srcId="{D38309E0-E367-4E3F-90BD-022106ED8A18}" destId="{4114A396-BE4F-4E59-91D1-7D7D9D6CD3A8}" srcOrd="0" destOrd="0" presId="urn:microsoft.com/office/officeart/2005/8/layout/vList2"/>
    <dgm:cxn modelId="{8B0EE4EF-562F-4459-B425-74FEDF193460}" type="presParOf" srcId="{2E2417AB-24B4-4183-9A58-38CA9F2A3708}" destId="{5BCE2446-5168-4FED-B030-0D058A0AB815}" srcOrd="0" destOrd="0" presId="urn:microsoft.com/office/officeart/2005/8/layout/vList2"/>
    <dgm:cxn modelId="{CDA79622-8EDB-47D2-A3BC-435755666DFE}" type="presParOf" srcId="{2E2417AB-24B4-4183-9A58-38CA9F2A3708}" destId="{41459F66-58D3-48ED-B6AF-99FE6DF1FC47}" srcOrd="1" destOrd="0" presId="urn:microsoft.com/office/officeart/2005/8/layout/vList2"/>
    <dgm:cxn modelId="{6505B51B-5E19-47DD-8BD7-07DD50C4A9A9}" type="presParOf" srcId="{2E2417AB-24B4-4183-9A58-38CA9F2A3708}" destId="{4114A396-BE4F-4E59-91D1-7D7D9D6CD3A8}"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EF85DA3-E48D-4EBF-8474-95F61479053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4652115-AAEE-40DF-AD45-FA8B5B34AE11}">
      <dgm:prSet custT="1"/>
      <dgm:spPr/>
      <dgm:t>
        <a:bodyPr/>
        <a:lstStyle/>
        <a:p>
          <a:pPr>
            <a:lnSpc>
              <a:spcPct val="100000"/>
            </a:lnSpc>
          </a:pPr>
          <a:r>
            <a:rPr lang="en-US" sz="3600" dirty="0">
              <a:latin typeface="Times New Roman" panose="02020603050405020304" pitchFamily="18" charset="0"/>
              <a:cs typeface="Times New Roman" panose="02020603050405020304" pitchFamily="18" charset="0"/>
            </a:rPr>
            <a:t>●	Peter Jones follows an autocratic leadership style which he uses to make faster decisions.</a:t>
          </a:r>
        </a:p>
      </dgm:t>
    </dgm:pt>
    <dgm:pt modelId="{D3DE3753-1057-4A0D-9F8F-53620EF2009B}" type="parTrans" cxnId="{F70C8224-E44F-4927-ACD0-EFB9EF836DEC}">
      <dgm:prSet/>
      <dgm:spPr/>
      <dgm:t>
        <a:bodyPr/>
        <a:lstStyle/>
        <a:p>
          <a:endParaRPr lang="en-US"/>
        </a:p>
      </dgm:t>
    </dgm:pt>
    <dgm:pt modelId="{91457BA8-D5F1-45C5-944D-F0A9A7F353CB}" type="sibTrans" cxnId="{F70C8224-E44F-4927-ACD0-EFB9EF836DEC}">
      <dgm:prSet/>
      <dgm:spPr/>
      <dgm:t>
        <a:bodyPr/>
        <a:lstStyle/>
        <a:p>
          <a:endParaRPr lang="en-US"/>
        </a:p>
      </dgm:t>
    </dgm:pt>
    <dgm:pt modelId="{AEA2AD38-4636-488D-9E12-49F7F4B04204}">
      <dgm:prSet custT="1"/>
      <dgm:spPr/>
      <dgm:t>
        <a:bodyPr/>
        <a:lstStyle/>
        <a:p>
          <a:pPr>
            <a:lnSpc>
              <a:spcPct val="100000"/>
            </a:lnSpc>
          </a:pPr>
          <a:r>
            <a:rPr lang="en-US" sz="3200" dirty="0">
              <a:latin typeface="Times New Roman" panose="02020603050405020304" pitchFamily="18" charset="0"/>
              <a:cs typeface="Times New Roman" panose="02020603050405020304" pitchFamily="18" charset="0"/>
            </a:rPr>
            <a:t>●	This leadership style makes his employees dependent on the skills of the main managers of his company (Indeed, 2023).</a:t>
          </a:r>
        </a:p>
      </dgm:t>
    </dgm:pt>
    <dgm:pt modelId="{2A688D7A-DB4C-4DF8-9029-514ADA589703}" type="parTrans" cxnId="{EA3CF750-6E26-40A8-9E4B-CE9684C69EE0}">
      <dgm:prSet/>
      <dgm:spPr/>
      <dgm:t>
        <a:bodyPr/>
        <a:lstStyle/>
        <a:p>
          <a:endParaRPr lang="en-US"/>
        </a:p>
      </dgm:t>
    </dgm:pt>
    <dgm:pt modelId="{3377A9C1-D93E-4C85-AFC9-3346ABD36BB5}" type="sibTrans" cxnId="{EA3CF750-6E26-40A8-9E4B-CE9684C69EE0}">
      <dgm:prSet/>
      <dgm:spPr/>
      <dgm:t>
        <a:bodyPr/>
        <a:lstStyle/>
        <a:p>
          <a:endParaRPr lang="en-US"/>
        </a:p>
      </dgm:t>
    </dgm:pt>
    <dgm:pt modelId="{CF6BEE99-61BC-4E42-A312-865C4478005B}" type="pres">
      <dgm:prSet presAssocID="{FEF85DA3-E48D-4EBF-8474-95F614790537}" presName="root" presStyleCnt="0">
        <dgm:presLayoutVars>
          <dgm:dir/>
          <dgm:resizeHandles val="exact"/>
        </dgm:presLayoutVars>
      </dgm:prSet>
      <dgm:spPr/>
    </dgm:pt>
    <dgm:pt modelId="{E357B579-62E0-4450-B516-BD684836A4FD}" type="pres">
      <dgm:prSet presAssocID="{F4652115-AAEE-40DF-AD45-FA8B5B34AE11}" presName="compNode" presStyleCnt="0"/>
      <dgm:spPr/>
    </dgm:pt>
    <dgm:pt modelId="{261FD09F-E32A-46CE-BED3-3FCDBB291B70}" type="pres">
      <dgm:prSet presAssocID="{F4652115-AAEE-40DF-AD45-FA8B5B34AE11}" presName="bgRect" presStyleLbl="bgShp" presStyleIdx="0" presStyleCnt="2"/>
      <dgm:spPr/>
    </dgm:pt>
    <dgm:pt modelId="{D0900B08-8E79-4DA7-A0E1-2FF96D55D8C8}" type="pres">
      <dgm:prSet presAssocID="{F4652115-AAEE-40DF-AD45-FA8B5B34AE1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ecturer"/>
        </a:ext>
      </dgm:extLst>
    </dgm:pt>
    <dgm:pt modelId="{D0209920-A8F5-4BD4-99A0-2CB36F67EBB5}" type="pres">
      <dgm:prSet presAssocID="{F4652115-AAEE-40DF-AD45-FA8B5B34AE11}" presName="spaceRect" presStyleCnt="0"/>
      <dgm:spPr/>
    </dgm:pt>
    <dgm:pt modelId="{C836B5D9-3510-428B-B639-1F4556B96F54}" type="pres">
      <dgm:prSet presAssocID="{F4652115-AAEE-40DF-AD45-FA8B5B34AE11}" presName="parTx" presStyleLbl="revTx" presStyleIdx="0" presStyleCnt="2">
        <dgm:presLayoutVars>
          <dgm:chMax val="0"/>
          <dgm:chPref val="0"/>
        </dgm:presLayoutVars>
      </dgm:prSet>
      <dgm:spPr/>
    </dgm:pt>
    <dgm:pt modelId="{BF757845-BDD7-453E-971A-9B39FFDD70F6}" type="pres">
      <dgm:prSet presAssocID="{91457BA8-D5F1-45C5-944D-F0A9A7F353CB}" presName="sibTrans" presStyleCnt="0"/>
      <dgm:spPr/>
    </dgm:pt>
    <dgm:pt modelId="{D5608DAB-5581-46AC-9D81-B64CFF4F78AF}" type="pres">
      <dgm:prSet presAssocID="{AEA2AD38-4636-488D-9E12-49F7F4B04204}" presName="compNode" presStyleCnt="0"/>
      <dgm:spPr/>
    </dgm:pt>
    <dgm:pt modelId="{B18DCF91-9521-4D98-885E-69C1044B2575}" type="pres">
      <dgm:prSet presAssocID="{AEA2AD38-4636-488D-9E12-49F7F4B04204}" presName="bgRect" presStyleLbl="bgShp" presStyleIdx="1" presStyleCnt="2"/>
      <dgm:spPr/>
    </dgm:pt>
    <dgm:pt modelId="{C5F76C60-78B4-4498-86E1-ADB585D326AB}" type="pres">
      <dgm:prSet presAssocID="{AEA2AD38-4636-488D-9E12-49F7F4B0420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aptain"/>
        </a:ext>
      </dgm:extLst>
    </dgm:pt>
    <dgm:pt modelId="{DE47D155-4991-45B1-8AE4-9DA3AD551E8B}" type="pres">
      <dgm:prSet presAssocID="{AEA2AD38-4636-488D-9E12-49F7F4B04204}" presName="spaceRect" presStyleCnt="0"/>
      <dgm:spPr/>
    </dgm:pt>
    <dgm:pt modelId="{45CF0796-AC05-458C-A5D8-2C5C1966F86C}" type="pres">
      <dgm:prSet presAssocID="{AEA2AD38-4636-488D-9E12-49F7F4B04204}" presName="parTx" presStyleLbl="revTx" presStyleIdx="1" presStyleCnt="2">
        <dgm:presLayoutVars>
          <dgm:chMax val="0"/>
          <dgm:chPref val="0"/>
        </dgm:presLayoutVars>
      </dgm:prSet>
      <dgm:spPr/>
    </dgm:pt>
  </dgm:ptLst>
  <dgm:cxnLst>
    <dgm:cxn modelId="{70DD2215-CC0E-4748-B844-4C58A1927EDB}" type="presOf" srcId="{F4652115-AAEE-40DF-AD45-FA8B5B34AE11}" destId="{C836B5D9-3510-428B-B639-1F4556B96F54}" srcOrd="0" destOrd="0" presId="urn:microsoft.com/office/officeart/2018/2/layout/IconVerticalSolidList"/>
    <dgm:cxn modelId="{F70C8224-E44F-4927-ACD0-EFB9EF836DEC}" srcId="{FEF85DA3-E48D-4EBF-8474-95F614790537}" destId="{F4652115-AAEE-40DF-AD45-FA8B5B34AE11}" srcOrd="0" destOrd="0" parTransId="{D3DE3753-1057-4A0D-9F8F-53620EF2009B}" sibTransId="{91457BA8-D5F1-45C5-944D-F0A9A7F353CB}"/>
    <dgm:cxn modelId="{EA3CF750-6E26-40A8-9E4B-CE9684C69EE0}" srcId="{FEF85DA3-E48D-4EBF-8474-95F614790537}" destId="{AEA2AD38-4636-488D-9E12-49F7F4B04204}" srcOrd="1" destOrd="0" parTransId="{2A688D7A-DB4C-4DF8-9029-514ADA589703}" sibTransId="{3377A9C1-D93E-4C85-AFC9-3346ABD36BB5}"/>
    <dgm:cxn modelId="{E688CF73-DF69-4868-A719-8904D76A6578}" type="presOf" srcId="{AEA2AD38-4636-488D-9E12-49F7F4B04204}" destId="{45CF0796-AC05-458C-A5D8-2C5C1966F86C}" srcOrd="0" destOrd="0" presId="urn:microsoft.com/office/officeart/2018/2/layout/IconVerticalSolidList"/>
    <dgm:cxn modelId="{BE1F61BB-D18E-4D6D-A740-BABDAD3770DB}" type="presOf" srcId="{FEF85DA3-E48D-4EBF-8474-95F614790537}" destId="{CF6BEE99-61BC-4E42-A312-865C4478005B}" srcOrd="0" destOrd="0" presId="urn:microsoft.com/office/officeart/2018/2/layout/IconVerticalSolidList"/>
    <dgm:cxn modelId="{3CD70131-CE73-467D-A3AD-17D52CD90AC9}" type="presParOf" srcId="{CF6BEE99-61BC-4E42-A312-865C4478005B}" destId="{E357B579-62E0-4450-B516-BD684836A4FD}" srcOrd="0" destOrd="0" presId="urn:microsoft.com/office/officeart/2018/2/layout/IconVerticalSolidList"/>
    <dgm:cxn modelId="{1713E311-F87F-4682-AC20-2D72C3A0F7EC}" type="presParOf" srcId="{E357B579-62E0-4450-B516-BD684836A4FD}" destId="{261FD09F-E32A-46CE-BED3-3FCDBB291B70}" srcOrd="0" destOrd="0" presId="urn:microsoft.com/office/officeart/2018/2/layout/IconVerticalSolidList"/>
    <dgm:cxn modelId="{0AA8BD81-56DD-4B35-A21F-1F95BF147871}" type="presParOf" srcId="{E357B579-62E0-4450-B516-BD684836A4FD}" destId="{D0900B08-8E79-4DA7-A0E1-2FF96D55D8C8}" srcOrd="1" destOrd="0" presId="urn:microsoft.com/office/officeart/2018/2/layout/IconVerticalSolidList"/>
    <dgm:cxn modelId="{C664DBBA-DCA0-4F07-A11D-18B5CEC0ED32}" type="presParOf" srcId="{E357B579-62E0-4450-B516-BD684836A4FD}" destId="{D0209920-A8F5-4BD4-99A0-2CB36F67EBB5}" srcOrd="2" destOrd="0" presId="urn:microsoft.com/office/officeart/2018/2/layout/IconVerticalSolidList"/>
    <dgm:cxn modelId="{B3E2A6A4-1551-49CA-AF84-0B9FE941B142}" type="presParOf" srcId="{E357B579-62E0-4450-B516-BD684836A4FD}" destId="{C836B5D9-3510-428B-B639-1F4556B96F54}" srcOrd="3" destOrd="0" presId="urn:microsoft.com/office/officeart/2018/2/layout/IconVerticalSolidList"/>
    <dgm:cxn modelId="{F008AC5B-2E58-4169-B974-BE71BF868DDE}" type="presParOf" srcId="{CF6BEE99-61BC-4E42-A312-865C4478005B}" destId="{BF757845-BDD7-453E-971A-9B39FFDD70F6}" srcOrd="1" destOrd="0" presId="urn:microsoft.com/office/officeart/2018/2/layout/IconVerticalSolidList"/>
    <dgm:cxn modelId="{9621F534-4244-4026-8BCA-A796DD4B3D42}" type="presParOf" srcId="{CF6BEE99-61BC-4E42-A312-865C4478005B}" destId="{D5608DAB-5581-46AC-9D81-B64CFF4F78AF}" srcOrd="2" destOrd="0" presId="urn:microsoft.com/office/officeart/2018/2/layout/IconVerticalSolidList"/>
    <dgm:cxn modelId="{F4840FFB-B5BE-4B17-91A9-123F2BAD7A69}" type="presParOf" srcId="{D5608DAB-5581-46AC-9D81-B64CFF4F78AF}" destId="{B18DCF91-9521-4D98-885E-69C1044B2575}" srcOrd="0" destOrd="0" presId="urn:microsoft.com/office/officeart/2018/2/layout/IconVerticalSolidList"/>
    <dgm:cxn modelId="{4374DF98-017C-45B6-99C6-54BEB1EA5483}" type="presParOf" srcId="{D5608DAB-5581-46AC-9D81-B64CFF4F78AF}" destId="{C5F76C60-78B4-4498-86E1-ADB585D326AB}" srcOrd="1" destOrd="0" presId="urn:microsoft.com/office/officeart/2018/2/layout/IconVerticalSolidList"/>
    <dgm:cxn modelId="{772A1741-3807-41B9-8F4C-320D92D1B0B7}" type="presParOf" srcId="{D5608DAB-5581-46AC-9D81-B64CFF4F78AF}" destId="{DE47D155-4991-45B1-8AE4-9DA3AD551E8B}" srcOrd="2" destOrd="0" presId="urn:microsoft.com/office/officeart/2018/2/layout/IconVerticalSolidList"/>
    <dgm:cxn modelId="{C83409C5-888D-4239-964D-2E3456ACE366}" type="presParOf" srcId="{D5608DAB-5581-46AC-9D81-B64CFF4F78AF}" destId="{45CF0796-AC05-458C-A5D8-2C5C1966F86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B2236F7-E826-48A3-A2D3-98996FF00EE1}" type="doc">
      <dgm:prSet loTypeId="urn:microsoft.com/office/officeart/2005/8/layout/hierarchy1" loCatId="hierarchy" qsTypeId="urn:microsoft.com/office/officeart/2005/8/quickstyle/simple1" qsCatId="simple" csTypeId="urn:microsoft.com/office/officeart/2005/8/colors/accent2_2" csCatId="accent2" phldr="1"/>
      <dgm:spPr/>
      <dgm:t>
        <a:bodyPr/>
        <a:lstStyle/>
        <a:p>
          <a:endParaRPr lang="en-US"/>
        </a:p>
      </dgm:t>
    </dgm:pt>
    <dgm:pt modelId="{BC21276D-BE00-4DDE-AF7E-596A039BAC9E}">
      <dgm:prSet/>
      <dgm:spPr/>
      <dgm:t>
        <a:bodyPr/>
        <a:lstStyle/>
        <a:p>
          <a:pPr algn="just"/>
          <a:r>
            <a:rPr lang="en-US" dirty="0">
              <a:latin typeface="Times New Roman" panose="02020603050405020304" pitchFamily="18" charset="0"/>
              <a:cs typeface="Times New Roman" panose="02020603050405020304" pitchFamily="18" charset="0"/>
            </a:rPr>
            <a:t>●Mark Zuckerberg is loved by the employees due to his transparent and honest actions (Tucker, 2019).</a:t>
          </a:r>
        </a:p>
      </dgm:t>
    </dgm:pt>
    <dgm:pt modelId="{87560093-C686-4DF2-8B82-FCF061D13D8E}" type="parTrans" cxnId="{A9AF15E6-4AD5-4B42-B291-15B1FCE579A1}">
      <dgm:prSet/>
      <dgm:spPr/>
      <dgm:t>
        <a:bodyPr/>
        <a:lstStyle/>
        <a:p>
          <a:endParaRPr lang="en-US"/>
        </a:p>
      </dgm:t>
    </dgm:pt>
    <dgm:pt modelId="{632AAE19-5CBE-435C-80D9-E3743F6BE910}" type="sibTrans" cxnId="{A9AF15E6-4AD5-4B42-B291-15B1FCE579A1}">
      <dgm:prSet/>
      <dgm:spPr/>
      <dgm:t>
        <a:bodyPr/>
        <a:lstStyle/>
        <a:p>
          <a:endParaRPr lang="en-US"/>
        </a:p>
      </dgm:t>
    </dgm:pt>
    <dgm:pt modelId="{DA1BCA65-D390-4612-B468-42FC362C771F}">
      <dgm:prSet/>
      <dgm:spPr/>
      <dgm:t>
        <a:bodyPr/>
        <a:lstStyle/>
        <a:p>
          <a:pPr algn="just"/>
          <a:r>
            <a:rPr lang="en-US" dirty="0">
              <a:latin typeface="Times New Roman" panose="02020603050405020304" pitchFamily="18" charset="0"/>
              <a:cs typeface="Times New Roman" panose="02020603050405020304" pitchFamily="18" charset="0"/>
            </a:rPr>
            <a:t>●He was </a:t>
          </a:r>
          <a:r>
            <a:rPr lang="en-US" dirty="0" err="1">
              <a:latin typeface="Times New Roman" panose="02020603050405020304" pitchFamily="18" charset="0"/>
              <a:cs typeface="Times New Roman" panose="02020603050405020304" pitchFamily="18" charset="0"/>
            </a:rPr>
            <a:t>criticised</a:t>
          </a:r>
          <a:r>
            <a:rPr lang="en-US" dirty="0">
              <a:latin typeface="Times New Roman" panose="02020603050405020304" pitchFamily="18" charset="0"/>
              <a:cs typeface="Times New Roman" panose="02020603050405020304" pitchFamily="18" charset="0"/>
            </a:rPr>
            <a:t> by his own employees for being silent about some inflammatory posts (</a:t>
          </a:r>
          <a:r>
            <a:rPr lang="en-US" dirty="0" err="1">
              <a:latin typeface="Times New Roman" panose="02020603050405020304" pitchFamily="18" charset="0"/>
              <a:cs typeface="Times New Roman" panose="02020603050405020304" pitchFamily="18" charset="0"/>
            </a:rPr>
            <a:t>Ghaffary</a:t>
          </a:r>
          <a:r>
            <a:rPr lang="en-US" dirty="0">
              <a:latin typeface="Times New Roman" panose="02020603050405020304" pitchFamily="18" charset="0"/>
              <a:cs typeface="Times New Roman" panose="02020603050405020304" pitchFamily="18" charset="0"/>
            </a:rPr>
            <a:t>, 2020).</a:t>
          </a:r>
        </a:p>
      </dgm:t>
    </dgm:pt>
    <dgm:pt modelId="{3D4E1071-682D-4478-AACB-683A0FCD004E}" type="parTrans" cxnId="{5E88AE8B-8F2B-459D-BC9D-570ECB69CDC4}">
      <dgm:prSet/>
      <dgm:spPr/>
      <dgm:t>
        <a:bodyPr/>
        <a:lstStyle/>
        <a:p>
          <a:endParaRPr lang="en-US"/>
        </a:p>
      </dgm:t>
    </dgm:pt>
    <dgm:pt modelId="{65FF3EDA-6E98-4042-94C5-24C7490B638E}" type="sibTrans" cxnId="{5E88AE8B-8F2B-459D-BC9D-570ECB69CDC4}">
      <dgm:prSet/>
      <dgm:spPr/>
      <dgm:t>
        <a:bodyPr/>
        <a:lstStyle/>
        <a:p>
          <a:endParaRPr lang="en-US"/>
        </a:p>
      </dgm:t>
    </dgm:pt>
    <dgm:pt modelId="{37C9DDCF-7CCF-4423-B452-6B1A824CC6A6}" type="pres">
      <dgm:prSet presAssocID="{DB2236F7-E826-48A3-A2D3-98996FF00EE1}" presName="hierChild1" presStyleCnt="0">
        <dgm:presLayoutVars>
          <dgm:chPref val="1"/>
          <dgm:dir/>
          <dgm:animOne val="branch"/>
          <dgm:animLvl val="lvl"/>
          <dgm:resizeHandles/>
        </dgm:presLayoutVars>
      </dgm:prSet>
      <dgm:spPr/>
    </dgm:pt>
    <dgm:pt modelId="{84AD4B5B-5057-40EB-9880-2FE8E6D87C25}" type="pres">
      <dgm:prSet presAssocID="{BC21276D-BE00-4DDE-AF7E-596A039BAC9E}" presName="hierRoot1" presStyleCnt="0"/>
      <dgm:spPr/>
    </dgm:pt>
    <dgm:pt modelId="{40F10082-9896-48B3-9490-F8B07596F493}" type="pres">
      <dgm:prSet presAssocID="{BC21276D-BE00-4DDE-AF7E-596A039BAC9E}" presName="composite" presStyleCnt="0"/>
      <dgm:spPr/>
    </dgm:pt>
    <dgm:pt modelId="{82350B77-476D-4DC8-A12C-ABE28299D453}" type="pres">
      <dgm:prSet presAssocID="{BC21276D-BE00-4DDE-AF7E-596A039BAC9E}" presName="background" presStyleLbl="node0" presStyleIdx="0" presStyleCnt="2"/>
      <dgm:spPr/>
    </dgm:pt>
    <dgm:pt modelId="{F238E6FC-20F0-48B2-8998-02D47B990FE9}" type="pres">
      <dgm:prSet presAssocID="{BC21276D-BE00-4DDE-AF7E-596A039BAC9E}" presName="text" presStyleLbl="fgAcc0" presStyleIdx="0" presStyleCnt="2">
        <dgm:presLayoutVars>
          <dgm:chPref val="3"/>
        </dgm:presLayoutVars>
      </dgm:prSet>
      <dgm:spPr/>
    </dgm:pt>
    <dgm:pt modelId="{54ADCFD0-E770-42CC-868A-C80995537365}" type="pres">
      <dgm:prSet presAssocID="{BC21276D-BE00-4DDE-AF7E-596A039BAC9E}" presName="hierChild2" presStyleCnt="0"/>
      <dgm:spPr/>
    </dgm:pt>
    <dgm:pt modelId="{C9C26459-ADAE-43E7-90B7-77CF96D57E8E}" type="pres">
      <dgm:prSet presAssocID="{DA1BCA65-D390-4612-B468-42FC362C771F}" presName="hierRoot1" presStyleCnt="0"/>
      <dgm:spPr/>
    </dgm:pt>
    <dgm:pt modelId="{3ABC14FF-7F67-4770-B69A-A4C2741239E4}" type="pres">
      <dgm:prSet presAssocID="{DA1BCA65-D390-4612-B468-42FC362C771F}" presName="composite" presStyleCnt="0"/>
      <dgm:spPr/>
    </dgm:pt>
    <dgm:pt modelId="{2CB996AB-AD97-46B6-B70B-93637291F336}" type="pres">
      <dgm:prSet presAssocID="{DA1BCA65-D390-4612-B468-42FC362C771F}" presName="background" presStyleLbl="node0" presStyleIdx="1" presStyleCnt="2"/>
      <dgm:spPr/>
    </dgm:pt>
    <dgm:pt modelId="{404DC22C-5342-4AE8-BFDD-FB9DC40FD14A}" type="pres">
      <dgm:prSet presAssocID="{DA1BCA65-D390-4612-B468-42FC362C771F}" presName="text" presStyleLbl="fgAcc0" presStyleIdx="1" presStyleCnt="2">
        <dgm:presLayoutVars>
          <dgm:chPref val="3"/>
        </dgm:presLayoutVars>
      </dgm:prSet>
      <dgm:spPr/>
    </dgm:pt>
    <dgm:pt modelId="{933BC2FF-B601-4C46-871D-716FE5F1C1FC}" type="pres">
      <dgm:prSet presAssocID="{DA1BCA65-D390-4612-B468-42FC362C771F}" presName="hierChild2" presStyleCnt="0"/>
      <dgm:spPr/>
    </dgm:pt>
  </dgm:ptLst>
  <dgm:cxnLst>
    <dgm:cxn modelId="{0BED2F09-61CE-4D1C-AECD-D1FE7F8590FB}" type="presOf" srcId="{DB2236F7-E826-48A3-A2D3-98996FF00EE1}" destId="{37C9DDCF-7CCF-4423-B452-6B1A824CC6A6}" srcOrd="0" destOrd="0" presId="urn:microsoft.com/office/officeart/2005/8/layout/hierarchy1"/>
    <dgm:cxn modelId="{009F5271-B0D8-463F-9DF9-1FCCDB6C2F2F}" type="presOf" srcId="{DA1BCA65-D390-4612-B468-42FC362C771F}" destId="{404DC22C-5342-4AE8-BFDD-FB9DC40FD14A}" srcOrd="0" destOrd="0" presId="urn:microsoft.com/office/officeart/2005/8/layout/hierarchy1"/>
    <dgm:cxn modelId="{5E88AE8B-8F2B-459D-BC9D-570ECB69CDC4}" srcId="{DB2236F7-E826-48A3-A2D3-98996FF00EE1}" destId="{DA1BCA65-D390-4612-B468-42FC362C771F}" srcOrd="1" destOrd="0" parTransId="{3D4E1071-682D-4478-AACB-683A0FCD004E}" sibTransId="{65FF3EDA-6E98-4042-94C5-24C7490B638E}"/>
    <dgm:cxn modelId="{29D45390-B4A7-4467-9CF2-54A99D93C2EC}" type="presOf" srcId="{BC21276D-BE00-4DDE-AF7E-596A039BAC9E}" destId="{F238E6FC-20F0-48B2-8998-02D47B990FE9}" srcOrd="0" destOrd="0" presId="urn:microsoft.com/office/officeart/2005/8/layout/hierarchy1"/>
    <dgm:cxn modelId="{A9AF15E6-4AD5-4B42-B291-15B1FCE579A1}" srcId="{DB2236F7-E826-48A3-A2D3-98996FF00EE1}" destId="{BC21276D-BE00-4DDE-AF7E-596A039BAC9E}" srcOrd="0" destOrd="0" parTransId="{87560093-C686-4DF2-8B82-FCF061D13D8E}" sibTransId="{632AAE19-5CBE-435C-80D9-E3743F6BE910}"/>
    <dgm:cxn modelId="{46559D44-A4F7-43A6-BE5F-F003EA975C27}" type="presParOf" srcId="{37C9DDCF-7CCF-4423-B452-6B1A824CC6A6}" destId="{84AD4B5B-5057-40EB-9880-2FE8E6D87C25}" srcOrd="0" destOrd="0" presId="urn:microsoft.com/office/officeart/2005/8/layout/hierarchy1"/>
    <dgm:cxn modelId="{D5A98071-916C-4736-AF12-B821C5FA46C7}" type="presParOf" srcId="{84AD4B5B-5057-40EB-9880-2FE8E6D87C25}" destId="{40F10082-9896-48B3-9490-F8B07596F493}" srcOrd="0" destOrd="0" presId="urn:microsoft.com/office/officeart/2005/8/layout/hierarchy1"/>
    <dgm:cxn modelId="{FE11DF17-F66B-4D73-A759-E4BEAE97A78A}" type="presParOf" srcId="{40F10082-9896-48B3-9490-F8B07596F493}" destId="{82350B77-476D-4DC8-A12C-ABE28299D453}" srcOrd="0" destOrd="0" presId="urn:microsoft.com/office/officeart/2005/8/layout/hierarchy1"/>
    <dgm:cxn modelId="{FF876141-7C8F-40C7-B638-69CD29670735}" type="presParOf" srcId="{40F10082-9896-48B3-9490-F8B07596F493}" destId="{F238E6FC-20F0-48B2-8998-02D47B990FE9}" srcOrd="1" destOrd="0" presId="urn:microsoft.com/office/officeart/2005/8/layout/hierarchy1"/>
    <dgm:cxn modelId="{7048C893-91FE-4D07-90C7-CA7B644F6130}" type="presParOf" srcId="{84AD4B5B-5057-40EB-9880-2FE8E6D87C25}" destId="{54ADCFD0-E770-42CC-868A-C80995537365}" srcOrd="1" destOrd="0" presId="urn:microsoft.com/office/officeart/2005/8/layout/hierarchy1"/>
    <dgm:cxn modelId="{FDD5609B-608F-4F30-923B-D9F2A86D2BCD}" type="presParOf" srcId="{37C9DDCF-7CCF-4423-B452-6B1A824CC6A6}" destId="{C9C26459-ADAE-43E7-90B7-77CF96D57E8E}" srcOrd="1" destOrd="0" presId="urn:microsoft.com/office/officeart/2005/8/layout/hierarchy1"/>
    <dgm:cxn modelId="{C7F5AEDB-4F60-4E87-88E3-21F7AEC5358C}" type="presParOf" srcId="{C9C26459-ADAE-43E7-90B7-77CF96D57E8E}" destId="{3ABC14FF-7F67-4770-B69A-A4C2741239E4}" srcOrd="0" destOrd="0" presId="urn:microsoft.com/office/officeart/2005/8/layout/hierarchy1"/>
    <dgm:cxn modelId="{813BC38C-B9C3-4D96-A0C1-3D5A581657C2}" type="presParOf" srcId="{3ABC14FF-7F67-4770-B69A-A4C2741239E4}" destId="{2CB996AB-AD97-46B6-B70B-93637291F336}" srcOrd="0" destOrd="0" presId="urn:microsoft.com/office/officeart/2005/8/layout/hierarchy1"/>
    <dgm:cxn modelId="{E68746AE-7060-468D-B06B-F74A808E94A1}" type="presParOf" srcId="{3ABC14FF-7F67-4770-B69A-A4C2741239E4}" destId="{404DC22C-5342-4AE8-BFDD-FB9DC40FD14A}" srcOrd="1" destOrd="0" presId="urn:microsoft.com/office/officeart/2005/8/layout/hierarchy1"/>
    <dgm:cxn modelId="{90F87F92-6F1F-4A68-ADAE-5CB75EA30FBA}" type="presParOf" srcId="{C9C26459-ADAE-43E7-90B7-77CF96D57E8E}" destId="{933BC2FF-B601-4C46-871D-716FE5F1C1FC}"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927B5EB-E0C2-41E5-94E9-21B6EBD3A7A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67499E0-01D8-4196-9437-71FFFFC78248}">
      <dgm:prSet/>
      <dgm:spPr/>
      <dgm:t>
        <a:bodyPr/>
        <a:lstStyle/>
        <a:p>
          <a:pPr algn="just"/>
          <a:r>
            <a:rPr lang="en-US" dirty="0">
              <a:latin typeface="Times New Roman" panose="02020603050405020304" pitchFamily="18" charset="0"/>
              <a:cs typeface="Times New Roman" panose="02020603050405020304" pitchFamily="18" charset="0"/>
            </a:rPr>
            <a:t>●	Mark Zuckerberg is an inspiration, role model, and symbol of hope for international youth (M.S. Rao, 2018).</a:t>
          </a:r>
        </a:p>
      </dgm:t>
    </dgm:pt>
    <dgm:pt modelId="{7FBAA617-A4B8-44C2-907B-FFF15A9D835F}" type="parTrans" cxnId="{51DAA2FF-2E7F-4689-A34F-2B368F323DB3}">
      <dgm:prSet/>
      <dgm:spPr/>
      <dgm:t>
        <a:bodyPr/>
        <a:lstStyle/>
        <a:p>
          <a:pPr algn="just"/>
          <a:endParaRPr lang="en-US">
            <a:latin typeface="Times New Roman" panose="02020603050405020304" pitchFamily="18" charset="0"/>
            <a:cs typeface="Times New Roman" panose="02020603050405020304" pitchFamily="18" charset="0"/>
          </a:endParaRPr>
        </a:p>
      </dgm:t>
    </dgm:pt>
    <dgm:pt modelId="{D86BB959-C2D9-4296-982A-AE28B9756268}" type="sibTrans" cxnId="{51DAA2FF-2E7F-4689-A34F-2B368F323DB3}">
      <dgm:prSet/>
      <dgm:spPr/>
      <dgm:t>
        <a:bodyPr/>
        <a:lstStyle/>
        <a:p>
          <a:pPr algn="just"/>
          <a:endParaRPr lang="en-US">
            <a:latin typeface="Times New Roman" panose="02020603050405020304" pitchFamily="18" charset="0"/>
            <a:cs typeface="Times New Roman" panose="02020603050405020304" pitchFamily="18" charset="0"/>
          </a:endParaRPr>
        </a:p>
      </dgm:t>
    </dgm:pt>
    <dgm:pt modelId="{7F04AAF2-2182-486A-A881-55F6C8E14401}">
      <dgm:prSet/>
      <dgm:spPr/>
      <dgm:t>
        <a:bodyPr/>
        <a:lstStyle/>
        <a:p>
          <a:pPr algn="just"/>
          <a:r>
            <a:rPr lang="en-US">
              <a:latin typeface="Times New Roman" panose="02020603050405020304" pitchFamily="18" charset="0"/>
              <a:cs typeface="Times New Roman" panose="02020603050405020304" pitchFamily="18" charset="0"/>
            </a:rPr>
            <a:t>●	Facebook users also accused him of being unable to stop child sexual exploitation and sex trafficking on Instagram and Facebook (Stempel, 2023).</a:t>
          </a:r>
        </a:p>
      </dgm:t>
    </dgm:pt>
    <dgm:pt modelId="{2EE6A738-7424-4C07-92CA-E599EEEA2141}" type="parTrans" cxnId="{13C43195-426D-4A16-8B22-926127ECF3CF}">
      <dgm:prSet/>
      <dgm:spPr/>
      <dgm:t>
        <a:bodyPr/>
        <a:lstStyle/>
        <a:p>
          <a:pPr algn="just"/>
          <a:endParaRPr lang="en-US">
            <a:latin typeface="Times New Roman" panose="02020603050405020304" pitchFamily="18" charset="0"/>
            <a:cs typeface="Times New Roman" panose="02020603050405020304" pitchFamily="18" charset="0"/>
          </a:endParaRPr>
        </a:p>
      </dgm:t>
    </dgm:pt>
    <dgm:pt modelId="{64EAC96E-5506-421A-A5FB-22D765C7274F}" type="sibTrans" cxnId="{13C43195-426D-4A16-8B22-926127ECF3CF}">
      <dgm:prSet/>
      <dgm:spPr/>
      <dgm:t>
        <a:bodyPr/>
        <a:lstStyle/>
        <a:p>
          <a:pPr algn="just"/>
          <a:endParaRPr lang="en-US">
            <a:latin typeface="Times New Roman" panose="02020603050405020304" pitchFamily="18" charset="0"/>
            <a:cs typeface="Times New Roman" panose="02020603050405020304" pitchFamily="18" charset="0"/>
          </a:endParaRPr>
        </a:p>
      </dgm:t>
    </dgm:pt>
    <dgm:pt modelId="{D15C3D8C-6EAC-401C-92B2-4B8A8935EA4D}" type="pres">
      <dgm:prSet presAssocID="{4927B5EB-E0C2-41E5-94E9-21B6EBD3A7A5}" presName="linear" presStyleCnt="0">
        <dgm:presLayoutVars>
          <dgm:animLvl val="lvl"/>
          <dgm:resizeHandles val="exact"/>
        </dgm:presLayoutVars>
      </dgm:prSet>
      <dgm:spPr/>
    </dgm:pt>
    <dgm:pt modelId="{5D5FDEC4-971A-45E2-B3B6-64B233E7B121}" type="pres">
      <dgm:prSet presAssocID="{467499E0-01D8-4196-9437-71FFFFC78248}" presName="parentText" presStyleLbl="node1" presStyleIdx="0" presStyleCnt="2">
        <dgm:presLayoutVars>
          <dgm:chMax val="0"/>
          <dgm:bulletEnabled val="1"/>
        </dgm:presLayoutVars>
      </dgm:prSet>
      <dgm:spPr/>
    </dgm:pt>
    <dgm:pt modelId="{D6B468B2-0DF5-44BF-896A-4018D3D889E0}" type="pres">
      <dgm:prSet presAssocID="{D86BB959-C2D9-4296-982A-AE28B9756268}" presName="spacer" presStyleCnt="0"/>
      <dgm:spPr/>
    </dgm:pt>
    <dgm:pt modelId="{63606796-57DA-442B-AA1C-B22F156E6F54}" type="pres">
      <dgm:prSet presAssocID="{7F04AAF2-2182-486A-A881-55F6C8E14401}" presName="parentText" presStyleLbl="node1" presStyleIdx="1" presStyleCnt="2">
        <dgm:presLayoutVars>
          <dgm:chMax val="0"/>
          <dgm:bulletEnabled val="1"/>
        </dgm:presLayoutVars>
      </dgm:prSet>
      <dgm:spPr/>
    </dgm:pt>
  </dgm:ptLst>
  <dgm:cxnLst>
    <dgm:cxn modelId="{BDA1CC31-4D10-4D19-9BCA-6E5AE43EBB08}" type="presOf" srcId="{7F04AAF2-2182-486A-A881-55F6C8E14401}" destId="{63606796-57DA-442B-AA1C-B22F156E6F54}" srcOrd="0" destOrd="0" presId="urn:microsoft.com/office/officeart/2005/8/layout/vList2"/>
    <dgm:cxn modelId="{5E90325D-AC87-48B3-ADD3-10E7CF284236}" type="presOf" srcId="{4927B5EB-E0C2-41E5-94E9-21B6EBD3A7A5}" destId="{D15C3D8C-6EAC-401C-92B2-4B8A8935EA4D}" srcOrd="0" destOrd="0" presId="urn:microsoft.com/office/officeart/2005/8/layout/vList2"/>
    <dgm:cxn modelId="{13C43195-426D-4A16-8B22-926127ECF3CF}" srcId="{4927B5EB-E0C2-41E5-94E9-21B6EBD3A7A5}" destId="{7F04AAF2-2182-486A-A881-55F6C8E14401}" srcOrd="1" destOrd="0" parTransId="{2EE6A738-7424-4C07-92CA-E599EEEA2141}" sibTransId="{64EAC96E-5506-421A-A5FB-22D765C7274F}"/>
    <dgm:cxn modelId="{C26E96BF-F9CD-45A4-A679-C3D9B7693528}" type="presOf" srcId="{467499E0-01D8-4196-9437-71FFFFC78248}" destId="{5D5FDEC4-971A-45E2-B3B6-64B233E7B121}" srcOrd="0" destOrd="0" presId="urn:microsoft.com/office/officeart/2005/8/layout/vList2"/>
    <dgm:cxn modelId="{51DAA2FF-2E7F-4689-A34F-2B368F323DB3}" srcId="{4927B5EB-E0C2-41E5-94E9-21B6EBD3A7A5}" destId="{467499E0-01D8-4196-9437-71FFFFC78248}" srcOrd="0" destOrd="0" parTransId="{7FBAA617-A4B8-44C2-907B-FFF15A9D835F}" sibTransId="{D86BB959-C2D9-4296-982A-AE28B9756268}"/>
    <dgm:cxn modelId="{0AE1AF94-95DE-4AE7-BD23-B56B90388766}" type="presParOf" srcId="{D15C3D8C-6EAC-401C-92B2-4B8A8935EA4D}" destId="{5D5FDEC4-971A-45E2-B3B6-64B233E7B121}" srcOrd="0" destOrd="0" presId="urn:microsoft.com/office/officeart/2005/8/layout/vList2"/>
    <dgm:cxn modelId="{62F57A94-E191-488A-8774-4DE945038AEE}" type="presParOf" srcId="{D15C3D8C-6EAC-401C-92B2-4B8A8935EA4D}" destId="{D6B468B2-0DF5-44BF-896A-4018D3D889E0}" srcOrd="1" destOrd="0" presId="urn:microsoft.com/office/officeart/2005/8/layout/vList2"/>
    <dgm:cxn modelId="{A8590456-DB7D-4EC1-8BC1-290EBF23C346}" type="presParOf" srcId="{D15C3D8C-6EAC-401C-92B2-4B8A8935EA4D}" destId="{63606796-57DA-442B-AA1C-B22F156E6F54}"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FBD9250-1063-41EC-8A80-3B219361F24A}"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B4DE849E-CFAF-40CC-B62F-1D9FB48EA5C4}">
      <dgm:prSet/>
      <dgm:spPr/>
      <dgm:t>
        <a:bodyPr/>
        <a:lstStyle/>
        <a:p>
          <a:pPr algn="just"/>
          <a:r>
            <a:rPr lang="en-US" dirty="0">
              <a:latin typeface="Times New Roman" panose="02020603050405020304" pitchFamily="18" charset="0"/>
              <a:cs typeface="Times New Roman" panose="02020603050405020304" pitchFamily="18" charset="0"/>
            </a:rPr>
            <a:t>●	Amazon’s CEO Jeff Bezos also follows transformational leadership to generate an environment which is driven by the customers (Quarter, 2023)</a:t>
          </a:r>
        </a:p>
      </dgm:t>
    </dgm:pt>
    <dgm:pt modelId="{8ED8A4AF-14CC-4004-9541-8332F97A8E0B}" type="parTrans" cxnId="{A35AC340-0651-44B3-BE46-6E010AB0D48E}">
      <dgm:prSet/>
      <dgm:spPr/>
      <dgm:t>
        <a:bodyPr/>
        <a:lstStyle/>
        <a:p>
          <a:endParaRPr lang="en-US"/>
        </a:p>
      </dgm:t>
    </dgm:pt>
    <dgm:pt modelId="{21ACAD54-4F84-4AEA-A9DC-0AB3D3FDA1E0}" type="sibTrans" cxnId="{A35AC340-0651-44B3-BE46-6E010AB0D48E}">
      <dgm:prSet/>
      <dgm:spPr/>
      <dgm:t>
        <a:bodyPr/>
        <a:lstStyle/>
        <a:p>
          <a:endParaRPr lang="en-US"/>
        </a:p>
      </dgm:t>
    </dgm:pt>
    <dgm:pt modelId="{8A7B8066-19CA-477E-BF38-8F3FD0709B86}">
      <dgm:prSet/>
      <dgm:spPr/>
      <dgm:t>
        <a:bodyPr/>
        <a:lstStyle/>
        <a:p>
          <a:pPr algn="just"/>
          <a:r>
            <a:rPr lang="en-US">
              <a:latin typeface="Times New Roman" panose="02020603050405020304" pitchFamily="18" charset="0"/>
              <a:cs typeface="Times New Roman" panose="02020603050405020304" pitchFamily="18" charset="0"/>
            </a:rPr>
            <a:t>●	Jeff’s managers are too much dependent on him rather than their team members (Dimochkino, 2023).</a:t>
          </a:r>
        </a:p>
      </dgm:t>
    </dgm:pt>
    <dgm:pt modelId="{9943A5C6-0A13-4119-B4D7-9584503B58A4}" type="parTrans" cxnId="{EE0E0CAC-50B0-481D-8E4D-86B6A2DDD1A3}">
      <dgm:prSet/>
      <dgm:spPr/>
      <dgm:t>
        <a:bodyPr/>
        <a:lstStyle/>
        <a:p>
          <a:endParaRPr lang="en-US"/>
        </a:p>
      </dgm:t>
    </dgm:pt>
    <dgm:pt modelId="{B0D0F38D-1986-4951-BD26-23A326DF31B6}" type="sibTrans" cxnId="{EE0E0CAC-50B0-481D-8E4D-86B6A2DDD1A3}">
      <dgm:prSet/>
      <dgm:spPr/>
      <dgm:t>
        <a:bodyPr/>
        <a:lstStyle/>
        <a:p>
          <a:endParaRPr lang="en-US"/>
        </a:p>
      </dgm:t>
    </dgm:pt>
    <dgm:pt modelId="{3E9E20FE-62AC-4D48-9FFE-A9532B2DF8C0}" type="pres">
      <dgm:prSet presAssocID="{EFBD9250-1063-41EC-8A80-3B219361F24A}" presName="linear" presStyleCnt="0">
        <dgm:presLayoutVars>
          <dgm:animLvl val="lvl"/>
          <dgm:resizeHandles val="exact"/>
        </dgm:presLayoutVars>
      </dgm:prSet>
      <dgm:spPr/>
    </dgm:pt>
    <dgm:pt modelId="{F7FF8606-6481-4966-93C4-4EBFE7DA24BF}" type="pres">
      <dgm:prSet presAssocID="{B4DE849E-CFAF-40CC-B62F-1D9FB48EA5C4}" presName="parentText" presStyleLbl="node1" presStyleIdx="0" presStyleCnt="2">
        <dgm:presLayoutVars>
          <dgm:chMax val="0"/>
          <dgm:bulletEnabled val="1"/>
        </dgm:presLayoutVars>
      </dgm:prSet>
      <dgm:spPr/>
    </dgm:pt>
    <dgm:pt modelId="{339A89B2-5F9D-47F1-9485-DDFE6F09D308}" type="pres">
      <dgm:prSet presAssocID="{21ACAD54-4F84-4AEA-A9DC-0AB3D3FDA1E0}" presName="spacer" presStyleCnt="0"/>
      <dgm:spPr/>
    </dgm:pt>
    <dgm:pt modelId="{9622A48F-50AF-4720-9830-DF2166F3E828}" type="pres">
      <dgm:prSet presAssocID="{8A7B8066-19CA-477E-BF38-8F3FD0709B86}" presName="parentText" presStyleLbl="node1" presStyleIdx="1" presStyleCnt="2">
        <dgm:presLayoutVars>
          <dgm:chMax val="0"/>
          <dgm:bulletEnabled val="1"/>
        </dgm:presLayoutVars>
      </dgm:prSet>
      <dgm:spPr/>
    </dgm:pt>
  </dgm:ptLst>
  <dgm:cxnLst>
    <dgm:cxn modelId="{A35AC340-0651-44B3-BE46-6E010AB0D48E}" srcId="{EFBD9250-1063-41EC-8A80-3B219361F24A}" destId="{B4DE849E-CFAF-40CC-B62F-1D9FB48EA5C4}" srcOrd="0" destOrd="0" parTransId="{8ED8A4AF-14CC-4004-9541-8332F97A8E0B}" sibTransId="{21ACAD54-4F84-4AEA-A9DC-0AB3D3FDA1E0}"/>
    <dgm:cxn modelId="{7A554246-0FE6-4440-B3F5-7AC639033571}" type="presOf" srcId="{EFBD9250-1063-41EC-8A80-3B219361F24A}" destId="{3E9E20FE-62AC-4D48-9FFE-A9532B2DF8C0}" srcOrd="0" destOrd="0" presId="urn:microsoft.com/office/officeart/2005/8/layout/vList2"/>
    <dgm:cxn modelId="{900DEC4D-8E44-4654-B805-C4029616F255}" type="presOf" srcId="{B4DE849E-CFAF-40CC-B62F-1D9FB48EA5C4}" destId="{F7FF8606-6481-4966-93C4-4EBFE7DA24BF}" srcOrd="0" destOrd="0" presId="urn:microsoft.com/office/officeart/2005/8/layout/vList2"/>
    <dgm:cxn modelId="{EC507B8B-7A0A-470F-89A1-42C8C202F657}" type="presOf" srcId="{8A7B8066-19CA-477E-BF38-8F3FD0709B86}" destId="{9622A48F-50AF-4720-9830-DF2166F3E828}" srcOrd="0" destOrd="0" presId="urn:microsoft.com/office/officeart/2005/8/layout/vList2"/>
    <dgm:cxn modelId="{EE0E0CAC-50B0-481D-8E4D-86B6A2DDD1A3}" srcId="{EFBD9250-1063-41EC-8A80-3B219361F24A}" destId="{8A7B8066-19CA-477E-BF38-8F3FD0709B86}" srcOrd="1" destOrd="0" parTransId="{9943A5C6-0A13-4119-B4D7-9584503B58A4}" sibTransId="{B0D0F38D-1986-4951-BD26-23A326DF31B6}"/>
    <dgm:cxn modelId="{C0EF2027-65B3-410B-85A4-F196DB3E0EC6}" type="presParOf" srcId="{3E9E20FE-62AC-4D48-9FFE-A9532B2DF8C0}" destId="{F7FF8606-6481-4966-93C4-4EBFE7DA24BF}" srcOrd="0" destOrd="0" presId="urn:microsoft.com/office/officeart/2005/8/layout/vList2"/>
    <dgm:cxn modelId="{88ABEB16-D778-42BB-94B1-DFCB9B3414B2}" type="presParOf" srcId="{3E9E20FE-62AC-4D48-9FFE-A9532B2DF8C0}" destId="{339A89B2-5F9D-47F1-9485-DDFE6F09D308}" srcOrd="1" destOrd="0" presId="urn:microsoft.com/office/officeart/2005/8/layout/vList2"/>
    <dgm:cxn modelId="{8BE324ED-1992-48CC-A1C3-CA2A3146AF9F}" type="presParOf" srcId="{3E9E20FE-62AC-4D48-9FFE-A9532B2DF8C0}" destId="{9622A48F-50AF-4720-9830-DF2166F3E828}"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CE2446-5168-4FED-B030-0D058A0AB815}">
      <dsp:nvSpPr>
        <dsp:cNvPr id="0" name=""/>
        <dsp:cNvSpPr/>
      </dsp:nvSpPr>
      <dsp:spPr>
        <a:xfrm>
          <a:off x="0" y="509359"/>
          <a:ext cx="6666833" cy="217152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latin typeface="Times New Roman" panose="02020603050405020304" pitchFamily="18" charset="0"/>
              <a:cs typeface="Times New Roman" panose="02020603050405020304" pitchFamily="18" charset="0"/>
            </a:rPr>
            <a:t>●	Sir Richard Branson inspires his people and has more than 40 million followers in the platforms of social media (Virgin, 2023).</a:t>
          </a:r>
        </a:p>
      </dsp:txBody>
      <dsp:txXfrm>
        <a:off x="106005" y="615364"/>
        <a:ext cx="6454823" cy="1959510"/>
      </dsp:txXfrm>
    </dsp:sp>
    <dsp:sp modelId="{4114A396-BE4F-4E59-91D1-7D7D9D6CD3A8}">
      <dsp:nvSpPr>
        <dsp:cNvPr id="0" name=""/>
        <dsp:cNvSpPr/>
      </dsp:nvSpPr>
      <dsp:spPr>
        <a:xfrm>
          <a:off x="0" y="2773040"/>
          <a:ext cx="6666833" cy="217152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latin typeface="Times New Roman" panose="02020603050405020304" pitchFamily="18" charset="0"/>
              <a:cs typeface="Times New Roman" panose="02020603050405020304" pitchFamily="18" charset="0"/>
            </a:rPr>
            <a:t>●	As per his followers, he is an authentic leader and he inspires new entrepreneurs by showing them a path to success (Roth, 2012). </a:t>
          </a:r>
        </a:p>
      </dsp:txBody>
      <dsp:txXfrm>
        <a:off x="106005" y="2879045"/>
        <a:ext cx="6454823" cy="19595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1FD09F-E32A-46CE-BED3-3FCDBB291B70}">
      <dsp:nvSpPr>
        <dsp:cNvPr id="0" name=""/>
        <dsp:cNvSpPr/>
      </dsp:nvSpPr>
      <dsp:spPr>
        <a:xfrm>
          <a:off x="0" y="770"/>
          <a:ext cx="10515600" cy="201379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900B08-8E79-4DA7-A0E1-2FF96D55D8C8}">
      <dsp:nvSpPr>
        <dsp:cNvPr id="0" name=""/>
        <dsp:cNvSpPr/>
      </dsp:nvSpPr>
      <dsp:spPr>
        <a:xfrm>
          <a:off x="609173" y="453874"/>
          <a:ext cx="1107587" cy="1107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36B5D9-3510-428B-B639-1F4556B96F54}">
      <dsp:nvSpPr>
        <dsp:cNvPr id="0" name=""/>
        <dsp:cNvSpPr/>
      </dsp:nvSpPr>
      <dsp:spPr>
        <a:xfrm>
          <a:off x="2325933" y="770"/>
          <a:ext cx="8175424" cy="20137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127" tIns="213127" rIns="213127" bIns="213127" numCol="1" spcCol="1270" anchor="ctr" anchorCtr="0">
          <a:noAutofit/>
        </a:bodyPr>
        <a:lstStyle/>
        <a:p>
          <a:pPr marL="0" lvl="0" indent="0" algn="l" defTabSz="1600200">
            <a:lnSpc>
              <a:spcPct val="100000"/>
            </a:lnSpc>
            <a:spcBef>
              <a:spcPct val="0"/>
            </a:spcBef>
            <a:spcAft>
              <a:spcPct val="35000"/>
            </a:spcAft>
            <a:buNone/>
          </a:pPr>
          <a:r>
            <a:rPr lang="en-US" sz="3600" kern="1200" dirty="0">
              <a:latin typeface="Times New Roman" panose="02020603050405020304" pitchFamily="18" charset="0"/>
              <a:cs typeface="Times New Roman" panose="02020603050405020304" pitchFamily="18" charset="0"/>
            </a:rPr>
            <a:t>●	Peter Jones follows an autocratic leadership style which he uses to make faster decisions.</a:t>
          </a:r>
        </a:p>
      </dsp:txBody>
      <dsp:txXfrm>
        <a:off x="2325933" y="770"/>
        <a:ext cx="8175424" cy="2013795"/>
      </dsp:txXfrm>
    </dsp:sp>
    <dsp:sp modelId="{B18DCF91-9521-4D98-885E-69C1044B2575}">
      <dsp:nvSpPr>
        <dsp:cNvPr id="0" name=""/>
        <dsp:cNvSpPr/>
      </dsp:nvSpPr>
      <dsp:spPr>
        <a:xfrm>
          <a:off x="0" y="2336772"/>
          <a:ext cx="10515600" cy="201379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F76C60-78B4-4498-86E1-ADB585D326AB}">
      <dsp:nvSpPr>
        <dsp:cNvPr id="0" name=""/>
        <dsp:cNvSpPr/>
      </dsp:nvSpPr>
      <dsp:spPr>
        <a:xfrm>
          <a:off x="609173" y="2789876"/>
          <a:ext cx="1107587" cy="1107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CF0796-AC05-458C-A5D8-2C5C1966F86C}">
      <dsp:nvSpPr>
        <dsp:cNvPr id="0" name=""/>
        <dsp:cNvSpPr/>
      </dsp:nvSpPr>
      <dsp:spPr>
        <a:xfrm>
          <a:off x="2325933" y="2336772"/>
          <a:ext cx="8175424" cy="20137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127" tIns="213127" rIns="213127" bIns="213127" numCol="1" spcCol="1270" anchor="ctr" anchorCtr="0">
          <a:noAutofit/>
        </a:bodyPr>
        <a:lstStyle/>
        <a:p>
          <a:pPr marL="0" lvl="0" indent="0" algn="l" defTabSz="1422400">
            <a:lnSpc>
              <a:spcPct val="100000"/>
            </a:lnSpc>
            <a:spcBef>
              <a:spcPct val="0"/>
            </a:spcBef>
            <a:spcAft>
              <a:spcPct val="35000"/>
            </a:spcAft>
            <a:buNone/>
          </a:pPr>
          <a:r>
            <a:rPr lang="en-US" sz="3200" kern="1200" dirty="0">
              <a:latin typeface="Times New Roman" panose="02020603050405020304" pitchFamily="18" charset="0"/>
              <a:cs typeface="Times New Roman" panose="02020603050405020304" pitchFamily="18" charset="0"/>
            </a:rPr>
            <a:t>●	This leadership style makes his employees dependent on the skills of the main managers of his company (Indeed, 2023).</a:t>
          </a:r>
        </a:p>
      </dsp:txBody>
      <dsp:txXfrm>
        <a:off x="2325933" y="2336772"/>
        <a:ext cx="8175424" cy="20137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350B77-476D-4DC8-A12C-ABE28299D453}">
      <dsp:nvSpPr>
        <dsp:cNvPr id="0" name=""/>
        <dsp:cNvSpPr/>
      </dsp:nvSpPr>
      <dsp:spPr>
        <a:xfrm>
          <a:off x="1333" y="110983"/>
          <a:ext cx="4682211" cy="297320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38E6FC-20F0-48B2-8998-02D47B990FE9}">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just" defTabSz="1600200">
            <a:lnSpc>
              <a:spcPct val="90000"/>
            </a:lnSpc>
            <a:spcBef>
              <a:spcPct val="0"/>
            </a:spcBef>
            <a:spcAft>
              <a:spcPct val="35000"/>
            </a:spcAft>
            <a:buNone/>
          </a:pPr>
          <a:r>
            <a:rPr lang="en-US" sz="3600" kern="1200" dirty="0">
              <a:latin typeface="Times New Roman" panose="02020603050405020304" pitchFamily="18" charset="0"/>
              <a:cs typeface="Times New Roman" panose="02020603050405020304" pitchFamily="18" charset="0"/>
            </a:rPr>
            <a:t>●Mark Zuckerberg is loved by the employees due to his transparent and honest actions (Tucker, 2019).</a:t>
          </a:r>
        </a:p>
      </dsp:txBody>
      <dsp:txXfrm>
        <a:off x="608661" y="692298"/>
        <a:ext cx="4508047" cy="2799040"/>
      </dsp:txXfrm>
    </dsp:sp>
    <dsp:sp modelId="{2CB996AB-AD97-46B6-B70B-93637291F336}">
      <dsp:nvSpPr>
        <dsp:cNvPr id="0" name=""/>
        <dsp:cNvSpPr/>
      </dsp:nvSpPr>
      <dsp:spPr>
        <a:xfrm>
          <a:off x="5724037" y="110983"/>
          <a:ext cx="4682211" cy="297320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4DC22C-5342-4AE8-BFDD-FB9DC40FD14A}">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just" defTabSz="1600200">
            <a:lnSpc>
              <a:spcPct val="90000"/>
            </a:lnSpc>
            <a:spcBef>
              <a:spcPct val="0"/>
            </a:spcBef>
            <a:spcAft>
              <a:spcPct val="35000"/>
            </a:spcAft>
            <a:buNone/>
          </a:pPr>
          <a:r>
            <a:rPr lang="en-US" sz="3600" kern="1200" dirty="0">
              <a:latin typeface="Times New Roman" panose="02020603050405020304" pitchFamily="18" charset="0"/>
              <a:cs typeface="Times New Roman" panose="02020603050405020304" pitchFamily="18" charset="0"/>
            </a:rPr>
            <a:t>●He was </a:t>
          </a:r>
          <a:r>
            <a:rPr lang="en-US" sz="3600" kern="1200" dirty="0" err="1">
              <a:latin typeface="Times New Roman" panose="02020603050405020304" pitchFamily="18" charset="0"/>
              <a:cs typeface="Times New Roman" panose="02020603050405020304" pitchFamily="18" charset="0"/>
            </a:rPr>
            <a:t>criticised</a:t>
          </a:r>
          <a:r>
            <a:rPr lang="en-US" sz="3600" kern="1200" dirty="0">
              <a:latin typeface="Times New Roman" panose="02020603050405020304" pitchFamily="18" charset="0"/>
              <a:cs typeface="Times New Roman" panose="02020603050405020304" pitchFamily="18" charset="0"/>
            </a:rPr>
            <a:t> by his own employees for being silent about some inflammatory posts (</a:t>
          </a:r>
          <a:r>
            <a:rPr lang="en-US" sz="3600" kern="1200" dirty="0" err="1">
              <a:latin typeface="Times New Roman" panose="02020603050405020304" pitchFamily="18" charset="0"/>
              <a:cs typeface="Times New Roman" panose="02020603050405020304" pitchFamily="18" charset="0"/>
            </a:rPr>
            <a:t>Ghaffary</a:t>
          </a:r>
          <a:r>
            <a:rPr lang="en-US" sz="3600" kern="1200" dirty="0">
              <a:latin typeface="Times New Roman" panose="02020603050405020304" pitchFamily="18" charset="0"/>
              <a:cs typeface="Times New Roman" panose="02020603050405020304" pitchFamily="18" charset="0"/>
            </a:rPr>
            <a:t>, 2020).</a:t>
          </a:r>
        </a:p>
      </dsp:txBody>
      <dsp:txXfrm>
        <a:off x="6331365" y="692298"/>
        <a:ext cx="4508047" cy="27990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5FDEC4-971A-45E2-B3B6-64B233E7B121}">
      <dsp:nvSpPr>
        <dsp:cNvPr id="0" name=""/>
        <dsp:cNvSpPr/>
      </dsp:nvSpPr>
      <dsp:spPr>
        <a:xfrm>
          <a:off x="0" y="282519"/>
          <a:ext cx="10515600" cy="184274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just" defTabSz="1555750">
            <a:lnSpc>
              <a:spcPct val="90000"/>
            </a:lnSpc>
            <a:spcBef>
              <a:spcPct val="0"/>
            </a:spcBef>
            <a:spcAft>
              <a:spcPct val="35000"/>
            </a:spcAft>
            <a:buNone/>
          </a:pPr>
          <a:r>
            <a:rPr lang="en-US" sz="3500" kern="1200" dirty="0">
              <a:latin typeface="Times New Roman" panose="02020603050405020304" pitchFamily="18" charset="0"/>
              <a:cs typeface="Times New Roman" panose="02020603050405020304" pitchFamily="18" charset="0"/>
            </a:rPr>
            <a:t>●	Mark Zuckerberg is an inspiration, role model, and symbol of hope for international youth (M.S. Rao, 2018).</a:t>
          </a:r>
        </a:p>
      </dsp:txBody>
      <dsp:txXfrm>
        <a:off x="89956" y="372475"/>
        <a:ext cx="10335688" cy="1662837"/>
      </dsp:txXfrm>
    </dsp:sp>
    <dsp:sp modelId="{63606796-57DA-442B-AA1C-B22F156E6F54}">
      <dsp:nvSpPr>
        <dsp:cNvPr id="0" name=""/>
        <dsp:cNvSpPr/>
      </dsp:nvSpPr>
      <dsp:spPr>
        <a:xfrm>
          <a:off x="0" y="2226069"/>
          <a:ext cx="10515600" cy="184274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just" defTabSz="1555750">
            <a:lnSpc>
              <a:spcPct val="90000"/>
            </a:lnSpc>
            <a:spcBef>
              <a:spcPct val="0"/>
            </a:spcBef>
            <a:spcAft>
              <a:spcPct val="35000"/>
            </a:spcAft>
            <a:buNone/>
          </a:pPr>
          <a:r>
            <a:rPr lang="en-US" sz="3500" kern="1200">
              <a:latin typeface="Times New Roman" panose="02020603050405020304" pitchFamily="18" charset="0"/>
              <a:cs typeface="Times New Roman" panose="02020603050405020304" pitchFamily="18" charset="0"/>
            </a:rPr>
            <a:t>●	Facebook users also accused him of being unable to stop child sexual exploitation and sex trafficking on Instagram and Facebook (Stempel, 2023).</a:t>
          </a:r>
        </a:p>
      </dsp:txBody>
      <dsp:txXfrm>
        <a:off x="89956" y="2316025"/>
        <a:ext cx="10335688" cy="166283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FF8606-6481-4966-93C4-4EBFE7DA24BF}">
      <dsp:nvSpPr>
        <dsp:cNvPr id="0" name=""/>
        <dsp:cNvSpPr/>
      </dsp:nvSpPr>
      <dsp:spPr>
        <a:xfrm>
          <a:off x="0" y="282519"/>
          <a:ext cx="10515600" cy="184274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just" defTabSz="1555750">
            <a:lnSpc>
              <a:spcPct val="90000"/>
            </a:lnSpc>
            <a:spcBef>
              <a:spcPct val="0"/>
            </a:spcBef>
            <a:spcAft>
              <a:spcPct val="35000"/>
            </a:spcAft>
            <a:buNone/>
          </a:pPr>
          <a:r>
            <a:rPr lang="en-US" sz="3500" kern="1200" dirty="0">
              <a:latin typeface="Times New Roman" panose="02020603050405020304" pitchFamily="18" charset="0"/>
              <a:cs typeface="Times New Roman" panose="02020603050405020304" pitchFamily="18" charset="0"/>
            </a:rPr>
            <a:t>●	Amazon’s CEO Jeff Bezos also follows transformational leadership to generate an environment which is driven by the customers (Quarter, 2023)</a:t>
          </a:r>
        </a:p>
      </dsp:txBody>
      <dsp:txXfrm>
        <a:off x="89956" y="372475"/>
        <a:ext cx="10335688" cy="1662837"/>
      </dsp:txXfrm>
    </dsp:sp>
    <dsp:sp modelId="{9622A48F-50AF-4720-9830-DF2166F3E828}">
      <dsp:nvSpPr>
        <dsp:cNvPr id="0" name=""/>
        <dsp:cNvSpPr/>
      </dsp:nvSpPr>
      <dsp:spPr>
        <a:xfrm>
          <a:off x="0" y="2226069"/>
          <a:ext cx="10515600" cy="184274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just" defTabSz="1555750">
            <a:lnSpc>
              <a:spcPct val="90000"/>
            </a:lnSpc>
            <a:spcBef>
              <a:spcPct val="0"/>
            </a:spcBef>
            <a:spcAft>
              <a:spcPct val="35000"/>
            </a:spcAft>
            <a:buNone/>
          </a:pPr>
          <a:r>
            <a:rPr lang="en-US" sz="3500" kern="1200">
              <a:latin typeface="Times New Roman" panose="02020603050405020304" pitchFamily="18" charset="0"/>
              <a:cs typeface="Times New Roman" panose="02020603050405020304" pitchFamily="18" charset="0"/>
            </a:rPr>
            <a:t>●	Jeff’s managers are too much dependent on him rather than their team members (Dimochkino, 2023).</a:t>
          </a:r>
        </a:p>
      </dsp:txBody>
      <dsp:txXfrm>
        <a:off x="89956" y="2316025"/>
        <a:ext cx="10335688" cy="166283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7E03B8-8567-4E67-BA3B-49100491FE25}" type="datetimeFigureOut">
              <a:rPr lang="en-IN" smtClean="0"/>
              <a:t>21-11-2023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2585FE-2235-4870-9906-76619507DABC}" type="slidenum">
              <a:rPr lang="en-IN" smtClean="0"/>
              <a:t>‹#›</a:t>
            </a:fld>
            <a:endParaRPr lang="en-IN"/>
          </a:p>
        </p:txBody>
      </p:sp>
    </p:spTree>
    <p:extLst>
      <p:ext uri="{BB962C8B-B14F-4D97-AF65-F5344CB8AC3E}">
        <p14:creationId xmlns:p14="http://schemas.microsoft.com/office/powerpoint/2010/main" val="12892209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82585FE-2235-4870-9906-76619507DABC}" type="slidenum">
              <a:rPr lang="en-IN" smtClean="0"/>
              <a:t>1</a:t>
            </a:fld>
            <a:endParaRPr lang="en-IN"/>
          </a:p>
        </p:txBody>
      </p:sp>
    </p:spTree>
    <p:extLst>
      <p:ext uri="{BB962C8B-B14F-4D97-AF65-F5344CB8AC3E}">
        <p14:creationId xmlns:p14="http://schemas.microsoft.com/office/powerpoint/2010/main" val="31278322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400" dirty="0">
                <a:latin typeface="Times New Roman" panose="02020603050405020304" pitchFamily="18" charset="0"/>
                <a:cs typeface="Times New Roman" panose="02020603050405020304" pitchFamily="18" charset="0"/>
              </a:rPr>
              <a:t>The purpose of the PowerPoint presentation is to identify 4 great leaders from the 20th century and from the 21st century who impacted significantly with their contribution to the business world. </a:t>
            </a:r>
          </a:p>
          <a:p>
            <a:pPr algn="just">
              <a:lnSpc>
                <a:spcPct val="150000"/>
              </a:lnSpc>
            </a:pPr>
            <a:endParaRPr lang="en-IN" sz="1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82585FE-2235-4870-9906-76619507DABC}" type="slidenum">
              <a:rPr lang="en-IN" smtClean="0"/>
              <a:t>2</a:t>
            </a:fld>
            <a:endParaRPr lang="en-IN"/>
          </a:p>
        </p:txBody>
      </p:sp>
    </p:spTree>
    <p:extLst>
      <p:ext uri="{BB962C8B-B14F-4D97-AF65-F5344CB8AC3E}">
        <p14:creationId xmlns:p14="http://schemas.microsoft.com/office/powerpoint/2010/main" val="41325860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400" dirty="0">
                <a:latin typeface="Times New Roman" panose="02020603050405020304" pitchFamily="18" charset="0"/>
                <a:cs typeface="Times New Roman" panose="02020603050405020304" pitchFamily="18" charset="0"/>
              </a:rPr>
              <a:t>One of the best leaders from the 20th century in the UK is Richard Branson who founded the Virgin Group. The leadership style of Sir Richard Branson was to thrive on modern, and untested ideas. He uses coaching culture at the workplace (Culture at Work, 2023). Due to the coaching leadership style, Branson has to invest a lot of energy and time in his employees (</a:t>
            </a:r>
            <a:r>
              <a:rPr lang="en-US" sz="1400" dirty="0" err="1">
                <a:latin typeface="Times New Roman" panose="02020603050405020304" pitchFamily="18" charset="0"/>
                <a:cs typeface="Times New Roman" panose="02020603050405020304" pitchFamily="18" charset="0"/>
              </a:rPr>
              <a:t>Personio</a:t>
            </a:r>
            <a:r>
              <a:rPr lang="en-US" sz="1400" dirty="0">
                <a:latin typeface="Times New Roman" panose="02020603050405020304" pitchFamily="18" charset="0"/>
                <a:cs typeface="Times New Roman" panose="02020603050405020304" pitchFamily="18" charset="0"/>
              </a:rPr>
              <a:t>, 2023). </a:t>
            </a:r>
            <a:endParaRPr lang="en-IN" sz="1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82585FE-2235-4870-9906-76619507DABC}" type="slidenum">
              <a:rPr lang="en-IN" smtClean="0"/>
              <a:t>3</a:t>
            </a:fld>
            <a:endParaRPr lang="en-IN"/>
          </a:p>
        </p:txBody>
      </p:sp>
    </p:spTree>
    <p:extLst>
      <p:ext uri="{BB962C8B-B14F-4D97-AF65-F5344CB8AC3E}">
        <p14:creationId xmlns:p14="http://schemas.microsoft.com/office/powerpoint/2010/main" val="7192245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400" dirty="0">
                <a:latin typeface="Times New Roman" panose="02020603050405020304" pitchFamily="18" charset="0"/>
                <a:cs typeface="Times New Roman" panose="02020603050405020304" pitchFamily="18" charset="0"/>
              </a:rPr>
              <a:t>According to Sir Richard Branson, a leader wants active listening and through this people can learn new things from each other. Virgin became successful as it learned and worked with many inspired people from around the world (</a:t>
            </a:r>
            <a:r>
              <a:rPr lang="en-US" sz="1400" dirty="0" err="1">
                <a:latin typeface="Times New Roman" panose="02020603050405020304" pitchFamily="18" charset="0"/>
                <a:cs typeface="Times New Roman" panose="02020603050405020304" pitchFamily="18" charset="0"/>
              </a:rPr>
              <a:t>Schawbel</a:t>
            </a:r>
            <a:r>
              <a:rPr lang="en-US" sz="1400" dirty="0">
                <a:latin typeface="Times New Roman" panose="02020603050405020304" pitchFamily="18" charset="0"/>
                <a:cs typeface="Times New Roman" panose="02020603050405020304" pitchFamily="18" charset="0"/>
              </a:rPr>
              <a:t>, 2014). When he gives full responsibility to his employees and starts working on other projects, the employee-leader may not take his or her responsibility seriously (GBR Editorial, 2021). </a:t>
            </a:r>
            <a:endParaRPr lang="en-IN" sz="1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82585FE-2235-4870-9906-76619507DABC}" type="slidenum">
              <a:rPr lang="en-IN" smtClean="0"/>
              <a:t>4</a:t>
            </a:fld>
            <a:endParaRPr lang="en-IN"/>
          </a:p>
        </p:txBody>
      </p:sp>
    </p:spTree>
    <p:extLst>
      <p:ext uri="{BB962C8B-B14F-4D97-AF65-F5344CB8AC3E}">
        <p14:creationId xmlns:p14="http://schemas.microsoft.com/office/powerpoint/2010/main" val="7886318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400" dirty="0">
                <a:latin typeface="Times New Roman" panose="02020603050405020304" pitchFamily="18" charset="0"/>
                <a:cs typeface="Times New Roman" panose="02020603050405020304" pitchFamily="18" charset="0"/>
              </a:rPr>
              <a:t>Sir Richard Branson provides rewards to his people for excellent work and encourages his people to learn from their mistakes. He inspires his people and has more than 40 million followers in the platforms of social media (Virgin, 2023). As per his followers, he is an authentic leader and he inspires new entrepreneurs by showing them a path to success. He also gives tips to his followers (Roth, 2012).</a:t>
            </a:r>
            <a:endParaRPr lang="en-IN" sz="1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82585FE-2235-4870-9906-76619507DABC}" type="slidenum">
              <a:rPr lang="en-IN" smtClean="0"/>
              <a:t>5</a:t>
            </a:fld>
            <a:endParaRPr lang="en-IN"/>
          </a:p>
        </p:txBody>
      </p:sp>
    </p:spTree>
    <p:extLst>
      <p:ext uri="{BB962C8B-B14F-4D97-AF65-F5344CB8AC3E}">
        <p14:creationId xmlns:p14="http://schemas.microsoft.com/office/powerpoint/2010/main" val="30287705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400" dirty="0">
                <a:latin typeface="Times New Roman" panose="02020603050405020304" pitchFamily="18" charset="0"/>
                <a:cs typeface="Times New Roman" panose="02020603050405020304" pitchFamily="18" charset="0"/>
              </a:rPr>
              <a:t>Another powerful and famous leader from 20</a:t>
            </a:r>
            <a:r>
              <a:rPr lang="en-US" sz="1400" baseline="30000" dirty="0">
                <a:latin typeface="Times New Roman" panose="02020603050405020304" pitchFamily="18" charset="0"/>
                <a:cs typeface="Times New Roman" panose="02020603050405020304" pitchFamily="18" charset="0"/>
              </a:rPr>
              <a:t>th</a:t>
            </a:r>
            <a:r>
              <a:rPr lang="en-US" sz="1400" dirty="0">
                <a:latin typeface="Times New Roman" panose="02020603050405020304" pitchFamily="18" charset="0"/>
                <a:cs typeface="Times New Roman" panose="02020603050405020304" pitchFamily="18" charset="0"/>
              </a:rPr>
              <a:t> century Peter Jones from the UK follows an autocratic leadership style which he uses to make faster decisions. He also uses it to improve communication in the workplace and it also enhances the productivity of his company. Still, this leadership style makes his employees dependent on the skills of the main managers of his company and it generates difficulties while building trust among employees (Indeed, 2023). </a:t>
            </a:r>
            <a:endParaRPr lang="en-IN" sz="1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82585FE-2235-4870-9906-76619507DABC}" type="slidenum">
              <a:rPr lang="en-IN" smtClean="0"/>
              <a:t>6</a:t>
            </a:fld>
            <a:endParaRPr lang="en-IN"/>
          </a:p>
        </p:txBody>
      </p:sp>
    </p:spTree>
    <p:extLst>
      <p:ext uri="{BB962C8B-B14F-4D97-AF65-F5344CB8AC3E}">
        <p14:creationId xmlns:p14="http://schemas.microsoft.com/office/powerpoint/2010/main" val="1915373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400" dirty="0">
                <a:latin typeface="Times New Roman" panose="02020603050405020304" pitchFamily="18" charset="0"/>
                <a:cs typeface="Times New Roman" panose="02020603050405020304" pitchFamily="18" charset="0"/>
              </a:rPr>
              <a:t>As Peter Zones is an autocratic leader, he makes every decision by himself for his company. He generally does not consult with his team members and does not permit them to make any decisions. He simply makes a decision and imposes it on his team and expects obedience from them (</a:t>
            </a:r>
            <a:r>
              <a:rPr lang="en-US" sz="1400" dirty="0" err="1">
                <a:latin typeface="Times New Roman" panose="02020603050405020304" pitchFamily="18" charset="0"/>
                <a:cs typeface="Times New Roman" panose="02020603050405020304" pitchFamily="18" charset="0"/>
              </a:rPr>
              <a:t>Fentiman</a:t>
            </a:r>
            <a:r>
              <a:rPr lang="en-US" sz="1400" dirty="0">
                <a:latin typeface="Times New Roman" panose="02020603050405020304" pitchFamily="18" charset="0"/>
                <a:cs typeface="Times New Roman" panose="02020603050405020304" pitchFamily="18" charset="0"/>
              </a:rPr>
              <a:t>-Hall, 2018). His company became successful but this leadership </a:t>
            </a:r>
            <a:r>
              <a:rPr lang="en-US" sz="1400" dirty="0" err="1">
                <a:latin typeface="Times New Roman" panose="02020603050405020304" pitchFamily="18" charset="0"/>
                <a:cs typeface="Times New Roman" panose="02020603050405020304" pitchFamily="18" charset="0"/>
              </a:rPr>
              <a:t>behaviour</a:t>
            </a:r>
            <a:r>
              <a:rPr lang="en-US" sz="1400" dirty="0">
                <a:latin typeface="Times New Roman" panose="02020603050405020304" pitchFamily="18" charset="0"/>
                <a:cs typeface="Times New Roman" panose="02020603050405020304" pitchFamily="18" charset="0"/>
              </a:rPr>
              <a:t> can hurt the morale of his employees and also can discourage the group input (Cherry, 2023). </a:t>
            </a:r>
            <a:endParaRPr lang="en-IN" sz="1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82585FE-2235-4870-9906-76619507DABC}" type="slidenum">
              <a:rPr lang="en-IN" smtClean="0"/>
              <a:t>7</a:t>
            </a:fld>
            <a:endParaRPr lang="en-IN"/>
          </a:p>
        </p:txBody>
      </p:sp>
    </p:spTree>
    <p:extLst>
      <p:ext uri="{BB962C8B-B14F-4D97-AF65-F5344CB8AC3E}">
        <p14:creationId xmlns:p14="http://schemas.microsoft.com/office/powerpoint/2010/main" val="31944460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400" dirty="0">
                <a:latin typeface="Times New Roman" panose="02020603050405020304" pitchFamily="18" charset="0"/>
                <a:cs typeface="Times New Roman" panose="02020603050405020304" pitchFamily="18" charset="0"/>
              </a:rPr>
              <a:t>Peter Jones's talks influenced a variety of audiences and his talks also work well in big and small events (LinkedIn, 2023). His social media pages do not have so many followers as he had some allegations against him. He had economically mismanaged some young entrepreneurs at the training academy which was founded by him and funded by the UK government (FE Week, 2011). </a:t>
            </a:r>
            <a:endParaRPr lang="en-IN" sz="1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82585FE-2235-4870-9906-76619507DABC}" type="slidenum">
              <a:rPr lang="en-IN" smtClean="0"/>
              <a:t>8</a:t>
            </a:fld>
            <a:endParaRPr lang="en-IN"/>
          </a:p>
        </p:txBody>
      </p:sp>
    </p:spTree>
    <p:extLst>
      <p:ext uri="{BB962C8B-B14F-4D97-AF65-F5344CB8AC3E}">
        <p14:creationId xmlns:p14="http://schemas.microsoft.com/office/powerpoint/2010/main" val="17534339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400" dirty="0">
                <a:latin typeface="Times New Roman" panose="02020603050405020304" pitchFamily="18" charset="0"/>
                <a:cs typeface="Times New Roman" panose="02020603050405020304" pitchFamily="18" charset="0"/>
              </a:rPr>
              <a:t>Mark Zuckerberg, 21</a:t>
            </a:r>
            <a:r>
              <a:rPr lang="en-US" sz="1400" baseline="30000" dirty="0">
                <a:latin typeface="Times New Roman" panose="02020603050405020304" pitchFamily="18" charset="0"/>
                <a:cs typeface="Times New Roman" panose="02020603050405020304" pitchFamily="18" charset="0"/>
              </a:rPr>
              <a:t>st</a:t>
            </a:r>
            <a:r>
              <a:rPr lang="en-US" sz="1400" dirty="0">
                <a:latin typeface="Times New Roman" panose="02020603050405020304" pitchFamily="18" charset="0"/>
                <a:cs typeface="Times New Roman" panose="02020603050405020304" pitchFamily="18" charset="0"/>
              </a:rPr>
              <a:t> century leader, the founder of Facebook follows transformational leadership. He is the motivator who always inspires all of his employees and provides them with a transparent vision of the future of the company (Clark, 2023). By following this leadership style the company mostly takes much time to make proper decisions. It also provides more importance to the long-term goals over the short-term goals of the company (Indeed, 2022). </a:t>
            </a:r>
            <a:endParaRPr lang="en-IN" sz="1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82585FE-2235-4870-9906-76619507DABC}" type="slidenum">
              <a:rPr lang="en-IN" smtClean="0"/>
              <a:t>9</a:t>
            </a:fld>
            <a:endParaRPr lang="en-IN"/>
          </a:p>
        </p:txBody>
      </p:sp>
    </p:spTree>
    <p:extLst>
      <p:ext uri="{BB962C8B-B14F-4D97-AF65-F5344CB8AC3E}">
        <p14:creationId xmlns:p14="http://schemas.microsoft.com/office/powerpoint/2010/main" val="6685858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400" dirty="0">
                <a:latin typeface="Times New Roman" panose="02020603050405020304" pitchFamily="18" charset="0"/>
                <a:cs typeface="Times New Roman" panose="02020603050405020304" pitchFamily="18" charset="0"/>
              </a:rPr>
              <a:t>Mark Zuckerberg's </a:t>
            </a:r>
            <a:r>
              <a:rPr lang="en-US" sz="1400" dirty="0" err="1">
                <a:latin typeface="Times New Roman" panose="02020603050405020304" pitchFamily="18" charset="0"/>
                <a:cs typeface="Times New Roman" panose="02020603050405020304" pitchFamily="18" charset="0"/>
              </a:rPr>
              <a:t>behaviour</a:t>
            </a:r>
            <a:r>
              <a:rPr lang="en-US" sz="1400" dirty="0">
                <a:latin typeface="Times New Roman" panose="02020603050405020304" pitchFamily="18" charset="0"/>
                <a:cs typeface="Times New Roman" panose="02020603050405020304" pitchFamily="18" charset="0"/>
              </a:rPr>
              <a:t> towards his employees is very welcoming and he also listens to feedback and new ideas from each employee, even from the newest recruitments. He is loved by the employees due to his transparent and honest actions (Tucker, 2019). Still, he was </a:t>
            </a:r>
            <a:r>
              <a:rPr lang="en-US" sz="1400" dirty="0" err="1">
                <a:latin typeface="Times New Roman" panose="02020603050405020304" pitchFamily="18" charset="0"/>
                <a:cs typeface="Times New Roman" panose="02020603050405020304" pitchFamily="18" charset="0"/>
              </a:rPr>
              <a:t>criticised</a:t>
            </a:r>
            <a:r>
              <a:rPr lang="en-US" sz="1400" dirty="0">
                <a:latin typeface="Times New Roman" panose="02020603050405020304" pitchFamily="18" charset="0"/>
                <a:cs typeface="Times New Roman" panose="02020603050405020304" pitchFamily="18" charset="0"/>
              </a:rPr>
              <a:t> by his own employees for being silent about some inflammatory posts which were posted by the USA's ex-president Donald Trump (</a:t>
            </a:r>
            <a:r>
              <a:rPr lang="en-US" sz="1400" dirty="0" err="1">
                <a:latin typeface="Times New Roman" panose="02020603050405020304" pitchFamily="18" charset="0"/>
                <a:cs typeface="Times New Roman" panose="02020603050405020304" pitchFamily="18" charset="0"/>
              </a:rPr>
              <a:t>Ghaffary</a:t>
            </a:r>
            <a:r>
              <a:rPr lang="en-US" sz="1400" dirty="0">
                <a:latin typeface="Times New Roman" panose="02020603050405020304" pitchFamily="18" charset="0"/>
                <a:cs typeface="Times New Roman" panose="02020603050405020304" pitchFamily="18" charset="0"/>
              </a:rPr>
              <a:t>, 2020). </a:t>
            </a:r>
            <a:endParaRPr lang="en-IN" sz="1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82585FE-2235-4870-9906-76619507DABC}" type="slidenum">
              <a:rPr lang="en-IN" smtClean="0"/>
              <a:t>10</a:t>
            </a:fld>
            <a:endParaRPr lang="en-IN"/>
          </a:p>
        </p:txBody>
      </p:sp>
    </p:spTree>
    <p:extLst>
      <p:ext uri="{BB962C8B-B14F-4D97-AF65-F5344CB8AC3E}">
        <p14:creationId xmlns:p14="http://schemas.microsoft.com/office/powerpoint/2010/main" val="23019042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400" dirty="0">
                <a:latin typeface="Times New Roman" panose="02020603050405020304" pitchFamily="18" charset="0"/>
                <a:cs typeface="Times New Roman" panose="02020603050405020304" pitchFamily="18" charset="0"/>
              </a:rPr>
              <a:t>Mark Zuckerberg motivates his social media followers by setting realistic aims. He encouraged his followers to become health conscious and to </a:t>
            </a:r>
            <a:r>
              <a:rPr lang="en-US" sz="1400" dirty="0" err="1">
                <a:latin typeface="Times New Roman" panose="02020603050405020304" pitchFamily="18" charset="0"/>
                <a:cs typeface="Times New Roman" panose="02020603050405020304" pitchFamily="18" charset="0"/>
              </a:rPr>
              <a:t>prioritise</a:t>
            </a:r>
            <a:r>
              <a:rPr lang="en-US" sz="1400" dirty="0">
                <a:latin typeface="Times New Roman" panose="02020603050405020304" pitchFamily="18" charset="0"/>
                <a:cs typeface="Times New Roman" panose="02020603050405020304" pitchFamily="18" charset="0"/>
              </a:rPr>
              <a:t> their health before anything. He is an inspiration, role model, and symbol of hope for international youth (M.S. Rao, 2018). Still, Facebook users also accused him of being unable to stop child sexual exploitation and sex trafficking on Instagram and Facebook (</a:t>
            </a:r>
            <a:r>
              <a:rPr lang="en-US" sz="1400" dirty="0" err="1">
                <a:latin typeface="Times New Roman" panose="02020603050405020304" pitchFamily="18" charset="0"/>
                <a:cs typeface="Times New Roman" panose="02020603050405020304" pitchFamily="18" charset="0"/>
              </a:rPr>
              <a:t>Stempel</a:t>
            </a:r>
            <a:r>
              <a:rPr lang="en-US" sz="1400" dirty="0">
                <a:latin typeface="Times New Roman" panose="02020603050405020304" pitchFamily="18" charset="0"/>
                <a:cs typeface="Times New Roman" panose="02020603050405020304" pitchFamily="18" charset="0"/>
              </a:rPr>
              <a:t>, 2023).</a:t>
            </a:r>
            <a:endParaRPr lang="en-IN" sz="1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82585FE-2235-4870-9906-76619507DABC}" type="slidenum">
              <a:rPr lang="en-IN" smtClean="0"/>
              <a:t>11</a:t>
            </a:fld>
            <a:endParaRPr lang="en-IN"/>
          </a:p>
        </p:txBody>
      </p:sp>
    </p:spTree>
    <p:extLst>
      <p:ext uri="{BB962C8B-B14F-4D97-AF65-F5344CB8AC3E}">
        <p14:creationId xmlns:p14="http://schemas.microsoft.com/office/powerpoint/2010/main" val="17892671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400" dirty="0">
                <a:latin typeface="Times New Roman" panose="02020603050405020304" pitchFamily="18" charset="0"/>
                <a:cs typeface="Times New Roman" panose="02020603050405020304" pitchFamily="18" charset="0"/>
              </a:rPr>
              <a:t>One of the leading e-commerce platforms, Amazon's CEO Jeff Bezos, 21</a:t>
            </a:r>
            <a:r>
              <a:rPr lang="en-US" sz="1400" baseline="30000" dirty="0">
                <a:latin typeface="Times New Roman" panose="02020603050405020304" pitchFamily="18" charset="0"/>
                <a:cs typeface="Times New Roman" panose="02020603050405020304" pitchFamily="18" charset="0"/>
              </a:rPr>
              <a:t>st</a:t>
            </a:r>
            <a:r>
              <a:rPr lang="en-US" sz="1400" dirty="0">
                <a:latin typeface="Times New Roman" panose="02020603050405020304" pitchFamily="18" charset="0"/>
                <a:cs typeface="Times New Roman" panose="02020603050405020304" pitchFamily="18" charset="0"/>
              </a:rPr>
              <a:t> century leader also follows transformational leadership. Through this, he becomes able to generate an environment which is driven by the customers. He split his employees into small teams to be more focused on different types of problems and tasks (Quarter, 2023). Besides all this, his managers are too dependent on him rather than their team members (</a:t>
            </a:r>
            <a:r>
              <a:rPr lang="en-US" sz="1400" dirty="0" err="1">
                <a:latin typeface="Times New Roman" panose="02020603050405020304" pitchFamily="18" charset="0"/>
                <a:cs typeface="Times New Roman" panose="02020603050405020304" pitchFamily="18" charset="0"/>
              </a:rPr>
              <a:t>Dimochkino</a:t>
            </a:r>
            <a:r>
              <a:rPr lang="en-US" sz="1400" dirty="0">
                <a:latin typeface="Times New Roman" panose="02020603050405020304" pitchFamily="18" charset="0"/>
                <a:cs typeface="Times New Roman" panose="02020603050405020304" pitchFamily="18" charset="0"/>
              </a:rPr>
              <a:t>, 2023). </a:t>
            </a:r>
            <a:endParaRPr lang="en-IN" sz="1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82585FE-2235-4870-9906-76619507DABC}" type="slidenum">
              <a:rPr lang="en-IN" smtClean="0"/>
              <a:t>12</a:t>
            </a:fld>
            <a:endParaRPr lang="en-IN"/>
          </a:p>
        </p:txBody>
      </p:sp>
    </p:spTree>
    <p:extLst>
      <p:ext uri="{BB962C8B-B14F-4D97-AF65-F5344CB8AC3E}">
        <p14:creationId xmlns:p14="http://schemas.microsoft.com/office/powerpoint/2010/main" val="34263649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400" dirty="0">
                <a:latin typeface="Times New Roman" panose="02020603050405020304" pitchFamily="18" charset="0"/>
                <a:cs typeface="Times New Roman" panose="02020603050405020304" pitchFamily="18" charset="0"/>
              </a:rPr>
              <a:t>Amazon is committed to making sure of its employees, communities, and workers as all of them support its whole value chain. Jeff Bezos treats all the employees with basic respect and dignity (Amazon, 2023). Besides all this, the warehouse workers of Amazon complained that they are at risk of having musculoskeletal disorders and ergonomic injuries while bending awkwardly and also having to twist goods (O'Donovan, 2023). </a:t>
            </a:r>
            <a:endParaRPr lang="en-IN" sz="1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82585FE-2235-4870-9906-76619507DABC}" type="slidenum">
              <a:rPr lang="en-IN" smtClean="0"/>
              <a:t>13</a:t>
            </a:fld>
            <a:endParaRPr lang="en-IN"/>
          </a:p>
        </p:txBody>
      </p:sp>
    </p:spTree>
    <p:extLst>
      <p:ext uri="{BB962C8B-B14F-4D97-AF65-F5344CB8AC3E}">
        <p14:creationId xmlns:p14="http://schemas.microsoft.com/office/powerpoint/2010/main" val="38592676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400" dirty="0">
                <a:latin typeface="Times New Roman" panose="02020603050405020304" pitchFamily="18" charset="0"/>
                <a:cs typeface="Times New Roman" panose="02020603050405020304" pitchFamily="18" charset="0"/>
              </a:rPr>
              <a:t>Jeff Bezos became an unusual inspirational source as he asked his followers for ideas on how to donate his money to good causes. He asked for a reply from his followers on his tweet (Reuters, 2017). Still, he had been accused by his followers of showing racial discrimination and creating a toxic environment of work towards his housekeepers (The Economic Times, 2023). </a:t>
            </a:r>
            <a:endParaRPr lang="en-IN" sz="1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82585FE-2235-4870-9906-76619507DABC}" type="slidenum">
              <a:rPr lang="en-IN" smtClean="0"/>
              <a:t>14</a:t>
            </a:fld>
            <a:endParaRPr lang="en-IN"/>
          </a:p>
        </p:txBody>
      </p:sp>
    </p:spTree>
    <p:extLst>
      <p:ext uri="{BB962C8B-B14F-4D97-AF65-F5344CB8AC3E}">
        <p14:creationId xmlns:p14="http://schemas.microsoft.com/office/powerpoint/2010/main" val="29978035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400" dirty="0">
                <a:latin typeface="Times New Roman" panose="02020603050405020304" pitchFamily="18" charset="0"/>
                <a:cs typeface="Times New Roman" panose="02020603050405020304" pitchFamily="18" charset="0"/>
              </a:rPr>
              <a:t>Each of the leadership styles is different but the similarities between all of them is that all of them are used to meet the goals of a company, to animate and motivate the teams of each company by the leaders. Sir Branson uses his coaching leadership style to help all of his employees. Peter Jones uses an autocratic style to improve communication between all employees. Both Mark Zuckerberg and Jeff Bezos use transformational leadership to inspire all their employees (Becker, 2023). </a:t>
            </a:r>
            <a:endParaRPr lang="en-IN" sz="1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82585FE-2235-4870-9906-76619507DABC}" type="slidenum">
              <a:rPr lang="en-IN" smtClean="0"/>
              <a:t>15</a:t>
            </a:fld>
            <a:endParaRPr lang="en-IN"/>
          </a:p>
        </p:txBody>
      </p:sp>
    </p:spTree>
    <p:extLst>
      <p:ext uri="{BB962C8B-B14F-4D97-AF65-F5344CB8AC3E}">
        <p14:creationId xmlns:p14="http://schemas.microsoft.com/office/powerpoint/2010/main" val="27569637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400" dirty="0">
                <a:latin typeface="Times New Roman" panose="02020603050405020304" pitchFamily="18" charset="0"/>
                <a:cs typeface="Times New Roman" panose="02020603050405020304" pitchFamily="18" charset="0"/>
              </a:rPr>
              <a:t>Sir Richard Branson provides individual guidance and open communication which motivates his employees (</a:t>
            </a:r>
            <a:r>
              <a:rPr lang="en-US" sz="1400" dirty="0" err="1">
                <a:latin typeface="Times New Roman" panose="02020603050405020304" pitchFamily="18" charset="0"/>
                <a:cs typeface="Times New Roman" panose="02020603050405020304" pitchFamily="18" charset="0"/>
              </a:rPr>
              <a:t>Vucicevic</a:t>
            </a:r>
            <a:r>
              <a:rPr lang="en-US" sz="1400" dirty="0">
                <a:latin typeface="Times New Roman" panose="02020603050405020304" pitchFamily="18" charset="0"/>
                <a:cs typeface="Times New Roman" panose="02020603050405020304" pitchFamily="18" charset="0"/>
              </a:rPr>
              <a:t>, 2023). Peter Jones does not listen to the ideas of the employees working in his company (Cherry, 2023). Mark Zuckerberg and Jeff Bezos make their employees build loyalty, respect, and trust. Their employees become motivated to learn more and perform better (</a:t>
            </a:r>
            <a:r>
              <a:rPr lang="en-US" sz="1400" dirty="0" err="1">
                <a:latin typeface="Times New Roman" panose="02020603050405020304" pitchFamily="18" charset="0"/>
                <a:cs typeface="Times New Roman" panose="02020603050405020304" pitchFamily="18" charset="0"/>
              </a:rPr>
              <a:t>Hannig</a:t>
            </a:r>
            <a:r>
              <a:rPr lang="en-US" sz="1400" dirty="0">
                <a:latin typeface="Times New Roman" panose="02020603050405020304" pitchFamily="18" charset="0"/>
                <a:cs typeface="Times New Roman" panose="02020603050405020304" pitchFamily="18" charset="0"/>
              </a:rPr>
              <a:t>, 2022). </a:t>
            </a:r>
            <a:endParaRPr lang="en-IN" sz="1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82585FE-2235-4870-9906-76619507DABC}" type="slidenum">
              <a:rPr lang="en-IN" smtClean="0"/>
              <a:t>16</a:t>
            </a:fld>
            <a:endParaRPr lang="en-IN"/>
          </a:p>
        </p:txBody>
      </p:sp>
    </p:spTree>
    <p:extLst>
      <p:ext uri="{BB962C8B-B14F-4D97-AF65-F5344CB8AC3E}">
        <p14:creationId xmlns:p14="http://schemas.microsoft.com/office/powerpoint/2010/main" val="17685960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400" dirty="0">
                <a:latin typeface="Times New Roman" panose="02020603050405020304" pitchFamily="18" charset="0"/>
                <a:cs typeface="Times New Roman" panose="02020603050405020304" pitchFamily="18" charset="0"/>
              </a:rPr>
              <a:t>Sir Richard Branson founded the Virgin Group which is one of the best brands and facilitates people with job opportunities (Virgin, 2023). Peter Jones has expanded his business to a wide range and is famous for his contribution to BBC television (Banu, 2022). Mark Zuckerberg has contributed to Facebook and job creation (Bureau, 2023). Jeff Bezos is the founder of Amazon and made it the most loved e-commerce platform in the world (</a:t>
            </a:r>
            <a:r>
              <a:rPr lang="en-US" sz="1400" dirty="0" err="1">
                <a:latin typeface="Times New Roman" panose="02020603050405020304" pitchFamily="18" charset="0"/>
                <a:cs typeface="Times New Roman" panose="02020603050405020304" pitchFamily="18" charset="0"/>
              </a:rPr>
              <a:t>Elkho</a:t>
            </a:r>
            <a:r>
              <a:rPr lang="en-US" sz="1400" dirty="0">
                <a:latin typeface="Times New Roman" panose="02020603050405020304" pitchFamily="18" charset="0"/>
                <a:cs typeface="Times New Roman" panose="02020603050405020304" pitchFamily="18" charset="0"/>
              </a:rPr>
              <a:t>, 2023). </a:t>
            </a:r>
            <a:endParaRPr lang="en-IN" sz="1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82585FE-2235-4870-9906-76619507DABC}" type="slidenum">
              <a:rPr lang="en-IN" smtClean="0"/>
              <a:t>17</a:t>
            </a:fld>
            <a:endParaRPr lang="en-IN"/>
          </a:p>
        </p:txBody>
      </p:sp>
    </p:spTree>
    <p:extLst>
      <p:ext uri="{BB962C8B-B14F-4D97-AF65-F5344CB8AC3E}">
        <p14:creationId xmlns:p14="http://schemas.microsoft.com/office/powerpoint/2010/main" val="5517316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400" dirty="0">
                <a:latin typeface="Times New Roman" panose="02020603050405020304" pitchFamily="18" charset="0"/>
                <a:cs typeface="Times New Roman" panose="02020603050405020304" pitchFamily="18" charset="0"/>
              </a:rPr>
              <a:t>From these 4 leaders of the 20th and 21st century, people can get inspiration and motivation and can follow their leadership style to make the company successful. New entrepreneurs can empower their team members by following these great leaders' footsteps and also can help their employees achieve their career goals (Yasar and McLaughlin, 2022). </a:t>
            </a:r>
            <a:endParaRPr lang="en-IN" sz="1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82585FE-2235-4870-9906-76619507DABC}" type="slidenum">
              <a:rPr lang="en-IN" smtClean="0"/>
              <a:t>18</a:t>
            </a:fld>
            <a:endParaRPr lang="en-IN"/>
          </a:p>
        </p:txBody>
      </p:sp>
    </p:spTree>
    <p:extLst>
      <p:ext uri="{BB962C8B-B14F-4D97-AF65-F5344CB8AC3E}">
        <p14:creationId xmlns:p14="http://schemas.microsoft.com/office/powerpoint/2010/main" val="36028591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400" dirty="0">
                <a:latin typeface="Times New Roman" panose="02020603050405020304" pitchFamily="18" charset="0"/>
                <a:cs typeface="Times New Roman" panose="02020603050405020304" pitchFamily="18" charset="0"/>
              </a:rPr>
              <a:t>The PowerPoint presentation concludes with the definition of different kinds of leadership followed by 4 famous business leaders of the world. Their style, </a:t>
            </a:r>
            <a:r>
              <a:rPr lang="en-US" sz="1400" dirty="0" err="1">
                <a:latin typeface="Times New Roman" panose="02020603050405020304" pitchFamily="18" charset="0"/>
                <a:cs typeface="Times New Roman" panose="02020603050405020304" pitchFamily="18" charset="0"/>
              </a:rPr>
              <a:t>behaviour</a:t>
            </a:r>
            <a:r>
              <a:rPr lang="en-US" sz="1400" dirty="0">
                <a:latin typeface="Times New Roman" panose="02020603050405020304" pitchFamily="18" charset="0"/>
                <a:cs typeface="Times New Roman" panose="02020603050405020304" pitchFamily="18" charset="0"/>
              </a:rPr>
              <a:t>, characteristics, and contribution have been defined. The recommendation is provided for new entrepreneurs on how they can follow the great leader's footsteps. </a:t>
            </a:r>
            <a:endParaRPr lang="en-IN" sz="1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82585FE-2235-4870-9906-76619507DABC}" type="slidenum">
              <a:rPr lang="en-IN" smtClean="0"/>
              <a:t>19</a:t>
            </a:fld>
            <a:endParaRPr lang="en-IN"/>
          </a:p>
        </p:txBody>
      </p:sp>
    </p:spTree>
    <p:extLst>
      <p:ext uri="{BB962C8B-B14F-4D97-AF65-F5344CB8AC3E}">
        <p14:creationId xmlns:p14="http://schemas.microsoft.com/office/powerpoint/2010/main" val="7776722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882585FE-2235-4870-9906-76619507DABC}" type="slidenum">
              <a:rPr lang="en-IN" smtClean="0"/>
              <a:t>20</a:t>
            </a:fld>
            <a:endParaRPr lang="en-IN"/>
          </a:p>
        </p:txBody>
      </p:sp>
    </p:spTree>
    <p:extLst>
      <p:ext uri="{BB962C8B-B14F-4D97-AF65-F5344CB8AC3E}">
        <p14:creationId xmlns:p14="http://schemas.microsoft.com/office/powerpoint/2010/main" val="83467732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2585FE-2235-4870-9906-76619507DABC}" type="slidenum">
              <a:rPr lang="en-IN" smtClean="0"/>
              <a:t>23</a:t>
            </a:fld>
            <a:endParaRPr lang="en-IN"/>
          </a:p>
        </p:txBody>
      </p:sp>
    </p:spTree>
    <p:extLst>
      <p:ext uri="{BB962C8B-B14F-4D97-AF65-F5344CB8AC3E}">
        <p14:creationId xmlns:p14="http://schemas.microsoft.com/office/powerpoint/2010/main" val="20987781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F3CF7-B35D-558D-F765-BA736ABBA86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710C766E-54ED-3F90-F0C3-AB0F631FADC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498B540B-DAE7-9433-3D08-AC0974F5457A}"/>
              </a:ext>
            </a:extLst>
          </p:cNvPr>
          <p:cNvSpPr>
            <a:spLocks noGrp="1"/>
          </p:cNvSpPr>
          <p:nvPr>
            <p:ph type="dt" sz="half" idx="10"/>
          </p:nvPr>
        </p:nvSpPr>
        <p:spPr/>
        <p:txBody>
          <a:bodyPr/>
          <a:lstStyle/>
          <a:p>
            <a:fld id="{0E7B8091-D2AC-4404-A475-21A7A4DA8AF3}" type="datetimeFigureOut">
              <a:rPr lang="en-IN" smtClean="0"/>
              <a:t>21-11-2023</a:t>
            </a:fld>
            <a:endParaRPr lang="en-IN"/>
          </a:p>
        </p:txBody>
      </p:sp>
      <p:sp>
        <p:nvSpPr>
          <p:cNvPr id="5" name="Footer Placeholder 4">
            <a:extLst>
              <a:ext uri="{FF2B5EF4-FFF2-40B4-BE49-F238E27FC236}">
                <a16:creationId xmlns:a16="http://schemas.microsoft.com/office/drawing/2014/main" id="{24584DD0-CB0B-DCC9-07A0-10EB10F6212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990F358-A6A1-F85F-985F-3EBB9A9C4F8D}"/>
              </a:ext>
            </a:extLst>
          </p:cNvPr>
          <p:cNvSpPr>
            <a:spLocks noGrp="1"/>
          </p:cNvSpPr>
          <p:nvPr>
            <p:ph type="sldNum" sz="quarter" idx="12"/>
          </p:nvPr>
        </p:nvSpPr>
        <p:spPr/>
        <p:txBody>
          <a:bodyPr/>
          <a:lstStyle/>
          <a:p>
            <a:fld id="{1932CC24-2D8B-46D1-8AA5-CFBCCC14452F}" type="slidenum">
              <a:rPr lang="en-IN" smtClean="0"/>
              <a:t>‹#›</a:t>
            </a:fld>
            <a:endParaRPr lang="en-IN"/>
          </a:p>
        </p:txBody>
      </p:sp>
    </p:spTree>
    <p:extLst>
      <p:ext uri="{BB962C8B-B14F-4D97-AF65-F5344CB8AC3E}">
        <p14:creationId xmlns:p14="http://schemas.microsoft.com/office/powerpoint/2010/main" val="28838889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BCD67-E4DF-C4A3-C78E-0DAEF4E209DC}"/>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AC4344D5-3759-FA05-55BA-B3A686C3E5F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C0021FD1-E60B-3787-EF90-77A6F9A18A23}"/>
              </a:ext>
            </a:extLst>
          </p:cNvPr>
          <p:cNvSpPr>
            <a:spLocks noGrp="1"/>
          </p:cNvSpPr>
          <p:nvPr>
            <p:ph type="dt" sz="half" idx="10"/>
          </p:nvPr>
        </p:nvSpPr>
        <p:spPr/>
        <p:txBody>
          <a:bodyPr/>
          <a:lstStyle/>
          <a:p>
            <a:fld id="{0E7B8091-D2AC-4404-A475-21A7A4DA8AF3}" type="datetimeFigureOut">
              <a:rPr lang="en-IN" smtClean="0"/>
              <a:t>21-11-2023</a:t>
            </a:fld>
            <a:endParaRPr lang="en-IN"/>
          </a:p>
        </p:txBody>
      </p:sp>
      <p:sp>
        <p:nvSpPr>
          <p:cNvPr id="5" name="Footer Placeholder 4">
            <a:extLst>
              <a:ext uri="{FF2B5EF4-FFF2-40B4-BE49-F238E27FC236}">
                <a16:creationId xmlns:a16="http://schemas.microsoft.com/office/drawing/2014/main" id="{14A0A611-8BA3-8A8C-7F40-86B4660C258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0228707-C113-D264-7ADB-CC0047D9B47B}"/>
              </a:ext>
            </a:extLst>
          </p:cNvPr>
          <p:cNvSpPr>
            <a:spLocks noGrp="1"/>
          </p:cNvSpPr>
          <p:nvPr>
            <p:ph type="sldNum" sz="quarter" idx="12"/>
          </p:nvPr>
        </p:nvSpPr>
        <p:spPr/>
        <p:txBody>
          <a:bodyPr/>
          <a:lstStyle/>
          <a:p>
            <a:fld id="{1932CC24-2D8B-46D1-8AA5-CFBCCC14452F}" type="slidenum">
              <a:rPr lang="en-IN" smtClean="0"/>
              <a:t>‹#›</a:t>
            </a:fld>
            <a:endParaRPr lang="en-IN"/>
          </a:p>
        </p:txBody>
      </p:sp>
    </p:spTree>
    <p:extLst>
      <p:ext uri="{BB962C8B-B14F-4D97-AF65-F5344CB8AC3E}">
        <p14:creationId xmlns:p14="http://schemas.microsoft.com/office/powerpoint/2010/main" val="9585025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9B421-D368-4637-AF21-0B9EE6C1A18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6F275668-D294-698E-1292-C48B669B4BE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6FF147D-0C05-6DA0-16F5-6A8322552049}"/>
              </a:ext>
            </a:extLst>
          </p:cNvPr>
          <p:cNvSpPr>
            <a:spLocks noGrp="1"/>
          </p:cNvSpPr>
          <p:nvPr>
            <p:ph type="dt" sz="half" idx="10"/>
          </p:nvPr>
        </p:nvSpPr>
        <p:spPr/>
        <p:txBody>
          <a:bodyPr/>
          <a:lstStyle/>
          <a:p>
            <a:fld id="{0E7B8091-D2AC-4404-A475-21A7A4DA8AF3}" type="datetimeFigureOut">
              <a:rPr lang="en-IN" smtClean="0"/>
              <a:t>21-11-2023</a:t>
            </a:fld>
            <a:endParaRPr lang="en-IN"/>
          </a:p>
        </p:txBody>
      </p:sp>
      <p:sp>
        <p:nvSpPr>
          <p:cNvPr id="5" name="Footer Placeholder 4">
            <a:extLst>
              <a:ext uri="{FF2B5EF4-FFF2-40B4-BE49-F238E27FC236}">
                <a16:creationId xmlns:a16="http://schemas.microsoft.com/office/drawing/2014/main" id="{113BD7AA-7B49-8C02-694A-A09F4F11AE3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248135A-1343-2DA0-F4D4-D0CB98B9504B}"/>
              </a:ext>
            </a:extLst>
          </p:cNvPr>
          <p:cNvSpPr>
            <a:spLocks noGrp="1"/>
          </p:cNvSpPr>
          <p:nvPr>
            <p:ph type="sldNum" sz="quarter" idx="12"/>
          </p:nvPr>
        </p:nvSpPr>
        <p:spPr/>
        <p:txBody>
          <a:bodyPr/>
          <a:lstStyle/>
          <a:p>
            <a:fld id="{1932CC24-2D8B-46D1-8AA5-CFBCCC14452F}" type="slidenum">
              <a:rPr lang="en-IN" smtClean="0"/>
              <a:t>‹#›</a:t>
            </a:fld>
            <a:endParaRPr lang="en-IN"/>
          </a:p>
        </p:txBody>
      </p:sp>
    </p:spTree>
    <p:extLst>
      <p:ext uri="{BB962C8B-B14F-4D97-AF65-F5344CB8AC3E}">
        <p14:creationId xmlns:p14="http://schemas.microsoft.com/office/powerpoint/2010/main" val="11577795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25822-77FB-F852-61FE-4A4CA8421ED7}"/>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6B93A064-1F9F-7282-07A2-77CFA879189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36D0F439-667A-09AC-BED1-13C526832B3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FC442167-494D-7929-C7BD-2B335D37EE09}"/>
              </a:ext>
            </a:extLst>
          </p:cNvPr>
          <p:cNvSpPr>
            <a:spLocks noGrp="1"/>
          </p:cNvSpPr>
          <p:nvPr>
            <p:ph type="dt" sz="half" idx="10"/>
          </p:nvPr>
        </p:nvSpPr>
        <p:spPr/>
        <p:txBody>
          <a:bodyPr/>
          <a:lstStyle/>
          <a:p>
            <a:fld id="{0E7B8091-D2AC-4404-A475-21A7A4DA8AF3}" type="datetimeFigureOut">
              <a:rPr lang="en-IN" smtClean="0"/>
              <a:t>21-11-2023</a:t>
            </a:fld>
            <a:endParaRPr lang="en-IN"/>
          </a:p>
        </p:txBody>
      </p:sp>
      <p:sp>
        <p:nvSpPr>
          <p:cNvPr id="6" name="Footer Placeholder 5">
            <a:extLst>
              <a:ext uri="{FF2B5EF4-FFF2-40B4-BE49-F238E27FC236}">
                <a16:creationId xmlns:a16="http://schemas.microsoft.com/office/drawing/2014/main" id="{D6166706-628B-C588-5C9E-E149E892C346}"/>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1562F4F0-92CD-EC0D-DF66-776FACC64209}"/>
              </a:ext>
            </a:extLst>
          </p:cNvPr>
          <p:cNvSpPr>
            <a:spLocks noGrp="1"/>
          </p:cNvSpPr>
          <p:nvPr>
            <p:ph type="sldNum" sz="quarter" idx="12"/>
          </p:nvPr>
        </p:nvSpPr>
        <p:spPr/>
        <p:txBody>
          <a:bodyPr/>
          <a:lstStyle/>
          <a:p>
            <a:fld id="{1932CC24-2D8B-46D1-8AA5-CFBCCC14452F}" type="slidenum">
              <a:rPr lang="en-IN" smtClean="0"/>
              <a:t>‹#›</a:t>
            </a:fld>
            <a:endParaRPr lang="en-IN"/>
          </a:p>
        </p:txBody>
      </p:sp>
    </p:spTree>
    <p:extLst>
      <p:ext uri="{BB962C8B-B14F-4D97-AF65-F5344CB8AC3E}">
        <p14:creationId xmlns:p14="http://schemas.microsoft.com/office/powerpoint/2010/main" val="4509594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93A1A-4007-78F6-FB1C-B276A255AA8D}"/>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944ADB5A-1B33-A084-C777-1186EE2E182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8F475D7-1489-1E49-9CB4-929241047C5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0D0AC89C-97C1-8BD4-3D9C-C84AC21964E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A4AE1A-65D5-B356-9A02-FC5C3CB6EDD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90101B9E-F26C-B9DB-3FA6-2F8DDB5D9116}"/>
              </a:ext>
            </a:extLst>
          </p:cNvPr>
          <p:cNvSpPr>
            <a:spLocks noGrp="1"/>
          </p:cNvSpPr>
          <p:nvPr>
            <p:ph type="dt" sz="half" idx="10"/>
          </p:nvPr>
        </p:nvSpPr>
        <p:spPr/>
        <p:txBody>
          <a:bodyPr/>
          <a:lstStyle/>
          <a:p>
            <a:fld id="{0E7B8091-D2AC-4404-A475-21A7A4DA8AF3}" type="datetimeFigureOut">
              <a:rPr lang="en-IN" smtClean="0"/>
              <a:t>21-11-2023</a:t>
            </a:fld>
            <a:endParaRPr lang="en-IN"/>
          </a:p>
        </p:txBody>
      </p:sp>
      <p:sp>
        <p:nvSpPr>
          <p:cNvPr id="8" name="Footer Placeholder 7">
            <a:extLst>
              <a:ext uri="{FF2B5EF4-FFF2-40B4-BE49-F238E27FC236}">
                <a16:creationId xmlns:a16="http://schemas.microsoft.com/office/drawing/2014/main" id="{9225B8CF-96AC-A5A8-E060-2004CA0225D5}"/>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C860D807-1B5C-FBA6-604E-8C1249AA22DA}"/>
              </a:ext>
            </a:extLst>
          </p:cNvPr>
          <p:cNvSpPr>
            <a:spLocks noGrp="1"/>
          </p:cNvSpPr>
          <p:nvPr>
            <p:ph type="sldNum" sz="quarter" idx="12"/>
          </p:nvPr>
        </p:nvSpPr>
        <p:spPr/>
        <p:txBody>
          <a:bodyPr/>
          <a:lstStyle/>
          <a:p>
            <a:fld id="{1932CC24-2D8B-46D1-8AA5-CFBCCC14452F}" type="slidenum">
              <a:rPr lang="en-IN" smtClean="0"/>
              <a:t>‹#›</a:t>
            </a:fld>
            <a:endParaRPr lang="en-IN"/>
          </a:p>
        </p:txBody>
      </p:sp>
    </p:spTree>
    <p:extLst>
      <p:ext uri="{BB962C8B-B14F-4D97-AF65-F5344CB8AC3E}">
        <p14:creationId xmlns:p14="http://schemas.microsoft.com/office/powerpoint/2010/main" val="5985812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655BC-FD9D-6016-4607-39C7CD8D0707}"/>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090056C0-46D9-8083-38CC-53271D5E0378}"/>
              </a:ext>
            </a:extLst>
          </p:cNvPr>
          <p:cNvSpPr>
            <a:spLocks noGrp="1"/>
          </p:cNvSpPr>
          <p:nvPr>
            <p:ph type="dt" sz="half" idx="10"/>
          </p:nvPr>
        </p:nvSpPr>
        <p:spPr/>
        <p:txBody>
          <a:bodyPr/>
          <a:lstStyle/>
          <a:p>
            <a:fld id="{0E7B8091-D2AC-4404-A475-21A7A4DA8AF3}" type="datetimeFigureOut">
              <a:rPr lang="en-IN" smtClean="0"/>
              <a:t>21-11-2023</a:t>
            </a:fld>
            <a:endParaRPr lang="en-IN"/>
          </a:p>
        </p:txBody>
      </p:sp>
      <p:sp>
        <p:nvSpPr>
          <p:cNvPr id="4" name="Footer Placeholder 3">
            <a:extLst>
              <a:ext uri="{FF2B5EF4-FFF2-40B4-BE49-F238E27FC236}">
                <a16:creationId xmlns:a16="http://schemas.microsoft.com/office/drawing/2014/main" id="{30FDECDB-EEC3-CCF1-E632-55F74C7F401E}"/>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B79FBC04-CF8E-3812-7AFC-A9407BFF893B}"/>
              </a:ext>
            </a:extLst>
          </p:cNvPr>
          <p:cNvSpPr>
            <a:spLocks noGrp="1"/>
          </p:cNvSpPr>
          <p:nvPr>
            <p:ph type="sldNum" sz="quarter" idx="12"/>
          </p:nvPr>
        </p:nvSpPr>
        <p:spPr/>
        <p:txBody>
          <a:bodyPr/>
          <a:lstStyle/>
          <a:p>
            <a:fld id="{1932CC24-2D8B-46D1-8AA5-CFBCCC14452F}" type="slidenum">
              <a:rPr lang="en-IN" smtClean="0"/>
              <a:t>‹#›</a:t>
            </a:fld>
            <a:endParaRPr lang="en-IN"/>
          </a:p>
        </p:txBody>
      </p:sp>
    </p:spTree>
    <p:extLst>
      <p:ext uri="{BB962C8B-B14F-4D97-AF65-F5344CB8AC3E}">
        <p14:creationId xmlns:p14="http://schemas.microsoft.com/office/powerpoint/2010/main" val="18006167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6FC8207-A245-C774-3883-4B9959D2D403}"/>
              </a:ext>
            </a:extLst>
          </p:cNvPr>
          <p:cNvSpPr>
            <a:spLocks noGrp="1"/>
          </p:cNvSpPr>
          <p:nvPr>
            <p:ph type="dt" sz="half" idx="10"/>
          </p:nvPr>
        </p:nvSpPr>
        <p:spPr/>
        <p:txBody>
          <a:bodyPr/>
          <a:lstStyle/>
          <a:p>
            <a:fld id="{0E7B8091-D2AC-4404-A475-21A7A4DA8AF3}" type="datetimeFigureOut">
              <a:rPr lang="en-IN" smtClean="0"/>
              <a:t>21-11-2023</a:t>
            </a:fld>
            <a:endParaRPr lang="en-IN"/>
          </a:p>
        </p:txBody>
      </p:sp>
      <p:sp>
        <p:nvSpPr>
          <p:cNvPr id="3" name="Footer Placeholder 2">
            <a:extLst>
              <a:ext uri="{FF2B5EF4-FFF2-40B4-BE49-F238E27FC236}">
                <a16:creationId xmlns:a16="http://schemas.microsoft.com/office/drawing/2014/main" id="{51A153F2-1E9C-9408-37B1-1604177FCBEB}"/>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BA0A7E42-24A3-8EF6-6566-46ACAB3FD743}"/>
              </a:ext>
            </a:extLst>
          </p:cNvPr>
          <p:cNvSpPr>
            <a:spLocks noGrp="1"/>
          </p:cNvSpPr>
          <p:nvPr>
            <p:ph type="sldNum" sz="quarter" idx="12"/>
          </p:nvPr>
        </p:nvSpPr>
        <p:spPr/>
        <p:txBody>
          <a:bodyPr/>
          <a:lstStyle/>
          <a:p>
            <a:fld id="{1932CC24-2D8B-46D1-8AA5-CFBCCC14452F}" type="slidenum">
              <a:rPr lang="en-IN" smtClean="0"/>
              <a:t>‹#›</a:t>
            </a:fld>
            <a:endParaRPr lang="en-IN"/>
          </a:p>
        </p:txBody>
      </p:sp>
    </p:spTree>
    <p:extLst>
      <p:ext uri="{BB962C8B-B14F-4D97-AF65-F5344CB8AC3E}">
        <p14:creationId xmlns:p14="http://schemas.microsoft.com/office/powerpoint/2010/main" val="24990430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D1059-EC21-16A6-457B-9C6927D91B0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B18FC08D-B4B6-95C3-8490-B02731827C6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F7E1892F-1395-FCC7-545D-275324EA8A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E7E90E-5746-ADDC-894A-AE0079BBA1F4}"/>
              </a:ext>
            </a:extLst>
          </p:cNvPr>
          <p:cNvSpPr>
            <a:spLocks noGrp="1"/>
          </p:cNvSpPr>
          <p:nvPr>
            <p:ph type="dt" sz="half" idx="10"/>
          </p:nvPr>
        </p:nvSpPr>
        <p:spPr/>
        <p:txBody>
          <a:bodyPr/>
          <a:lstStyle/>
          <a:p>
            <a:fld id="{0E7B8091-D2AC-4404-A475-21A7A4DA8AF3}" type="datetimeFigureOut">
              <a:rPr lang="en-IN" smtClean="0"/>
              <a:t>21-11-2023</a:t>
            </a:fld>
            <a:endParaRPr lang="en-IN"/>
          </a:p>
        </p:txBody>
      </p:sp>
      <p:sp>
        <p:nvSpPr>
          <p:cNvPr id="6" name="Footer Placeholder 5">
            <a:extLst>
              <a:ext uri="{FF2B5EF4-FFF2-40B4-BE49-F238E27FC236}">
                <a16:creationId xmlns:a16="http://schemas.microsoft.com/office/drawing/2014/main" id="{2A282D85-389B-93E9-7A0B-ED667079CF64}"/>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3C74DF4A-A657-2800-E151-C94CCA3DA854}"/>
              </a:ext>
            </a:extLst>
          </p:cNvPr>
          <p:cNvSpPr>
            <a:spLocks noGrp="1"/>
          </p:cNvSpPr>
          <p:nvPr>
            <p:ph type="sldNum" sz="quarter" idx="12"/>
          </p:nvPr>
        </p:nvSpPr>
        <p:spPr/>
        <p:txBody>
          <a:bodyPr/>
          <a:lstStyle/>
          <a:p>
            <a:fld id="{1932CC24-2D8B-46D1-8AA5-CFBCCC14452F}" type="slidenum">
              <a:rPr lang="en-IN" smtClean="0"/>
              <a:t>‹#›</a:t>
            </a:fld>
            <a:endParaRPr lang="en-IN"/>
          </a:p>
        </p:txBody>
      </p:sp>
    </p:spTree>
    <p:extLst>
      <p:ext uri="{BB962C8B-B14F-4D97-AF65-F5344CB8AC3E}">
        <p14:creationId xmlns:p14="http://schemas.microsoft.com/office/powerpoint/2010/main" val="5657070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43AC7-61EB-EE83-8D2F-8D25A8665E8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5EBD825A-7A88-3C6B-F412-C44B346FBD4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8F03BC2A-6F67-24C1-6BC8-98D19E6946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FDD3986-A8BC-3D68-EB02-200BDAFCF1AE}"/>
              </a:ext>
            </a:extLst>
          </p:cNvPr>
          <p:cNvSpPr>
            <a:spLocks noGrp="1"/>
          </p:cNvSpPr>
          <p:nvPr>
            <p:ph type="dt" sz="half" idx="10"/>
          </p:nvPr>
        </p:nvSpPr>
        <p:spPr/>
        <p:txBody>
          <a:bodyPr/>
          <a:lstStyle/>
          <a:p>
            <a:fld id="{0E7B8091-D2AC-4404-A475-21A7A4DA8AF3}" type="datetimeFigureOut">
              <a:rPr lang="en-IN" smtClean="0"/>
              <a:t>21-11-2023</a:t>
            </a:fld>
            <a:endParaRPr lang="en-IN"/>
          </a:p>
        </p:txBody>
      </p:sp>
      <p:sp>
        <p:nvSpPr>
          <p:cNvPr id="6" name="Footer Placeholder 5">
            <a:extLst>
              <a:ext uri="{FF2B5EF4-FFF2-40B4-BE49-F238E27FC236}">
                <a16:creationId xmlns:a16="http://schemas.microsoft.com/office/drawing/2014/main" id="{FC5BFE0B-A4C0-1067-99F6-DF9215EDECC2}"/>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978B0E8D-3AAE-BC30-EEC5-7853A6F70655}"/>
              </a:ext>
            </a:extLst>
          </p:cNvPr>
          <p:cNvSpPr>
            <a:spLocks noGrp="1"/>
          </p:cNvSpPr>
          <p:nvPr>
            <p:ph type="sldNum" sz="quarter" idx="12"/>
          </p:nvPr>
        </p:nvSpPr>
        <p:spPr/>
        <p:txBody>
          <a:bodyPr/>
          <a:lstStyle/>
          <a:p>
            <a:fld id="{1932CC24-2D8B-46D1-8AA5-CFBCCC14452F}" type="slidenum">
              <a:rPr lang="en-IN" smtClean="0"/>
              <a:t>‹#›</a:t>
            </a:fld>
            <a:endParaRPr lang="en-IN"/>
          </a:p>
        </p:txBody>
      </p:sp>
    </p:spTree>
    <p:extLst>
      <p:ext uri="{BB962C8B-B14F-4D97-AF65-F5344CB8AC3E}">
        <p14:creationId xmlns:p14="http://schemas.microsoft.com/office/powerpoint/2010/main" val="2527053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21D08-AD9C-67E1-8CEC-69C5E0D1B377}"/>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3153A37D-37E8-E81C-48CE-6CC00510661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27F98AD-7C36-7653-3B8B-7797809CC568}"/>
              </a:ext>
            </a:extLst>
          </p:cNvPr>
          <p:cNvSpPr>
            <a:spLocks noGrp="1"/>
          </p:cNvSpPr>
          <p:nvPr>
            <p:ph type="dt" sz="half" idx="10"/>
          </p:nvPr>
        </p:nvSpPr>
        <p:spPr/>
        <p:txBody>
          <a:bodyPr/>
          <a:lstStyle/>
          <a:p>
            <a:fld id="{0E7B8091-D2AC-4404-A475-21A7A4DA8AF3}" type="datetimeFigureOut">
              <a:rPr lang="en-IN" smtClean="0"/>
              <a:t>21-11-2023</a:t>
            </a:fld>
            <a:endParaRPr lang="en-IN"/>
          </a:p>
        </p:txBody>
      </p:sp>
      <p:sp>
        <p:nvSpPr>
          <p:cNvPr id="5" name="Footer Placeholder 4">
            <a:extLst>
              <a:ext uri="{FF2B5EF4-FFF2-40B4-BE49-F238E27FC236}">
                <a16:creationId xmlns:a16="http://schemas.microsoft.com/office/drawing/2014/main" id="{7602AAF9-8847-4657-9E91-A73F045AD53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CD69AB1-DA82-1C54-AA1E-4360CA39AE23}"/>
              </a:ext>
            </a:extLst>
          </p:cNvPr>
          <p:cNvSpPr>
            <a:spLocks noGrp="1"/>
          </p:cNvSpPr>
          <p:nvPr>
            <p:ph type="sldNum" sz="quarter" idx="12"/>
          </p:nvPr>
        </p:nvSpPr>
        <p:spPr/>
        <p:txBody>
          <a:bodyPr/>
          <a:lstStyle/>
          <a:p>
            <a:fld id="{1932CC24-2D8B-46D1-8AA5-CFBCCC14452F}" type="slidenum">
              <a:rPr lang="en-IN" smtClean="0"/>
              <a:t>‹#›</a:t>
            </a:fld>
            <a:endParaRPr lang="en-IN"/>
          </a:p>
        </p:txBody>
      </p:sp>
    </p:spTree>
    <p:extLst>
      <p:ext uri="{BB962C8B-B14F-4D97-AF65-F5344CB8AC3E}">
        <p14:creationId xmlns:p14="http://schemas.microsoft.com/office/powerpoint/2010/main" val="16685468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0F4F607-4BAA-83CE-45FF-C8DEDDB07ED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F0AE1CB7-1A5B-C9B5-8FED-887C53E15B3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8AFEA9D2-6B7C-B993-3B07-1E80633B601E}"/>
              </a:ext>
            </a:extLst>
          </p:cNvPr>
          <p:cNvSpPr>
            <a:spLocks noGrp="1"/>
          </p:cNvSpPr>
          <p:nvPr>
            <p:ph type="dt" sz="half" idx="10"/>
          </p:nvPr>
        </p:nvSpPr>
        <p:spPr/>
        <p:txBody>
          <a:bodyPr/>
          <a:lstStyle/>
          <a:p>
            <a:fld id="{0E7B8091-D2AC-4404-A475-21A7A4DA8AF3}" type="datetimeFigureOut">
              <a:rPr lang="en-IN" smtClean="0"/>
              <a:t>21-11-2023</a:t>
            </a:fld>
            <a:endParaRPr lang="en-IN"/>
          </a:p>
        </p:txBody>
      </p:sp>
      <p:sp>
        <p:nvSpPr>
          <p:cNvPr id="5" name="Footer Placeholder 4">
            <a:extLst>
              <a:ext uri="{FF2B5EF4-FFF2-40B4-BE49-F238E27FC236}">
                <a16:creationId xmlns:a16="http://schemas.microsoft.com/office/drawing/2014/main" id="{7D85FDF3-4667-3F15-868D-0193480A953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7449B3B-6FE2-BDA9-09A4-7FEF1EA4D783}"/>
              </a:ext>
            </a:extLst>
          </p:cNvPr>
          <p:cNvSpPr>
            <a:spLocks noGrp="1"/>
          </p:cNvSpPr>
          <p:nvPr>
            <p:ph type="sldNum" sz="quarter" idx="12"/>
          </p:nvPr>
        </p:nvSpPr>
        <p:spPr/>
        <p:txBody>
          <a:bodyPr/>
          <a:lstStyle/>
          <a:p>
            <a:fld id="{1932CC24-2D8B-46D1-8AA5-CFBCCC14452F}" type="slidenum">
              <a:rPr lang="en-IN" smtClean="0"/>
              <a:t>‹#›</a:t>
            </a:fld>
            <a:endParaRPr lang="en-IN"/>
          </a:p>
        </p:txBody>
      </p:sp>
    </p:spTree>
    <p:extLst>
      <p:ext uri="{BB962C8B-B14F-4D97-AF65-F5344CB8AC3E}">
        <p14:creationId xmlns:p14="http://schemas.microsoft.com/office/powerpoint/2010/main" val="42108528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D3BB15-8941-D876-EEA7-BD7E1D726AA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ED63193F-F313-D7FE-4C0C-039E42DAD6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4DF24E7B-6E04-1193-3B2F-BD3CC7542E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E7B8091-D2AC-4404-A475-21A7A4DA8AF3}" type="datetimeFigureOut">
              <a:rPr lang="en-IN" smtClean="0"/>
              <a:t>21-11-2023</a:t>
            </a:fld>
            <a:endParaRPr lang="en-IN"/>
          </a:p>
        </p:txBody>
      </p:sp>
      <p:sp>
        <p:nvSpPr>
          <p:cNvPr id="5" name="Footer Placeholder 4">
            <a:extLst>
              <a:ext uri="{FF2B5EF4-FFF2-40B4-BE49-F238E27FC236}">
                <a16:creationId xmlns:a16="http://schemas.microsoft.com/office/drawing/2014/main" id="{84ED1237-55FD-2114-7D0D-75F1F325A7C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F28A331B-F094-FD8C-002F-6361172904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932CC24-2D8B-46D1-8AA5-CFBCCC14452F}" type="slidenum">
              <a:rPr lang="en-IN" smtClean="0"/>
              <a:t>‹#›</a:t>
            </a:fld>
            <a:endParaRPr lang="en-IN"/>
          </a:p>
        </p:txBody>
      </p:sp>
    </p:spTree>
    <p:extLst>
      <p:ext uri="{BB962C8B-B14F-4D97-AF65-F5344CB8AC3E}">
        <p14:creationId xmlns:p14="http://schemas.microsoft.com/office/powerpoint/2010/main" val="13457000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2.jpeg"/><Relationship Id="rId7" Type="http://schemas.openxmlformats.org/officeDocument/2006/relationships/diagramColors" Target="../diagrams/colors4.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2.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3.jpeg"/><Relationship Id="rId7" Type="http://schemas.openxmlformats.org/officeDocument/2006/relationships/diagramColors" Target="../diagrams/colors5.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yellow figures and a red figure on the other side">
            <a:extLst>
              <a:ext uri="{FF2B5EF4-FFF2-40B4-BE49-F238E27FC236}">
                <a16:creationId xmlns:a16="http://schemas.microsoft.com/office/drawing/2014/main" id="{9B2CC9FD-3CCD-9FF6-6947-7E06C4D0ADA2}"/>
              </a:ext>
            </a:extLst>
          </p:cNvPr>
          <p:cNvPicPr>
            <a:picLocks noChangeAspect="1"/>
          </p:cNvPicPr>
          <p:nvPr/>
        </p:nvPicPr>
        <p:blipFill rotWithShape="1">
          <a:blip r:embed="rId3">
            <a:alphaModFix amt="50000"/>
          </a:blip>
          <a:srcRect t="15730"/>
          <a:stretch/>
        </p:blipFill>
        <p:spPr>
          <a:xfrm>
            <a:off x="20" y="-53007"/>
            <a:ext cx="12191980" cy="6857999"/>
          </a:xfrm>
          <a:prstGeom prst="rect">
            <a:avLst/>
          </a:prstGeom>
        </p:spPr>
      </p:pic>
      <p:sp>
        <p:nvSpPr>
          <p:cNvPr id="2" name="Title 1">
            <a:extLst>
              <a:ext uri="{FF2B5EF4-FFF2-40B4-BE49-F238E27FC236}">
                <a16:creationId xmlns:a16="http://schemas.microsoft.com/office/drawing/2014/main" id="{F5877307-B7CD-06B9-F21A-A6BDC1C7929E}"/>
              </a:ext>
            </a:extLst>
          </p:cNvPr>
          <p:cNvSpPr>
            <a:spLocks noGrp="1"/>
          </p:cNvSpPr>
          <p:nvPr>
            <p:ph type="ctrTitle"/>
          </p:nvPr>
        </p:nvSpPr>
        <p:spPr>
          <a:xfrm>
            <a:off x="1524000" y="1122361"/>
            <a:ext cx="9144000" cy="6603655"/>
          </a:xfrm>
        </p:spPr>
        <p:txBody>
          <a:bodyPr>
            <a:normAutofit fontScale="90000"/>
          </a:bodyPr>
          <a:lstStyle/>
          <a:p>
            <a:r>
              <a:rPr lang="en-US" sz="5100" b="1" dirty="0">
                <a:solidFill>
                  <a:srgbClr val="FFFFFF"/>
                </a:solidFill>
                <a:latin typeface="Times New Roman" panose="02020603050405020304" pitchFamily="18" charset="0"/>
                <a:cs typeface="Times New Roman" panose="02020603050405020304" pitchFamily="18" charset="0"/>
              </a:rPr>
              <a:t>LEADERSHIP AND MANAGEMENT, THEORY AND PRACTICE</a:t>
            </a:r>
            <a:br>
              <a:rPr lang="en-US" sz="5100" b="1" dirty="0">
                <a:solidFill>
                  <a:srgbClr val="FFFFFF"/>
                </a:solidFill>
                <a:latin typeface="Times New Roman" panose="02020603050405020304" pitchFamily="18" charset="0"/>
                <a:cs typeface="Times New Roman" panose="02020603050405020304" pitchFamily="18" charset="0"/>
              </a:rPr>
            </a:br>
            <a:r>
              <a:rPr lang="en-US" sz="5100" b="1" dirty="0">
                <a:solidFill>
                  <a:srgbClr val="FFFFFF"/>
                </a:solidFill>
                <a:latin typeface="Times New Roman" panose="02020603050405020304" pitchFamily="18" charset="0"/>
                <a:cs typeface="Times New Roman" panose="02020603050405020304" pitchFamily="18" charset="0"/>
              </a:rPr>
              <a:t>LCBB6003</a:t>
            </a:r>
            <a:br>
              <a:rPr lang="en-US" sz="5100" b="1" dirty="0">
                <a:solidFill>
                  <a:srgbClr val="FFFFFF"/>
                </a:solidFill>
                <a:latin typeface="Times New Roman" panose="02020603050405020304" pitchFamily="18" charset="0"/>
                <a:cs typeface="Times New Roman" panose="02020603050405020304" pitchFamily="18" charset="0"/>
              </a:rPr>
            </a:br>
            <a:r>
              <a:rPr lang="en-US" sz="5100" b="1" dirty="0">
                <a:solidFill>
                  <a:srgbClr val="FFFFFF"/>
                </a:solidFill>
                <a:latin typeface="Times New Roman" panose="02020603050405020304" pitchFamily="18" charset="0"/>
                <a:cs typeface="Times New Roman" panose="02020603050405020304" pitchFamily="18" charset="0"/>
              </a:rPr>
              <a:t>Students: </a:t>
            </a:r>
            <a:r>
              <a:rPr lang="en-US" sz="5100" b="1" dirty="0" err="1">
                <a:solidFill>
                  <a:srgbClr val="FFFFFF"/>
                </a:solidFill>
                <a:latin typeface="Times New Roman" panose="02020603050405020304" pitchFamily="18" charset="0"/>
                <a:cs typeface="Times New Roman" panose="02020603050405020304" pitchFamily="18" charset="0"/>
              </a:rPr>
              <a:t>Basiul</a:t>
            </a:r>
            <a:r>
              <a:rPr lang="en-US" sz="5100" b="1" dirty="0">
                <a:solidFill>
                  <a:srgbClr val="FFFFFF"/>
                </a:solidFill>
                <a:latin typeface="Times New Roman" panose="02020603050405020304" pitchFamily="18" charset="0"/>
                <a:cs typeface="Times New Roman" panose="02020603050405020304" pitchFamily="18" charset="0"/>
              </a:rPr>
              <a:t> </a:t>
            </a:r>
            <a:r>
              <a:rPr lang="en-US" sz="5100" b="1" dirty="0" err="1">
                <a:solidFill>
                  <a:srgbClr val="FFFFFF"/>
                </a:solidFill>
                <a:latin typeface="Times New Roman" panose="02020603050405020304" pitchFamily="18" charset="0"/>
                <a:cs typeface="Times New Roman" panose="02020603050405020304" pitchFamily="18" charset="0"/>
              </a:rPr>
              <a:t>Vlada</a:t>
            </a:r>
            <a:r>
              <a:rPr lang="en-US" sz="5100" b="1" dirty="0">
                <a:solidFill>
                  <a:srgbClr val="FFFFFF"/>
                </a:solidFill>
                <a:latin typeface="Times New Roman" panose="02020603050405020304" pitchFamily="18" charset="0"/>
                <a:cs typeface="Times New Roman" panose="02020603050405020304" pitchFamily="18" charset="0"/>
              </a:rPr>
              <a:t> 2028043</a:t>
            </a:r>
            <a:br>
              <a:rPr lang="en-US" sz="5100" b="1" dirty="0">
                <a:solidFill>
                  <a:srgbClr val="FFFFFF"/>
                </a:solidFill>
                <a:latin typeface="Times New Roman" panose="02020603050405020304" pitchFamily="18" charset="0"/>
                <a:cs typeface="Times New Roman" panose="02020603050405020304" pitchFamily="18" charset="0"/>
              </a:rPr>
            </a:br>
            <a:r>
              <a:rPr lang="en-US" sz="5100" b="1" dirty="0">
                <a:solidFill>
                  <a:srgbClr val="FFFFFF"/>
                </a:solidFill>
                <a:latin typeface="Times New Roman" panose="02020603050405020304" pitchFamily="18" charset="0"/>
                <a:cs typeface="Times New Roman" panose="02020603050405020304" pitchFamily="18" charset="0"/>
              </a:rPr>
              <a:t>               Dan </a:t>
            </a:r>
            <a:r>
              <a:rPr lang="en-US" sz="5100" b="1" dirty="0" err="1">
                <a:solidFill>
                  <a:srgbClr val="FFFFFF"/>
                </a:solidFill>
                <a:latin typeface="Times New Roman" panose="02020603050405020304" pitchFamily="18" charset="0"/>
                <a:cs typeface="Times New Roman" panose="02020603050405020304" pitchFamily="18" charset="0"/>
              </a:rPr>
              <a:t>Zamsa</a:t>
            </a:r>
            <a:r>
              <a:rPr lang="en-US" sz="5100" b="1" dirty="0">
                <a:solidFill>
                  <a:srgbClr val="FFFFFF"/>
                </a:solidFill>
                <a:latin typeface="Times New Roman" panose="02020603050405020304" pitchFamily="18" charset="0"/>
                <a:cs typeface="Times New Roman" panose="02020603050405020304" pitchFamily="18" charset="0"/>
              </a:rPr>
              <a:t> 2028094</a:t>
            </a: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r>
              <a:rPr lang="en-US" sz="5100" b="1" dirty="0">
                <a:solidFill>
                  <a:schemeClr val="bg1"/>
                </a:solidFill>
                <a:latin typeface="Times New Roman" panose="02020603050405020304" pitchFamily="18" charset="0"/>
                <a:cs typeface="Times New Roman" panose="02020603050405020304" pitchFamily="18" charset="0"/>
              </a:rPr>
              <a:t>Module</a:t>
            </a:r>
            <a:r>
              <a:rPr lang="en-US" sz="5100" b="1" dirty="0">
                <a:solidFill>
                  <a:srgbClr val="FFFFFF"/>
                </a:solidFill>
                <a:latin typeface="Times New Roman" panose="02020603050405020304" pitchFamily="18" charset="0"/>
                <a:cs typeface="Times New Roman" panose="02020603050405020304" pitchFamily="18" charset="0"/>
              </a:rPr>
              <a:t>: Leadership and Management, Theory and Practice</a:t>
            </a:r>
            <a:br>
              <a:rPr lang="en-US" sz="5100" b="1" dirty="0">
                <a:solidFill>
                  <a:srgbClr val="FFFFFF"/>
                </a:solidFill>
                <a:latin typeface="Times New Roman" panose="02020603050405020304" pitchFamily="18" charset="0"/>
                <a:cs typeface="Times New Roman" panose="02020603050405020304" pitchFamily="18" charset="0"/>
              </a:rPr>
            </a:br>
            <a:r>
              <a:rPr lang="en-US" sz="5100" b="1" dirty="0">
                <a:solidFill>
                  <a:schemeClr val="bg1"/>
                </a:solidFill>
                <a:latin typeface="Times New Roman" panose="02020603050405020304" pitchFamily="18" charset="0"/>
                <a:cs typeface="Times New Roman" panose="02020603050405020304" pitchFamily="18" charset="0"/>
              </a:rPr>
              <a:t>Module</a:t>
            </a:r>
            <a:r>
              <a:rPr lang="en-US" sz="5100" b="1" dirty="0">
                <a:solidFill>
                  <a:srgbClr val="FFFFFF"/>
                </a:solidFill>
                <a:latin typeface="Times New Roman" panose="02020603050405020304" pitchFamily="18" charset="0"/>
                <a:cs typeface="Times New Roman" panose="02020603050405020304" pitchFamily="18" charset="0"/>
              </a:rPr>
              <a:t> </a:t>
            </a:r>
            <a:r>
              <a:rPr lang="en-US" sz="5100" b="1" dirty="0">
                <a:solidFill>
                  <a:schemeClr val="bg1"/>
                </a:solidFill>
                <a:latin typeface="Times New Roman" panose="02020603050405020304" pitchFamily="18" charset="0"/>
                <a:cs typeface="Times New Roman" panose="02020603050405020304" pitchFamily="18" charset="0"/>
              </a:rPr>
              <a:t>Code</a:t>
            </a:r>
            <a:r>
              <a:rPr lang="en-US" sz="5100" b="1" dirty="0">
                <a:solidFill>
                  <a:srgbClr val="FFFFFF"/>
                </a:solidFill>
                <a:latin typeface="Times New Roman" panose="02020603050405020304" pitchFamily="18" charset="0"/>
                <a:cs typeface="Times New Roman" panose="02020603050405020304" pitchFamily="18" charset="0"/>
              </a:rPr>
              <a:t>: LCBB6003</a:t>
            </a:r>
            <a:br>
              <a:rPr lang="en-US" sz="5100" b="1" dirty="0">
                <a:solidFill>
                  <a:srgbClr val="FFFFFF"/>
                </a:solidFill>
                <a:latin typeface="Times New Roman" panose="02020603050405020304" pitchFamily="18" charset="0"/>
                <a:cs typeface="Times New Roman" panose="02020603050405020304" pitchFamily="18" charset="0"/>
              </a:rPr>
            </a:br>
            <a:r>
              <a:rPr lang="en-US" sz="5100" b="1" dirty="0">
                <a:solidFill>
                  <a:schemeClr val="bg1"/>
                </a:solidFill>
                <a:latin typeface="Times New Roman" panose="02020603050405020304" pitchFamily="18" charset="0"/>
                <a:cs typeface="Times New Roman" panose="02020603050405020304" pitchFamily="18" charset="0"/>
              </a:rPr>
              <a:t>Lecturer</a:t>
            </a:r>
            <a:r>
              <a:rPr lang="en-US" sz="5100" b="1" dirty="0">
                <a:solidFill>
                  <a:srgbClr val="FFFFFF"/>
                </a:solidFill>
                <a:latin typeface="Times New Roman" panose="02020603050405020304" pitchFamily="18" charset="0"/>
                <a:cs typeface="Times New Roman" panose="02020603050405020304" pitchFamily="18" charset="0"/>
              </a:rPr>
              <a:t>: Dr Laila </a:t>
            </a:r>
            <a:r>
              <a:rPr lang="en-US" sz="5100" b="1" dirty="0" err="1">
                <a:solidFill>
                  <a:srgbClr val="FFFFFF"/>
                </a:solidFill>
                <a:latin typeface="Times New Roman" panose="02020603050405020304" pitchFamily="18" charset="0"/>
                <a:cs typeface="Times New Roman" panose="02020603050405020304" pitchFamily="18" charset="0"/>
              </a:rPr>
              <a:t>Maazouz</a:t>
            </a:r>
            <a:br>
              <a:rPr lang="en-US" sz="5100" b="1" dirty="0">
                <a:solidFill>
                  <a:srgbClr val="FFFFFF"/>
                </a:solidFill>
                <a:latin typeface="Times New Roman" panose="02020603050405020304" pitchFamily="18" charset="0"/>
                <a:cs typeface="Times New Roman" panose="02020603050405020304" pitchFamily="18" charset="0"/>
              </a:rPr>
            </a:br>
            <a:r>
              <a:rPr lang="en-US" sz="5100" b="1" dirty="0">
                <a:solidFill>
                  <a:schemeClr val="bg1"/>
                </a:solidFill>
                <a:latin typeface="Times New Roman" panose="02020603050405020304" pitchFamily="18" charset="0"/>
                <a:cs typeface="Times New Roman" panose="02020603050405020304" pitchFamily="18" charset="0"/>
              </a:rPr>
              <a:t>Students</a:t>
            </a:r>
            <a:r>
              <a:rPr lang="en-US" sz="5100" b="1" dirty="0">
                <a:solidFill>
                  <a:srgbClr val="FFFFFF"/>
                </a:solidFill>
                <a:latin typeface="Times New Roman" panose="02020603050405020304" pitchFamily="18" charset="0"/>
                <a:cs typeface="Times New Roman" panose="02020603050405020304" pitchFamily="18" charset="0"/>
              </a:rPr>
              <a:t>:</a:t>
            </a:r>
            <a:br>
              <a:rPr lang="en-US" sz="5100" b="1" dirty="0">
                <a:solidFill>
                  <a:srgbClr val="FFFFFF"/>
                </a:solidFill>
                <a:latin typeface="Times New Roman" panose="02020603050405020304" pitchFamily="18" charset="0"/>
                <a:cs typeface="Times New Roman" panose="02020603050405020304" pitchFamily="18" charset="0"/>
              </a:rPr>
            </a:br>
            <a:r>
              <a:rPr lang="en-US" sz="5100" b="1" dirty="0" err="1">
                <a:solidFill>
                  <a:srgbClr val="FFFFFF"/>
                </a:solidFill>
                <a:latin typeface="Times New Roman" panose="02020603050405020304" pitchFamily="18" charset="0"/>
                <a:cs typeface="Times New Roman" panose="02020603050405020304" pitchFamily="18" charset="0"/>
              </a:rPr>
              <a:t>Basiul</a:t>
            </a:r>
            <a:r>
              <a:rPr lang="en-US" sz="5100" b="1" dirty="0">
                <a:solidFill>
                  <a:srgbClr val="FFFFFF"/>
                </a:solidFill>
                <a:latin typeface="Times New Roman" panose="02020603050405020304" pitchFamily="18" charset="0"/>
                <a:cs typeface="Times New Roman" panose="02020603050405020304" pitchFamily="18" charset="0"/>
              </a:rPr>
              <a:t> </a:t>
            </a:r>
            <a:r>
              <a:rPr lang="en-US" sz="5100" b="1" dirty="0" err="1">
                <a:solidFill>
                  <a:srgbClr val="FFFFFF"/>
                </a:solidFill>
                <a:latin typeface="Times New Roman" panose="02020603050405020304" pitchFamily="18" charset="0"/>
                <a:cs typeface="Times New Roman" panose="02020603050405020304" pitchFamily="18" charset="0"/>
              </a:rPr>
              <a:t>Vlada</a:t>
            </a:r>
            <a:r>
              <a:rPr lang="en-US" sz="5100" b="1" dirty="0">
                <a:solidFill>
                  <a:srgbClr val="FFFFFF"/>
                </a:solidFill>
                <a:latin typeface="Times New Roman" panose="02020603050405020304" pitchFamily="18" charset="0"/>
                <a:cs typeface="Times New Roman" panose="02020603050405020304" pitchFamily="18" charset="0"/>
              </a:rPr>
              <a:t> 2028043</a:t>
            </a:r>
            <a:br>
              <a:rPr lang="en-US" sz="5100" b="1" dirty="0">
                <a:solidFill>
                  <a:srgbClr val="FFFFFF"/>
                </a:solidFill>
                <a:latin typeface="Times New Roman" panose="02020603050405020304" pitchFamily="18" charset="0"/>
                <a:cs typeface="Times New Roman" panose="02020603050405020304" pitchFamily="18" charset="0"/>
              </a:rPr>
            </a:br>
            <a:r>
              <a:rPr lang="en-US" sz="5100" b="1" dirty="0" err="1">
                <a:solidFill>
                  <a:srgbClr val="FFFFFF"/>
                </a:solidFill>
                <a:latin typeface="Times New Roman" panose="02020603050405020304" pitchFamily="18" charset="0"/>
                <a:cs typeface="Times New Roman" panose="02020603050405020304" pitchFamily="18" charset="0"/>
              </a:rPr>
              <a:t>Zamsa</a:t>
            </a:r>
            <a:r>
              <a:rPr lang="en-US" sz="5100" b="1" dirty="0">
                <a:solidFill>
                  <a:srgbClr val="FFFFFF"/>
                </a:solidFill>
                <a:latin typeface="Times New Roman" panose="02020603050405020304" pitchFamily="18" charset="0"/>
                <a:cs typeface="Times New Roman" panose="02020603050405020304" pitchFamily="18" charset="0"/>
              </a:rPr>
              <a:t> Dan 2028094</a:t>
            </a:r>
            <a:br>
              <a:rPr lang="en-US" sz="5100" b="1" dirty="0">
                <a:solidFill>
                  <a:srgbClr val="FFFFFF"/>
                </a:solidFill>
                <a:latin typeface="Times New Roman" panose="02020603050405020304" pitchFamily="18" charset="0"/>
                <a:cs typeface="Times New Roman" panose="02020603050405020304" pitchFamily="18" charset="0"/>
              </a:rPr>
            </a:br>
            <a:r>
              <a:rPr lang="en-US" sz="5100" b="1" dirty="0" err="1">
                <a:solidFill>
                  <a:srgbClr val="FFFFFF"/>
                </a:solidFill>
                <a:latin typeface="Times New Roman" panose="02020603050405020304" pitchFamily="18" charset="0"/>
                <a:cs typeface="Times New Roman" panose="02020603050405020304" pitchFamily="18" charset="0"/>
              </a:rPr>
              <a:t>Constandachi</a:t>
            </a:r>
            <a:r>
              <a:rPr lang="en-US" sz="5100" b="1" dirty="0">
                <a:solidFill>
                  <a:srgbClr val="FFFFFF"/>
                </a:solidFill>
                <a:latin typeface="Times New Roman" panose="02020603050405020304" pitchFamily="18" charset="0"/>
                <a:cs typeface="Times New Roman" panose="02020603050405020304" pitchFamily="18" charset="0"/>
              </a:rPr>
              <a:t> Bianca 2030582</a:t>
            </a:r>
            <a:br>
              <a:rPr lang="en-US" sz="5100" b="1" dirty="0">
                <a:solidFill>
                  <a:srgbClr val="FFFFFF"/>
                </a:solidFill>
                <a:latin typeface="Times New Roman" panose="02020603050405020304" pitchFamily="18" charset="0"/>
                <a:cs typeface="Times New Roman" panose="02020603050405020304" pitchFamily="18" charset="0"/>
              </a:rPr>
            </a:br>
            <a:r>
              <a:rPr lang="en-US" sz="5100" b="1" dirty="0">
                <a:solidFill>
                  <a:srgbClr val="FFFFFF"/>
                </a:solidFill>
                <a:latin typeface="Times New Roman" panose="02020603050405020304" pitchFamily="18" charset="0"/>
                <a:cs typeface="Times New Roman" panose="02020603050405020304" pitchFamily="18" charset="0"/>
              </a:rPr>
              <a:t>Corman </a:t>
            </a:r>
            <a:r>
              <a:rPr lang="en-US" sz="5100" b="1" dirty="0" err="1">
                <a:solidFill>
                  <a:srgbClr val="FFFFFF"/>
                </a:solidFill>
                <a:latin typeface="Times New Roman" panose="02020603050405020304" pitchFamily="18" charset="0"/>
                <a:cs typeface="Times New Roman" panose="02020603050405020304" pitchFamily="18" charset="0"/>
              </a:rPr>
              <a:t>Darinka</a:t>
            </a:r>
            <a:r>
              <a:rPr lang="en-US" sz="5100" b="1" dirty="0">
                <a:solidFill>
                  <a:srgbClr val="FFFFFF"/>
                </a:solidFill>
                <a:latin typeface="Times New Roman" panose="02020603050405020304" pitchFamily="18" charset="0"/>
                <a:cs typeface="Times New Roman" panose="02020603050405020304" pitchFamily="18" charset="0"/>
              </a:rPr>
              <a:t> 2029004</a:t>
            </a: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br>
              <a:rPr lang="en-US" sz="5100" b="1" dirty="0">
                <a:solidFill>
                  <a:srgbClr val="FFFFFF"/>
                </a:solidFill>
                <a:latin typeface="Times New Roman" panose="02020603050405020304" pitchFamily="18" charset="0"/>
                <a:cs typeface="Times New Roman" panose="02020603050405020304" pitchFamily="18" charset="0"/>
              </a:rPr>
            </a:br>
            <a:endParaRPr lang="en-IN" sz="5100" b="1" dirty="0">
              <a:solidFill>
                <a:srgbClr val="FFFFFF"/>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5432111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carved figures of humans">
            <a:extLst>
              <a:ext uri="{FF2B5EF4-FFF2-40B4-BE49-F238E27FC236}">
                <a16:creationId xmlns:a16="http://schemas.microsoft.com/office/drawing/2014/main" id="{EF46F8A5-D179-424B-5A9F-5724107C75FF}"/>
              </a:ext>
            </a:extLst>
          </p:cNvPr>
          <p:cNvPicPr>
            <a:picLocks noChangeAspect="1"/>
          </p:cNvPicPr>
          <p:nvPr/>
        </p:nvPicPr>
        <p:blipFill rotWithShape="1">
          <a:blip r:embed="rId3">
            <a:alphaModFix amt="35000"/>
          </a:blip>
          <a:srcRect t="21053"/>
          <a:stretch/>
        </p:blipFill>
        <p:spPr>
          <a:xfrm>
            <a:off x="20" y="10"/>
            <a:ext cx="12191980" cy="6857990"/>
          </a:xfrm>
          <a:prstGeom prst="rect">
            <a:avLst/>
          </a:prstGeom>
        </p:spPr>
      </p:pic>
      <p:sp>
        <p:nvSpPr>
          <p:cNvPr id="2" name="Title 1">
            <a:extLst>
              <a:ext uri="{FF2B5EF4-FFF2-40B4-BE49-F238E27FC236}">
                <a16:creationId xmlns:a16="http://schemas.microsoft.com/office/drawing/2014/main" id="{F247B18A-1C4A-FA45-2011-37E95C6A0136}"/>
              </a:ext>
            </a:extLst>
          </p:cNvPr>
          <p:cNvSpPr>
            <a:spLocks noGrp="1"/>
          </p:cNvSpPr>
          <p:nvPr>
            <p:ph type="title"/>
          </p:nvPr>
        </p:nvSpPr>
        <p:spPr>
          <a:xfrm>
            <a:off x="838200" y="365125"/>
            <a:ext cx="10515600" cy="1325563"/>
          </a:xfrm>
        </p:spPr>
        <p:txBody>
          <a:bodyPr>
            <a:normAutofit/>
          </a:bodyPr>
          <a:lstStyle/>
          <a:p>
            <a:r>
              <a:rPr lang="en-IN" sz="6600" b="1" dirty="0">
                <a:solidFill>
                  <a:srgbClr val="FFFFFF"/>
                </a:solidFill>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3CBBACBE-BCBE-AB7A-00F4-D69AF6313B08}"/>
              </a:ext>
            </a:extLst>
          </p:cNvPr>
          <p:cNvSpPr>
            <a:spLocks noGrp="1"/>
          </p:cNvSpPr>
          <p:nvPr>
            <p:ph idx="1"/>
          </p:nvPr>
        </p:nvSpPr>
        <p:spPr>
          <a:xfrm>
            <a:off x="838200" y="1825625"/>
            <a:ext cx="10515600" cy="4351338"/>
          </a:xfrm>
        </p:spPr>
        <p:txBody>
          <a:bodyPr>
            <a:normAutofit/>
          </a:bodyPr>
          <a:lstStyle/>
          <a:p>
            <a:pPr marL="0" indent="0">
              <a:buNone/>
            </a:pPr>
            <a:r>
              <a:rPr lang="en-US" sz="4400" dirty="0">
                <a:solidFill>
                  <a:srgbClr val="FFFFFF"/>
                </a:solidFill>
                <a:latin typeface="Times New Roman" panose="02020603050405020304" pitchFamily="18" charset="0"/>
                <a:cs typeface="Times New Roman" panose="02020603050405020304" pitchFamily="18" charset="0"/>
              </a:rPr>
              <a:t>●	4 successful leaders will be identified,</a:t>
            </a:r>
          </a:p>
          <a:p>
            <a:pPr marL="0" indent="0">
              <a:buNone/>
            </a:pPr>
            <a:r>
              <a:rPr lang="en-US" sz="4400" dirty="0">
                <a:solidFill>
                  <a:srgbClr val="FFFFFF"/>
                </a:solidFill>
                <a:latin typeface="Times New Roman" panose="02020603050405020304" pitchFamily="18" charset="0"/>
                <a:cs typeface="Times New Roman" panose="02020603050405020304" pitchFamily="18" charset="0"/>
              </a:rPr>
              <a:t>●	Their leadership style, </a:t>
            </a:r>
            <a:r>
              <a:rPr lang="en-US" sz="4400" dirty="0" err="1">
                <a:solidFill>
                  <a:srgbClr val="FFFFFF"/>
                </a:solidFill>
                <a:latin typeface="Times New Roman" panose="02020603050405020304" pitchFamily="18" charset="0"/>
                <a:cs typeface="Times New Roman" panose="02020603050405020304" pitchFamily="18" charset="0"/>
              </a:rPr>
              <a:t>behaviours</a:t>
            </a:r>
            <a:r>
              <a:rPr lang="en-US" sz="4400" dirty="0">
                <a:solidFill>
                  <a:srgbClr val="FFFFFF"/>
                </a:solidFill>
                <a:latin typeface="Times New Roman" panose="02020603050405020304" pitchFamily="18" charset="0"/>
                <a:cs typeface="Times New Roman" panose="02020603050405020304" pitchFamily="18" charset="0"/>
              </a:rPr>
              <a:t>, and followers' appeal will be </a:t>
            </a:r>
            <a:r>
              <a:rPr lang="en-US" sz="4400" dirty="0" err="1">
                <a:solidFill>
                  <a:srgbClr val="FFFFFF"/>
                </a:solidFill>
                <a:latin typeface="Times New Roman" panose="02020603050405020304" pitchFamily="18" charset="0"/>
                <a:cs typeface="Times New Roman" panose="02020603050405020304" pitchFamily="18" charset="0"/>
              </a:rPr>
              <a:t>analysed</a:t>
            </a:r>
            <a:r>
              <a:rPr lang="en-US" sz="4400" dirty="0">
                <a:solidFill>
                  <a:srgbClr val="FFFFFF"/>
                </a:solidFill>
                <a:latin typeface="Times New Roman" panose="02020603050405020304" pitchFamily="18" charset="0"/>
                <a:cs typeface="Times New Roman" panose="02020603050405020304" pitchFamily="18" charset="0"/>
              </a:rPr>
              <a:t> briefly.</a:t>
            </a:r>
          </a:p>
          <a:p>
            <a:pPr marL="0" indent="0">
              <a:buNone/>
            </a:pPr>
            <a:endParaRPr lang="en-IN" sz="4400" dirty="0">
              <a:solidFill>
                <a:srgbClr val="FFFFFF"/>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4153835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One glowing light bulb among other light bulbs">
            <a:extLst>
              <a:ext uri="{FF2B5EF4-FFF2-40B4-BE49-F238E27FC236}">
                <a16:creationId xmlns:a16="http://schemas.microsoft.com/office/drawing/2014/main" id="{2320D1D1-BB46-409A-A5DB-E8BF742F05F4}"/>
              </a:ext>
            </a:extLst>
          </p:cNvPr>
          <p:cNvPicPr>
            <a:picLocks noChangeAspect="1"/>
          </p:cNvPicPr>
          <p:nvPr/>
        </p:nvPicPr>
        <p:blipFill rotWithShape="1">
          <a:blip r:embed="rId3">
            <a:alphaModFix amt="35000"/>
          </a:blip>
          <a:srcRect r="10666" b="-1"/>
          <a:stretch/>
        </p:blipFill>
        <p:spPr>
          <a:xfrm>
            <a:off x="20" y="10"/>
            <a:ext cx="12191980" cy="6857990"/>
          </a:xfrm>
          <a:prstGeom prst="rect">
            <a:avLst/>
          </a:prstGeom>
        </p:spPr>
      </p:pic>
      <p:sp>
        <p:nvSpPr>
          <p:cNvPr id="2" name="Title 1">
            <a:extLst>
              <a:ext uri="{FF2B5EF4-FFF2-40B4-BE49-F238E27FC236}">
                <a16:creationId xmlns:a16="http://schemas.microsoft.com/office/drawing/2014/main" id="{E0858DE2-A199-4750-E0A3-1904E65D7D44}"/>
              </a:ext>
            </a:extLst>
          </p:cNvPr>
          <p:cNvSpPr>
            <a:spLocks noGrp="1"/>
          </p:cNvSpPr>
          <p:nvPr>
            <p:ph type="title"/>
          </p:nvPr>
        </p:nvSpPr>
        <p:spPr>
          <a:xfrm>
            <a:off x="838200" y="365125"/>
            <a:ext cx="10515600" cy="1325563"/>
          </a:xfrm>
        </p:spPr>
        <p:txBody>
          <a:bodyPr>
            <a:normAutofit/>
          </a:bodyPr>
          <a:lstStyle/>
          <a:p>
            <a:pPr algn="just">
              <a:lnSpc>
                <a:spcPct val="150000"/>
              </a:lnSpc>
            </a:pPr>
            <a:r>
              <a:rPr lang="en-IN" sz="4800" b="1" dirty="0">
                <a:solidFill>
                  <a:srgbClr val="FFFFFF"/>
                </a:solidFill>
                <a:latin typeface="Times New Roman" panose="02020603050405020304" pitchFamily="18" charset="0"/>
                <a:cs typeface="Times New Roman" panose="02020603050405020304" pitchFamily="18" charset="0"/>
              </a:rPr>
              <a:t>Sir Richard Branson leadership style</a:t>
            </a:r>
          </a:p>
        </p:txBody>
      </p:sp>
      <p:sp>
        <p:nvSpPr>
          <p:cNvPr id="13" name="Content Placeholder 2">
            <a:extLst>
              <a:ext uri="{FF2B5EF4-FFF2-40B4-BE49-F238E27FC236}">
                <a16:creationId xmlns:a16="http://schemas.microsoft.com/office/drawing/2014/main" id="{1C58D9AE-6C08-C3B9-4628-577F26AA506C}"/>
              </a:ext>
            </a:extLst>
          </p:cNvPr>
          <p:cNvSpPr>
            <a:spLocks noGrp="1"/>
          </p:cNvSpPr>
          <p:nvPr>
            <p:ph idx="1"/>
          </p:nvPr>
        </p:nvSpPr>
        <p:spPr>
          <a:xfrm>
            <a:off x="838200" y="1825625"/>
            <a:ext cx="10515600" cy="4351338"/>
          </a:xfrm>
        </p:spPr>
        <p:txBody>
          <a:bodyPr>
            <a:noAutofit/>
          </a:bodyPr>
          <a:lstStyle/>
          <a:p>
            <a:pPr marL="0" indent="0" algn="just">
              <a:lnSpc>
                <a:spcPct val="150000"/>
              </a:lnSpc>
              <a:buNone/>
            </a:pPr>
            <a:r>
              <a:rPr lang="en-US" sz="3200" dirty="0">
                <a:solidFill>
                  <a:srgbClr val="FFFFFF"/>
                </a:solidFill>
                <a:latin typeface="Times New Roman" panose="02020603050405020304" pitchFamily="18" charset="0"/>
                <a:cs typeface="Times New Roman" panose="02020603050405020304" pitchFamily="18" charset="0"/>
              </a:rPr>
              <a:t>●	Richard Branson used to thrive on modern, and untested ideas and he used coaching culture at the workplace (Culture at Work, 2023).</a:t>
            </a:r>
          </a:p>
          <a:p>
            <a:pPr marL="0" indent="0" algn="just">
              <a:lnSpc>
                <a:spcPct val="150000"/>
              </a:lnSpc>
              <a:buNone/>
            </a:pPr>
            <a:r>
              <a:rPr lang="en-US" sz="3200" dirty="0">
                <a:solidFill>
                  <a:srgbClr val="FFFFFF"/>
                </a:solidFill>
                <a:latin typeface="Times New Roman" panose="02020603050405020304" pitchFamily="18" charset="0"/>
                <a:cs typeface="Times New Roman" panose="02020603050405020304" pitchFamily="18" charset="0"/>
              </a:rPr>
              <a:t>●	Due to the coaching leadership style, Branson has to invest a lot of energy and time in his employees (</a:t>
            </a:r>
            <a:r>
              <a:rPr lang="en-US" sz="3200" dirty="0" err="1">
                <a:solidFill>
                  <a:srgbClr val="FFFFFF"/>
                </a:solidFill>
                <a:latin typeface="Times New Roman" panose="02020603050405020304" pitchFamily="18" charset="0"/>
                <a:cs typeface="Times New Roman" panose="02020603050405020304" pitchFamily="18" charset="0"/>
              </a:rPr>
              <a:t>Personio</a:t>
            </a:r>
            <a:r>
              <a:rPr lang="en-US" sz="3200" dirty="0">
                <a:solidFill>
                  <a:srgbClr val="FFFFFF"/>
                </a:solidFill>
                <a:latin typeface="Times New Roman" panose="02020603050405020304" pitchFamily="18" charset="0"/>
                <a:cs typeface="Times New Roman" panose="02020603050405020304" pitchFamily="18" charset="0"/>
              </a:rPr>
              <a:t>, 2023). </a:t>
            </a:r>
          </a:p>
          <a:p>
            <a:pPr marL="0" indent="0" algn="just">
              <a:lnSpc>
                <a:spcPct val="150000"/>
              </a:lnSpc>
              <a:buNone/>
            </a:pPr>
            <a:endParaRPr lang="en-IN" sz="3200" dirty="0">
              <a:solidFill>
                <a:srgbClr val="FFFFFF"/>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72644822"/>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Birds flying in formation">
            <a:extLst>
              <a:ext uri="{FF2B5EF4-FFF2-40B4-BE49-F238E27FC236}">
                <a16:creationId xmlns:a16="http://schemas.microsoft.com/office/drawing/2014/main" id="{7706176C-CBAB-C72F-AC69-6FB0DAB739C9}"/>
              </a:ext>
            </a:extLst>
          </p:cNvPr>
          <p:cNvPicPr>
            <a:picLocks noChangeAspect="1"/>
          </p:cNvPicPr>
          <p:nvPr/>
        </p:nvPicPr>
        <p:blipFill rotWithShape="1">
          <a:blip r:embed="rId3">
            <a:duotone>
              <a:prstClr val="black"/>
              <a:schemeClr val="tx2">
                <a:tint val="45000"/>
                <a:satMod val="400000"/>
              </a:schemeClr>
            </a:duotone>
            <a:alphaModFix amt="25000"/>
          </a:blip>
          <a:srcRect b="16357"/>
          <a:stretch/>
        </p:blipFill>
        <p:spPr>
          <a:xfrm>
            <a:off x="20" y="10"/>
            <a:ext cx="12191980" cy="6857990"/>
          </a:xfrm>
          <a:prstGeom prst="rect">
            <a:avLst/>
          </a:prstGeom>
        </p:spPr>
      </p:pic>
      <p:sp>
        <p:nvSpPr>
          <p:cNvPr id="2" name="Title 1">
            <a:extLst>
              <a:ext uri="{FF2B5EF4-FFF2-40B4-BE49-F238E27FC236}">
                <a16:creationId xmlns:a16="http://schemas.microsoft.com/office/drawing/2014/main" id="{982251F1-F05E-C485-F681-412DBDDF8C4B}"/>
              </a:ext>
            </a:extLst>
          </p:cNvPr>
          <p:cNvSpPr>
            <a:spLocks noGrp="1"/>
          </p:cNvSpPr>
          <p:nvPr>
            <p:ph type="title"/>
          </p:nvPr>
        </p:nvSpPr>
        <p:spPr>
          <a:xfrm>
            <a:off x="838200" y="365125"/>
            <a:ext cx="10515600" cy="1325563"/>
          </a:xfrm>
        </p:spPr>
        <p:txBody>
          <a:bodyPr>
            <a:noAutofit/>
          </a:bodyPr>
          <a:lstStyle/>
          <a:p>
            <a:r>
              <a:rPr lang="en-US" b="1" dirty="0">
                <a:latin typeface="Times New Roman" panose="02020603050405020304" pitchFamily="18" charset="0"/>
                <a:cs typeface="Times New Roman" panose="02020603050405020304" pitchFamily="18" charset="0"/>
              </a:rPr>
              <a:t>Sir Richard Branson leadership </a:t>
            </a:r>
            <a:r>
              <a:rPr lang="en-US" b="1" dirty="0" err="1">
                <a:latin typeface="Times New Roman" panose="02020603050405020304" pitchFamily="18" charset="0"/>
                <a:cs typeface="Times New Roman" panose="02020603050405020304" pitchFamily="18" charset="0"/>
              </a:rPr>
              <a:t>behaviour</a:t>
            </a:r>
            <a:endParaRPr lang="en-IN"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1C84CFD-E739-EAA8-8A5A-D0AC224D4276}"/>
              </a:ext>
            </a:extLst>
          </p:cNvPr>
          <p:cNvSpPr>
            <a:spLocks noGrp="1"/>
          </p:cNvSpPr>
          <p:nvPr>
            <p:ph idx="1"/>
          </p:nvPr>
        </p:nvSpPr>
        <p:spPr>
          <a:xfrm>
            <a:off x="838200" y="2960913"/>
            <a:ext cx="10515600" cy="3216049"/>
          </a:xfrm>
        </p:spPr>
        <p:txBody>
          <a:bodyPr>
            <a:normAutofit/>
          </a:bodyPr>
          <a:lstStyle/>
          <a:p>
            <a:pPr marL="0" indent="0" algn="just">
              <a:buNone/>
            </a:pPr>
            <a:r>
              <a:rPr lang="en-US" sz="3200" dirty="0">
                <a:latin typeface="Times New Roman" panose="02020603050405020304" pitchFamily="18" charset="0"/>
                <a:cs typeface="Times New Roman" panose="02020603050405020304" pitchFamily="18" charset="0"/>
              </a:rPr>
              <a:t>●	Sir Richard Branson listens to all to learn new things. </a:t>
            </a:r>
          </a:p>
          <a:p>
            <a:pPr marL="0" indent="0" algn="just">
              <a:buNone/>
            </a:pPr>
            <a:r>
              <a:rPr lang="en-US" sz="3200" dirty="0">
                <a:latin typeface="Times New Roman" panose="02020603050405020304" pitchFamily="18" charset="0"/>
                <a:cs typeface="Times New Roman" panose="02020603050405020304" pitchFamily="18" charset="0"/>
              </a:rPr>
              <a:t>●	He enjoys his work and provides his employees with a happy workplace (</a:t>
            </a:r>
            <a:r>
              <a:rPr lang="en-US" sz="3200" dirty="0" err="1">
                <a:latin typeface="Times New Roman" panose="02020603050405020304" pitchFamily="18" charset="0"/>
                <a:cs typeface="Times New Roman" panose="02020603050405020304" pitchFamily="18" charset="0"/>
              </a:rPr>
              <a:t>Schawbel</a:t>
            </a:r>
            <a:r>
              <a:rPr lang="en-US" sz="3200" dirty="0">
                <a:latin typeface="Times New Roman" panose="02020603050405020304" pitchFamily="18" charset="0"/>
                <a:cs typeface="Times New Roman" panose="02020603050405020304" pitchFamily="18" charset="0"/>
              </a:rPr>
              <a:t>, 2014).</a:t>
            </a:r>
          </a:p>
          <a:p>
            <a:pPr marL="0" indent="0" algn="just">
              <a:buNone/>
            </a:pPr>
            <a:r>
              <a:rPr lang="en-US" sz="3200" dirty="0">
                <a:latin typeface="Times New Roman" panose="02020603050405020304" pitchFamily="18" charset="0"/>
                <a:cs typeface="Times New Roman" panose="02020603050405020304" pitchFamily="18" charset="0"/>
              </a:rPr>
              <a:t>●	The employee-leader may not take his or her responsibility seriously after Branson focuses on other work (GBR Editorial, 2021).</a:t>
            </a:r>
          </a:p>
          <a:p>
            <a:pPr marL="0" indent="0" algn="just">
              <a:buNone/>
            </a:pPr>
            <a:endParaRPr lang="en-IN"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3347298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8D163B-7E79-28F8-1253-C3B53084E7AE}"/>
              </a:ext>
            </a:extLst>
          </p:cNvPr>
          <p:cNvSpPr>
            <a:spLocks noGrp="1"/>
          </p:cNvSpPr>
          <p:nvPr>
            <p:ph type="title"/>
          </p:nvPr>
        </p:nvSpPr>
        <p:spPr>
          <a:xfrm>
            <a:off x="586478" y="1683756"/>
            <a:ext cx="3115265" cy="3599444"/>
          </a:xfrm>
        </p:spPr>
        <p:txBody>
          <a:bodyPr anchor="b">
            <a:noAutofit/>
          </a:bodyPr>
          <a:lstStyle/>
          <a:p>
            <a:pPr algn="ctr"/>
            <a:r>
              <a:rPr lang="en-US" sz="4800" b="1" dirty="0">
                <a:solidFill>
                  <a:srgbClr val="FFFFFF"/>
                </a:solidFill>
                <a:latin typeface="Times New Roman" panose="02020603050405020304" pitchFamily="18" charset="0"/>
                <a:cs typeface="Times New Roman" panose="02020603050405020304" pitchFamily="18" charset="0"/>
              </a:rPr>
              <a:t>Sir Richard Branson followers appeal</a:t>
            </a:r>
            <a:endParaRPr lang="en-IN" sz="4800" b="1" dirty="0">
              <a:solidFill>
                <a:srgbClr val="FFFFFF"/>
              </a:solidFill>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6B94DA4E-41C2-9B09-6889-1FFDA21CA922}"/>
              </a:ext>
            </a:extLst>
          </p:cNvPr>
          <p:cNvGraphicFramePr>
            <a:graphicFrameLocks noGrp="1"/>
          </p:cNvGraphicFramePr>
          <p:nvPr>
            <p:ph idx="1"/>
            <p:extLst>
              <p:ext uri="{D42A27DB-BD31-4B8C-83A1-F6EECF244321}">
                <p14:modId xmlns:p14="http://schemas.microsoft.com/office/powerpoint/2010/main" val="310355990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133126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7C189-D772-A089-32EE-4D7557AAFA1B}"/>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Peter Jones leadership style</a:t>
            </a:r>
          </a:p>
        </p:txBody>
      </p:sp>
      <p:graphicFrame>
        <p:nvGraphicFramePr>
          <p:cNvPr id="5" name="Content Placeholder 2">
            <a:extLst>
              <a:ext uri="{FF2B5EF4-FFF2-40B4-BE49-F238E27FC236}">
                <a16:creationId xmlns:a16="http://schemas.microsoft.com/office/drawing/2014/main" id="{2BC0A6AE-091A-0ED5-4127-B9CA27A3244D}"/>
              </a:ext>
            </a:extLst>
          </p:cNvPr>
          <p:cNvGraphicFramePr>
            <a:graphicFrameLocks noGrp="1"/>
          </p:cNvGraphicFramePr>
          <p:nvPr>
            <p:ph idx="1"/>
            <p:extLst>
              <p:ext uri="{D42A27DB-BD31-4B8C-83A1-F6EECF244321}">
                <p14:modId xmlns:p14="http://schemas.microsoft.com/office/powerpoint/2010/main" val="393207971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215835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Red toy person in front of two lines of white figures">
            <a:extLst>
              <a:ext uri="{FF2B5EF4-FFF2-40B4-BE49-F238E27FC236}">
                <a16:creationId xmlns:a16="http://schemas.microsoft.com/office/drawing/2014/main" id="{93AF49B9-B9CC-2BA4-93CA-DB8600201187}"/>
              </a:ext>
            </a:extLst>
          </p:cNvPr>
          <p:cNvPicPr>
            <a:picLocks noChangeAspect="1"/>
          </p:cNvPicPr>
          <p:nvPr/>
        </p:nvPicPr>
        <p:blipFill rotWithShape="1">
          <a:blip r:embed="rId3">
            <a:duotone>
              <a:prstClr val="black"/>
              <a:schemeClr val="tx2">
                <a:tint val="45000"/>
                <a:satMod val="400000"/>
              </a:schemeClr>
            </a:duotone>
            <a:alphaModFix amt="25000"/>
          </a:blip>
          <a:srcRect t="14449"/>
          <a:stretch/>
        </p:blipFill>
        <p:spPr>
          <a:xfrm>
            <a:off x="20" y="10"/>
            <a:ext cx="12191980" cy="6857990"/>
          </a:xfrm>
          <a:prstGeom prst="rect">
            <a:avLst/>
          </a:prstGeom>
        </p:spPr>
      </p:pic>
      <p:sp>
        <p:nvSpPr>
          <p:cNvPr id="2" name="Title 1">
            <a:extLst>
              <a:ext uri="{FF2B5EF4-FFF2-40B4-BE49-F238E27FC236}">
                <a16:creationId xmlns:a16="http://schemas.microsoft.com/office/drawing/2014/main" id="{90C89528-9ABC-E1D5-4A68-857554F4D80D}"/>
              </a:ext>
            </a:extLst>
          </p:cNvPr>
          <p:cNvSpPr>
            <a:spLocks noGrp="1"/>
          </p:cNvSpPr>
          <p:nvPr>
            <p:ph type="title"/>
          </p:nvPr>
        </p:nvSpPr>
        <p:spPr>
          <a:xfrm>
            <a:off x="838200" y="365125"/>
            <a:ext cx="10515600" cy="1325563"/>
          </a:xfrm>
        </p:spPr>
        <p:txBody>
          <a:bodyPr>
            <a:normAutofit/>
          </a:bodyPr>
          <a:lstStyle/>
          <a:p>
            <a:r>
              <a:rPr lang="en-IN" sz="5400" b="1" dirty="0">
                <a:latin typeface="Times New Roman" panose="02020603050405020304" pitchFamily="18" charset="0"/>
                <a:cs typeface="Times New Roman" panose="02020603050405020304" pitchFamily="18" charset="0"/>
              </a:rPr>
              <a:t>Peter Jones leadership behaviour</a:t>
            </a:r>
          </a:p>
        </p:txBody>
      </p:sp>
      <p:sp>
        <p:nvSpPr>
          <p:cNvPr id="3" name="Content Placeholder 2">
            <a:extLst>
              <a:ext uri="{FF2B5EF4-FFF2-40B4-BE49-F238E27FC236}">
                <a16:creationId xmlns:a16="http://schemas.microsoft.com/office/drawing/2014/main" id="{A05A9306-8862-76D4-CB83-DB48138D3E73}"/>
              </a:ext>
            </a:extLst>
          </p:cNvPr>
          <p:cNvSpPr>
            <a:spLocks noGrp="1"/>
          </p:cNvSpPr>
          <p:nvPr>
            <p:ph idx="1"/>
          </p:nvPr>
        </p:nvSpPr>
        <p:spPr>
          <a:xfrm>
            <a:off x="838200" y="2307771"/>
            <a:ext cx="10515600" cy="3869192"/>
          </a:xfrm>
        </p:spPr>
        <p:txBody>
          <a:bodyPr>
            <a:normAutofit/>
          </a:bodyPr>
          <a:lstStyle/>
          <a:p>
            <a:pPr marL="0" indent="0" algn="just">
              <a:lnSpc>
                <a:spcPct val="150000"/>
              </a:lnSpc>
              <a:buNone/>
            </a:pPr>
            <a:r>
              <a:rPr lang="en-US" sz="3200" dirty="0">
                <a:latin typeface="Times New Roman" panose="02020603050405020304" pitchFamily="18" charset="0"/>
                <a:cs typeface="Times New Roman" panose="02020603050405020304" pitchFamily="18" charset="0"/>
              </a:rPr>
              <a:t>●	Peter Zones makes quick decisions by himself for his company (</a:t>
            </a:r>
            <a:r>
              <a:rPr lang="en-US" sz="3200" dirty="0" err="1">
                <a:latin typeface="Times New Roman" panose="02020603050405020304" pitchFamily="18" charset="0"/>
                <a:cs typeface="Times New Roman" panose="02020603050405020304" pitchFamily="18" charset="0"/>
              </a:rPr>
              <a:t>Fentiman</a:t>
            </a:r>
            <a:r>
              <a:rPr lang="en-US" sz="3200" dirty="0">
                <a:latin typeface="Times New Roman" panose="02020603050405020304" pitchFamily="18" charset="0"/>
                <a:cs typeface="Times New Roman" panose="02020603050405020304" pitchFamily="18" charset="0"/>
              </a:rPr>
              <a:t>-Hall, 2018).</a:t>
            </a:r>
          </a:p>
          <a:p>
            <a:pPr marL="0" indent="0" algn="just">
              <a:lnSpc>
                <a:spcPct val="150000"/>
              </a:lnSpc>
              <a:buNone/>
            </a:pPr>
            <a:r>
              <a:rPr lang="en-US" sz="3200" dirty="0">
                <a:latin typeface="Times New Roman" panose="02020603050405020304" pitchFamily="18" charset="0"/>
                <a:cs typeface="Times New Roman" panose="02020603050405020304" pitchFamily="18" charset="0"/>
              </a:rPr>
              <a:t>●	This leadership </a:t>
            </a:r>
            <a:r>
              <a:rPr lang="en-US" sz="3200" dirty="0" err="1">
                <a:latin typeface="Times New Roman" panose="02020603050405020304" pitchFamily="18" charset="0"/>
                <a:cs typeface="Times New Roman" panose="02020603050405020304" pitchFamily="18" charset="0"/>
              </a:rPr>
              <a:t>behaviour</a:t>
            </a:r>
            <a:r>
              <a:rPr lang="en-US" sz="3200" dirty="0">
                <a:latin typeface="Times New Roman" panose="02020603050405020304" pitchFamily="18" charset="0"/>
                <a:cs typeface="Times New Roman" panose="02020603050405020304" pitchFamily="18" charset="0"/>
              </a:rPr>
              <a:t> can hurt the morale of his employees and also can discourage group input (Cherry, 2023). </a:t>
            </a:r>
          </a:p>
          <a:p>
            <a:pPr marL="0" indent="0" algn="just">
              <a:lnSpc>
                <a:spcPct val="150000"/>
              </a:lnSpc>
              <a:buNone/>
            </a:pPr>
            <a:endParaRPr lang="en-IN"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46067602"/>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6B8C19-54AA-C7DB-29B3-BA9CA4756E3D}"/>
              </a:ext>
            </a:extLst>
          </p:cNvPr>
          <p:cNvSpPr>
            <a:spLocks noGrp="1"/>
          </p:cNvSpPr>
          <p:nvPr>
            <p:ph type="title"/>
          </p:nvPr>
        </p:nvSpPr>
        <p:spPr>
          <a:xfrm>
            <a:off x="3614057" y="489508"/>
            <a:ext cx="7737340" cy="1667569"/>
          </a:xfrm>
        </p:spPr>
        <p:txBody>
          <a:bodyPr anchor="b">
            <a:normAutofit/>
          </a:bodyPr>
          <a:lstStyle/>
          <a:p>
            <a:r>
              <a:rPr lang="en-IN" b="1" dirty="0">
                <a:latin typeface="Times New Roman" panose="02020603050405020304" pitchFamily="18" charset="0"/>
                <a:cs typeface="Times New Roman" panose="02020603050405020304" pitchFamily="18" charset="0"/>
              </a:rPr>
              <a:t>Peter Jones followers appeal</a:t>
            </a:r>
          </a:p>
        </p:txBody>
      </p:sp>
      <p:pic>
        <p:nvPicPr>
          <p:cNvPr id="7" name="Graphic 6" descr="Connections">
            <a:extLst>
              <a:ext uri="{FF2B5EF4-FFF2-40B4-BE49-F238E27FC236}">
                <a16:creationId xmlns:a16="http://schemas.microsoft.com/office/drawing/2014/main" id="{00963BDF-C4D3-75F5-0C43-79B63D75B52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68130" y="1494972"/>
            <a:ext cx="2745341" cy="3656264"/>
          </a:xfrm>
          <a:prstGeom prst="rect">
            <a:avLst/>
          </a:prstGeom>
        </p:spPr>
      </p:pic>
      <p:sp>
        <p:nvSpPr>
          <p:cNvPr id="3" name="Content Placeholder 2">
            <a:extLst>
              <a:ext uri="{FF2B5EF4-FFF2-40B4-BE49-F238E27FC236}">
                <a16:creationId xmlns:a16="http://schemas.microsoft.com/office/drawing/2014/main" id="{D8AEEAD0-9A77-4763-7862-4217309DF449}"/>
              </a:ext>
            </a:extLst>
          </p:cNvPr>
          <p:cNvSpPr>
            <a:spLocks noGrp="1"/>
          </p:cNvSpPr>
          <p:nvPr>
            <p:ph idx="1"/>
          </p:nvPr>
        </p:nvSpPr>
        <p:spPr>
          <a:xfrm>
            <a:off x="3614057" y="2405894"/>
            <a:ext cx="7737341" cy="3197464"/>
          </a:xfrm>
        </p:spPr>
        <p:txBody>
          <a:bodyPr anchor="t">
            <a:normAutofit fontScale="85000" lnSpcReduction="20000"/>
          </a:bodyPr>
          <a:lstStyle/>
          <a:p>
            <a:pPr marL="0" indent="0" algn="just">
              <a:lnSpc>
                <a:spcPct val="150000"/>
              </a:lnSpc>
              <a:buNone/>
            </a:pPr>
            <a:r>
              <a:rPr lang="en-US" dirty="0">
                <a:latin typeface="Times New Roman" panose="02020603050405020304" pitchFamily="18" charset="0"/>
                <a:cs typeface="Times New Roman" panose="02020603050405020304" pitchFamily="18" charset="0"/>
              </a:rPr>
              <a:t>●	Peter Jones's talks influenced a variety of audiences and his talks also work well in big and small events (LinkedIn, 2023).</a:t>
            </a:r>
          </a:p>
          <a:p>
            <a:pPr marL="0" indent="0" algn="just">
              <a:lnSpc>
                <a:spcPct val="150000"/>
              </a:lnSpc>
              <a:buNone/>
            </a:pPr>
            <a:r>
              <a:rPr lang="en-US" dirty="0">
                <a:latin typeface="Times New Roman" panose="02020603050405020304" pitchFamily="18" charset="0"/>
                <a:cs typeface="Times New Roman" panose="02020603050405020304" pitchFamily="18" charset="0"/>
              </a:rPr>
              <a:t>●	He had economically mismanaged some young entrepreneurs at the training academy which was founded by him (FE Week, 2011).</a:t>
            </a:r>
          </a:p>
          <a:p>
            <a:pPr marL="0" indent="0" algn="just">
              <a:lnSpc>
                <a:spcPct val="150000"/>
              </a:lnSpc>
              <a:buNone/>
            </a:pPr>
            <a:endParaRPr lang="en-IN" dirty="0">
              <a:latin typeface="Times New Roman" panose="02020603050405020304" pitchFamily="18" charset="0"/>
              <a:cs typeface="Times New Roman" panose="02020603050405020304" pitchFamily="18" charset="0"/>
            </a:endParaRPr>
          </a:p>
        </p:txBody>
      </p:sp>
      <p:sp>
        <p:nvSpPr>
          <p:cNvPr id="23" name="Rectangle 22">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39352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7288F-FDB2-5242-1664-B72364F1B6B7}"/>
              </a:ext>
            </a:extLst>
          </p:cNvPr>
          <p:cNvSpPr>
            <a:spLocks noGrp="1"/>
          </p:cNvSpPr>
          <p:nvPr>
            <p:ph type="title"/>
          </p:nvPr>
        </p:nvSpPr>
        <p:spPr>
          <a:xfrm>
            <a:off x="3289857" y="609599"/>
            <a:ext cx="7019677" cy="1609715"/>
          </a:xfrm>
        </p:spPr>
        <p:txBody>
          <a:bodyPr anchor="b">
            <a:normAutofit/>
          </a:bodyPr>
          <a:lstStyle/>
          <a:p>
            <a:r>
              <a:rPr lang="en-IN" sz="3600" b="1" dirty="0">
                <a:solidFill>
                  <a:schemeClr val="tx2"/>
                </a:solidFill>
                <a:latin typeface="Times New Roman" panose="02020603050405020304" pitchFamily="18" charset="0"/>
                <a:cs typeface="Times New Roman" panose="02020603050405020304" pitchFamily="18" charset="0"/>
              </a:rPr>
              <a:t>Mark Zuckerberg leadership style</a:t>
            </a:r>
          </a:p>
        </p:txBody>
      </p:sp>
      <p:sp>
        <p:nvSpPr>
          <p:cNvPr id="8" name="Freeform: Shape 7">
            <a:extLst>
              <a:ext uri="{FF2B5EF4-FFF2-40B4-BE49-F238E27FC236}">
                <a16:creationId xmlns:a16="http://schemas.microsoft.com/office/drawing/2014/main" id="{21D97BE6-4F2A-B440-1071-A8A323D324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619896">
            <a:off x="660206" y="92880"/>
            <a:ext cx="1683874" cy="843439"/>
          </a:xfrm>
          <a:custGeom>
            <a:avLst/>
            <a:gdLst>
              <a:gd name="connsiteX0" fmla="*/ 331851 w 1773159"/>
              <a:gd name="connsiteY0" fmla="*/ 168087 h 888161"/>
              <a:gd name="connsiteX1" fmla="*/ 1061121 w 1773159"/>
              <a:gd name="connsiteY1" fmla="*/ 7781 h 888161"/>
              <a:gd name="connsiteX2" fmla="*/ 1450508 w 1773159"/>
              <a:gd name="connsiteY2" fmla="*/ 169638 h 888161"/>
              <a:gd name="connsiteX3" fmla="*/ 1729064 w 1773159"/>
              <a:gd name="connsiteY3" fmla="*/ 463520 h 888161"/>
              <a:gd name="connsiteX4" fmla="*/ 1764017 w 1773159"/>
              <a:gd name="connsiteY4" fmla="*/ 534629 h 888161"/>
              <a:gd name="connsiteX5" fmla="*/ 1773159 w 1773159"/>
              <a:gd name="connsiteY5" fmla="*/ 565860 h 888161"/>
              <a:gd name="connsiteX6" fmla="*/ 1372626 w 1773159"/>
              <a:gd name="connsiteY6" fmla="*/ 790507 h 888161"/>
              <a:gd name="connsiteX7" fmla="*/ 1371284 w 1773159"/>
              <a:gd name="connsiteY7" fmla="*/ 768421 h 888161"/>
              <a:gd name="connsiteX8" fmla="*/ 1310100 w 1773159"/>
              <a:gd name="connsiteY8" fmla="*/ 594374 h 888161"/>
              <a:gd name="connsiteX9" fmla="*/ 1003331 w 1773159"/>
              <a:gd name="connsiteY9" fmla="*/ 404270 h 888161"/>
              <a:gd name="connsiteX10" fmla="*/ 716202 w 1773159"/>
              <a:gd name="connsiteY10" fmla="*/ 435893 h 888161"/>
              <a:gd name="connsiteX11" fmla="*/ 474677 w 1773159"/>
              <a:gd name="connsiteY11" fmla="*/ 618825 h 888161"/>
              <a:gd name="connsiteX12" fmla="*/ 402961 w 1773159"/>
              <a:gd name="connsiteY12" fmla="*/ 863892 h 888161"/>
              <a:gd name="connsiteX13" fmla="*/ 0 w 1773159"/>
              <a:gd name="connsiteY13" fmla="*/ 886600 h 888161"/>
              <a:gd name="connsiteX14" fmla="*/ 26790 w 1773159"/>
              <a:gd name="connsiteY14" fmla="*/ 642750 h 888161"/>
              <a:gd name="connsiteX15" fmla="*/ 331851 w 1773159"/>
              <a:gd name="connsiteY15" fmla="*/ 168087 h 888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73159" h="888161">
                <a:moveTo>
                  <a:pt x="331851" y="168087"/>
                </a:moveTo>
                <a:cubicBezTo>
                  <a:pt x="538461" y="45254"/>
                  <a:pt x="770726" y="-24256"/>
                  <a:pt x="1061121" y="7781"/>
                </a:cubicBezTo>
                <a:cubicBezTo>
                  <a:pt x="1216744" y="10114"/>
                  <a:pt x="1339184" y="93681"/>
                  <a:pt x="1450508" y="169638"/>
                </a:cubicBezTo>
                <a:cubicBezTo>
                  <a:pt x="1561832" y="245594"/>
                  <a:pt x="1669245" y="361901"/>
                  <a:pt x="1729064" y="463520"/>
                </a:cubicBezTo>
                <a:cubicBezTo>
                  <a:pt x="1744018" y="488925"/>
                  <a:pt x="1755256" y="511984"/>
                  <a:pt x="1764017" y="534629"/>
                </a:cubicBezTo>
                <a:lnTo>
                  <a:pt x="1773159" y="565860"/>
                </a:lnTo>
                <a:lnTo>
                  <a:pt x="1372626" y="790507"/>
                </a:lnTo>
                <a:lnTo>
                  <a:pt x="1371284" y="768421"/>
                </a:lnTo>
                <a:cubicBezTo>
                  <a:pt x="1365900" y="713794"/>
                  <a:pt x="1348241" y="639179"/>
                  <a:pt x="1310100" y="594374"/>
                </a:cubicBezTo>
                <a:cubicBezTo>
                  <a:pt x="1249073" y="522685"/>
                  <a:pt x="1102314" y="430683"/>
                  <a:pt x="1003331" y="404270"/>
                </a:cubicBezTo>
                <a:cubicBezTo>
                  <a:pt x="904348" y="377856"/>
                  <a:pt x="804311" y="400134"/>
                  <a:pt x="716202" y="435893"/>
                </a:cubicBezTo>
                <a:cubicBezTo>
                  <a:pt x="628093" y="471652"/>
                  <a:pt x="526884" y="547492"/>
                  <a:pt x="474677" y="618825"/>
                </a:cubicBezTo>
                <a:cubicBezTo>
                  <a:pt x="422469" y="690158"/>
                  <a:pt x="431747" y="733610"/>
                  <a:pt x="402961" y="863892"/>
                </a:cubicBezTo>
                <a:cubicBezTo>
                  <a:pt x="272145" y="872835"/>
                  <a:pt x="38155" y="894063"/>
                  <a:pt x="0" y="886600"/>
                </a:cubicBezTo>
                <a:cubicBezTo>
                  <a:pt x="4030" y="794811"/>
                  <a:pt x="4785" y="790489"/>
                  <a:pt x="26790" y="642750"/>
                </a:cubicBezTo>
                <a:cubicBezTo>
                  <a:pt x="47889" y="545212"/>
                  <a:pt x="167623" y="275216"/>
                  <a:pt x="331851" y="168087"/>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31F7EC81-314C-BAEE-2457-1F002DEDD2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78977">
            <a:off x="1794656" y="1695389"/>
            <a:ext cx="383909" cy="400252"/>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849475"/>
              <a:gd name="connsiteY0" fmla="*/ -4 h 4963943"/>
              <a:gd name="connsiteX1" fmla="*/ 4735908 w 4849475"/>
              <a:gd name="connsiteY1" fmla="*/ 1905902 h 4963943"/>
              <a:gd name="connsiteX2" fmla="*/ 4451030 w 4849475"/>
              <a:gd name="connsiteY2" fmla="*/ 3809083 h 4963943"/>
              <a:gd name="connsiteX3" fmla="*/ 3419865 w 4849475"/>
              <a:gd name="connsiteY3" fmla="*/ 4844851 h 4963943"/>
              <a:gd name="connsiteX4" fmla="*/ 1074535 w 4849475"/>
              <a:gd name="connsiteY4" fmla="*/ 4657232 h 4963943"/>
              <a:gd name="connsiteX5" fmla="*/ 33359 w 4849475"/>
              <a:gd name="connsiteY5" fmla="*/ 2995661 h 4963943"/>
              <a:gd name="connsiteX6" fmla="*/ 592137 w 4849475"/>
              <a:gd name="connsiteY6" fmla="*/ 805852 h 4963943"/>
              <a:gd name="connsiteX7" fmla="*/ 2649000 w 4849475"/>
              <a:gd name="connsiteY7" fmla="*/ -4 h 4963943"/>
              <a:gd name="connsiteX0" fmla="*/ 2649000 w 4750338"/>
              <a:gd name="connsiteY0" fmla="*/ -4 h 4963943"/>
              <a:gd name="connsiteX1" fmla="*/ 4615020 w 4750338"/>
              <a:gd name="connsiteY1" fmla="*/ 1658609 h 4963943"/>
              <a:gd name="connsiteX2" fmla="*/ 4451030 w 4750338"/>
              <a:gd name="connsiteY2" fmla="*/ 3809083 h 4963943"/>
              <a:gd name="connsiteX3" fmla="*/ 3419865 w 4750338"/>
              <a:gd name="connsiteY3" fmla="*/ 4844851 h 4963943"/>
              <a:gd name="connsiteX4" fmla="*/ 1074535 w 4750338"/>
              <a:gd name="connsiteY4" fmla="*/ 4657232 h 4963943"/>
              <a:gd name="connsiteX5" fmla="*/ 33359 w 4750338"/>
              <a:gd name="connsiteY5" fmla="*/ 2995661 h 4963943"/>
              <a:gd name="connsiteX6" fmla="*/ 592137 w 4750338"/>
              <a:gd name="connsiteY6" fmla="*/ 805852 h 4963943"/>
              <a:gd name="connsiteX7" fmla="*/ 2649000 w 4750338"/>
              <a:gd name="connsiteY7" fmla="*/ -4 h 4963943"/>
              <a:gd name="connsiteX0" fmla="*/ 2158871 w 4260209"/>
              <a:gd name="connsiteY0" fmla="*/ -4 h 5086984"/>
              <a:gd name="connsiteX1" fmla="*/ 4124891 w 4260209"/>
              <a:gd name="connsiteY1" fmla="*/ 1658609 h 5086984"/>
              <a:gd name="connsiteX2" fmla="*/ 3960901 w 4260209"/>
              <a:gd name="connsiteY2" fmla="*/ 3809083 h 5086984"/>
              <a:gd name="connsiteX3" fmla="*/ 2929736 w 4260209"/>
              <a:gd name="connsiteY3" fmla="*/ 4844851 h 5086984"/>
              <a:gd name="connsiteX4" fmla="*/ 584406 w 4260209"/>
              <a:gd name="connsiteY4" fmla="*/ 4657232 h 5086984"/>
              <a:gd name="connsiteX5" fmla="*/ 102008 w 4260209"/>
              <a:gd name="connsiteY5" fmla="*/ 805852 h 5086984"/>
              <a:gd name="connsiteX6" fmla="*/ 2158871 w 4260209"/>
              <a:gd name="connsiteY6" fmla="*/ -4 h 5086984"/>
              <a:gd name="connsiteX0" fmla="*/ 2341715 w 4443053"/>
              <a:gd name="connsiteY0" fmla="*/ -4 h 4937580"/>
              <a:gd name="connsiteX1" fmla="*/ 4307735 w 4443053"/>
              <a:gd name="connsiteY1" fmla="*/ 1658609 h 4937580"/>
              <a:gd name="connsiteX2" fmla="*/ 4143745 w 4443053"/>
              <a:gd name="connsiteY2" fmla="*/ 3809083 h 4937580"/>
              <a:gd name="connsiteX3" fmla="*/ 3112580 w 4443053"/>
              <a:gd name="connsiteY3" fmla="*/ 4844851 h 4937580"/>
              <a:gd name="connsiteX4" fmla="*/ 321924 w 4443053"/>
              <a:gd name="connsiteY4" fmla="*/ 4230304 h 4937580"/>
              <a:gd name="connsiteX5" fmla="*/ 284852 w 4443053"/>
              <a:gd name="connsiteY5" fmla="*/ 805852 h 4937580"/>
              <a:gd name="connsiteX6" fmla="*/ 2341715 w 4443053"/>
              <a:gd name="connsiteY6" fmla="*/ -4 h 4937580"/>
              <a:gd name="connsiteX0" fmla="*/ 2567003 w 4668341"/>
              <a:gd name="connsiteY0" fmla="*/ -4 h 4924017"/>
              <a:gd name="connsiteX1" fmla="*/ 4533023 w 4668341"/>
              <a:gd name="connsiteY1" fmla="*/ 1658609 h 4924017"/>
              <a:gd name="connsiteX2" fmla="*/ 4369033 w 4668341"/>
              <a:gd name="connsiteY2" fmla="*/ 3809083 h 4924017"/>
              <a:gd name="connsiteX3" fmla="*/ 3337868 w 4668341"/>
              <a:gd name="connsiteY3" fmla="*/ 4844851 h 4924017"/>
              <a:gd name="connsiteX4" fmla="*/ 547212 w 4668341"/>
              <a:gd name="connsiteY4" fmla="*/ 4230304 h 4924017"/>
              <a:gd name="connsiteX5" fmla="*/ 169043 w 4668341"/>
              <a:gd name="connsiteY5" fmla="*/ 1352706 h 4924017"/>
              <a:gd name="connsiteX6" fmla="*/ 2567003 w 4668341"/>
              <a:gd name="connsiteY6" fmla="*/ -4 h 4924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8341" h="4924017">
                <a:moveTo>
                  <a:pt x="2567003" y="-4"/>
                </a:moveTo>
                <a:cubicBezTo>
                  <a:pt x="3257631" y="183338"/>
                  <a:pt x="4232685" y="1023761"/>
                  <a:pt x="4533023" y="1658609"/>
                </a:cubicBezTo>
                <a:cubicBezTo>
                  <a:pt x="4833361" y="2293457"/>
                  <a:pt x="4568226" y="3278043"/>
                  <a:pt x="4369033" y="3809083"/>
                </a:cubicBezTo>
                <a:cubicBezTo>
                  <a:pt x="4169841" y="4340123"/>
                  <a:pt x="3650694" y="4729882"/>
                  <a:pt x="3337868" y="4844851"/>
                </a:cubicBezTo>
                <a:cubicBezTo>
                  <a:pt x="2627022" y="5065916"/>
                  <a:pt x="1075350" y="4812328"/>
                  <a:pt x="547212" y="4230304"/>
                </a:cubicBezTo>
                <a:cubicBezTo>
                  <a:pt x="19074" y="3648280"/>
                  <a:pt x="-167589" y="2057757"/>
                  <a:pt x="169043" y="1352706"/>
                </a:cubicBezTo>
                <a:cubicBezTo>
                  <a:pt x="505675" y="647655"/>
                  <a:pt x="1914330" y="30744"/>
                  <a:pt x="2567003" y="-4"/>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332631DA-E081-5FC1-2605-46027CDFE4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78977">
            <a:off x="355748" y="4615308"/>
            <a:ext cx="409502" cy="412308"/>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C071B213-EC30-5E3F-D622-6D49E83093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204894" flipH="1" flipV="1">
            <a:off x="1271566" y="2653221"/>
            <a:ext cx="1221800" cy="1936199"/>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69659 w 1948993"/>
              <a:gd name="connsiteY0" fmla="*/ 708401 h 2986134"/>
              <a:gd name="connsiteX1" fmla="*/ 1407066 w 1948993"/>
              <a:gd name="connsiteY1" fmla="*/ 919813 h 2986134"/>
              <a:gd name="connsiteX2" fmla="*/ 1185863 w 1948993"/>
              <a:gd name="connsiteY2" fmla="*/ 1213129 h 2986134"/>
              <a:gd name="connsiteX3" fmla="*/ 904982 w 1948993"/>
              <a:gd name="connsiteY3" fmla="*/ 1450576 h 2986134"/>
              <a:gd name="connsiteX4" fmla="*/ 562721 w 1948993"/>
              <a:gd name="connsiteY4" fmla="*/ 1632245 h 2986134"/>
              <a:gd name="connsiteX5" fmla="*/ 733069 w 1948993"/>
              <a:gd name="connsiteY5" fmla="*/ 1653421 h 2986134"/>
              <a:gd name="connsiteX6" fmla="*/ 1270683 w 1948993"/>
              <a:gd name="connsiteY6" fmla="*/ 1655250 h 2986134"/>
              <a:gd name="connsiteX7" fmla="*/ 1670775 w 1948993"/>
              <a:gd name="connsiteY7" fmla="*/ 1749816 h 2986134"/>
              <a:gd name="connsiteX8" fmla="*/ 1928064 w 1948993"/>
              <a:gd name="connsiteY8" fmla="*/ 1866208 h 2986134"/>
              <a:gd name="connsiteX9" fmla="*/ 1901938 w 1948993"/>
              <a:gd name="connsiteY9" fmla="*/ 1943962 h 2986134"/>
              <a:gd name="connsiteX10" fmla="*/ 1648951 w 1948993"/>
              <a:gd name="connsiteY10" fmla="*/ 2106263 h 2986134"/>
              <a:gd name="connsiteX11" fmla="*/ 1248859 w 1948993"/>
              <a:gd name="connsiteY11" fmla="*/ 2208104 h 2986134"/>
              <a:gd name="connsiteX12" fmla="*/ 931544 w 1948993"/>
              <a:gd name="connsiteY12" fmla="*/ 2195250 h 2986134"/>
              <a:gd name="connsiteX13" fmla="*/ 574452 w 1948993"/>
              <a:gd name="connsiteY13" fmla="*/ 2089164 h 2986134"/>
              <a:gd name="connsiteX14" fmla="*/ 317658 w 1948993"/>
              <a:gd name="connsiteY14" fmla="*/ 1949541 h 2986134"/>
              <a:gd name="connsiteX15" fmla="*/ 287931 w 1948993"/>
              <a:gd name="connsiteY15" fmla="*/ 2002232 h 2986134"/>
              <a:gd name="connsiteX16" fmla="*/ 336893 w 1948993"/>
              <a:gd name="connsiteY16" fmla="*/ 2395326 h 2986134"/>
              <a:gd name="connsiteX17" fmla="*/ 422208 w 1948993"/>
              <a:gd name="connsiteY17" fmla="*/ 2772335 h 2986134"/>
              <a:gd name="connsiteX18" fmla="*/ 460992 w 1948993"/>
              <a:gd name="connsiteY18" fmla="*/ 2891702 h 2986134"/>
              <a:gd name="connsiteX19" fmla="*/ 242572 w 1948993"/>
              <a:gd name="connsiteY19" fmla="*/ 2986134 h 2986134"/>
              <a:gd name="connsiteX20" fmla="*/ 72767 w 1948993"/>
              <a:gd name="connsiteY20" fmla="*/ 2352917 h 2986134"/>
              <a:gd name="connsiteX21" fmla="*/ 142 w 1948993"/>
              <a:gd name="connsiteY21" fmla="*/ 1734338 h 2986134"/>
              <a:gd name="connsiteX22" fmla="*/ 101616 w 1948993"/>
              <a:gd name="connsiteY22" fmla="*/ 904785 h 2986134"/>
              <a:gd name="connsiteX23" fmla="*/ 274087 w 1948993"/>
              <a:gd name="connsiteY23" fmla="*/ 433148 h 2986134"/>
              <a:gd name="connsiteX24" fmla="*/ 439594 w 1948993"/>
              <a:gd name="connsiteY24" fmla="*/ 172515 h 2986134"/>
              <a:gd name="connsiteX25" fmla="*/ 608445 w 1948993"/>
              <a:gd name="connsiteY25" fmla="*/ 0 h 2986134"/>
              <a:gd name="connsiteX26" fmla="*/ 727667 w 1948993"/>
              <a:gd name="connsiteY26" fmla="*/ 332056 h 2986134"/>
              <a:gd name="connsiteX27" fmla="*/ 720553 w 1948993"/>
              <a:gd name="connsiteY27" fmla="*/ 678085 h 2986134"/>
              <a:gd name="connsiteX28" fmla="*/ 543451 w 1948993"/>
              <a:gd name="connsiteY28" fmla="*/ 1005788 h 2986134"/>
              <a:gd name="connsiteX29" fmla="*/ 545925 w 1948993"/>
              <a:gd name="connsiteY29" fmla="*/ 1049853 h 2986134"/>
              <a:gd name="connsiteX30" fmla="*/ 964663 w 1948993"/>
              <a:gd name="connsiteY30" fmla="*/ 813397 h 2986134"/>
              <a:gd name="connsiteX31" fmla="*/ 1457057 w 1948993"/>
              <a:gd name="connsiteY31" fmla="*/ 701311 h 2986134"/>
              <a:gd name="connsiteX32" fmla="*/ 1469659 w 1948993"/>
              <a:gd name="connsiteY32" fmla="*/ 708401 h 2986134"/>
              <a:gd name="connsiteX0" fmla="*/ 1478361 w 1957695"/>
              <a:gd name="connsiteY0" fmla="*/ 708401 h 2986134"/>
              <a:gd name="connsiteX1" fmla="*/ 1415768 w 1957695"/>
              <a:gd name="connsiteY1" fmla="*/ 919813 h 2986134"/>
              <a:gd name="connsiteX2" fmla="*/ 1194565 w 1957695"/>
              <a:gd name="connsiteY2" fmla="*/ 1213129 h 2986134"/>
              <a:gd name="connsiteX3" fmla="*/ 913684 w 1957695"/>
              <a:gd name="connsiteY3" fmla="*/ 1450576 h 2986134"/>
              <a:gd name="connsiteX4" fmla="*/ 571423 w 1957695"/>
              <a:gd name="connsiteY4" fmla="*/ 1632245 h 2986134"/>
              <a:gd name="connsiteX5" fmla="*/ 741771 w 1957695"/>
              <a:gd name="connsiteY5" fmla="*/ 1653421 h 2986134"/>
              <a:gd name="connsiteX6" fmla="*/ 1279385 w 1957695"/>
              <a:gd name="connsiteY6" fmla="*/ 1655250 h 2986134"/>
              <a:gd name="connsiteX7" fmla="*/ 1679477 w 1957695"/>
              <a:gd name="connsiteY7" fmla="*/ 1749816 h 2986134"/>
              <a:gd name="connsiteX8" fmla="*/ 1936766 w 1957695"/>
              <a:gd name="connsiteY8" fmla="*/ 1866208 h 2986134"/>
              <a:gd name="connsiteX9" fmla="*/ 1910640 w 1957695"/>
              <a:gd name="connsiteY9" fmla="*/ 1943962 h 2986134"/>
              <a:gd name="connsiteX10" fmla="*/ 1657653 w 1957695"/>
              <a:gd name="connsiteY10" fmla="*/ 2106263 h 2986134"/>
              <a:gd name="connsiteX11" fmla="*/ 1257561 w 1957695"/>
              <a:gd name="connsiteY11" fmla="*/ 2208104 h 2986134"/>
              <a:gd name="connsiteX12" fmla="*/ 940246 w 1957695"/>
              <a:gd name="connsiteY12" fmla="*/ 2195250 h 2986134"/>
              <a:gd name="connsiteX13" fmla="*/ 583154 w 1957695"/>
              <a:gd name="connsiteY13" fmla="*/ 2089164 h 2986134"/>
              <a:gd name="connsiteX14" fmla="*/ 326360 w 1957695"/>
              <a:gd name="connsiteY14" fmla="*/ 1949541 h 2986134"/>
              <a:gd name="connsiteX15" fmla="*/ 296633 w 1957695"/>
              <a:gd name="connsiteY15" fmla="*/ 2002232 h 2986134"/>
              <a:gd name="connsiteX16" fmla="*/ 345595 w 1957695"/>
              <a:gd name="connsiteY16" fmla="*/ 2395326 h 2986134"/>
              <a:gd name="connsiteX17" fmla="*/ 430910 w 1957695"/>
              <a:gd name="connsiteY17" fmla="*/ 2772335 h 2986134"/>
              <a:gd name="connsiteX18" fmla="*/ 469694 w 1957695"/>
              <a:gd name="connsiteY18" fmla="*/ 2891702 h 2986134"/>
              <a:gd name="connsiteX19" fmla="*/ 251274 w 1957695"/>
              <a:gd name="connsiteY19" fmla="*/ 2986134 h 2986134"/>
              <a:gd name="connsiteX20" fmla="*/ 81469 w 1957695"/>
              <a:gd name="connsiteY20" fmla="*/ 2352917 h 2986134"/>
              <a:gd name="connsiteX21" fmla="*/ 119 w 1957695"/>
              <a:gd name="connsiteY21" fmla="*/ 1728351 h 2986134"/>
              <a:gd name="connsiteX22" fmla="*/ 110318 w 1957695"/>
              <a:gd name="connsiteY22" fmla="*/ 904785 h 2986134"/>
              <a:gd name="connsiteX23" fmla="*/ 282789 w 1957695"/>
              <a:gd name="connsiteY23" fmla="*/ 433148 h 2986134"/>
              <a:gd name="connsiteX24" fmla="*/ 448296 w 1957695"/>
              <a:gd name="connsiteY24" fmla="*/ 172515 h 2986134"/>
              <a:gd name="connsiteX25" fmla="*/ 617147 w 1957695"/>
              <a:gd name="connsiteY25" fmla="*/ 0 h 2986134"/>
              <a:gd name="connsiteX26" fmla="*/ 736369 w 1957695"/>
              <a:gd name="connsiteY26" fmla="*/ 332056 h 2986134"/>
              <a:gd name="connsiteX27" fmla="*/ 729255 w 1957695"/>
              <a:gd name="connsiteY27" fmla="*/ 678085 h 2986134"/>
              <a:gd name="connsiteX28" fmla="*/ 552153 w 1957695"/>
              <a:gd name="connsiteY28" fmla="*/ 1005788 h 2986134"/>
              <a:gd name="connsiteX29" fmla="*/ 554627 w 1957695"/>
              <a:gd name="connsiteY29" fmla="*/ 1049853 h 2986134"/>
              <a:gd name="connsiteX30" fmla="*/ 973365 w 1957695"/>
              <a:gd name="connsiteY30" fmla="*/ 813397 h 2986134"/>
              <a:gd name="connsiteX31" fmla="*/ 1465759 w 1957695"/>
              <a:gd name="connsiteY31" fmla="*/ 701311 h 2986134"/>
              <a:gd name="connsiteX32" fmla="*/ 1478361 w 1957695"/>
              <a:gd name="connsiteY32" fmla="*/ 708401 h 2986134"/>
              <a:gd name="connsiteX0" fmla="*/ 1478428 w 1957762"/>
              <a:gd name="connsiteY0" fmla="*/ 708401 h 2986134"/>
              <a:gd name="connsiteX1" fmla="*/ 1415835 w 1957762"/>
              <a:gd name="connsiteY1" fmla="*/ 919813 h 2986134"/>
              <a:gd name="connsiteX2" fmla="*/ 1194632 w 1957762"/>
              <a:gd name="connsiteY2" fmla="*/ 1213129 h 2986134"/>
              <a:gd name="connsiteX3" fmla="*/ 913751 w 1957762"/>
              <a:gd name="connsiteY3" fmla="*/ 1450576 h 2986134"/>
              <a:gd name="connsiteX4" fmla="*/ 571490 w 1957762"/>
              <a:gd name="connsiteY4" fmla="*/ 1632245 h 2986134"/>
              <a:gd name="connsiteX5" fmla="*/ 741838 w 1957762"/>
              <a:gd name="connsiteY5" fmla="*/ 1653421 h 2986134"/>
              <a:gd name="connsiteX6" fmla="*/ 1279452 w 1957762"/>
              <a:gd name="connsiteY6" fmla="*/ 1655250 h 2986134"/>
              <a:gd name="connsiteX7" fmla="*/ 1679544 w 1957762"/>
              <a:gd name="connsiteY7" fmla="*/ 1749816 h 2986134"/>
              <a:gd name="connsiteX8" fmla="*/ 1936833 w 1957762"/>
              <a:gd name="connsiteY8" fmla="*/ 1866208 h 2986134"/>
              <a:gd name="connsiteX9" fmla="*/ 1910707 w 1957762"/>
              <a:gd name="connsiteY9" fmla="*/ 1943962 h 2986134"/>
              <a:gd name="connsiteX10" fmla="*/ 1657720 w 1957762"/>
              <a:gd name="connsiteY10" fmla="*/ 2106263 h 2986134"/>
              <a:gd name="connsiteX11" fmla="*/ 1257628 w 1957762"/>
              <a:gd name="connsiteY11" fmla="*/ 2208104 h 2986134"/>
              <a:gd name="connsiteX12" fmla="*/ 940313 w 1957762"/>
              <a:gd name="connsiteY12" fmla="*/ 2195250 h 2986134"/>
              <a:gd name="connsiteX13" fmla="*/ 583221 w 1957762"/>
              <a:gd name="connsiteY13" fmla="*/ 2089164 h 2986134"/>
              <a:gd name="connsiteX14" fmla="*/ 326427 w 1957762"/>
              <a:gd name="connsiteY14" fmla="*/ 1949541 h 2986134"/>
              <a:gd name="connsiteX15" fmla="*/ 296700 w 1957762"/>
              <a:gd name="connsiteY15" fmla="*/ 2002232 h 2986134"/>
              <a:gd name="connsiteX16" fmla="*/ 345662 w 1957762"/>
              <a:gd name="connsiteY16" fmla="*/ 2395326 h 2986134"/>
              <a:gd name="connsiteX17" fmla="*/ 430977 w 1957762"/>
              <a:gd name="connsiteY17" fmla="*/ 2772335 h 2986134"/>
              <a:gd name="connsiteX18" fmla="*/ 469761 w 1957762"/>
              <a:gd name="connsiteY18" fmla="*/ 2891702 h 2986134"/>
              <a:gd name="connsiteX19" fmla="*/ 251341 w 1957762"/>
              <a:gd name="connsiteY19" fmla="*/ 2986134 h 2986134"/>
              <a:gd name="connsiteX20" fmla="*/ 65336 w 1957762"/>
              <a:gd name="connsiteY20" fmla="*/ 2357104 h 2986134"/>
              <a:gd name="connsiteX21" fmla="*/ 186 w 1957762"/>
              <a:gd name="connsiteY21" fmla="*/ 1728351 h 2986134"/>
              <a:gd name="connsiteX22" fmla="*/ 110385 w 1957762"/>
              <a:gd name="connsiteY22" fmla="*/ 904785 h 2986134"/>
              <a:gd name="connsiteX23" fmla="*/ 282856 w 1957762"/>
              <a:gd name="connsiteY23" fmla="*/ 433148 h 2986134"/>
              <a:gd name="connsiteX24" fmla="*/ 448363 w 1957762"/>
              <a:gd name="connsiteY24" fmla="*/ 172515 h 2986134"/>
              <a:gd name="connsiteX25" fmla="*/ 617214 w 1957762"/>
              <a:gd name="connsiteY25" fmla="*/ 0 h 2986134"/>
              <a:gd name="connsiteX26" fmla="*/ 736436 w 1957762"/>
              <a:gd name="connsiteY26" fmla="*/ 332056 h 2986134"/>
              <a:gd name="connsiteX27" fmla="*/ 729322 w 1957762"/>
              <a:gd name="connsiteY27" fmla="*/ 678085 h 2986134"/>
              <a:gd name="connsiteX28" fmla="*/ 552220 w 1957762"/>
              <a:gd name="connsiteY28" fmla="*/ 1005788 h 2986134"/>
              <a:gd name="connsiteX29" fmla="*/ 554694 w 1957762"/>
              <a:gd name="connsiteY29" fmla="*/ 1049853 h 2986134"/>
              <a:gd name="connsiteX30" fmla="*/ 973432 w 1957762"/>
              <a:gd name="connsiteY30" fmla="*/ 813397 h 2986134"/>
              <a:gd name="connsiteX31" fmla="*/ 1465826 w 1957762"/>
              <a:gd name="connsiteY31" fmla="*/ 701311 h 2986134"/>
              <a:gd name="connsiteX32" fmla="*/ 1478428 w 1957762"/>
              <a:gd name="connsiteY32" fmla="*/ 708401 h 2986134"/>
              <a:gd name="connsiteX0" fmla="*/ 1478428 w 1957762"/>
              <a:gd name="connsiteY0" fmla="*/ 708401 h 2986134"/>
              <a:gd name="connsiteX1" fmla="*/ 1415835 w 1957762"/>
              <a:gd name="connsiteY1" fmla="*/ 919813 h 2986134"/>
              <a:gd name="connsiteX2" fmla="*/ 1194632 w 1957762"/>
              <a:gd name="connsiteY2" fmla="*/ 1213129 h 2986134"/>
              <a:gd name="connsiteX3" fmla="*/ 913751 w 1957762"/>
              <a:gd name="connsiteY3" fmla="*/ 1450576 h 2986134"/>
              <a:gd name="connsiteX4" fmla="*/ 571490 w 1957762"/>
              <a:gd name="connsiteY4" fmla="*/ 1632245 h 2986134"/>
              <a:gd name="connsiteX5" fmla="*/ 741838 w 1957762"/>
              <a:gd name="connsiteY5" fmla="*/ 1653421 h 2986134"/>
              <a:gd name="connsiteX6" fmla="*/ 1279452 w 1957762"/>
              <a:gd name="connsiteY6" fmla="*/ 1655250 h 2986134"/>
              <a:gd name="connsiteX7" fmla="*/ 1679544 w 1957762"/>
              <a:gd name="connsiteY7" fmla="*/ 1749816 h 2986134"/>
              <a:gd name="connsiteX8" fmla="*/ 1936833 w 1957762"/>
              <a:gd name="connsiteY8" fmla="*/ 1866208 h 2986134"/>
              <a:gd name="connsiteX9" fmla="*/ 1910707 w 1957762"/>
              <a:gd name="connsiteY9" fmla="*/ 1943962 h 2986134"/>
              <a:gd name="connsiteX10" fmla="*/ 1657720 w 1957762"/>
              <a:gd name="connsiteY10" fmla="*/ 2106263 h 2986134"/>
              <a:gd name="connsiteX11" fmla="*/ 1257628 w 1957762"/>
              <a:gd name="connsiteY11" fmla="*/ 2208104 h 2986134"/>
              <a:gd name="connsiteX12" fmla="*/ 940313 w 1957762"/>
              <a:gd name="connsiteY12" fmla="*/ 2195250 h 2986134"/>
              <a:gd name="connsiteX13" fmla="*/ 583221 w 1957762"/>
              <a:gd name="connsiteY13" fmla="*/ 2089164 h 2986134"/>
              <a:gd name="connsiteX14" fmla="*/ 326427 w 1957762"/>
              <a:gd name="connsiteY14" fmla="*/ 1949541 h 2986134"/>
              <a:gd name="connsiteX15" fmla="*/ 296700 w 1957762"/>
              <a:gd name="connsiteY15" fmla="*/ 2002232 h 2986134"/>
              <a:gd name="connsiteX16" fmla="*/ 345662 w 1957762"/>
              <a:gd name="connsiteY16" fmla="*/ 2395326 h 2986134"/>
              <a:gd name="connsiteX17" fmla="*/ 476134 w 1957762"/>
              <a:gd name="connsiteY17" fmla="*/ 2797888 h 2986134"/>
              <a:gd name="connsiteX18" fmla="*/ 469761 w 1957762"/>
              <a:gd name="connsiteY18" fmla="*/ 2891702 h 2986134"/>
              <a:gd name="connsiteX19" fmla="*/ 251341 w 1957762"/>
              <a:gd name="connsiteY19" fmla="*/ 2986134 h 2986134"/>
              <a:gd name="connsiteX20" fmla="*/ 65336 w 1957762"/>
              <a:gd name="connsiteY20" fmla="*/ 2357104 h 2986134"/>
              <a:gd name="connsiteX21" fmla="*/ 186 w 1957762"/>
              <a:gd name="connsiteY21" fmla="*/ 1728351 h 2986134"/>
              <a:gd name="connsiteX22" fmla="*/ 110385 w 1957762"/>
              <a:gd name="connsiteY22" fmla="*/ 904785 h 2986134"/>
              <a:gd name="connsiteX23" fmla="*/ 282856 w 1957762"/>
              <a:gd name="connsiteY23" fmla="*/ 433148 h 2986134"/>
              <a:gd name="connsiteX24" fmla="*/ 448363 w 1957762"/>
              <a:gd name="connsiteY24" fmla="*/ 172515 h 2986134"/>
              <a:gd name="connsiteX25" fmla="*/ 617214 w 1957762"/>
              <a:gd name="connsiteY25" fmla="*/ 0 h 2986134"/>
              <a:gd name="connsiteX26" fmla="*/ 736436 w 1957762"/>
              <a:gd name="connsiteY26" fmla="*/ 332056 h 2986134"/>
              <a:gd name="connsiteX27" fmla="*/ 729322 w 1957762"/>
              <a:gd name="connsiteY27" fmla="*/ 678085 h 2986134"/>
              <a:gd name="connsiteX28" fmla="*/ 552220 w 1957762"/>
              <a:gd name="connsiteY28" fmla="*/ 1005788 h 2986134"/>
              <a:gd name="connsiteX29" fmla="*/ 554694 w 1957762"/>
              <a:gd name="connsiteY29" fmla="*/ 1049853 h 2986134"/>
              <a:gd name="connsiteX30" fmla="*/ 973432 w 1957762"/>
              <a:gd name="connsiteY30" fmla="*/ 813397 h 2986134"/>
              <a:gd name="connsiteX31" fmla="*/ 1465826 w 1957762"/>
              <a:gd name="connsiteY31" fmla="*/ 701311 h 2986134"/>
              <a:gd name="connsiteX32" fmla="*/ 1478428 w 1957762"/>
              <a:gd name="connsiteY32" fmla="*/ 708401 h 2986134"/>
              <a:gd name="connsiteX0" fmla="*/ 1478428 w 1957762"/>
              <a:gd name="connsiteY0" fmla="*/ 708401 h 2986134"/>
              <a:gd name="connsiteX1" fmla="*/ 1415835 w 1957762"/>
              <a:gd name="connsiteY1" fmla="*/ 919813 h 2986134"/>
              <a:gd name="connsiteX2" fmla="*/ 1194632 w 1957762"/>
              <a:gd name="connsiteY2" fmla="*/ 1213129 h 2986134"/>
              <a:gd name="connsiteX3" fmla="*/ 913751 w 1957762"/>
              <a:gd name="connsiteY3" fmla="*/ 1450576 h 2986134"/>
              <a:gd name="connsiteX4" fmla="*/ 571490 w 1957762"/>
              <a:gd name="connsiteY4" fmla="*/ 1632245 h 2986134"/>
              <a:gd name="connsiteX5" fmla="*/ 741838 w 1957762"/>
              <a:gd name="connsiteY5" fmla="*/ 1653421 h 2986134"/>
              <a:gd name="connsiteX6" fmla="*/ 1279452 w 1957762"/>
              <a:gd name="connsiteY6" fmla="*/ 1655250 h 2986134"/>
              <a:gd name="connsiteX7" fmla="*/ 1679544 w 1957762"/>
              <a:gd name="connsiteY7" fmla="*/ 1749816 h 2986134"/>
              <a:gd name="connsiteX8" fmla="*/ 1936833 w 1957762"/>
              <a:gd name="connsiteY8" fmla="*/ 1866208 h 2986134"/>
              <a:gd name="connsiteX9" fmla="*/ 1910707 w 1957762"/>
              <a:gd name="connsiteY9" fmla="*/ 1943962 h 2986134"/>
              <a:gd name="connsiteX10" fmla="*/ 1657720 w 1957762"/>
              <a:gd name="connsiteY10" fmla="*/ 2106263 h 2986134"/>
              <a:gd name="connsiteX11" fmla="*/ 1257628 w 1957762"/>
              <a:gd name="connsiteY11" fmla="*/ 2208104 h 2986134"/>
              <a:gd name="connsiteX12" fmla="*/ 940313 w 1957762"/>
              <a:gd name="connsiteY12" fmla="*/ 2195250 h 2986134"/>
              <a:gd name="connsiteX13" fmla="*/ 583221 w 1957762"/>
              <a:gd name="connsiteY13" fmla="*/ 2089164 h 2986134"/>
              <a:gd name="connsiteX14" fmla="*/ 326427 w 1957762"/>
              <a:gd name="connsiteY14" fmla="*/ 1949541 h 2986134"/>
              <a:gd name="connsiteX15" fmla="*/ 296700 w 1957762"/>
              <a:gd name="connsiteY15" fmla="*/ 2002232 h 2986134"/>
              <a:gd name="connsiteX16" fmla="*/ 363154 w 1957762"/>
              <a:gd name="connsiteY16" fmla="*/ 2404366 h 2986134"/>
              <a:gd name="connsiteX17" fmla="*/ 476134 w 1957762"/>
              <a:gd name="connsiteY17" fmla="*/ 2797888 h 2986134"/>
              <a:gd name="connsiteX18" fmla="*/ 469761 w 1957762"/>
              <a:gd name="connsiteY18" fmla="*/ 2891702 h 2986134"/>
              <a:gd name="connsiteX19" fmla="*/ 251341 w 1957762"/>
              <a:gd name="connsiteY19" fmla="*/ 2986134 h 2986134"/>
              <a:gd name="connsiteX20" fmla="*/ 65336 w 1957762"/>
              <a:gd name="connsiteY20" fmla="*/ 2357104 h 2986134"/>
              <a:gd name="connsiteX21" fmla="*/ 186 w 1957762"/>
              <a:gd name="connsiteY21" fmla="*/ 1728351 h 2986134"/>
              <a:gd name="connsiteX22" fmla="*/ 110385 w 1957762"/>
              <a:gd name="connsiteY22" fmla="*/ 904785 h 2986134"/>
              <a:gd name="connsiteX23" fmla="*/ 282856 w 1957762"/>
              <a:gd name="connsiteY23" fmla="*/ 433148 h 2986134"/>
              <a:gd name="connsiteX24" fmla="*/ 448363 w 1957762"/>
              <a:gd name="connsiteY24" fmla="*/ 172515 h 2986134"/>
              <a:gd name="connsiteX25" fmla="*/ 617214 w 1957762"/>
              <a:gd name="connsiteY25" fmla="*/ 0 h 2986134"/>
              <a:gd name="connsiteX26" fmla="*/ 736436 w 1957762"/>
              <a:gd name="connsiteY26" fmla="*/ 332056 h 2986134"/>
              <a:gd name="connsiteX27" fmla="*/ 729322 w 1957762"/>
              <a:gd name="connsiteY27" fmla="*/ 678085 h 2986134"/>
              <a:gd name="connsiteX28" fmla="*/ 552220 w 1957762"/>
              <a:gd name="connsiteY28" fmla="*/ 1005788 h 2986134"/>
              <a:gd name="connsiteX29" fmla="*/ 554694 w 1957762"/>
              <a:gd name="connsiteY29" fmla="*/ 1049853 h 2986134"/>
              <a:gd name="connsiteX30" fmla="*/ 973432 w 1957762"/>
              <a:gd name="connsiteY30" fmla="*/ 813397 h 2986134"/>
              <a:gd name="connsiteX31" fmla="*/ 1465826 w 1957762"/>
              <a:gd name="connsiteY31" fmla="*/ 701311 h 2986134"/>
              <a:gd name="connsiteX32" fmla="*/ 1478428 w 1957762"/>
              <a:gd name="connsiteY32" fmla="*/ 708401 h 2986134"/>
              <a:gd name="connsiteX0" fmla="*/ 1478428 w 1957762"/>
              <a:gd name="connsiteY0" fmla="*/ 708401 h 2986134"/>
              <a:gd name="connsiteX1" fmla="*/ 1415835 w 1957762"/>
              <a:gd name="connsiteY1" fmla="*/ 919813 h 2986134"/>
              <a:gd name="connsiteX2" fmla="*/ 1194632 w 1957762"/>
              <a:gd name="connsiteY2" fmla="*/ 1213129 h 2986134"/>
              <a:gd name="connsiteX3" fmla="*/ 913751 w 1957762"/>
              <a:gd name="connsiteY3" fmla="*/ 1450576 h 2986134"/>
              <a:gd name="connsiteX4" fmla="*/ 571490 w 1957762"/>
              <a:gd name="connsiteY4" fmla="*/ 1632245 h 2986134"/>
              <a:gd name="connsiteX5" fmla="*/ 741838 w 1957762"/>
              <a:gd name="connsiteY5" fmla="*/ 1653421 h 2986134"/>
              <a:gd name="connsiteX6" fmla="*/ 1279452 w 1957762"/>
              <a:gd name="connsiteY6" fmla="*/ 1655250 h 2986134"/>
              <a:gd name="connsiteX7" fmla="*/ 1679544 w 1957762"/>
              <a:gd name="connsiteY7" fmla="*/ 1749816 h 2986134"/>
              <a:gd name="connsiteX8" fmla="*/ 1936833 w 1957762"/>
              <a:gd name="connsiteY8" fmla="*/ 1866208 h 2986134"/>
              <a:gd name="connsiteX9" fmla="*/ 1910707 w 1957762"/>
              <a:gd name="connsiteY9" fmla="*/ 1943962 h 2986134"/>
              <a:gd name="connsiteX10" fmla="*/ 1657720 w 1957762"/>
              <a:gd name="connsiteY10" fmla="*/ 2106263 h 2986134"/>
              <a:gd name="connsiteX11" fmla="*/ 1257628 w 1957762"/>
              <a:gd name="connsiteY11" fmla="*/ 2208104 h 2986134"/>
              <a:gd name="connsiteX12" fmla="*/ 940313 w 1957762"/>
              <a:gd name="connsiteY12" fmla="*/ 2195250 h 2986134"/>
              <a:gd name="connsiteX13" fmla="*/ 583221 w 1957762"/>
              <a:gd name="connsiteY13" fmla="*/ 2089164 h 2986134"/>
              <a:gd name="connsiteX14" fmla="*/ 326427 w 1957762"/>
              <a:gd name="connsiteY14" fmla="*/ 1949541 h 2986134"/>
              <a:gd name="connsiteX15" fmla="*/ 296700 w 1957762"/>
              <a:gd name="connsiteY15" fmla="*/ 2002232 h 2986134"/>
              <a:gd name="connsiteX16" fmla="*/ 363154 w 1957762"/>
              <a:gd name="connsiteY16" fmla="*/ 2404366 h 2986134"/>
              <a:gd name="connsiteX17" fmla="*/ 476134 w 1957762"/>
              <a:gd name="connsiteY17" fmla="*/ 2797888 h 2986134"/>
              <a:gd name="connsiteX18" fmla="*/ 469761 w 1957762"/>
              <a:gd name="connsiteY18" fmla="*/ 2891702 h 2986134"/>
              <a:gd name="connsiteX19" fmla="*/ 251341 w 1957762"/>
              <a:gd name="connsiteY19" fmla="*/ 2986134 h 2986134"/>
              <a:gd name="connsiteX20" fmla="*/ 65336 w 1957762"/>
              <a:gd name="connsiteY20" fmla="*/ 2357104 h 2986134"/>
              <a:gd name="connsiteX21" fmla="*/ 186 w 1957762"/>
              <a:gd name="connsiteY21" fmla="*/ 1728351 h 2986134"/>
              <a:gd name="connsiteX22" fmla="*/ 282856 w 1957762"/>
              <a:gd name="connsiteY22" fmla="*/ 433148 h 2986134"/>
              <a:gd name="connsiteX23" fmla="*/ 448363 w 1957762"/>
              <a:gd name="connsiteY23" fmla="*/ 172515 h 2986134"/>
              <a:gd name="connsiteX24" fmla="*/ 617214 w 1957762"/>
              <a:gd name="connsiteY24" fmla="*/ 0 h 2986134"/>
              <a:gd name="connsiteX25" fmla="*/ 736436 w 1957762"/>
              <a:gd name="connsiteY25" fmla="*/ 332056 h 2986134"/>
              <a:gd name="connsiteX26" fmla="*/ 729322 w 1957762"/>
              <a:gd name="connsiteY26" fmla="*/ 678085 h 2986134"/>
              <a:gd name="connsiteX27" fmla="*/ 552220 w 1957762"/>
              <a:gd name="connsiteY27" fmla="*/ 1005788 h 2986134"/>
              <a:gd name="connsiteX28" fmla="*/ 554694 w 1957762"/>
              <a:gd name="connsiteY28" fmla="*/ 1049853 h 2986134"/>
              <a:gd name="connsiteX29" fmla="*/ 973432 w 1957762"/>
              <a:gd name="connsiteY29" fmla="*/ 813397 h 2986134"/>
              <a:gd name="connsiteX30" fmla="*/ 1465826 w 1957762"/>
              <a:gd name="connsiteY30" fmla="*/ 701311 h 2986134"/>
              <a:gd name="connsiteX31" fmla="*/ 1478428 w 1957762"/>
              <a:gd name="connsiteY31" fmla="*/ 708401 h 2986134"/>
              <a:gd name="connsiteX0" fmla="*/ 1478428 w 1957762"/>
              <a:gd name="connsiteY0" fmla="*/ 708401 h 2986134"/>
              <a:gd name="connsiteX1" fmla="*/ 1415835 w 1957762"/>
              <a:gd name="connsiteY1" fmla="*/ 919813 h 2986134"/>
              <a:gd name="connsiteX2" fmla="*/ 1194632 w 1957762"/>
              <a:gd name="connsiteY2" fmla="*/ 1213129 h 2986134"/>
              <a:gd name="connsiteX3" fmla="*/ 913751 w 1957762"/>
              <a:gd name="connsiteY3" fmla="*/ 1450576 h 2986134"/>
              <a:gd name="connsiteX4" fmla="*/ 571490 w 1957762"/>
              <a:gd name="connsiteY4" fmla="*/ 1632245 h 2986134"/>
              <a:gd name="connsiteX5" fmla="*/ 741838 w 1957762"/>
              <a:gd name="connsiteY5" fmla="*/ 1653421 h 2986134"/>
              <a:gd name="connsiteX6" fmla="*/ 1279452 w 1957762"/>
              <a:gd name="connsiteY6" fmla="*/ 1655250 h 2986134"/>
              <a:gd name="connsiteX7" fmla="*/ 1679544 w 1957762"/>
              <a:gd name="connsiteY7" fmla="*/ 1749816 h 2986134"/>
              <a:gd name="connsiteX8" fmla="*/ 1936833 w 1957762"/>
              <a:gd name="connsiteY8" fmla="*/ 1866208 h 2986134"/>
              <a:gd name="connsiteX9" fmla="*/ 1910707 w 1957762"/>
              <a:gd name="connsiteY9" fmla="*/ 1943962 h 2986134"/>
              <a:gd name="connsiteX10" fmla="*/ 1657720 w 1957762"/>
              <a:gd name="connsiteY10" fmla="*/ 2106263 h 2986134"/>
              <a:gd name="connsiteX11" fmla="*/ 1257628 w 1957762"/>
              <a:gd name="connsiteY11" fmla="*/ 2208104 h 2986134"/>
              <a:gd name="connsiteX12" fmla="*/ 940313 w 1957762"/>
              <a:gd name="connsiteY12" fmla="*/ 2195250 h 2986134"/>
              <a:gd name="connsiteX13" fmla="*/ 583221 w 1957762"/>
              <a:gd name="connsiteY13" fmla="*/ 2089164 h 2986134"/>
              <a:gd name="connsiteX14" fmla="*/ 326427 w 1957762"/>
              <a:gd name="connsiteY14" fmla="*/ 1949541 h 2986134"/>
              <a:gd name="connsiteX15" fmla="*/ 296700 w 1957762"/>
              <a:gd name="connsiteY15" fmla="*/ 2002232 h 2986134"/>
              <a:gd name="connsiteX16" fmla="*/ 363154 w 1957762"/>
              <a:gd name="connsiteY16" fmla="*/ 2404366 h 2986134"/>
              <a:gd name="connsiteX17" fmla="*/ 476134 w 1957762"/>
              <a:gd name="connsiteY17" fmla="*/ 2797888 h 2986134"/>
              <a:gd name="connsiteX18" fmla="*/ 469761 w 1957762"/>
              <a:gd name="connsiteY18" fmla="*/ 2891702 h 2986134"/>
              <a:gd name="connsiteX19" fmla="*/ 251341 w 1957762"/>
              <a:gd name="connsiteY19" fmla="*/ 2986134 h 2986134"/>
              <a:gd name="connsiteX20" fmla="*/ 65336 w 1957762"/>
              <a:gd name="connsiteY20" fmla="*/ 2357104 h 2986134"/>
              <a:gd name="connsiteX21" fmla="*/ 186 w 1957762"/>
              <a:gd name="connsiteY21" fmla="*/ 1728351 h 2986134"/>
              <a:gd name="connsiteX22" fmla="*/ 206473 w 1957762"/>
              <a:gd name="connsiteY22" fmla="*/ 548072 h 2986134"/>
              <a:gd name="connsiteX23" fmla="*/ 448363 w 1957762"/>
              <a:gd name="connsiteY23" fmla="*/ 172515 h 2986134"/>
              <a:gd name="connsiteX24" fmla="*/ 617214 w 1957762"/>
              <a:gd name="connsiteY24" fmla="*/ 0 h 2986134"/>
              <a:gd name="connsiteX25" fmla="*/ 736436 w 1957762"/>
              <a:gd name="connsiteY25" fmla="*/ 332056 h 2986134"/>
              <a:gd name="connsiteX26" fmla="*/ 729322 w 1957762"/>
              <a:gd name="connsiteY26" fmla="*/ 678085 h 2986134"/>
              <a:gd name="connsiteX27" fmla="*/ 552220 w 1957762"/>
              <a:gd name="connsiteY27" fmla="*/ 1005788 h 2986134"/>
              <a:gd name="connsiteX28" fmla="*/ 554694 w 1957762"/>
              <a:gd name="connsiteY28" fmla="*/ 1049853 h 2986134"/>
              <a:gd name="connsiteX29" fmla="*/ 973432 w 1957762"/>
              <a:gd name="connsiteY29" fmla="*/ 813397 h 2986134"/>
              <a:gd name="connsiteX30" fmla="*/ 1465826 w 1957762"/>
              <a:gd name="connsiteY30" fmla="*/ 701311 h 2986134"/>
              <a:gd name="connsiteX31" fmla="*/ 1478428 w 1957762"/>
              <a:gd name="connsiteY31" fmla="*/ 708401 h 2986134"/>
              <a:gd name="connsiteX0" fmla="*/ 1478428 w 1957762"/>
              <a:gd name="connsiteY0" fmla="*/ 708401 h 2986134"/>
              <a:gd name="connsiteX1" fmla="*/ 1415835 w 1957762"/>
              <a:gd name="connsiteY1" fmla="*/ 919813 h 2986134"/>
              <a:gd name="connsiteX2" fmla="*/ 1194632 w 1957762"/>
              <a:gd name="connsiteY2" fmla="*/ 1213129 h 2986134"/>
              <a:gd name="connsiteX3" fmla="*/ 913751 w 1957762"/>
              <a:gd name="connsiteY3" fmla="*/ 1450576 h 2986134"/>
              <a:gd name="connsiteX4" fmla="*/ 571490 w 1957762"/>
              <a:gd name="connsiteY4" fmla="*/ 1632245 h 2986134"/>
              <a:gd name="connsiteX5" fmla="*/ 741838 w 1957762"/>
              <a:gd name="connsiteY5" fmla="*/ 1653421 h 2986134"/>
              <a:gd name="connsiteX6" fmla="*/ 1279452 w 1957762"/>
              <a:gd name="connsiteY6" fmla="*/ 1655250 h 2986134"/>
              <a:gd name="connsiteX7" fmla="*/ 1679544 w 1957762"/>
              <a:gd name="connsiteY7" fmla="*/ 1749816 h 2986134"/>
              <a:gd name="connsiteX8" fmla="*/ 1936833 w 1957762"/>
              <a:gd name="connsiteY8" fmla="*/ 1866208 h 2986134"/>
              <a:gd name="connsiteX9" fmla="*/ 1910707 w 1957762"/>
              <a:gd name="connsiteY9" fmla="*/ 1943962 h 2986134"/>
              <a:gd name="connsiteX10" fmla="*/ 1657720 w 1957762"/>
              <a:gd name="connsiteY10" fmla="*/ 2106263 h 2986134"/>
              <a:gd name="connsiteX11" fmla="*/ 1257628 w 1957762"/>
              <a:gd name="connsiteY11" fmla="*/ 2208104 h 2986134"/>
              <a:gd name="connsiteX12" fmla="*/ 940313 w 1957762"/>
              <a:gd name="connsiteY12" fmla="*/ 2195250 h 2986134"/>
              <a:gd name="connsiteX13" fmla="*/ 583221 w 1957762"/>
              <a:gd name="connsiteY13" fmla="*/ 2089164 h 2986134"/>
              <a:gd name="connsiteX14" fmla="*/ 326427 w 1957762"/>
              <a:gd name="connsiteY14" fmla="*/ 1949541 h 2986134"/>
              <a:gd name="connsiteX15" fmla="*/ 296700 w 1957762"/>
              <a:gd name="connsiteY15" fmla="*/ 2002232 h 2986134"/>
              <a:gd name="connsiteX16" fmla="*/ 363154 w 1957762"/>
              <a:gd name="connsiteY16" fmla="*/ 2404366 h 2986134"/>
              <a:gd name="connsiteX17" fmla="*/ 476134 w 1957762"/>
              <a:gd name="connsiteY17" fmla="*/ 2797888 h 2986134"/>
              <a:gd name="connsiteX18" fmla="*/ 469761 w 1957762"/>
              <a:gd name="connsiteY18" fmla="*/ 2891702 h 2986134"/>
              <a:gd name="connsiteX19" fmla="*/ 251341 w 1957762"/>
              <a:gd name="connsiteY19" fmla="*/ 2986134 h 2986134"/>
              <a:gd name="connsiteX20" fmla="*/ 65336 w 1957762"/>
              <a:gd name="connsiteY20" fmla="*/ 2357104 h 2986134"/>
              <a:gd name="connsiteX21" fmla="*/ 186 w 1957762"/>
              <a:gd name="connsiteY21" fmla="*/ 1728351 h 2986134"/>
              <a:gd name="connsiteX22" fmla="*/ 153686 w 1957762"/>
              <a:gd name="connsiteY22" fmla="*/ 654505 h 2986134"/>
              <a:gd name="connsiteX23" fmla="*/ 448363 w 1957762"/>
              <a:gd name="connsiteY23" fmla="*/ 172515 h 2986134"/>
              <a:gd name="connsiteX24" fmla="*/ 617214 w 1957762"/>
              <a:gd name="connsiteY24" fmla="*/ 0 h 2986134"/>
              <a:gd name="connsiteX25" fmla="*/ 736436 w 1957762"/>
              <a:gd name="connsiteY25" fmla="*/ 332056 h 2986134"/>
              <a:gd name="connsiteX26" fmla="*/ 729322 w 1957762"/>
              <a:gd name="connsiteY26" fmla="*/ 678085 h 2986134"/>
              <a:gd name="connsiteX27" fmla="*/ 552220 w 1957762"/>
              <a:gd name="connsiteY27" fmla="*/ 1005788 h 2986134"/>
              <a:gd name="connsiteX28" fmla="*/ 554694 w 1957762"/>
              <a:gd name="connsiteY28" fmla="*/ 1049853 h 2986134"/>
              <a:gd name="connsiteX29" fmla="*/ 973432 w 1957762"/>
              <a:gd name="connsiteY29" fmla="*/ 813397 h 2986134"/>
              <a:gd name="connsiteX30" fmla="*/ 1465826 w 1957762"/>
              <a:gd name="connsiteY30" fmla="*/ 701311 h 2986134"/>
              <a:gd name="connsiteX31" fmla="*/ 1478428 w 1957762"/>
              <a:gd name="connsiteY31" fmla="*/ 708401 h 2986134"/>
              <a:gd name="connsiteX0" fmla="*/ 1524533 w 2003867"/>
              <a:gd name="connsiteY0" fmla="*/ 708401 h 2986134"/>
              <a:gd name="connsiteX1" fmla="*/ 1461940 w 2003867"/>
              <a:gd name="connsiteY1" fmla="*/ 919813 h 2986134"/>
              <a:gd name="connsiteX2" fmla="*/ 1240737 w 2003867"/>
              <a:gd name="connsiteY2" fmla="*/ 1213129 h 2986134"/>
              <a:gd name="connsiteX3" fmla="*/ 959856 w 2003867"/>
              <a:gd name="connsiteY3" fmla="*/ 1450576 h 2986134"/>
              <a:gd name="connsiteX4" fmla="*/ 617595 w 2003867"/>
              <a:gd name="connsiteY4" fmla="*/ 1632245 h 2986134"/>
              <a:gd name="connsiteX5" fmla="*/ 787943 w 2003867"/>
              <a:gd name="connsiteY5" fmla="*/ 1653421 h 2986134"/>
              <a:gd name="connsiteX6" fmla="*/ 1325557 w 2003867"/>
              <a:gd name="connsiteY6" fmla="*/ 1655250 h 2986134"/>
              <a:gd name="connsiteX7" fmla="*/ 1725649 w 2003867"/>
              <a:gd name="connsiteY7" fmla="*/ 1749816 h 2986134"/>
              <a:gd name="connsiteX8" fmla="*/ 1982938 w 2003867"/>
              <a:gd name="connsiteY8" fmla="*/ 1866208 h 2986134"/>
              <a:gd name="connsiteX9" fmla="*/ 1956812 w 2003867"/>
              <a:gd name="connsiteY9" fmla="*/ 1943962 h 2986134"/>
              <a:gd name="connsiteX10" fmla="*/ 1703825 w 2003867"/>
              <a:gd name="connsiteY10" fmla="*/ 2106263 h 2986134"/>
              <a:gd name="connsiteX11" fmla="*/ 1303733 w 2003867"/>
              <a:gd name="connsiteY11" fmla="*/ 2208104 h 2986134"/>
              <a:gd name="connsiteX12" fmla="*/ 986418 w 2003867"/>
              <a:gd name="connsiteY12" fmla="*/ 2195250 h 2986134"/>
              <a:gd name="connsiteX13" fmla="*/ 629326 w 2003867"/>
              <a:gd name="connsiteY13" fmla="*/ 2089164 h 2986134"/>
              <a:gd name="connsiteX14" fmla="*/ 372532 w 2003867"/>
              <a:gd name="connsiteY14" fmla="*/ 1949541 h 2986134"/>
              <a:gd name="connsiteX15" fmla="*/ 342805 w 2003867"/>
              <a:gd name="connsiteY15" fmla="*/ 2002232 h 2986134"/>
              <a:gd name="connsiteX16" fmla="*/ 409259 w 2003867"/>
              <a:gd name="connsiteY16" fmla="*/ 2404366 h 2986134"/>
              <a:gd name="connsiteX17" fmla="*/ 522239 w 2003867"/>
              <a:gd name="connsiteY17" fmla="*/ 2797888 h 2986134"/>
              <a:gd name="connsiteX18" fmla="*/ 515866 w 2003867"/>
              <a:gd name="connsiteY18" fmla="*/ 2891702 h 2986134"/>
              <a:gd name="connsiteX19" fmla="*/ 297446 w 2003867"/>
              <a:gd name="connsiteY19" fmla="*/ 2986134 h 2986134"/>
              <a:gd name="connsiteX20" fmla="*/ 111441 w 2003867"/>
              <a:gd name="connsiteY20" fmla="*/ 2357104 h 2986134"/>
              <a:gd name="connsiteX21" fmla="*/ 79 w 2003867"/>
              <a:gd name="connsiteY21" fmla="*/ 1671964 h 2986134"/>
              <a:gd name="connsiteX22" fmla="*/ 199791 w 2003867"/>
              <a:gd name="connsiteY22" fmla="*/ 654505 h 2986134"/>
              <a:gd name="connsiteX23" fmla="*/ 494468 w 2003867"/>
              <a:gd name="connsiteY23" fmla="*/ 172515 h 2986134"/>
              <a:gd name="connsiteX24" fmla="*/ 663319 w 2003867"/>
              <a:gd name="connsiteY24" fmla="*/ 0 h 2986134"/>
              <a:gd name="connsiteX25" fmla="*/ 782541 w 2003867"/>
              <a:gd name="connsiteY25" fmla="*/ 332056 h 2986134"/>
              <a:gd name="connsiteX26" fmla="*/ 775427 w 2003867"/>
              <a:gd name="connsiteY26" fmla="*/ 678085 h 2986134"/>
              <a:gd name="connsiteX27" fmla="*/ 598325 w 2003867"/>
              <a:gd name="connsiteY27" fmla="*/ 1005788 h 2986134"/>
              <a:gd name="connsiteX28" fmla="*/ 600799 w 2003867"/>
              <a:gd name="connsiteY28" fmla="*/ 1049853 h 2986134"/>
              <a:gd name="connsiteX29" fmla="*/ 1019537 w 2003867"/>
              <a:gd name="connsiteY29" fmla="*/ 813397 h 2986134"/>
              <a:gd name="connsiteX30" fmla="*/ 1511931 w 2003867"/>
              <a:gd name="connsiteY30" fmla="*/ 701311 h 2986134"/>
              <a:gd name="connsiteX31" fmla="*/ 1524533 w 2003867"/>
              <a:gd name="connsiteY31" fmla="*/ 708401 h 2986134"/>
              <a:gd name="connsiteX0" fmla="*/ 1524533 w 2003867"/>
              <a:gd name="connsiteY0" fmla="*/ 708401 h 2986134"/>
              <a:gd name="connsiteX1" fmla="*/ 1461940 w 2003867"/>
              <a:gd name="connsiteY1" fmla="*/ 919813 h 2986134"/>
              <a:gd name="connsiteX2" fmla="*/ 1240737 w 2003867"/>
              <a:gd name="connsiteY2" fmla="*/ 1213129 h 2986134"/>
              <a:gd name="connsiteX3" fmla="*/ 959856 w 2003867"/>
              <a:gd name="connsiteY3" fmla="*/ 1450576 h 2986134"/>
              <a:gd name="connsiteX4" fmla="*/ 617595 w 2003867"/>
              <a:gd name="connsiteY4" fmla="*/ 1632245 h 2986134"/>
              <a:gd name="connsiteX5" fmla="*/ 787943 w 2003867"/>
              <a:gd name="connsiteY5" fmla="*/ 1653421 h 2986134"/>
              <a:gd name="connsiteX6" fmla="*/ 1325557 w 2003867"/>
              <a:gd name="connsiteY6" fmla="*/ 1655250 h 2986134"/>
              <a:gd name="connsiteX7" fmla="*/ 1725649 w 2003867"/>
              <a:gd name="connsiteY7" fmla="*/ 1749816 h 2986134"/>
              <a:gd name="connsiteX8" fmla="*/ 1982938 w 2003867"/>
              <a:gd name="connsiteY8" fmla="*/ 1866208 h 2986134"/>
              <a:gd name="connsiteX9" fmla="*/ 1956812 w 2003867"/>
              <a:gd name="connsiteY9" fmla="*/ 1943962 h 2986134"/>
              <a:gd name="connsiteX10" fmla="*/ 1703825 w 2003867"/>
              <a:gd name="connsiteY10" fmla="*/ 2106263 h 2986134"/>
              <a:gd name="connsiteX11" fmla="*/ 1303733 w 2003867"/>
              <a:gd name="connsiteY11" fmla="*/ 2208104 h 2986134"/>
              <a:gd name="connsiteX12" fmla="*/ 986418 w 2003867"/>
              <a:gd name="connsiteY12" fmla="*/ 2195250 h 2986134"/>
              <a:gd name="connsiteX13" fmla="*/ 629326 w 2003867"/>
              <a:gd name="connsiteY13" fmla="*/ 2089164 h 2986134"/>
              <a:gd name="connsiteX14" fmla="*/ 372532 w 2003867"/>
              <a:gd name="connsiteY14" fmla="*/ 1949541 h 2986134"/>
              <a:gd name="connsiteX15" fmla="*/ 342805 w 2003867"/>
              <a:gd name="connsiteY15" fmla="*/ 2002232 h 2986134"/>
              <a:gd name="connsiteX16" fmla="*/ 409259 w 2003867"/>
              <a:gd name="connsiteY16" fmla="*/ 2404366 h 2986134"/>
              <a:gd name="connsiteX17" fmla="*/ 522239 w 2003867"/>
              <a:gd name="connsiteY17" fmla="*/ 2797888 h 2986134"/>
              <a:gd name="connsiteX18" fmla="*/ 515866 w 2003867"/>
              <a:gd name="connsiteY18" fmla="*/ 2891702 h 2986134"/>
              <a:gd name="connsiteX19" fmla="*/ 297446 w 2003867"/>
              <a:gd name="connsiteY19" fmla="*/ 2986134 h 2986134"/>
              <a:gd name="connsiteX20" fmla="*/ 111441 w 2003867"/>
              <a:gd name="connsiteY20" fmla="*/ 2357104 h 2986134"/>
              <a:gd name="connsiteX21" fmla="*/ 79 w 2003867"/>
              <a:gd name="connsiteY21" fmla="*/ 1671964 h 2986134"/>
              <a:gd name="connsiteX22" fmla="*/ 199791 w 2003867"/>
              <a:gd name="connsiteY22" fmla="*/ 654505 h 2986134"/>
              <a:gd name="connsiteX23" fmla="*/ 494468 w 2003867"/>
              <a:gd name="connsiteY23" fmla="*/ 172515 h 2986134"/>
              <a:gd name="connsiteX24" fmla="*/ 663319 w 2003867"/>
              <a:gd name="connsiteY24" fmla="*/ 0 h 2986134"/>
              <a:gd name="connsiteX25" fmla="*/ 782541 w 2003867"/>
              <a:gd name="connsiteY25" fmla="*/ 332056 h 2986134"/>
              <a:gd name="connsiteX26" fmla="*/ 775427 w 2003867"/>
              <a:gd name="connsiteY26" fmla="*/ 678085 h 2986134"/>
              <a:gd name="connsiteX27" fmla="*/ 598325 w 2003867"/>
              <a:gd name="connsiteY27" fmla="*/ 1005788 h 2986134"/>
              <a:gd name="connsiteX28" fmla="*/ 600799 w 2003867"/>
              <a:gd name="connsiteY28" fmla="*/ 1049853 h 2986134"/>
              <a:gd name="connsiteX29" fmla="*/ 1019537 w 2003867"/>
              <a:gd name="connsiteY29" fmla="*/ 813397 h 2986134"/>
              <a:gd name="connsiteX30" fmla="*/ 1511931 w 2003867"/>
              <a:gd name="connsiteY30" fmla="*/ 701311 h 2986134"/>
              <a:gd name="connsiteX31" fmla="*/ 1524533 w 2003867"/>
              <a:gd name="connsiteY31" fmla="*/ 708401 h 2986134"/>
              <a:gd name="connsiteX0" fmla="*/ 1524533 w 2003867"/>
              <a:gd name="connsiteY0" fmla="*/ 708401 h 2986134"/>
              <a:gd name="connsiteX1" fmla="*/ 1461940 w 2003867"/>
              <a:gd name="connsiteY1" fmla="*/ 919813 h 2986134"/>
              <a:gd name="connsiteX2" fmla="*/ 1240737 w 2003867"/>
              <a:gd name="connsiteY2" fmla="*/ 1213129 h 2986134"/>
              <a:gd name="connsiteX3" fmla="*/ 959856 w 2003867"/>
              <a:gd name="connsiteY3" fmla="*/ 1450576 h 2986134"/>
              <a:gd name="connsiteX4" fmla="*/ 617595 w 2003867"/>
              <a:gd name="connsiteY4" fmla="*/ 1632245 h 2986134"/>
              <a:gd name="connsiteX5" fmla="*/ 787943 w 2003867"/>
              <a:gd name="connsiteY5" fmla="*/ 1653421 h 2986134"/>
              <a:gd name="connsiteX6" fmla="*/ 1325557 w 2003867"/>
              <a:gd name="connsiteY6" fmla="*/ 1655250 h 2986134"/>
              <a:gd name="connsiteX7" fmla="*/ 1725649 w 2003867"/>
              <a:gd name="connsiteY7" fmla="*/ 1749816 h 2986134"/>
              <a:gd name="connsiteX8" fmla="*/ 1982938 w 2003867"/>
              <a:gd name="connsiteY8" fmla="*/ 1866208 h 2986134"/>
              <a:gd name="connsiteX9" fmla="*/ 1956812 w 2003867"/>
              <a:gd name="connsiteY9" fmla="*/ 1943962 h 2986134"/>
              <a:gd name="connsiteX10" fmla="*/ 1703825 w 2003867"/>
              <a:gd name="connsiteY10" fmla="*/ 2106263 h 2986134"/>
              <a:gd name="connsiteX11" fmla="*/ 1303733 w 2003867"/>
              <a:gd name="connsiteY11" fmla="*/ 2208104 h 2986134"/>
              <a:gd name="connsiteX12" fmla="*/ 986418 w 2003867"/>
              <a:gd name="connsiteY12" fmla="*/ 2195250 h 2986134"/>
              <a:gd name="connsiteX13" fmla="*/ 629326 w 2003867"/>
              <a:gd name="connsiteY13" fmla="*/ 2089164 h 2986134"/>
              <a:gd name="connsiteX14" fmla="*/ 372532 w 2003867"/>
              <a:gd name="connsiteY14" fmla="*/ 1949541 h 2986134"/>
              <a:gd name="connsiteX15" fmla="*/ 342805 w 2003867"/>
              <a:gd name="connsiteY15" fmla="*/ 2002232 h 2986134"/>
              <a:gd name="connsiteX16" fmla="*/ 409259 w 2003867"/>
              <a:gd name="connsiteY16" fmla="*/ 2404366 h 2986134"/>
              <a:gd name="connsiteX17" fmla="*/ 522239 w 2003867"/>
              <a:gd name="connsiteY17" fmla="*/ 2797888 h 2986134"/>
              <a:gd name="connsiteX18" fmla="*/ 515866 w 2003867"/>
              <a:gd name="connsiteY18" fmla="*/ 2891702 h 2986134"/>
              <a:gd name="connsiteX19" fmla="*/ 297446 w 2003867"/>
              <a:gd name="connsiteY19" fmla="*/ 2986134 h 2986134"/>
              <a:gd name="connsiteX20" fmla="*/ 111441 w 2003867"/>
              <a:gd name="connsiteY20" fmla="*/ 2357104 h 2986134"/>
              <a:gd name="connsiteX21" fmla="*/ 79 w 2003867"/>
              <a:gd name="connsiteY21" fmla="*/ 1671964 h 2986134"/>
              <a:gd name="connsiteX22" fmla="*/ 199791 w 2003867"/>
              <a:gd name="connsiteY22" fmla="*/ 654505 h 2986134"/>
              <a:gd name="connsiteX23" fmla="*/ 494468 w 2003867"/>
              <a:gd name="connsiteY23" fmla="*/ 172515 h 2986134"/>
              <a:gd name="connsiteX24" fmla="*/ 663319 w 2003867"/>
              <a:gd name="connsiteY24" fmla="*/ 0 h 2986134"/>
              <a:gd name="connsiteX25" fmla="*/ 782541 w 2003867"/>
              <a:gd name="connsiteY25" fmla="*/ 332056 h 2986134"/>
              <a:gd name="connsiteX26" fmla="*/ 775427 w 2003867"/>
              <a:gd name="connsiteY26" fmla="*/ 678085 h 2986134"/>
              <a:gd name="connsiteX27" fmla="*/ 598325 w 2003867"/>
              <a:gd name="connsiteY27" fmla="*/ 1005788 h 2986134"/>
              <a:gd name="connsiteX28" fmla="*/ 600799 w 2003867"/>
              <a:gd name="connsiteY28" fmla="*/ 1049853 h 2986134"/>
              <a:gd name="connsiteX29" fmla="*/ 1019537 w 2003867"/>
              <a:gd name="connsiteY29" fmla="*/ 813397 h 2986134"/>
              <a:gd name="connsiteX30" fmla="*/ 1511931 w 2003867"/>
              <a:gd name="connsiteY30" fmla="*/ 701311 h 2986134"/>
              <a:gd name="connsiteX31" fmla="*/ 1524533 w 2003867"/>
              <a:gd name="connsiteY31" fmla="*/ 708401 h 2986134"/>
              <a:gd name="connsiteX0" fmla="*/ 1524533 w 2003867"/>
              <a:gd name="connsiteY0" fmla="*/ 708401 h 2986134"/>
              <a:gd name="connsiteX1" fmla="*/ 1461940 w 2003867"/>
              <a:gd name="connsiteY1" fmla="*/ 919813 h 2986134"/>
              <a:gd name="connsiteX2" fmla="*/ 1240737 w 2003867"/>
              <a:gd name="connsiteY2" fmla="*/ 1213129 h 2986134"/>
              <a:gd name="connsiteX3" fmla="*/ 959856 w 2003867"/>
              <a:gd name="connsiteY3" fmla="*/ 1450576 h 2986134"/>
              <a:gd name="connsiteX4" fmla="*/ 617595 w 2003867"/>
              <a:gd name="connsiteY4" fmla="*/ 1632245 h 2986134"/>
              <a:gd name="connsiteX5" fmla="*/ 787943 w 2003867"/>
              <a:gd name="connsiteY5" fmla="*/ 1653421 h 2986134"/>
              <a:gd name="connsiteX6" fmla="*/ 1325557 w 2003867"/>
              <a:gd name="connsiteY6" fmla="*/ 1655250 h 2986134"/>
              <a:gd name="connsiteX7" fmla="*/ 1725649 w 2003867"/>
              <a:gd name="connsiteY7" fmla="*/ 1749816 h 2986134"/>
              <a:gd name="connsiteX8" fmla="*/ 1982938 w 2003867"/>
              <a:gd name="connsiteY8" fmla="*/ 1866208 h 2986134"/>
              <a:gd name="connsiteX9" fmla="*/ 1956812 w 2003867"/>
              <a:gd name="connsiteY9" fmla="*/ 1943962 h 2986134"/>
              <a:gd name="connsiteX10" fmla="*/ 1703825 w 2003867"/>
              <a:gd name="connsiteY10" fmla="*/ 2106263 h 2986134"/>
              <a:gd name="connsiteX11" fmla="*/ 1303733 w 2003867"/>
              <a:gd name="connsiteY11" fmla="*/ 2208104 h 2986134"/>
              <a:gd name="connsiteX12" fmla="*/ 986418 w 2003867"/>
              <a:gd name="connsiteY12" fmla="*/ 2195250 h 2986134"/>
              <a:gd name="connsiteX13" fmla="*/ 629326 w 2003867"/>
              <a:gd name="connsiteY13" fmla="*/ 2089164 h 2986134"/>
              <a:gd name="connsiteX14" fmla="*/ 372532 w 2003867"/>
              <a:gd name="connsiteY14" fmla="*/ 1949541 h 2986134"/>
              <a:gd name="connsiteX15" fmla="*/ 342805 w 2003867"/>
              <a:gd name="connsiteY15" fmla="*/ 2002232 h 2986134"/>
              <a:gd name="connsiteX16" fmla="*/ 409259 w 2003867"/>
              <a:gd name="connsiteY16" fmla="*/ 2404366 h 2986134"/>
              <a:gd name="connsiteX17" fmla="*/ 522239 w 2003867"/>
              <a:gd name="connsiteY17" fmla="*/ 2797888 h 2986134"/>
              <a:gd name="connsiteX18" fmla="*/ 515866 w 2003867"/>
              <a:gd name="connsiteY18" fmla="*/ 2891702 h 2986134"/>
              <a:gd name="connsiteX19" fmla="*/ 297446 w 2003867"/>
              <a:gd name="connsiteY19" fmla="*/ 2986134 h 2986134"/>
              <a:gd name="connsiteX20" fmla="*/ 111441 w 2003867"/>
              <a:gd name="connsiteY20" fmla="*/ 2357104 h 2986134"/>
              <a:gd name="connsiteX21" fmla="*/ 79 w 2003867"/>
              <a:gd name="connsiteY21" fmla="*/ 1671964 h 2986134"/>
              <a:gd name="connsiteX22" fmla="*/ 199791 w 2003867"/>
              <a:gd name="connsiteY22" fmla="*/ 654505 h 2986134"/>
              <a:gd name="connsiteX23" fmla="*/ 494468 w 2003867"/>
              <a:gd name="connsiteY23" fmla="*/ 172515 h 2986134"/>
              <a:gd name="connsiteX24" fmla="*/ 663319 w 2003867"/>
              <a:gd name="connsiteY24" fmla="*/ 0 h 2986134"/>
              <a:gd name="connsiteX25" fmla="*/ 782541 w 2003867"/>
              <a:gd name="connsiteY25" fmla="*/ 332056 h 2986134"/>
              <a:gd name="connsiteX26" fmla="*/ 775427 w 2003867"/>
              <a:gd name="connsiteY26" fmla="*/ 678085 h 2986134"/>
              <a:gd name="connsiteX27" fmla="*/ 598325 w 2003867"/>
              <a:gd name="connsiteY27" fmla="*/ 1005788 h 2986134"/>
              <a:gd name="connsiteX28" fmla="*/ 600799 w 2003867"/>
              <a:gd name="connsiteY28" fmla="*/ 1049853 h 2986134"/>
              <a:gd name="connsiteX29" fmla="*/ 1019537 w 2003867"/>
              <a:gd name="connsiteY29" fmla="*/ 813397 h 2986134"/>
              <a:gd name="connsiteX30" fmla="*/ 1511931 w 2003867"/>
              <a:gd name="connsiteY30" fmla="*/ 701311 h 2986134"/>
              <a:gd name="connsiteX31" fmla="*/ 1524533 w 2003867"/>
              <a:gd name="connsiteY31" fmla="*/ 708401 h 2986134"/>
              <a:gd name="connsiteX0" fmla="*/ 1524533 w 2003867"/>
              <a:gd name="connsiteY0" fmla="*/ 708401 h 3028004"/>
              <a:gd name="connsiteX1" fmla="*/ 1461940 w 2003867"/>
              <a:gd name="connsiteY1" fmla="*/ 919813 h 3028004"/>
              <a:gd name="connsiteX2" fmla="*/ 1240737 w 2003867"/>
              <a:gd name="connsiteY2" fmla="*/ 1213129 h 3028004"/>
              <a:gd name="connsiteX3" fmla="*/ 959856 w 2003867"/>
              <a:gd name="connsiteY3" fmla="*/ 1450576 h 3028004"/>
              <a:gd name="connsiteX4" fmla="*/ 617595 w 2003867"/>
              <a:gd name="connsiteY4" fmla="*/ 1632245 h 3028004"/>
              <a:gd name="connsiteX5" fmla="*/ 787943 w 2003867"/>
              <a:gd name="connsiteY5" fmla="*/ 1653421 h 3028004"/>
              <a:gd name="connsiteX6" fmla="*/ 1325557 w 2003867"/>
              <a:gd name="connsiteY6" fmla="*/ 1655250 h 3028004"/>
              <a:gd name="connsiteX7" fmla="*/ 1725649 w 2003867"/>
              <a:gd name="connsiteY7" fmla="*/ 1749816 h 3028004"/>
              <a:gd name="connsiteX8" fmla="*/ 1982938 w 2003867"/>
              <a:gd name="connsiteY8" fmla="*/ 1866208 h 3028004"/>
              <a:gd name="connsiteX9" fmla="*/ 1956812 w 2003867"/>
              <a:gd name="connsiteY9" fmla="*/ 1943962 h 3028004"/>
              <a:gd name="connsiteX10" fmla="*/ 1703825 w 2003867"/>
              <a:gd name="connsiteY10" fmla="*/ 2106263 h 3028004"/>
              <a:gd name="connsiteX11" fmla="*/ 1303733 w 2003867"/>
              <a:gd name="connsiteY11" fmla="*/ 2208104 h 3028004"/>
              <a:gd name="connsiteX12" fmla="*/ 986418 w 2003867"/>
              <a:gd name="connsiteY12" fmla="*/ 2195250 h 3028004"/>
              <a:gd name="connsiteX13" fmla="*/ 629326 w 2003867"/>
              <a:gd name="connsiteY13" fmla="*/ 2089164 h 3028004"/>
              <a:gd name="connsiteX14" fmla="*/ 372532 w 2003867"/>
              <a:gd name="connsiteY14" fmla="*/ 1949541 h 3028004"/>
              <a:gd name="connsiteX15" fmla="*/ 342805 w 2003867"/>
              <a:gd name="connsiteY15" fmla="*/ 2002232 h 3028004"/>
              <a:gd name="connsiteX16" fmla="*/ 409259 w 2003867"/>
              <a:gd name="connsiteY16" fmla="*/ 2404366 h 3028004"/>
              <a:gd name="connsiteX17" fmla="*/ 522239 w 2003867"/>
              <a:gd name="connsiteY17" fmla="*/ 2797888 h 3028004"/>
              <a:gd name="connsiteX18" fmla="*/ 703741 w 2003867"/>
              <a:gd name="connsiteY18" fmla="*/ 3010749 h 3028004"/>
              <a:gd name="connsiteX19" fmla="*/ 297446 w 2003867"/>
              <a:gd name="connsiteY19" fmla="*/ 2986134 h 3028004"/>
              <a:gd name="connsiteX20" fmla="*/ 111441 w 2003867"/>
              <a:gd name="connsiteY20" fmla="*/ 2357104 h 3028004"/>
              <a:gd name="connsiteX21" fmla="*/ 79 w 2003867"/>
              <a:gd name="connsiteY21" fmla="*/ 1671964 h 3028004"/>
              <a:gd name="connsiteX22" fmla="*/ 199791 w 2003867"/>
              <a:gd name="connsiteY22" fmla="*/ 654505 h 3028004"/>
              <a:gd name="connsiteX23" fmla="*/ 494468 w 2003867"/>
              <a:gd name="connsiteY23" fmla="*/ 172515 h 3028004"/>
              <a:gd name="connsiteX24" fmla="*/ 663319 w 2003867"/>
              <a:gd name="connsiteY24" fmla="*/ 0 h 3028004"/>
              <a:gd name="connsiteX25" fmla="*/ 782541 w 2003867"/>
              <a:gd name="connsiteY25" fmla="*/ 332056 h 3028004"/>
              <a:gd name="connsiteX26" fmla="*/ 775427 w 2003867"/>
              <a:gd name="connsiteY26" fmla="*/ 678085 h 3028004"/>
              <a:gd name="connsiteX27" fmla="*/ 598325 w 2003867"/>
              <a:gd name="connsiteY27" fmla="*/ 1005788 h 3028004"/>
              <a:gd name="connsiteX28" fmla="*/ 600799 w 2003867"/>
              <a:gd name="connsiteY28" fmla="*/ 1049853 h 3028004"/>
              <a:gd name="connsiteX29" fmla="*/ 1019537 w 2003867"/>
              <a:gd name="connsiteY29" fmla="*/ 813397 h 3028004"/>
              <a:gd name="connsiteX30" fmla="*/ 1511931 w 2003867"/>
              <a:gd name="connsiteY30" fmla="*/ 701311 h 3028004"/>
              <a:gd name="connsiteX31" fmla="*/ 1524533 w 2003867"/>
              <a:gd name="connsiteY31" fmla="*/ 708401 h 3028004"/>
              <a:gd name="connsiteX0" fmla="*/ 1524533 w 2003867"/>
              <a:gd name="connsiteY0" fmla="*/ 708401 h 3028004"/>
              <a:gd name="connsiteX1" fmla="*/ 1461940 w 2003867"/>
              <a:gd name="connsiteY1" fmla="*/ 919813 h 3028004"/>
              <a:gd name="connsiteX2" fmla="*/ 1240737 w 2003867"/>
              <a:gd name="connsiteY2" fmla="*/ 1213129 h 3028004"/>
              <a:gd name="connsiteX3" fmla="*/ 959856 w 2003867"/>
              <a:gd name="connsiteY3" fmla="*/ 1450576 h 3028004"/>
              <a:gd name="connsiteX4" fmla="*/ 617595 w 2003867"/>
              <a:gd name="connsiteY4" fmla="*/ 1632245 h 3028004"/>
              <a:gd name="connsiteX5" fmla="*/ 787943 w 2003867"/>
              <a:gd name="connsiteY5" fmla="*/ 1653421 h 3028004"/>
              <a:gd name="connsiteX6" fmla="*/ 1325557 w 2003867"/>
              <a:gd name="connsiteY6" fmla="*/ 1655250 h 3028004"/>
              <a:gd name="connsiteX7" fmla="*/ 1725649 w 2003867"/>
              <a:gd name="connsiteY7" fmla="*/ 1749816 h 3028004"/>
              <a:gd name="connsiteX8" fmla="*/ 1982938 w 2003867"/>
              <a:gd name="connsiteY8" fmla="*/ 1866208 h 3028004"/>
              <a:gd name="connsiteX9" fmla="*/ 1956812 w 2003867"/>
              <a:gd name="connsiteY9" fmla="*/ 1943962 h 3028004"/>
              <a:gd name="connsiteX10" fmla="*/ 1703825 w 2003867"/>
              <a:gd name="connsiteY10" fmla="*/ 2106263 h 3028004"/>
              <a:gd name="connsiteX11" fmla="*/ 1303733 w 2003867"/>
              <a:gd name="connsiteY11" fmla="*/ 2208104 h 3028004"/>
              <a:gd name="connsiteX12" fmla="*/ 986418 w 2003867"/>
              <a:gd name="connsiteY12" fmla="*/ 2195250 h 3028004"/>
              <a:gd name="connsiteX13" fmla="*/ 629326 w 2003867"/>
              <a:gd name="connsiteY13" fmla="*/ 2089164 h 3028004"/>
              <a:gd name="connsiteX14" fmla="*/ 372532 w 2003867"/>
              <a:gd name="connsiteY14" fmla="*/ 1949541 h 3028004"/>
              <a:gd name="connsiteX15" fmla="*/ 342805 w 2003867"/>
              <a:gd name="connsiteY15" fmla="*/ 2002232 h 3028004"/>
              <a:gd name="connsiteX16" fmla="*/ 409259 w 2003867"/>
              <a:gd name="connsiteY16" fmla="*/ 2404366 h 3028004"/>
              <a:gd name="connsiteX17" fmla="*/ 588277 w 2003867"/>
              <a:gd name="connsiteY17" fmla="*/ 2840249 h 3028004"/>
              <a:gd name="connsiteX18" fmla="*/ 703741 w 2003867"/>
              <a:gd name="connsiteY18" fmla="*/ 3010749 h 3028004"/>
              <a:gd name="connsiteX19" fmla="*/ 297446 w 2003867"/>
              <a:gd name="connsiteY19" fmla="*/ 2986134 h 3028004"/>
              <a:gd name="connsiteX20" fmla="*/ 111441 w 2003867"/>
              <a:gd name="connsiteY20" fmla="*/ 2357104 h 3028004"/>
              <a:gd name="connsiteX21" fmla="*/ 79 w 2003867"/>
              <a:gd name="connsiteY21" fmla="*/ 1671964 h 3028004"/>
              <a:gd name="connsiteX22" fmla="*/ 199791 w 2003867"/>
              <a:gd name="connsiteY22" fmla="*/ 654505 h 3028004"/>
              <a:gd name="connsiteX23" fmla="*/ 494468 w 2003867"/>
              <a:gd name="connsiteY23" fmla="*/ 172515 h 3028004"/>
              <a:gd name="connsiteX24" fmla="*/ 663319 w 2003867"/>
              <a:gd name="connsiteY24" fmla="*/ 0 h 3028004"/>
              <a:gd name="connsiteX25" fmla="*/ 782541 w 2003867"/>
              <a:gd name="connsiteY25" fmla="*/ 332056 h 3028004"/>
              <a:gd name="connsiteX26" fmla="*/ 775427 w 2003867"/>
              <a:gd name="connsiteY26" fmla="*/ 678085 h 3028004"/>
              <a:gd name="connsiteX27" fmla="*/ 598325 w 2003867"/>
              <a:gd name="connsiteY27" fmla="*/ 1005788 h 3028004"/>
              <a:gd name="connsiteX28" fmla="*/ 600799 w 2003867"/>
              <a:gd name="connsiteY28" fmla="*/ 1049853 h 3028004"/>
              <a:gd name="connsiteX29" fmla="*/ 1019537 w 2003867"/>
              <a:gd name="connsiteY29" fmla="*/ 813397 h 3028004"/>
              <a:gd name="connsiteX30" fmla="*/ 1511931 w 2003867"/>
              <a:gd name="connsiteY30" fmla="*/ 701311 h 3028004"/>
              <a:gd name="connsiteX31" fmla="*/ 1524533 w 2003867"/>
              <a:gd name="connsiteY31" fmla="*/ 708401 h 3028004"/>
              <a:gd name="connsiteX0" fmla="*/ 1524533 w 2003867"/>
              <a:gd name="connsiteY0" fmla="*/ 708401 h 3028004"/>
              <a:gd name="connsiteX1" fmla="*/ 1461940 w 2003867"/>
              <a:gd name="connsiteY1" fmla="*/ 919813 h 3028004"/>
              <a:gd name="connsiteX2" fmla="*/ 1240737 w 2003867"/>
              <a:gd name="connsiteY2" fmla="*/ 1213129 h 3028004"/>
              <a:gd name="connsiteX3" fmla="*/ 959856 w 2003867"/>
              <a:gd name="connsiteY3" fmla="*/ 1450576 h 3028004"/>
              <a:gd name="connsiteX4" fmla="*/ 617595 w 2003867"/>
              <a:gd name="connsiteY4" fmla="*/ 1632245 h 3028004"/>
              <a:gd name="connsiteX5" fmla="*/ 787943 w 2003867"/>
              <a:gd name="connsiteY5" fmla="*/ 1653421 h 3028004"/>
              <a:gd name="connsiteX6" fmla="*/ 1325557 w 2003867"/>
              <a:gd name="connsiteY6" fmla="*/ 1655250 h 3028004"/>
              <a:gd name="connsiteX7" fmla="*/ 1725649 w 2003867"/>
              <a:gd name="connsiteY7" fmla="*/ 1749816 h 3028004"/>
              <a:gd name="connsiteX8" fmla="*/ 1982938 w 2003867"/>
              <a:gd name="connsiteY8" fmla="*/ 1866208 h 3028004"/>
              <a:gd name="connsiteX9" fmla="*/ 1956812 w 2003867"/>
              <a:gd name="connsiteY9" fmla="*/ 1943962 h 3028004"/>
              <a:gd name="connsiteX10" fmla="*/ 1703825 w 2003867"/>
              <a:gd name="connsiteY10" fmla="*/ 2106263 h 3028004"/>
              <a:gd name="connsiteX11" fmla="*/ 1303733 w 2003867"/>
              <a:gd name="connsiteY11" fmla="*/ 2208104 h 3028004"/>
              <a:gd name="connsiteX12" fmla="*/ 986418 w 2003867"/>
              <a:gd name="connsiteY12" fmla="*/ 2195250 h 3028004"/>
              <a:gd name="connsiteX13" fmla="*/ 629326 w 2003867"/>
              <a:gd name="connsiteY13" fmla="*/ 2089164 h 3028004"/>
              <a:gd name="connsiteX14" fmla="*/ 372532 w 2003867"/>
              <a:gd name="connsiteY14" fmla="*/ 1949541 h 3028004"/>
              <a:gd name="connsiteX15" fmla="*/ 342805 w 2003867"/>
              <a:gd name="connsiteY15" fmla="*/ 2002232 h 3028004"/>
              <a:gd name="connsiteX16" fmla="*/ 434962 w 2003867"/>
              <a:gd name="connsiteY16" fmla="*/ 2419807 h 3028004"/>
              <a:gd name="connsiteX17" fmla="*/ 588277 w 2003867"/>
              <a:gd name="connsiteY17" fmla="*/ 2840249 h 3028004"/>
              <a:gd name="connsiteX18" fmla="*/ 703741 w 2003867"/>
              <a:gd name="connsiteY18" fmla="*/ 3010749 h 3028004"/>
              <a:gd name="connsiteX19" fmla="*/ 297446 w 2003867"/>
              <a:gd name="connsiteY19" fmla="*/ 2986134 h 3028004"/>
              <a:gd name="connsiteX20" fmla="*/ 111441 w 2003867"/>
              <a:gd name="connsiteY20" fmla="*/ 2357104 h 3028004"/>
              <a:gd name="connsiteX21" fmla="*/ 79 w 2003867"/>
              <a:gd name="connsiteY21" fmla="*/ 1671964 h 3028004"/>
              <a:gd name="connsiteX22" fmla="*/ 199791 w 2003867"/>
              <a:gd name="connsiteY22" fmla="*/ 654505 h 3028004"/>
              <a:gd name="connsiteX23" fmla="*/ 494468 w 2003867"/>
              <a:gd name="connsiteY23" fmla="*/ 172515 h 3028004"/>
              <a:gd name="connsiteX24" fmla="*/ 663319 w 2003867"/>
              <a:gd name="connsiteY24" fmla="*/ 0 h 3028004"/>
              <a:gd name="connsiteX25" fmla="*/ 782541 w 2003867"/>
              <a:gd name="connsiteY25" fmla="*/ 332056 h 3028004"/>
              <a:gd name="connsiteX26" fmla="*/ 775427 w 2003867"/>
              <a:gd name="connsiteY26" fmla="*/ 678085 h 3028004"/>
              <a:gd name="connsiteX27" fmla="*/ 598325 w 2003867"/>
              <a:gd name="connsiteY27" fmla="*/ 1005788 h 3028004"/>
              <a:gd name="connsiteX28" fmla="*/ 600799 w 2003867"/>
              <a:gd name="connsiteY28" fmla="*/ 1049853 h 3028004"/>
              <a:gd name="connsiteX29" fmla="*/ 1019537 w 2003867"/>
              <a:gd name="connsiteY29" fmla="*/ 813397 h 3028004"/>
              <a:gd name="connsiteX30" fmla="*/ 1511931 w 2003867"/>
              <a:gd name="connsiteY30" fmla="*/ 701311 h 3028004"/>
              <a:gd name="connsiteX31" fmla="*/ 1524533 w 2003867"/>
              <a:gd name="connsiteY31" fmla="*/ 708401 h 3028004"/>
              <a:gd name="connsiteX0" fmla="*/ 1524553 w 2003887"/>
              <a:gd name="connsiteY0" fmla="*/ 708401 h 3079769"/>
              <a:gd name="connsiteX1" fmla="*/ 1461960 w 2003887"/>
              <a:gd name="connsiteY1" fmla="*/ 919813 h 3079769"/>
              <a:gd name="connsiteX2" fmla="*/ 1240757 w 2003887"/>
              <a:gd name="connsiteY2" fmla="*/ 1213129 h 3079769"/>
              <a:gd name="connsiteX3" fmla="*/ 959876 w 2003887"/>
              <a:gd name="connsiteY3" fmla="*/ 1450576 h 3079769"/>
              <a:gd name="connsiteX4" fmla="*/ 617615 w 2003887"/>
              <a:gd name="connsiteY4" fmla="*/ 1632245 h 3079769"/>
              <a:gd name="connsiteX5" fmla="*/ 787963 w 2003887"/>
              <a:gd name="connsiteY5" fmla="*/ 1653421 h 3079769"/>
              <a:gd name="connsiteX6" fmla="*/ 1325577 w 2003887"/>
              <a:gd name="connsiteY6" fmla="*/ 1655250 h 3079769"/>
              <a:gd name="connsiteX7" fmla="*/ 1725669 w 2003887"/>
              <a:gd name="connsiteY7" fmla="*/ 1749816 h 3079769"/>
              <a:gd name="connsiteX8" fmla="*/ 1982958 w 2003887"/>
              <a:gd name="connsiteY8" fmla="*/ 1866208 h 3079769"/>
              <a:gd name="connsiteX9" fmla="*/ 1956832 w 2003887"/>
              <a:gd name="connsiteY9" fmla="*/ 1943962 h 3079769"/>
              <a:gd name="connsiteX10" fmla="*/ 1703845 w 2003887"/>
              <a:gd name="connsiteY10" fmla="*/ 2106263 h 3079769"/>
              <a:gd name="connsiteX11" fmla="*/ 1303753 w 2003887"/>
              <a:gd name="connsiteY11" fmla="*/ 2208104 h 3079769"/>
              <a:gd name="connsiteX12" fmla="*/ 986438 w 2003887"/>
              <a:gd name="connsiteY12" fmla="*/ 2195250 h 3079769"/>
              <a:gd name="connsiteX13" fmla="*/ 629346 w 2003887"/>
              <a:gd name="connsiteY13" fmla="*/ 2089164 h 3079769"/>
              <a:gd name="connsiteX14" fmla="*/ 372552 w 2003887"/>
              <a:gd name="connsiteY14" fmla="*/ 1949541 h 3079769"/>
              <a:gd name="connsiteX15" fmla="*/ 342825 w 2003887"/>
              <a:gd name="connsiteY15" fmla="*/ 2002232 h 3079769"/>
              <a:gd name="connsiteX16" fmla="*/ 434982 w 2003887"/>
              <a:gd name="connsiteY16" fmla="*/ 2419807 h 3079769"/>
              <a:gd name="connsiteX17" fmla="*/ 588297 w 2003887"/>
              <a:gd name="connsiteY17" fmla="*/ 2840249 h 3079769"/>
              <a:gd name="connsiteX18" fmla="*/ 703761 w 2003887"/>
              <a:gd name="connsiteY18" fmla="*/ 3010749 h 3079769"/>
              <a:gd name="connsiteX19" fmla="*/ 377640 w 2003887"/>
              <a:gd name="connsiteY19" fmla="*/ 3079769 h 3079769"/>
              <a:gd name="connsiteX20" fmla="*/ 111461 w 2003887"/>
              <a:gd name="connsiteY20" fmla="*/ 2357104 h 3079769"/>
              <a:gd name="connsiteX21" fmla="*/ 99 w 2003887"/>
              <a:gd name="connsiteY21" fmla="*/ 1671964 h 3079769"/>
              <a:gd name="connsiteX22" fmla="*/ 199811 w 2003887"/>
              <a:gd name="connsiteY22" fmla="*/ 654505 h 3079769"/>
              <a:gd name="connsiteX23" fmla="*/ 494488 w 2003887"/>
              <a:gd name="connsiteY23" fmla="*/ 172515 h 3079769"/>
              <a:gd name="connsiteX24" fmla="*/ 663339 w 2003887"/>
              <a:gd name="connsiteY24" fmla="*/ 0 h 3079769"/>
              <a:gd name="connsiteX25" fmla="*/ 782561 w 2003887"/>
              <a:gd name="connsiteY25" fmla="*/ 332056 h 3079769"/>
              <a:gd name="connsiteX26" fmla="*/ 775447 w 2003887"/>
              <a:gd name="connsiteY26" fmla="*/ 678085 h 3079769"/>
              <a:gd name="connsiteX27" fmla="*/ 598345 w 2003887"/>
              <a:gd name="connsiteY27" fmla="*/ 1005788 h 3079769"/>
              <a:gd name="connsiteX28" fmla="*/ 600819 w 2003887"/>
              <a:gd name="connsiteY28" fmla="*/ 1049853 h 3079769"/>
              <a:gd name="connsiteX29" fmla="*/ 1019557 w 2003887"/>
              <a:gd name="connsiteY29" fmla="*/ 813397 h 3079769"/>
              <a:gd name="connsiteX30" fmla="*/ 1511951 w 2003887"/>
              <a:gd name="connsiteY30" fmla="*/ 701311 h 3079769"/>
              <a:gd name="connsiteX31" fmla="*/ 1524553 w 2003887"/>
              <a:gd name="connsiteY31" fmla="*/ 708401 h 3079769"/>
              <a:gd name="connsiteX0" fmla="*/ 1524553 w 2003887"/>
              <a:gd name="connsiteY0" fmla="*/ 708401 h 3079769"/>
              <a:gd name="connsiteX1" fmla="*/ 1461960 w 2003887"/>
              <a:gd name="connsiteY1" fmla="*/ 919813 h 3079769"/>
              <a:gd name="connsiteX2" fmla="*/ 1240757 w 2003887"/>
              <a:gd name="connsiteY2" fmla="*/ 1213129 h 3079769"/>
              <a:gd name="connsiteX3" fmla="*/ 959876 w 2003887"/>
              <a:gd name="connsiteY3" fmla="*/ 1450576 h 3079769"/>
              <a:gd name="connsiteX4" fmla="*/ 617615 w 2003887"/>
              <a:gd name="connsiteY4" fmla="*/ 1632245 h 3079769"/>
              <a:gd name="connsiteX5" fmla="*/ 787963 w 2003887"/>
              <a:gd name="connsiteY5" fmla="*/ 1653421 h 3079769"/>
              <a:gd name="connsiteX6" fmla="*/ 1325577 w 2003887"/>
              <a:gd name="connsiteY6" fmla="*/ 1655250 h 3079769"/>
              <a:gd name="connsiteX7" fmla="*/ 1725669 w 2003887"/>
              <a:gd name="connsiteY7" fmla="*/ 1749816 h 3079769"/>
              <a:gd name="connsiteX8" fmla="*/ 1982958 w 2003887"/>
              <a:gd name="connsiteY8" fmla="*/ 1866208 h 3079769"/>
              <a:gd name="connsiteX9" fmla="*/ 1956832 w 2003887"/>
              <a:gd name="connsiteY9" fmla="*/ 1943962 h 3079769"/>
              <a:gd name="connsiteX10" fmla="*/ 1703845 w 2003887"/>
              <a:gd name="connsiteY10" fmla="*/ 2106263 h 3079769"/>
              <a:gd name="connsiteX11" fmla="*/ 1303753 w 2003887"/>
              <a:gd name="connsiteY11" fmla="*/ 2208104 h 3079769"/>
              <a:gd name="connsiteX12" fmla="*/ 986438 w 2003887"/>
              <a:gd name="connsiteY12" fmla="*/ 2195250 h 3079769"/>
              <a:gd name="connsiteX13" fmla="*/ 629346 w 2003887"/>
              <a:gd name="connsiteY13" fmla="*/ 2089164 h 3079769"/>
              <a:gd name="connsiteX14" fmla="*/ 372552 w 2003887"/>
              <a:gd name="connsiteY14" fmla="*/ 1949541 h 3079769"/>
              <a:gd name="connsiteX15" fmla="*/ 342825 w 2003887"/>
              <a:gd name="connsiteY15" fmla="*/ 2002232 h 3079769"/>
              <a:gd name="connsiteX16" fmla="*/ 434982 w 2003887"/>
              <a:gd name="connsiteY16" fmla="*/ 2419807 h 3079769"/>
              <a:gd name="connsiteX17" fmla="*/ 588297 w 2003887"/>
              <a:gd name="connsiteY17" fmla="*/ 2840249 h 3079769"/>
              <a:gd name="connsiteX18" fmla="*/ 703761 w 2003887"/>
              <a:gd name="connsiteY18" fmla="*/ 3010749 h 3079769"/>
              <a:gd name="connsiteX19" fmla="*/ 377640 w 2003887"/>
              <a:gd name="connsiteY19" fmla="*/ 3079769 h 3079769"/>
              <a:gd name="connsiteX20" fmla="*/ 111461 w 2003887"/>
              <a:gd name="connsiteY20" fmla="*/ 2357104 h 3079769"/>
              <a:gd name="connsiteX21" fmla="*/ 99 w 2003887"/>
              <a:gd name="connsiteY21" fmla="*/ 1671964 h 3079769"/>
              <a:gd name="connsiteX22" fmla="*/ 199811 w 2003887"/>
              <a:gd name="connsiteY22" fmla="*/ 654505 h 3079769"/>
              <a:gd name="connsiteX23" fmla="*/ 494488 w 2003887"/>
              <a:gd name="connsiteY23" fmla="*/ 172515 h 3079769"/>
              <a:gd name="connsiteX24" fmla="*/ 663339 w 2003887"/>
              <a:gd name="connsiteY24" fmla="*/ 0 h 3079769"/>
              <a:gd name="connsiteX25" fmla="*/ 782561 w 2003887"/>
              <a:gd name="connsiteY25" fmla="*/ 332056 h 3079769"/>
              <a:gd name="connsiteX26" fmla="*/ 775447 w 2003887"/>
              <a:gd name="connsiteY26" fmla="*/ 678085 h 3079769"/>
              <a:gd name="connsiteX27" fmla="*/ 598345 w 2003887"/>
              <a:gd name="connsiteY27" fmla="*/ 1005788 h 3079769"/>
              <a:gd name="connsiteX28" fmla="*/ 600819 w 2003887"/>
              <a:gd name="connsiteY28" fmla="*/ 1049853 h 3079769"/>
              <a:gd name="connsiteX29" fmla="*/ 1019557 w 2003887"/>
              <a:gd name="connsiteY29" fmla="*/ 813397 h 3079769"/>
              <a:gd name="connsiteX30" fmla="*/ 1511951 w 2003887"/>
              <a:gd name="connsiteY30" fmla="*/ 701311 h 3079769"/>
              <a:gd name="connsiteX31" fmla="*/ 1524553 w 2003887"/>
              <a:gd name="connsiteY31" fmla="*/ 708401 h 3079769"/>
              <a:gd name="connsiteX0" fmla="*/ 1524553 w 2003887"/>
              <a:gd name="connsiteY0" fmla="*/ 708401 h 3079769"/>
              <a:gd name="connsiteX1" fmla="*/ 1461960 w 2003887"/>
              <a:gd name="connsiteY1" fmla="*/ 919813 h 3079769"/>
              <a:gd name="connsiteX2" fmla="*/ 1240757 w 2003887"/>
              <a:gd name="connsiteY2" fmla="*/ 1213129 h 3079769"/>
              <a:gd name="connsiteX3" fmla="*/ 959876 w 2003887"/>
              <a:gd name="connsiteY3" fmla="*/ 1450576 h 3079769"/>
              <a:gd name="connsiteX4" fmla="*/ 617615 w 2003887"/>
              <a:gd name="connsiteY4" fmla="*/ 1632245 h 3079769"/>
              <a:gd name="connsiteX5" fmla="*/ 787963 w 2003887"/>
              <a:gd name="connsiteY5" fmla="*/ 1653421 h 3079769"/>
              <a:gd name="connsiteX6" fmla="*/ 1325577 w 2003887"/>
              <a:gd name="connsiteY6" fmla="*/ 1655250 h 3079769"/>
              <a:gd name="connsiteX7" fmla="*/ 1725669 w 2003887"/>
              <a:gd name="connsiteY7" fmla="*/ 1749816 h 3079769"/>
              <a:gd name="connsiteX8" fmla="*/ 1982958 w 2003887"/>
              <a:gd name="connsiteY8" fmla="*/ 1866208 h 3079769"/>
              <a:gd name="connsiteX9" fmla="*/ 1956832 w 2003887"/>
              <a:gd name="connsiteY9" fmla="*/ 1943962 h 3079769"/>
              <a:gd name="connsiteX10" fmla="*/ 1703845 w 2003887"/>
              <a:gd name="connsiteY10" fmla="*/ 2106263 h 3079769"/>
              <a:gd name="connsiteX11" fmla="*/ 1303753 w 2003887"/>
              <a:gd name="connsiteY11" fmla="*/ 2208104 h 3079769"/>
              <a:gd name="connsiteX12" fmla="*/ 986438 w 2003887"/>
              <a:gd name="connsiteY12" fmla="*/ 2195250 h 3079769"/>
              <a:gd name="connsiteX13" fmla="*/ 629346 w 2003887"/>
              <a:gd name="connsiteY13" fmla="*/ 2089164 h 3079769"/>
              <a:gd name="connsiteX14" fmla="*/ 372552 w 2003887"/>
              <a:gd name="connsiteY14" fmla="*/ 1949541 h 3079769"/>
              <a:gd name="connsiteX15" fmla="*/ 342825 w 2003887"/>
              <a:gd name="connsiteY15" fmla="*/ 2002232 h 3079769"/>
              <a:gd name="connsiteX16" fmla="*/ 434982 w 2003887"/>
              <a:gd name="connsiteY16" fmla="*/ 2419807 h 3079769"/>
              <a:gd name="connsiteX17" fmla="*/ 631444 w 2003887"/>
              <a:gd name="connsiteY17" fmla="*/ 2857558 h 3079769"/>
              <a:gd name="connsiteX18" fmla="*/ 703761 w 2003887"/>
              <a:gd name="connsiteY18" fmla="*/ 3010749 h 3079769"/>
              <a:gd name="connsiteX19" fmla="*/ 377640 w 2003887"/>
              <a:gd name="connsiteY19" fmla="*/ 3079769 h 3079769"/>
              <a:gd name="connsiteX20" fmla="*/ 111461 w 2003887"/>
              <a:gd name="connsiteY20" fmla="*/ 2357104 h 3079769"/>
              <a:gd name="connsiteX21" fmla="*/ 99 w 2003887"/>
              <a:gd name="connsiteY21" fmla="*/ 1671964 h 3079769"/>
              <a:gd name="connsiteX22" fmla="*/ 199811 w 2003887"/>
              <a:gd name="connsiteY22" fmla="*/ 654505 h 3079769"/>
              <a:gd name="connsiteX23" fmla="*/ 494488 w 2003887"/>
              <a:gd name="connsiteY23" fmla="*/ 172515 h 3079769"/>
              <a:gd name="connsiteX24" fmla="*/ 663339 w 2003887"/>
              <a:gd name="connsiteY24" fmla="*/ 0 h 3079769"/>
              <a:gd name="connsiteX25" fmla="*/ 782561 w 2003887"/>
              <a:gd name="connsiteY25" fmla="*/ 332056 h 3079769"/>
              <a:gd name="connsiteX26" fmla="*/ 775447 w 2003887"/>
              <a:gd name="connsiteY26" fmla="*/ 678085 h 3079769"/>
              <a:gd name="connsiteX27" fmla="*/ 598345 w 2003887"/>
              <a:gd name="connsiteY27" fmla="*/ 1005788 h 3079769"/>
              <a:gd name="connsiteX28" fmla="*/ 600819 w 2003887"/>
              <a:gd name="connsiteY28" fmla="*/ 1049853 h 3079769"/>
              <a:gd name="connsiteX29" fmla="*/ 1019557 w 2003887"/>
              <a:gd name="connsiteY29" fmla="*/ 813397 h 3079769"/>
              <a:gd name="connsiteX30" fmla="*/ 1511951 w 2003887"/>
              <a:gd name="connsiteY30" fmla="*/ 701311 h 3079769"/>
              <a:gd name="connsiteX31" fmla="*/ 1524553 w 2003887"/>
              <a:gd name="connsiteY31" fmla="*/ 708401 h 3079769"/>
              <a:gd name="connsiteX0" fmla="*/ 1524553 w 2003887"/>
              <a:gd name="connsiteY0" fmla="*/ 708401 h 3079769"/>
              <a:gd name="connsiteX1" fmla="*/ 1461960 w 2003887"/>
              <a:gd name="connsiteY1" fmla="*/ 919813 h 3079769"/>
              <a:gd name="connsiteX2" fmla="*/ 1240757 w 2003887"/>
              <a:gd name="connsiteY2" fmla="*/ 1213129 h 3079769"/>
              <a:gd name="connsiteX3" fmla="*/ 959876 w 2003887"/>
              <a:gd name="connsiteY3" fmla="*/ 1450576 h 3079769"/>
              <a:gd name="connsiteX4" fmla="*/ 617615 w 2003887"/>
              <a:gd name="connsiteY4" fmla="*/ 1632245 h 3079769"/>
              <a:gd name="connsiteX5" fmla="*/ 787963 w 2003887"/>
              <a:gd name="connsiteY5" fmla="*/ 1653421 h 3079769"/>
              <a:gd name="connsiteX6" fmla="*/ 1325577 w 2003887"/>
              <a:gd name="connsiteY6" fmla="*/ 1655250 h 3079769"/>
              <a:gd name="connsiteX7" fmla="*/ 1725669 w 2003887"/>
              <a:gd name="connsiteY7" fmla="*/ 1749816 h 3079769"/>
              <a:gd name="connsiteX8" fmla="*/ 1982958 w 2003887"/>
              <a:gd name="connsiteY8" fmla="*/ 1866208 h 3079769"/>
              <a:gd name="connsiteX9" fmla="*/ 1956832 w 2003887"/>
              <a:gd name="connsiteY9" fmla="*/ 1943962 h 3079769"/>
              <a:gd name="connsiteX10" fmla="*/ 1703845 w 2003887"/>
              <a:gd name="connsiteY10" fmla="*/ 2106263 h 3079769"/>
              <a:gd name="connsiteX11" fmla="*/ 1303753 w 2003887"/>
              <a:gd name="connsiteY11" fmla="*/ 2208104 h 3079769"/>
              <a:gd name="connsiteX12" fmla="*/ 986438 w 2003887"/>
              <a:gd name="connsiteY12" fmla="*/ 2195250 h 3079769"/>
              <a:gd name="connsiteX13" fmla="*/ 629346 w 2003887"/>
              <a:gd name="connsiteY13" fmla="*/ 2089164 h 3079769"/>
              <a:gd name="connsiteX14" fmla="*/ 372552 w 2003887"/>
              <a:gd name="connsiteY14" fmla="*/ 1949541 h 3079769"/>
              <a:gd name="connsiteX15" fmla="*/ 342825 w 2003887"/>
              <a:gd name="connsiteY15" fmla="*/ 2002232 h 3079769"/>
              <a:gd name="connsiteX16" fmla="*/ 476036 w 2003887"/>
              <a:gd name="connsiteY16" fmla="*/ 2430747 h 3079769"/>
              <a:gd name="connsiteX17" fmla="*/ 631444 w 2003887"/>
              <a:gd name="connsiteY17" fmla="*/ 2857558 h 3079769"/>
              <a:gd name="connsiteX18" fmla="*/ 703761 w 2003887"/>
              <a:gd name="connsiteY18" fmla="*/ 3010749 h 3079769"/>
              <a:gd name="connsiteX19" fmla="*/ 377640 w 2003887"/>
              <a:gd name="connsiteY19" fmla="*/ 3079769 h 3079769"/>
              <a:gd name="connsiteX20" fmla="*/ 111461 w 2003887"/>
              <a:gd name="connsiteY20" fmla="*/ 2357104 h 3079769"/>
              <a:gd name="connsiteX21" fmla="*/ 99 w 2003887"/>
              <a:gd name="connsiteY21" fmla="*/ 1671964 h 3079769"/>
              <a:gd name="connsiteX22" fmla="*/ 199811 w 2003887"/>
              <a:gd name="connsiteY22" fmla="*/ 654505 h 3079769"/>
              <a:gd name="connsiteX23" fmla="*/ 494488 w 2003887"/>
              <a:gd name="connsiteY23" fmla="*/ 172515 h 3079769"/>
              <a:gd name="connsiteX24" fmla="*/ 663339 w 2003887"/>
              <a:gd name="connsiteY24" fmla="*/ 0 h 3079769"/>
              <a:gd name="connsiteX25" fmla="*/ 782561 w 2003887"/>
              <a:gd name="connsiteY25" fmla="*/ 332056 h 3079769"/>
              <a:gd name="connsiteX26" fmla="*/ 775447 w 2003887"/>
              <a:gd name="connsiteY26" fmla="*/ 678085 h 3079769"/>
              <a:gd name="connsiteX27" fmla="*/ 598345 w 2003887"/>
              <a:gd name="connsiteY27" fmla="*/ 1005788 h 3079769"/>
              <a:gd name="connsiteX28" fmla="*/ 600819 w 2003887"/>
              <a:gd name="connsiteY28" fmla="*/ 1049853 h 3079769"/>
              <a:gd name="connsiteX29" fmla="*/ 1019557 w 2003887"/>
              <a:gd name="connsiteY29" fmla="*/ 813397 h 3079769"/>
              <a:gd name="connsiteX30" fmla="*/ 1511951 w 2003887"/>
              <a:gd name="connsiteY30" fmla="*/ 701311 h 3079769"/>
              <a:gd name="connsiteX31" fmla="*/ 1524553 w 2003887"/>
              <a:gd name="connsiteY31" fmla="*/ 708401 h 3079769"/>
              <a:gd name="connsiteX0" fmla="*/ 1524553 w 2003887"/>
              <a:gd name="connsiteY0" fmla="*/ 708401 h 3079769"/>
              <a:gd name="connsiteX1" fmla="*/ 1461960 w 2003887"/>
              <a:gd name="connsiteY1" fmla="*/ 919813 h 3079769"/>
              <a:gd name="connsiteX2" fmla="*/ 1240757 w 2003887"/>
              <a:gd name="connsiteY2" fmla="*/ 1213129 h 3079769"/>
              <a:gd name="connsiteX3" fmla="*/ 959876 w 2003887"/>
              <a:gd name="connsiteY3" fmla="*/ 1450576 h 3079769"/>
              <a:gd name="connsiteX4" fmla="*/ 617615 w 2003887"/>
              <a:gd name="connsiteY4" fmla="*/ 1632245 h 3079769"/>
              <a:gd name="connsiteX5" fmla="*/ 787963 w 2003887"/>
              <a:gd name="connsiteY5" fmla="*/ 1653421 h 3079769"/>
              <a:gd name="connsiteX6" fmla="*/ 1325577 w 2003887"/>
              <a:gd name="connsiteY6" fmla="*/ 1655250 h 3079769"/>
              <a:gd name="connsiteX7" fmla="*/ 1725669 w 2003887"/>
              <a:gd name="connsiteY7" fmla="*/ 1749816 h 3079769"/>
              <a:gd name="connsiteX8" fmla="*/ 1982958 w 2003887"/>
              <a:gd name="connsiteY8" fmla="*/ 1866208 h 3079769"/>
              <a:gd name="connsiteX9" fmla="*/ 1956832 w 2003887"/>
              <a:gd name="connsiteY9" fmla="*/ 1943962 h 3079769"/>
              <a:gd name="connsiteX10" fmla="*/ 1703845 w 2003887"/>
              <a:gd name="connsiteY10" fmla="*/ 2106263 h 3079769"/>
              <a:gd name="connsiteX11" fmla="*/ 1303753 w 2003887"/>
              <a:gd name="connsiteY11" fmla="*/ 2208104 h 3079769"/>
              <a:gd name="connsiteX12" fmla="*/ 986438 w 2003887"/>
              <a:gd name="connsiteY12" fmla="*/ 2195250 h 3079769"/>
              <a:gd name="connsiteX13" fmla="*/ 629346 w 2003887"/>
              <a:gd name="connsiteY13" fmla="*/ 2089164 h 3079769"/>
              <a:gd name="connsiteX14" fmla="*/ 372552 w 2003887"/>
              <a:gd name="connsiteY14" fmla="*/ 1949541 h 3079769"/>
              <a:gd name="connsiteX15" fmla="*/ 342825 w 2003887"/>
              <a:gd name="connsiteY15" fmla="*/ 2002232 h 3079769"/>
              <a:gd name="connsiteX16" fmla="*/ 476036 w 2003887"/>
              <a:gd name="connsiteY16" fmla="*/ 2430747 h 3079769"/>
              <a:gd name="connsiteX17" fmla="*/ 680757 w 2003887"/>
              <a:gd name="connsiteY17" fmla="*/ 2882070 h 3079769"/>
              <a:gd name="connsiteX18" fmla="*/ 703761 w 2003887"/>
              <a:gd name="connsiteY18" fmla="*/ 3010749 h 3079769"/>
              <a:gd name="connsiteX19" fmla="*/ 377640 w 2003887"/>
              <a:gd name="connsiteY19" fmla="*/ 3079769 h 3079769"/>
              <a:gd name="connsiteX20" fmla="*/ 111461 w 2003887"/>
              <a:gd name="connsiteY20" fmla="*/ 2357104 h 3079769"/>
              <a:gd name="connsiteX21" fmla="*/ 99 w 2003887"/>
              <a:gd name="connsiteY21" fmla="*/ 1671964 h 3079769"/>
              <a:gd name="connsiteX22" fmla="*/ 199811 w 2003887"/>
              <a:gd name="connsiteY22" fmla="*/ 654505 h 3079769"/>
              <a:gd name="connsiteX23" fmla="*/ 494488 w 2003887"/>
              <a:gd name="connsiteY23" fmla="*/ 172515 h 3079769"/>
              <a:gd name="connsiteX24" fmla="*/ 663339 w 2003887"/>
              <a:gd name="connsiteY24" fmla="*/ 0 h 3079769"/>
              <a:gd name="connsiteX25" fmla="*/ 782561 w 2003887"/>
              <a:gd name="connsiteY25" fmla="*/ 332056 h 3079769"/>
              <a:gd name="connsiteX26" fmla="*/ 775447 w 2003887"/>
              <a:gd name="connsiteY26" fmla="*/ 678085 h 3079769"/>
              <a:gd name="connsiteX27" fmla="*/ 598345 w 2003887"/>
              <a:gd name="connsiteY27" fmla="*/ 1005788 h 3079769"/>
              <a:gd name="connsiteX28" fmla="*/ 600819 w 2003887"/>
              <a:gd name="connsiteY28" fmla="*/ 1049853 h 3079769"/>
              <a:gd name="connsiteX29" fmla="*/ 1019557 w 2003887"/>
              <a:gd name="connsiteY29" fmla="*/ 813397 h 3079769"/>
              <a:gd name="connsiteX30" fmla="*/ 1511951 w 2003887"/>
              <a:gd name="connsiteY30" fmla="*/ 701311 h 3079769"/>
              <a:gd name="connsiteX31" fmla="*/ 1524553 w 2003887"/>
              <a:gd name="connsiteY31" fmla="*/ 708401 h 3079769"/>
              <a:gd name="connsiteX0" fmla="*/ 1524553 w 2003887"/>
              <a:gd name="connsiteY0" fmla="*/ 708401 h 3079769"/>
              <a:gd name="connsiteX1" fmla="*/ 1461960 w 2003887"/>
              <a:gd name="connsiteY1" fmla="*/ 919813 h 3079769"/>
              <a:gd name="connsiteX2" fmla="*/ 1240757 w 2003887"/>
              <a:gd name="connsiteY2" fmla="*/ 1213129 h 3079769"/>
              <a:gd name="connsiteX3" fmla="*/ 959876 w 2003887"/>
              <a:gd name="connsiteY3" fmla="*/ 1450576 h 3079769"/>
              <a:gd name="connsiteX4" fmla="*/ 617615 w 2003887"/>
              <a:gd name="connsiteY4" fmla="*/ 1632245 h 3079769"/>
              <a:gd name="connsiteX5" fmla="*/ 787963 w 2003887"/>
              <a:gd name="connsiteY5" fmla="*/ 1653421 h 3079769"/>
              <a:gd name="connsiteX6" fmla="*/ 1325577 w 2003887"/>
              <a:gd name="connsiteY6" fmla="*/ 1655250 h 3079769"/>
              <a:gd name="connsiteX7" fmla="*/ 1725669 w 2003887"/>
              <a:gd name="connsiteY7" fmla="*/ 1749816 h 3079769"/>
              <a:gd name="connsiteX8" fmla="*/ 1982958 w 2003887"/>
              <a:gd name="connsiteY8" fmla="*/ 1866208 h 3079769"/>
              <a:gd name="connsiteX9" fmla="*/ 1956832 w 2003887"/>
              <a:gd name="connsiteY9" fmla="*/ 1943962 h 3079769"/>
              <a:gd name="connsiteX10" fmla="*/ 1703845 w 2003887"/>
              <a:gd name="connsiteY10" fmla="*/ 2106263 h 3079769"/>
              <a:gd name="connsiteX11" fmla="*/ 1303753 w 2003887"/>
              <a:gd name="connsiteY11" fmla="*/ 2208104 h 3079769"/>
              <a:gd name="connsiteX12" fmla="*/ 986438 w 2003887"/>
              <a:gd name="connsiteY12" fmla="*/ 2195250 h 3079769"/>
              <a:gd name="connsiteX13" fmla="*/ 629346 w 2003887"/>
              <a:gd name="connsiteY13" fmla="*/ 2089164 h 3079769"/>
              <a:gd name="connsiteX14" fmla="*/ 372552 w 2003887"/>
              <a:gd name="connsiteY14" fmla="*/ 1949541 h 3079769"/>
              <a:gd name="connsiteX15" fmla="*/ 342825 w 2003887"/>
              <a:gd name="connsiteY15" fmla="*/ 2002232 h 3079769"/>
              <a:gd name="connsiteX16" fmla="*/ 476036 w 2003887"/>
              <a:gd name="connsiteY16" fmla="*/ 2430747 h 3079769"/>
              <a:gd name="connsiteX17" fmla="*/ 680757 w 2003887"/>
              <a:gd name="connsiteY17" fmla="*/ 2882070 h 3079769"/>
              <a:gd name="connsiteX18" fmla="*/ 703761 w 2003887"/>
              <a:gd name="connsiteY18" fmla="*/ 3010749 h 3079769"/>
              <a:gd name="connsiteX19" fmla="*/ 377640 w 2003887"/>
              <a:gd name="connsiteY19" fmla="*/ 3079769 h 3079769"/>
              <a:gd name="connsiteX20" fmla="*/ 111461 w 2003887"/>
              <a:gd name="connsiteY20" fmla="*/ 2357104 h 3079769"/>
              <a:gd name="connsiteX21" fmla="*/ 99 w 2003887"/>
              <a:gd name="connsiteY21" fmla="*/ 1671964 h 3079769"/>
              <a:gd name="connsiteX22" fmla="*/ 199811 w 2003887"/>
              <a:gd name="connsiteY22" fmla="*/ 654505 h 3079769"/>
              <a:gd name="connsiteX23" fmla="*/ 494488 w 2003887"/>
              <a:gd name="connsiteY23" fmla="*/ 172515 h 3079769"/>
              <a:gd name="connsiteX24" fmla="*/ 663339 w 2003887"/>
              <a:gd name="connsiteY24" fmla="*/ 0 h 3079769"/>
              <a:gd name="connsiteX25" fmla="*/ 782561 w 2003887"/>
              <a:gd name="connsiteY25" fmla="*/ 332056 h 3079769"/>
              <a:gd name="connsiteX26" fmla="*/ 775447 w 2003887"/>
              <a:gd name="connsiteY26" fmla="*/ 678085 h 3079769"/>
              <a:gd name="connsiteX27" fmla="*/ 598345 w 2003887"/>
              <a:gd name="connsiteY27" fmla="*/ 1005788 h 3079769"/>
              <a:gd name="connsiteX28" fmla="*/ 600819 w 2003887"/>
              <a:gd name="connsiteY28" fmla="*/ 1049853 h 3079769"/>
              <a:gd name="connsiteX29" fmla="*/ 1019557 w 2003887"/>
              <a:gd name="connsiteY29" fmla="*/ 813397 h 3079769"/>
              <a:gd name="connsiteX30" fmla="*/ 1511951 w 2003887"/>
              <a:gd name="connsiteY30" fmla="*/ 701311 h 3079769"/>
              <a:gd name="connsiteX31" fmla="*/ 1524553 w 2003887"/>
              <a:gd name="connsiteY31" fmla="*/ 708401 h 3079769"/>
              <a:gd name="connsiteX0" fmla="*/ 1524645 w 2003979"/>
              <a:gd name="connsiteY0" fmla="*/ 708401 h 3079769"/>
              <a:gd name="connsiteX1" fmla="*/ 1462052 w 2003979"/>
              <a:gd name="connsiteY1" fmla="*/ 919813 h 3079769"/>
              <a:gd name="connsiteX2" fmla="*/ 1240849 w 2003979"/>
              <a:gd name="connsiteY2" fmla="*/ 1213129 h 3079769"/>
              <a:gd name="connsiteX3" fmla="*/ 959968 w 2003979"/>
              <a:gd name="connsiteY3" fmla="*/ 1450576 h 3079769"/>
              <a:gd name="connsiteX4" fmla="*/ 617707 w 2003979"/>
              <a:gd name="connsiteY4" fmla="*/ 1632245 h 3079769"/>
              <a:gd name="connsiteX5" fmla="*/ 788055 w 2003979"/>
              <a:gd name="connsiteY5" fmla="*/ 1653421 h 3079769"/>
              <a:gd name="connsiteX6" fmla="*/ 1325669 w 2003979"/>
              <a:gd name="connsiteY6" fmla="*/ 1655250 h 3079769"/>
              <a:gd name="connsiteX7" fmla="*/ 1725761 w 2003979"/>
              <a:gd name="connsiteY7" fmla="*/ 1749816 h 3079769"/>
              <a:gd name="connsiteX8" fmla="*/ 1983050 w 2003979"/>
              <a:gd name="connsiteY8" fmla="*/ 1866208 h 3079769"/>
              <a:gd name="connsiteX9" fmla="*/ 1956924 w 2003979"/>
              <a:gd name="connsiteY9" fmla="*/ 1943962 h 3079769"/>
              <a:gd name="connsiteX10" fmla="*/ 1703937 w 2003979"/>
              <a:gd name="connsiteY10" fmla="*/ 2106263 h 3079769"/>
              <a:gd name="connsiteX11" fmla="*/ 1303845 w 2003979"/>
              <a:gd name="connsiteY11" fmla="*/ 2208104 h 3079769"/>
              <a:gd name="connsiteX12" fmla="*/ 986530 w 2003979"/>
              <a:gd name="connsiteY12" fmla="*/ 2195250 h 3079769"/>
              <a:gd name="connsiteX13" fmla="*/ 629438 w 2003979"/>
              <a:gd name="connsiteY13" fmla="*/ 2089164 h 3079769"/>
              <a:gd name="connsiteX14" fmla="*/ 372644 w 2003979"/>
              <a:gd name="connsiteY14" fmla="*/ 1949541 h 3079769"/>
              <a:gd name="connsiteX15" fmla="*/ 342917 w 2003979"/>
              <a:gd name="connsiteY15" fmla="*/ 2002232 h 3079769"/>
              <a:gd name="connsiteX16" fmla="*/ 476128 w 2003979"/>
              <a:gd name="connsiteY16" fmla="*/ 2430747 h 3079769"/>
              <a:gd name="connsiteX17" fmla="*/ 680849 w 2003979"/>
              <a:gd name="connsiteY17" fmla="*/ 2882070 h 3079769"/>
              <a:gd name="connsiteX18" fmla="*/ 703853 w 2003979"/>
              <a:gd name="connsiteY18" fmla="*/ 3010749 h 3079769"/>
              <a:gd name="connsiteX19" fmla="*/ 377732 w 2003979"/>
              <a:gd name="connsiteY19" fmla="*/ 3079769 h 3079769"/>
              <a:gd name="connsiteX20" fmla="*/ 85218 w 2003979"/>
              <a:gd name="connsiteY20" fmla="*/ 2336442 h 3079769"/>
              <a:gd name="connsiteX21" fmla="*/ 191 w 2003979"/>
              <a:gd name="connsiteY21" fmla="*/ 1671964 h 3079769"/>
              <a:gd name="connsiteX22" fmla="*/ 199903 w 2003979"/>
              <a:gd name="connsiteY22" fmla="*/ 654505 h 3079769"/>
              <a:gd name="connsiteX23" fmla="*/ 494580 w 2003979"/>
              <a:gd name="connsiteY23" fmla="*/ 172515 h 3079769"/>
              <a:gd name="connsiteX24" fmla="*/ 663431 w 2003979"/>
              <a:gd name="connsiteY24" fmla="*/ 0 h 3079769"/>
              <a:gd name="connsiteX25" fmla="*/ 782653 w 2003979"/>
              <a:gd name="connsiteY25" fmla="*/ 332056 h 3079769"/>
              <a:gd name="connsiteX26" fmla="*/ 775539 w 2003979"/>
              <a:gd name="connsiteY26" fmla="*/ 678085 h 3079769"/>
              <a:gd name="connsiteX27" fmla="*/ 598437 w 2003979"/>
              <a:gd name="connsiteY27" fmla="*/ 1005788 h 3079769"/>
              <a:gd name="connsiteX28" fmla="*/ 600911 w 2003979"/>
              <a:gd name="connsiteY28" fmla="*/ 1049853 h 3079769"/>
              <a:gd name="connsiteX29" fmla="*/ 1019649 w 2003979"/>
              <a:gd name="connsiteY29" fmla="*/ 813397 h 3079769"/>
              <a:gd name="connsiteX30" fmla="*/ 1512043 w 2003979"/>
              <a:gd name="connsiteY30" fmla="*/ 701311 h 3079769"/>
              <a:gd name="connsiteX31" fmla="*/ 1524645 w 2003979"/>
              <a:gd name="connsiteY31" fmla="*/ 708401 h 3079769"/>
              <a:gd name="connsiteX0" fmla="*/ 1524646 w 2003980"/>
              <a:gd name="connsiteY0" fmla="*/ 708401 h 3106332"/>
              <a:gd name="connsiteX1" fmla="*/ 1462053 w 2003980"/>
              <a:gd name="connsiteY1" fmla="*/ 919813 h 3106332"/>
              <a:gd name="connsiteX2" fmla="*/ 1240850 w 2003980"/>
              <a:gd name="connsiteY2" fmla="*/ 1213129 h 3106332"/>
              <a:gd name="connsiteX3" fmla="*/ 959969 w 2003980"/>
              <a:gd name="connsiteY3" fmla="*/ 1450576 h 3106332"/>
              <a:gd name="connsiteX4" fmla="*/ 617708 w 2003980"/>
              <a:gd name="connsiteY4" fmla="*/ 1632245 h 3106332"/>
              <a:gd name="connsiteX5" fmla="*/ 788056 w 2003980"/>
              <a:gd name="connsiteY5" fmla="*/ 1653421 h 3106332"/>
              <a:gd name="connsiteX6" fmla="*/ 1325670 w 2003980"/>
              <a:gd name="connsiteY6" fmla="*/ 1655250 h 3106332"/>
              <a:gd name="connsiteX7" fmla="*/ 1725762 w 2003980"/>
              <a:gd name="connsiteY7" fmla="*/ 1749816 h 3106332"/>
              <a:gd name="connsiteX8" fmla="*/ 1983051 w 2003980"/>
              <a:gd name="connsiteY8" fmla="*/ 1866208 h 3106332"/>
              <a:gd name="connsiteX9" fmla="*/ 1956925 w 2003980"/>
              <a:gd name="connsiteY9" fmla="*/ 1943962 h 3106332"/>
              <a:gd name="connsiteX10" fmla="*/ 1703938 w 2003980"/>
              <a:gd name="connsiteY10" fmla="*/ 2106263 h 3106332"/>
              <a:gd name="connsiteX11" fmla="*/ 1303846 w 2003980"/>
              <a:gd name="connsiteY11" fmla="*/ 2208104 h 3106332"/>
              <a:gd name="connsiteX12" fmla="*/ 986531 w 2003980"/>
              <a:gd name="connsiteY12" fmla="*/ 2195250 h 3106332"/>
              <a:gd name="connsiteX13" fmla="*/ 629439 w 2003980"/>
              <a:gd name="connsiteY13" fmla="*/ 2089164 h 3106332"/>
              <a:gd name="connsiteX14" fmla="*/ 372645 w 2003980"/>
              <a:gd name="connsiteY14" fmla="*/ 1949541 h 3106332"/>
              <a:gd name="connsiteX15" fmla="*/ 342918 w 2003980"/>
              <a:gd name="connsiteY15" fmla="*/ 2002232 h 3106332"/>
              <a:gd name="connsiteX16" fmla="*/ 476129 w 2003980"/>
              <a:gd name="connsiteY16" fmla="*/ 2430747 h 3106332"/>
              <a:gd name="connsiteX17" fmla="*/ 680850 w 2003980"/>
              <a:gd name="connsiteY17" fmla="*/ 2882070 h 3106332"/>
              <a:gd name="connsiteX18" fmla="*/ 780401 w 2003980"/>
              <a:gd name="connsiteY18" fmla="*/ 3086564 h 3106332"/>
              <a:gd name="connsiteX19" fmla="*/ 377733 w 2003980"/>
              <a:gd name="connsiteY19" fmla="*/ 3079769 h 3106332"/>
              <a:gd name="connsiteX20" fmla="*/ 85219 w 2003980"/>
              <a:gd name="connsiteY20" fmla="*/ 2336442 h 3106332"/>
              <a:gd name="connsiteX21" fmla="*/ 192 w 2003980"/>
              <a:gd name="connsiteY21" fmla="*/ 1671964 h 3106332"/>
              <a:gd name="connsiteX22" fmla="*/ 199904 w 2003980"/>
              <a:gd name="connsiteY22" fmla="*/ 654505 h 3106332"/>
              <a:gd name="connsiteX23" fmla="*/ 494581 w 2003980"/>
              <a:gd name="connsiteY23" fmla="*/ 172515 h 3106332"/>
              <a:gd name="connsiteX24" fmla="*/ 663432 w 2003980"/>
              <a:gd name="connsiteY24" fmla="*/ 0 h 3106332"/>
              <a:gd name="connsiteX25" fmla="*/ 782654 w 2003980"/>
              <a:gd name="connsiteY25" fmla="*/ 332056 h 3106332"/>
              <a:gd name="connsiteX26" fmla="*/ 775540 w 2003980"/>
              <a:gd name="connsiteY26" fmla="*/ 678085 h 3106332"/>
              <a:gd name="connsiteX27" fmla="*/ 598438 w 2003980"/>
              <a:gd name="connsiteY27" fmla="*/ 1005788 h 3106332"/>
              <a:gd name="connsiteX28" fmla="*/ 600912 w 2003980"/>
              <a:gd name="connsiteY28" fmla="*/ 1049853 h 3106332"/>
              <a:gd name="connsiteX29" fmla="*/ 1019650 w 2003980"/>
              <a:gd name="connsiteY29" fmla="*/ 813397 h 3106332"/>
              <a:gd name="connsiteX30" fmla="*/ 1512044 w 2003980"/>
              <a:gd name="connsiteY30" fmla="*/ 701311 h 3106332"/>
              <a:gd name="connsiteX31" fmla="*/ 1524646 w 2003980"/>
              <a:gd name="connsiteY31" fmla="*/ 708401 h 3106332"/>
              <a:gd name="connsiteX0" fmla="*/ 1524684 w 2004018"/>
              <a:gd name="connsiteY0" fmla="*/ 708401 h 3175788"/>
              <a:gd name="connsiteX1" fmla="*/ 1462091 w 2004018"/>
              <a:gd name="connsiteY1" fmla="*/ 919813 h 3175788"/>
              <a:gd name="connsiteX2" fmla="*/ 1240888 w 2004018"/>
              <a:gd name="connsiteY2" fmla="*/ 1213129 h 3175788"/>
              <a:gd name="connsiteX3" fmla="*/ 960007 w 2004018"/>
              <a:gd name="connsiteY3" fmla="*/ 1450576 h 3175788"/>
              <a:gd name="connsiteX4" fmla="*/ 617746 w 2004018"/>
              <a:gd name="connsiteY4" fmla="*/ 1632245 h 3175788"/>
              <a:gd name="connsiteX5" fmla="*/ 788094 w 2004018"/>
              <a:gd name="connsiteY5" fmla="*/ 1653421 h 3175788"/>
              <a:gd name="connsiteX6" fmla="*/ 1325708 w 2004018"/>
              <a:gd name="connsiteY6" fmla="*/ 1655250 h 3175788"/>
              <a:gd name="connsiteX7" fmla="*/ 1725800 w 2004018"/>
              <a:gd name="connsiteY7" fmla="*/ 1749816 h 3175788"/>
              <a:gd name="connsiteX8" fmla="*/ 1983089 w 2004018"/>
              <a:gd name="connsiteY8" fmla="*/ 1866208 h 3175788"/>
              <a:gd name="connsiteX9" fmla="*/ 1956963 w 2004018"/>
              <a:gd name="connsiteY9" fmla="*/ 1943962 h 3175788"/>
              <a:gd name="connsiteX10" fmla="*/ 1703976 w 2004018"/>
              <a:gd name="connsiteY10" fmla="*/ 2106263 h 3175788"/>
              <a:gd name="connsiteX11" fmla="*/ 1303884 w 2004018"/>
              <a:gd name="connsiteY11" fmla="*/ 2208104 h 3175788"/>
              <a:gd name="connsiteX12" fmla="*/ 986569 w 2004018"/>
              <a:gd name="connsiteY12" fmla="*/ 2195250 h 3175788"/>
              <a:gd name="connsiteX13" fmla="*/ 629477 w 2004018"/>
              <a:gd name="connsiteY13" fmla="*/ 2089164 h 3175788"/>
              <a:gd name="connsiteX14" fmla="*/ 372683 w 2004018"/>
              <a:gd name="connsiteY14" fmla="*/ 1949541 h 3175788"/>
              <a:gd name="connsiteX15" fmla="*/ 342956 w 2004018"/>
              <a:gd name="connsiteY15" fmla="*/ 2002232 h 3175788"/>
              <a:gd name="connsiteX16" fmla="*/ 476167 w 2004018"/>
              <a:gd name="connsiteY16" fmla="*/ 2430747 h 3175788"/>
              <a:gd name="connsiteX17" fmla="*/ 680888 w 2004018"/>
              <a:gd name="connsiteY17" fmla="*/ 2882070 h 3175788"/>
              <a:gd name="connsiteX18" fmla="*/ 780439 w 2004018"/>
              <a:gd name="connsiteY18" fmla="*/ 3086564 h 3175788"/>
              <a:gd name="connsiteX19" fmla="*/ 407583 w 2004018"/>
              <a:gd name="connsiteY19" fmla="*/ 3175788 h 3175788"/>
              <a:gd name="connsiteX20" fmla="*/ 85257 w 2004018"/>
              <a:gd name="connsiteY20" fmla="*/ 2336442 h 3175788"/>
              <a:gd name="connsiteX21" fmla="*/ 230 w 2004018"/>
              <a:gd name="connsiteY21" fmla="*/ 1671964 h 3175788"/>
              <a:gd name="connsiteX22" fmla="*/ 199942 w 2004018"/>
              <a:gd name="connsiteY22" fmla="*/ 654505 h 3175788"/>
              <a:gd name="connsiteX23" fmla="*/ 494619 w 2004018"/>
              <a:gd name="connsiteY23" fmla="*/ 172515 h 3175788"/>
              <a:gd name="connsiteX24" fmla="*/ 663470 w 2004018"/>
              <a:gd name="connsiteY24" fmla="*/ 0 h 3175788"/>
              <a:gd name="connsiteX25" fmla="*/ 782692 w 2004018"/>
              <a:gd name="connsiteY25" fmla="*/ 332056 h 3175788"/>
              <a:gd name="connsiteX26" fmla="*/ 775578 w 2004018"/>
              <a:gd name="connsiteY26" fmla="*/ 678085 h 3175788"/>
              <a:gd name="connsiteX27" fmla="*/ 598476 w 2004018"/>
              <a:gd name="connsiteY27" fmla="*/ 1005788 h 3175788"/>
              <a:gd name="connsiteX28" fmla="*/ 600950 w 2004018"/>
              <a:gd name="connsiteY28" fmla="*/ 1049853 h 3175788"/>
              <a:gd name="connsiteX29" fmla="*/ 1019688 w 2004018"/>
              <a:gd name="connsiteY29" fmla="*/ 813397 h 3175788"/>
              <a:gd name="connsiteX30" fmla="*/ 1512082 w 2004018"/>
              <a:gd name="connsiteY30" fmla="*/ 701311 h 3175788"/>
              <a:gd name="connsiteX31" fmla="*/ 1524684 w 2004018"/>
              <a:gd name="connsiteY31" fmla="*/ 708401 h 3175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004018" h="3175788">
                <a:moveTo>
                  <a:pt x="1524684" y="708401"/>
                </a:moveTo>
                <a:cubicBezTo>
                  <a:pt x="1544645" y="737061"/>
                  <a:pt x="1501640" y="845173"/>
                  <a:pt x="1462091" y="919813"/>
                </a:cubicBezTo>
                <a:cubicBezTo>
                  <a:pt x="1416892" y="1005116"/>
                  <a:pt x="1324569" y="1124669"/>
                  <a:pt x="1240888" y="1213129"/>
                </a:cubicBezTo>
                <a:cubicBezTo>
                  <a:pt x="1157208" y="1301590"/>
                  <a:pt x="1063864" y="1380723"/>
                  <a:pt x="960007" y="1450576"/>
                </a:cubicBezTo>
                <a:cubicBezTo>
                  <a:pt x="856150" y="1520429"/>
                  <a:pt x="627278" y="1620692"/>
                  <a:pt x="617746" y="1632245"/>
                </a:cubicBezTo>
                <a:cubicBezTo>
                  <a:pt x="608214" y="1643798"/>
                  <a:pt x="670100" y="1649587"/>
                  <a:pt x="788094" y="1653421"/>
                </a:cubicBezTo>
                <a:cubicBezTo>
                  <a:pt x="906088" y="1657255"/>
                  <a:pt x="1169424" y="1639184"/>
                  <a:pt x="1325708" y="1655250"/>
                </a:cubicBezTo>
                <a:cubicBezTo>
                  <a:pt x="1481992" y="1671316"/>
                  <a:pt x="1616236" y="1714658"/>
                  <a:pt x="1725800" y="1749816"/>
                </a:cubicBezTo>
                <a:cubicBezTo>
                  <a:pt x="1835363" y="1784976"/>
                  <a:pt x="1944562" y="1833850"/>
                  <a:pt x="1983089" y="1866208"/>
                </a:cubicBezTo>
                <a:cubicBezTo>
                  <a:pt x="2021616" y="1898565"/>
                  <a:pt x="2003481" y="1903952"/>
                  <a:pt x="1956963" y="1943962"/>
                </a:cubicBezTo>
                <a:cubicBezTo>
                  <a:pt x="1910444" y="1983971"/>
                  <a:pt x="1812823" y="2062239"/>
                  <a:pt x="1703976" y="2106263"/>
                </a:cubicBezTo>
                <a:cubicBezTo>
                  <a:pt x="1595130" y="2150286"/>
                  <a:pt x="1423452" y="2193274"/>
                  <a:pt x="1303884" y="2208104"/>
                </a:cubicBezTo>
                <a:cubicBezTo>
                  <a:pt x="1184315" y="2222935"/>
                  <a:pt x="1098969" y="2215074"/>
                  <a:pt x="986569" y="2195250"/>
                </a:cubicBezTo>
                <a:cubicBezTo>
                  <a:pt x="874168" y="2175427"/>
                  <a:pt x="731791" y="2130115"/>
                  <a:pt x="629477" y="2089164"/>
                </a:cubicBezTo>
                <a:cubicBezTo>
                  <a:pt x="527163" y="2048213"/>
                  <a:pt x="413658" y="1979284"/>
                  <a:pt x="372683" y="1949541"/>
                </a:cubicBezTo>
                <a:cubicBezTo>
                  <a:pt x="331708" y="1919799"/>
                  <a:pt x="325709" y="1922031"/>
                  <a:pt x="342956" y="2002232"/>
                </a:cubicBezTo>
                <a:cubicBezTo>
                  <a:pt x="360203" y="2082433"/>
                  <a:pt x="419845" y="2284107"/>
                  <a:pt x="476167" y="2430747"/>
                </a:cubicBezTo>
                <a:cubicBezTo>
                  <a:pt x="532489" y="2577387"/>
                  <a:pt x="622724" y="2796271"/>
                  <a:pt x="680888" y="2882070"/>
                </a:cubicBezTo>
                <a:cubicBezTo>
                  <a:pt x="688556" y="2924963"/>
                  <a:pt x="772771" y="3043671"/>
                  <a:pt x="780439" y="3086564"/>
                </a:cubicBezTo>
                <a:cubicBezTo>
                  <a:pt x="701172" y="3143757"/>
                  <a:pt x="483880" y="3152295"/>
                  <a:pt x="407583" y="3175788"/>
                </a:cubicBezTo>
                <a:cubicBezTo>
                  <a:pt x="283763" y="2930713"/>
                  <a:pt x="153149" y="2587079"/>
                  <a:pt x="85257" y="2336442"/>
                </a:cubicBezTo>
                <a:cubicBezTo>
                  <a:pt x="17365" y="2085805"/>
                  <a:pt x="-2431" y="1910877"/>
                  <a:pt x="230" y="1671964"/>
                </a:cubicBezTo>
                <a:cubicBezTo>
                  <a:pt x="10226" y="1339215"/>
                  <a:pt x="95593" y="899717"/>
                  <a:pt x="199942" y="654505"/>
                </a:cubicBezTo>
                <a:cubicBezTo>
                  <a:pt x="304291" y="409293"/>
                  <a:pt x="417364" y="281599"/>
                  <a:pt x="494619" y="172515"/>
                </a:cubicBezTo>
                <a:cubicBezTo>
                  <a:pt x="571874" y="63431"/>
                  <a:pt x="621798" y="26492"/>
                  <a:pt x="663470" y="0"/>
                </a:cubicBezTo>
                <a:cubicBezTo>
                  <a:pt x="730489" y="115352"/>
                  <a:pt x="758923" y="210065"/>
                  <a:pt x="782692" y="332056"/>
                </a:cubicBezTo>
                <a:cubicBezTo>
                  <a:pt x="801906" y="477891"/>
                  <a:pt x="802209" y="547748"/>
                  <a:pt x="775578" y="678085"/>
                </a:cubicBezTo>
                <a:cubicBezTo>
                  <a:pt x="748430" y="810951"/>
                  <a:pt x="627580" y="943826"/>
                  <a:pt x="598476" y="1005788"/>
                </a:cubicBezTo>
                <a:cubicBezTo>
                  <a:pt x="569371" y="1067749"/>
                  <a:pt x="530749" y="1081918"/>
                  <a:pt x="600950" y="1049853"/>
                </a:cubicBezTo>
                <a:cubicBezTo>
                  <a:pt x="671152" y="1017789"/>
                  <a:pt x="867832" y="871489"/>
                  <a:pt x="1019688" y="813397"/>
                </a:cubicBezTo>
                <a:cubicBezTo>
                  <a:pt x="1171542" y="755308"/>
                  <a:pt x="1467161" y="697135"/>
                  <a:pt x="1512082" y="701311"/>
                </a:cubicBezTo>
                <a:cubicBezTo>
                  <a:pt x="1517697" y="701833"/>
                  <a:pt x="1521834" y="704307"/>
                  <a:pt x="1524684" y="708401"/>
                </a:cubicBez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4E81A2FA-5C8F-ED20-4D8F-E645813C36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842612" flipH="1" flipV="1">
            <a:off x="-123082" y="1316897"/>
            <a:ext cx="1043978" cy="1328464"/>
          </a:xfrm>
          <a:custGeom>
            <a:avLst/>
            <a:gdLst>
              <a:gd name="connsiteX0" fmla="*/ 884648 w 1043978"/>
              <a:gd name="connsiteY0" fmla="*/ 0 h 1328464"/>
              <a:gd name="connsiteX1" fmla="*/ 1006749 w 1043978"/>
              <a:gd name="connsiteY1" fmla="*/ 544414 h 1328464"/>
              <a:gd name="connsiteX2" fmla="*/ 1043957 w 1043978"/>
              <a:gd name="connsiteY2" fmla="*/ 826694 h 1328464"/>
              <a:gd name="connsiteX3" fmla="*/ 908763 w 1043978"/>
              <a:gd name="connsiteY3" fmla="*/ 1171962 h 1328464"/>
              <a:gd name="connsiteX4" fmla="*/ 616775 w 1043978"/>
              <a:gd name="connsiteY4" fmla="*/ 1315454 h 1328464"/>
              <a:gd name="connsiteX5" fmla="*/ 162591 w 1043978"/>
              <a:gd name="connsiteY5" fmla="*/ 1272587 h 1328464"/>
              <a:gd name="connsiteX6" fmla="*/ 18913 w 1043978"/>
              <a:gd name="connsiteY6" fmla="*/ 1083478 h 1328464"/>
              <a:gd name="connsiteX7" fmla="*/ 0 w 1043978"/>
              <a:gd name="connsiteY7" fmla="*/ 1038794 h 1328464"/>
              <a:gd name="connsiteX8" fmla="*/ 165134 w 1043978"/>
              <a:gd name="connsiteY8" fmla="*/ 461247 h 1328464"/>
              <a:gd name="connsiteX9" fmla="*/ 233433 w 1043978"/>
              <a:gd name="connsiteY9" fmla="*/ 540523 h 1328464"/>
              <a:gd name="connsiteX10" fmla="*/ 510590 w 1043978"/>
              <a:gd name="connsiteY10" fmla="*/ 873154 h 1328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43978" h="1328464">
                <a:moveTo>
                  <a:pt x="884648" y="0"/>
                </a:moveTo>
                <a:cubicBezTo>
                  <a:pt x="934905" y="230440"/>
                  <a:pt x="982517" y="332004"/>
                  <a:pt x="1006749" y="544414"/>
                </a:cubicBezTo>
                <a:lnTo>
                  <a:pt x="1043957" y="826694"/>
                </a:lnTo>
                <a:cubicBezTo>
                  <a:pt x="1044894" y="1014698"/>
                  <a:pt x="1015958" y="1062395"/>
                  <a:pt x="908763" y="1171962"/>
                </a:cubicBezTo>
                <a:cubicBezTo>
                  <a:pt x="843725" y="1246258"/>
                  <a:pt x="741137" y="1298683"/>
                  <a:pt x="616775" y="1315454"/>
                </a:cubicBezTo>
                <a:cubicBezTo>
                  <a:pt x="492413" y="1332225"/>
                  <a:pt x="274781" y="1344975"/>
                  <a:pt x="162591" y="1272587"/>
                </a:cubicBezTo>
                <a:cubicBezTo>
                  <a:pt x="106496" y="1236393"/>
                  <a:pt x="57005" y="1161039"/>
                  <a:pt x="18913" y="1083478"/>
                </a:cubicBezTo>
                <a:lnTo>
                  <a:pt x="0" y="1038794"/>
                </a:lnTo>
                <a:lnTo>
                  <a:pt x="165134" y="461247"/>
                </a:lnTo>
                <a:lnTo>
                  <a:pt x="233433" y="540523"/>
                </a:lnTo>
                <a:cubicBezTo>
                  <a:pt x="331077" y="657403"/>
                  <a:pt x="427687" y="781077"/>
                  <a:pt x="510590" y="873154"/>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3E19ECCA-EE57-F5D3-40C4-2B4A9140B4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842612" flipH="1" flipV="1">
            <a:off x="-123081" y="1316898"/>
            <a:ext cx="1043978" cy="1328464"/>
          </a:xfrm>
          <a:custGeom>
            <a:avLst/>
            <a:gdLst>
              <a:gd name="connsiteX0" fmla="*/ 884648 w 1043978"/>
              <a:gd name="connsiteY0" fmla="*/ 0 h 1328464"/>
              <a:gd name="connsiteX1" fmla="*/ 1006749 w 1043978"/>
              <a:gd name="connsiteY1" fmla="*/ 544414 h 1328464"/>
              <a:gd name="connsiteX2" fmla="*/ 1043957 w 1043978"/>
              <a:gd name="connsiteY2" fmla="*/ 826694 h 1328464"/>
              <a:gd name="connsiteX3" fmla="*/ 908763 w 1043978"/>
              <a:gd name="connsiteY3" fmla="*/ 1171962 h 1328464"/>
              <a:gd name="connsiteX4" fmla="*/ 616775 w 1043978"/>
              <a:gd name="connsiteY4" fmla="*/ 1315454 h 1328464"/>
              <a:gd name="connsiteX5" fmla="*/ 162591 w 1043978"/>
              <a:gd name="connsiteY5" fmla="*/ 1272587 h 1328464"/>
              <a:gd name="connsiteX6" fmla="*/ 18913 w 1043978"/>
              <a:gd name="connsiteY6" fmla="*/ 1083478 h 1328464"/>
              <a:gd name="connsiteX7" fmla="*/ 0 w 1043978"/>
              <a:gd name="connsiteY7" fmla="*/ 1038794 h 1328464"/>
              <a:gd name="connsiteX8" fmla="*/ 165134 w 1043978"/>
              <a:gd name="connsiteY8" fmla="*/ 461247 h 1328464"/>
              <a:gd name="connsiteX9" fmla="*/ 233433 w 1043978"/>
              <a:gd name="connsiteY9" fmla="*/ 540523 h 1328464"/>
              <a:gd name="connsiteX10" fmla="*/ 510590 w 1043978"/>
              <a:gd name="connsiteY10" fmla="*/ 873154 h 1328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43978" h="1328464">
                <a:moveTo>
                  <a:pt x="884648" y="0"/>
                </a:moveTo>
                <a:cubicBezTo>
                  <a:pt x="934905" y="230440"/>
                  <a:pt x="982517" y="332004"/>
                  <a:pt x="1006749" y="544414"/>
                </a:cubicBezTo>
                <a:lnTo>
                  <a:pt x="1043957" y="826694"/>
                </a:lnTo>
                <a:cubicBezTo>
                  <a:pt x="1044894" y="1014698"/>
                  <a:pt x="1015958" y="1062395"/>
                  <a:pt x="908763" y="1171962"/>
                </a:cubicBezTo>
                <a:cubicBezTo>
                  <a:pt x="843725" y="1246258"/>
                  <a:pt x="741137" y="1298683"/>
                  <a:pt x="616775" y="1315454"/>
                </a:cubicBezTo>
                <a:cubicBezTo>
                  <a:pt x="492413" y="1332225"/>
                  <a:pt x="274781" y="1344975"/>
                  <a:pt x="162591" y="1272587"/>
                </a:cubicBezTo>
                <a:cubicBezTo>
                  <a:pt x="106496" y="1236393"/>
                  <a:pt x="57005" y="1161039"/>
                  <a:pt x="18913" y="1083478"/>
                </a:cubicBezTo>
                <a:lnTo>
                  <a:pt x="0" y="1038794"/>
                </a:lnTo>
                <a:lnTo>
                  <a:pt x="165134" y="461247"/>
                </a:lnTo>
                <a:lnTo>
                  <a:pt x="233433" y="540523"/>
                </a:lnTo>
                <a:cubicBezTo>
                  <a:pt x="331077" y="657403"/>
                  <a:pt x="427687" y="781077"/>
                  <a:pt x="510590" y="873154"/>
                </a:cubicBezTo>
                <a:close/>
              </a:path>
            </a:pathLst>
          </a:custGeom>
          <a:solidFill>
            <a:schemeClr val="accent4">
              <a:lumMod val="40000"/>
              <a:lumOff val="6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6C0CD5EC-22A3-69C2-B7B9-37849BAA3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78977">
            <a:off x="1800281" y="1699067"/>
            <a:ext cx="383909" cy="400252"/>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849475"/>
              <a:gd name="connsiteY0" fmla="*/ -4 h 4963943"/>
              <a:gd name="connsiteX1" fmla="*/ 4735908 w 4849475"/>
              <a:gd name="connsiteY1" fmla="*/ 1905902 h 4963943"/>
              <a:gd name="connsiteX2" fmla="*/ 4451030 w 4849475"/>
              <a:gd name="connsiteY2" fmla="*/ 3809083 h 4963943"/>
              <a:gd name="connsiteX3" fmla="*/ 3419865 w 4849475"/>
              <a:gd name="connsiteY3" fmla="*/ 4844851 h 4963943"/>
              <a:gd name="connsiteX4" fmla="*/ 1074535 w 4849475"/>
              <a:gd name="connsiteY4" fmla="*/ 4657232 h 4963943"/>
              <a:gd name="connsiteX5" fmla="*/ 33359 w 4849475"/>
              <a:gd name="connsiteY5" fmla="*/ 2995661 h 4963943"/>
              <a:gd name="connsiteX6" fmla="*/ 592137 w 4849475"/>
              <a:gd name="connsiteY6" fmla="*/ 805852 h 4963943"/>
              <a:gd name="connsiteX7" fmla="*/ 2649000 w 4849475"/>
              <a:gd name="connsiteY7" fmla="*/ -4 h 4963943"/>
              <a:gd name="connsiteX0" fmla="*/ 2649000 w 4750338"/>
              <a:gd name="connsiteY0" fmla="*/ -4 h 4963943"/>
              <a:gd name="connsiteX1" fmla="*/ 4615020 w 4750338"/>
              <a:gd name="connsiteY1" fmla="*/ 1658609 h 4963943"/>
              <a:gd name="connsiteX2" fmla="*/ 4451030 w 4750338"/>
              <a:gd name="connsiteY2" fmla="*/ 3809083 h 4963943"/>
              <a:gd name="connsiteX3" fmla="*/ 3419865 w 4750338"/>
              <a:gd name="connsiteY3" fmla="*/ 4844851 h 4963943"/>
              <a:gd name="connsiteX4" fmla="*/ 1074535 w 4750338"/>
              <a:gd name="connsiteY4" fmla="*/ 4657232 h 4963943"/>
              <a:gd name="connsiteX5" fmla="*/ 33359 w 4750338"/>
              <a:gd name="connsiteY5" fmla="*/ 2995661 h 4963943"/>
              <a:gd name="connsiteX6" fmla="*/ 592137 w 4750338"/>
              <a:gd name="connsiteY6" fmla="*/ 805852 h 4963943"/>
              <a:gd name="connsiteX7" fmla="*/ 2649000 w 4750338"/>
              <a:gd name="connsiteY7" fmla="*/ -4 h 4963943"/>
              <a:gd name="connsiteX0" fmla="*/ 2158871 w 4260209"/>
              <a:gd name="connsiteY0" fmla="*/ -4 h 5086984"/>
              <a:gd name="connsiteX1" fmla="*/ 4124891 w 4260209"/>
              <a:gd name="connsiteY1" fmla="*/ 1658609 h 5086984"/>
              <a:gd name="connsiteX2" fmla="*/ 3960901 w 4260209"/>
              <a:gd name="connsiteY2" fmla="*/ 3809083 h 5086984"/>
              <a:gd name="connsiteX3" fmla="*/ 2929736 w 4260209"/>
              <a:gd name="connsiteY3" fmla="*/ 4844851 h 5086984"/>
              <a:gd name="connsiteX4" fmla="*/ 584406 w 4260209"/>
              <a:gd name="connsiteY4" fmla="*/ 4657232 h 5086984"/>
              <a:gd name="connsiteX5" fmla="*/ 102008 w 4260209"/>
              <a:gd name="connsiteY5" fmla="*/ 805852 h 5086984"/>
              <a:gd name="connsiteX6" fmla="*/ 2158871 w 4260209"/>
              <a:gd name="connsiteY6" fmla="*/ -4 h 5086984"/>
              <a:gd name="connsiteX0" fmla="*/ 2341715 w 4443053"/>
              <a:gd name="connsiteY0" fmla="*/ -4 h 4937580"/>
              <a:gd name="connsiteX1" fmla="*/ 4307735 w 4443053"/>
              <a:gd name="connsiteY1" fmla="*/ 1658609 h 4937580"/>
              <a:gd name="connsiteX2" fmla="*/ 4143745 w 4443053"/>
              <a:gd name="connsiteY2" fmla="*/ 3809083 h 4937580"/>
              <a:gd name="connsiteX3" fmla="*/ 3112580 w 4443053"/>
              <a:gd name="connsiteY3" fmla="*/ 4844851 h 4937580"/>
              <a:gd name="connsiteX4" fmla="*/ 321924 w 4443053"/>
              <a:gd name="connsiteY4" fmla="*/ 4230304 h 4937580"/>
              <a:gd name="connsiteX5" fmla="*/ 284852 w 4443053"/>
              <a:gd name="connsiteY5" fmla="*/ 805852 h 4937580"/>
              <a:gd name="connsiteX6" fmla="*/ 2341715 w 4443053"/>
              <a:gd name="connsiteY6" fmla="*/ -4 h 4937580"/>
              <a:gd name="connsiteX0" fmla="*/ 2567003 w 4668341"/>
              <a:gd name="connsiteY0" fmla="*/ -4 h 4924017"/>
              <a:gd name="connsiteX1" fmla="*/ 4533023 w 4668341"/>
              <a:gd name="connsiteY1" fmla="*/ 1658609 h 4924017"/>
              <a:gd name="connsiteX2" fmla="*/ 4369033 w 4668341"/>
              <a:gd name="connsiteY2" fmla="*/ 3809083 h 4924017"/>
              <a:gd name="connsiteX3" fmla="*/ 3337868 w 4668341"/>
              <a:gd name="connsiteY3" fmla="*/ 4844851 h 4924017"/>
              <a:gd name="connsiteX4" fmla="*/ 547212 w 4668341"/>
              <a:gd name="connsiteY4" fmla="*/ 4230304 h 4924017"/>
              <a:gd name="connsiteX5" fmla="*/ 169043 w 4668341"/>
              <a:gd name="connsiteY5" fmla="*/ 1352706 h 4924017"/>
              <a:gd name="connsiteX6" fmla="*/ 2567003 w 4668341"/>
              <a:gd name="connsiteY6" fmla="*/ -4 h 4924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8341" h="4924017">
                <a:moveTo>
                  <a:pt x="2567003" y="-4"/>
                </a:moveTo>
                <a:cubicBezTo>
                  <a:pt x="3257631" y="183338"/>
                  <a:pt x="4232685" y="1023761"/>
                  <a:pt x="4533023" y="1658609"/>
                </a:cubicBezTo>
                <a:cubicBezTo>
                  <a:pt x="4833361" y="2293457"/>
                  <a:pt x="4568226" y="3278043"/>
                  <a:pt x="4369033" y="3809083"/>
                </a:cubicBezTo>
                <a:cubicBezTo>
                  <a:pt x="4169841" y="4340123"/>
                  <a:pt x="3650694" y="4729882"/>
                  <a:pt x="3337868" y="4844851"/>
                </a:cubicBezTo>
                <a:cubicBezTo>
                  <a:pt x="2627022" y="5065916"/>
                  <a:pt x="1075350" y="4812328"/>
                  <a:pt x="547212" y="4230304"/>
                </a:cubicBezTo>
                <a:cubicBezTo>
                  <a:pt x="19074" y="3648280"/>
                  <a:pt x="-167589" y="2057757"/>
                  <a:pt x="169043" y="1352706"/>
                </a:cubicBezTo>
                <a:cubicBezTo>
                  <a:pt x="505675" y="647655"/>
                  <a:pt x="1914330" y="30744"/>
                  <a:pt x="2567003" y="-4"/>
                </a:cubicBezTo>
                <a:close/>
              </a:path>
            </a:pathLst>
          </a:custGeom>
          <a:solidFill>
            <a:schemeClr val="accent3">
              <a:lumMod val="20000"/>
              <a:lumOff val="8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F0F897F3-9ED0-A1AB-7376-6B1EB1F14D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660612">
            <a:off x="-5917" y="6060826"/>
            <a:ext cx="1496805" cy="528949"/>
          </a:xfrm>
          <a:custGeom>
            <a:avLst/>
            <a:gdLst>
              <a:gd name="connsiteX0" fmla="*/ 1448558 w 1496805"/>
              <a:gd name="connsiteY0" fmla="*/ 523467 h 528949"/>
              <a:gd name="connsiteX1" fmla="*/ 1442273 w 1496805"/>
              <a:gd name="connsiteY1" fmla="*/ 528799 h 528949"/>
              <a:gd name="connsiteX2" fmla="*/ 6232 w 1496805"/>
              <a:gd name="connsiteY2" fmla="*/ 296291 h 528949"/>
              <a:gd name="connsiteX3" fmla="*/ 0 w 1496805"/>
              <a:gd name="connsiteY3" fmla="*/ 295127 h 528949"/>
              <a:gd name="connsiteX4" fmla="*/ 268763 w 1496805"/>
              <a:gd name="connsiteY4" fmla="*/ 0 h 528949"/>
              <a:gd name="connsiteX5" fmla="*/ 319662 w 1496805"/>
              <a:gd name="connsiteY5" fmla="*/ 13498 h 528949"/>
              <a:gd name="connsiteX6" fmla="*/ 1496805 w 1496805"/>
              <a:gd name="connsiteY6" fmla="*/ 328120 h 528949"/>
              <a:gd name="connsiteX7" fmla="*/ 1448558 w 1496805"/>
              <a:gd name="connsiteY7" fmla="*/ 523467 h 528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96805" h="528949">
                <a:moveTo>
                  <a:pt x="1448558" y="523467"/>
                </a:moveTo>
                <a:cubicBezTo>
                  <a:pt x="1446192" y="527558"/>
                  <a:pt x="1444063" y="529532"/>
                  <a:pt x="1442273" y="528799"/>
                </a:cubicBezTo>
                <a:cubicBezTo>
                  <a:pt x="1200779" y="522221"/>
                  <a:pt x="320682" y="355241"/>
                  <a:pt x="6232" y="296291"/>
                </a:cubicBezTo>
                <a:lnTo>
                  <a:pt x="0" y="295127"/>
                </a:lnTo>
                <a:lnTo>
                  <a:pt x="268763" y="0"/>
                </a:lnTo>
                <a:lnTo>
                  <a:pt x="319662" y="13498"/>
                </a:lnTo>
                <a:cubicBezTo>
                  <a:pt x="753766" y="127892"/>
                  <a:pt x="1459069" y="304167"/>
                  <a:pt x="1496805" y="328120"/>
                </a:cubicBezTo>
                <a:cubicBezTo>
                  <a:pt x="1493203" y="362415"/>
                  <a:pt x="1465113" y="494827"/>
                  <a:pt x="1448558" y="523467"/>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4" name="Group 23">
            <a:extLst>
              <a:ext uri="{FF2B5EF4-FFF2-40B4-BE49-F238E27FC236}">
                <a16:creationId xmlns:a16="http://schemas.microsoft.com/office/drawing/2014/main" id="{6A650011-12EE-D7C1-F98E-ED1FB67B22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673231">
            <a:off x="1466541" y="4896076"/>
            <a:ext cx="920487" cy="1563561"/>
            <a:chOff x="1567145" y="4819968"/>
            <a:chExt cx="920487" cy="1563561"/>
          </a:xfrm>
        </p:grpSpPr>
        <p:sp>
          <p:nvSpPr>
            <p:cNvPr id="25" name="Freeform: Shape 24">
              <a:extLst>
                <a:ext uri="{FF2B5EF4-FFF2-40B4-BE49-F238E27FC236}">
                  <a16:creationId xmlns:a16="http://schemas.microsoft.com/office/drawing/2014/main" id="{D44D8CD1-2114-A426-E0A3-B8A7043F6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7325970">
              <a:off x="1245608" y="5141505"/>
              <a:ext cx="1563560" cy="920486"/>
            </a:xfrm>
            <a:custGeom>
              <a:avLst/>
              <a:gdLst>
                <a:gd name="connsiteX0" fmla="*/ 9881 w 1739875"/>
                <a:gd name="connsiteY0" fmla="*/ 509263 h 754659"/>
                <a:gd name="connsiteX1" fmla="*/ 497935 w 1739875"/>
                <a:gd name="connsiteY1" fmla="*/ 71697 h 754659"/>
                <a:gd name="connsiteX2" fmla="*/ 1120625 w 1739875"/>
                <a:gd name="connsiteY2" fmla="*/ 43648 h 754659"/>
                <a:gd name="connsiteX3" fmla="*/ 1608679 w 1739875"/>
                <a:gd name="connsiteY3" fmla="*/ 503653 h 754659"/>
                <a:gd name="connsiteX4" fmla="*/ 1737705 w 1739875"/>
                <a:gd name="connsiteY4" fmla="*/ 744875 h 754659"/>
                <a:gd name="connsiteX5" fmla="*/ 1535751 w 1739875"/>
                <a:gd name="connsiteY5" fmla="*/ 711216 h 754659"/>
                <a:gd name="connsiteX6" fmla="*/ 284762 w 1739875"/>
                <a:gd name="connsiteY6" fmla="*/ 559751 h 754659"/>
                <a:gd name="connsiteX7" fmla="*/ 9881 w 1739875"/>
                <a:gd name="connsiteY7" fmla="*/ 509263 h 754659"/>
                <a:gd name="connsiteX0" fmla="*/ 9881 w 1745871"/>
                <a:gd name="connsiteY0" fmla="*/ 509263 h 755689"/>
                <a:gd name="connsiteX1" fmla="*/ 497935 w 1745871"/>
                <a:gd name="connsiteY1" fmla="*/ 71697 h 755689"/>
                <a:gd name="connsiteX2" fmla="*/ 1120625 w 1745871"/>
                <a:gd name="connsiteY2" fmla="*/ 43648 h 755689"/>
                <a:gd name="connsiteX3" fmla="*/ 1608679 w 1745871"/>
                <a:gd name="connsiteY3" fmla="*/ 503653 h 755689"/>
                <a:gd name="connsiteX4" fmla="*/ 1737705 w 1745871"/>
                <a:gd name="connsiteY4" fmla="*/ 744875 h 755689"/>
                <a:gd name="connsiteX5" fmla="*/ 1426819 w 1745871"/>
                <a:gd name="connsiteY5" fmla="*/ 716950 h 755689"/>
                <a:gd name="connsiteX6" fmla="*/ 284762 w 1745871"/>
                <a:gd name="connsiteY6" fmla="*/ 559751 h 755689"/>
                <a:gd name="connsiteX7" fmla="*/ 9881 w 1745871"/>
                <a:gd name="connsiteY7" fmla="*/ 509263 h 755689"/>
                <a:gd name="connsiteX0" fmla="*/ 9881 w 1864671"/>
                <a:gd name="connsiteY0" fmla="*/ 509263 h 855937"/>
                <a:gd name="connsiteX1" fmla="*/ 497935 w 1864671"/>
                <a:gd name="connsiteY1" fmla="*/ 71697 h 855937"/>
                <a:gd name="connsiteX2" fmla="*/ 1120625 w 1864671"/>
                <a:gd name="connsiteY2" fmla="*/ 43648 h 855937"/>
                <a:gd name="connsiteX3" fmla="*/ 1608679 w 1864671"/>
                <a:gd name="connsiteY3" fmla="*/ 503653 h 855937"/>
                <a:gd name="connsiteX4" fmla="*/ 1860911 w 1864671"/>
                <a:gd name="connsiteY4" fmla="*/ 851040 h 855937"/>
                <a:gd name="connsiteX5" fmla="*/ 1426819 w 1864671"/>
                <a:gd name="connsiteY5" fmla="*/ 716950 h 855937"/>
                <a:gd name="connsiteX6" fmla="*/ 284762 w 1864671"/>
                <a:gd name="connsiteY6" fmla="*/ 559751 h 855937"/>
                <a:gd name="connsiteX7" fmla="*/ 9881 w 1864671"/>
                <a:gd name="connsiteY7" fmla="*/ 509263 h 855937"/>
                <a:gd name="connsiteX0" fmla="*/ 9881 w 1876754"/>
                <a:gd name="connsiteY0" fmla="*/ 501512 h 853026"/>
                <a:gd name="connsiteX1" fmla="*/ 497935 w 1876754"/>
                <a:gd name="connsiteY1" fmla="*/ 63946 h 853026"/>
                <a:gd name="connsiteX2" fmla="*/ 1120625 w 1876754"/>
                <a:gd name="connsiteY2" fmla="*/ 35897 h 853026"/>
                <a:gd name="connsiteX3" fmla="*/ 1718468 w 1876754"/>
                <a:gd name="connsiteY3" fmla="*/ 385272 h 853026"/>
                <a:gd name="connsiteX4" fmla="*/ 1860911 w 1876754"/>
                <a:gd name="connsiteY4" fmla="*/ 843289 h 853026"/>
                <a:gd name="connsiteX5" fmla="*/ 1426819 w 1876754"/>
                <a:gd name="connsiteY5" fmla="*/ 709199 h 853026"/>
                <a:gd name="connsiteX6" fmla="*/ 284762 w 1876754"/>
                <a:gd name="connsiteY6" fmla="*/ 552000 h 853026"/>
                <a:gd name="connsiteX7" fmla="*/ 9881 w 1876754"/>
                <a:gd name="connsiteY7" fmla="*/ 501512 h 853026"/>
                <a:gd name="connsiteX0" fmla="*/ 9881 w 1874221"/>
                <a:gd name="connsiteY0" fmla="*/ 623010 h 974525"/>
                <a:gd name="connsiteX1" fmla="*/ 497935 w 1874221"/>
                <a:gd name="connsiteY1" fmla="*/ 185444 h 974525"/>
                <a:gd name="connsiteX2" fmla="*/ 1272410 w 1874221"/>
                <a:gd name="connsiteY2" fmla="*/ 12874 h 974525"/>
                <a:gd name="connsiteX3" fmla="*/ 1718468 w 1874221"/>
                <a:gd name="connsiteY3" fmla="*/ 506770 h 974525"/>
                <a:gd name="connsiteX4" fmla="*/ 1860911 w 1874221"/>
                <a:gd name="connsiteY4" fmla="*/ 964787 h 974525"/>
                <a:gd name="connsiteX5" fmla="*/ 1426819 w 1874221"/>
                <a:gd name="connsiteY5" fmla="*/ 830697 h 974525"/>
                <a:gd name="connsiteX6" fmla="*/ 284762 w 1874221"/>
                <a:gd name="connsiteY6" fmla="*/ 673498 h 974525"/>
                <a:gd name="connsiteX7" fmla="*/ 9881 w 1874221"/>
                <a:gd name="connsiteY7" fmla="*/ 623010 h 974525"/>
                <a:gd name="connsiteX0" fmla="*/ 4712 w 1869052"/>
                <a:gd name="connsiteY0" fmla="*/ 633304 h 984819"/>
                <a:gd name="connsiteX1" fmla="*/ 402385 w 1869052"/>
                <a:gd name="connsiteY1" fmla="*/ 137323 h 984819"/>
                <a:gd name="connsiteX2" fmla="*/ 1267241 w 1869052"/>
                <a:gd name="connsiteY2" fmla="*/ 23168 h 984819"/>
                <a:gd name="connsiteX3" fmla="*/ 1713299 w 1869052"/>
                <a:gd name="connsiteY3" fmla="*/ 517064 h 984819"/>
                <a:gd name="connsiteX4" fmla="*/ 1855742 w 1869052"/>
                <a:gd name="connsiteY4" fmla="*/ 975081 h 984819"/>
                <a:gd name="connsiteX5" fmla="*/ 1421650 w 1869052"/>
                <a:gd name="connsiteY5" fmla="*/ 840991 h 984819"/>
                <a:gd name="connsiteX6" fmla="*/ 279593 w 1869052"/>
                <a:gd name="connsiteY6" fmla="*/ 683792 h 984819"/>
                <a:gd name="connsiteX7" fmla="*/ 4712 w 1869052"/>
                <a:gd name="connsiteY7" fmla="*/ 633304 h 984819"/>
                <a:gd name="connsiteX0" fmla="*/ 4712 w 1870440"/>
                <a:gd name="connsiteY0" fmla="*/ 633304 h 991310"/>
                <a:gd name="connsiteX1" fmla="*/ 402385 w 1870440"/>
                <a:gd name="connsiteY1" fmla="*/ 137323 h 991310"/>
                <a:gd name="connsiteX2" fmla="*/ 1267241 w 1870440"/>
                <a:gd name="connsiteY2" fmla="*/ 23168 h 991310"/>
                <a:gd name="connsiteX3" fmla="*/ 1713299 w 1870440"/>
                <a:gd name="connsiteY3" fmla="*/ 517064 h 991310"/>
                <a:gd name="connsiteX4" fmla="*/ 1855742 w 1870440"/>
                <a:gd name="connsiteY4" fmla="*/ 975081 h 991310"/>
                <a:gd name="connsiteX5" fmla="*/ 1399477 w 1870440"/>
                <a:gd name="connsiteY5" fmla="*/ 896414 h 991310"/>
                <a:gd name="connsiteX6" fmla="*/ 279593 w 1870440"/>
                <a:gd name="connsiteY6" fmla="*/ 683792 h 991310"/>
                <a:gd name="connsiteX7" fmla="*/ 4712 w 1870440"/>
                <a:gd name="connsiteY7" fmla="*/ 633304 h 991310"/>
                <a:gd name="connsiteX0" fmla="*/ 44 w 1865772"/>
                <a:gd name="connsiteY0" fmla="*/ 633304 h 991310"/>
                <a:gd name="connsiteX1" fmla="*/ 397717 w 1865772"/>
                <a:gd name="connsiteY1" fmla="*/ 137323 h 991310"/>
                <a:gd name="connsiteX2" fmla="*/ 1262573 w 1865772"/>
                <a:gd name="connsiteY2" fmla="*/ 23168 h 991310"/>
                <a:gd name="connsiteX3" fmla="*/ 1708631 w 1865772"/>
                <a:gd name="connsiteY3" fmla="*/ 517064 h 991310"/>
                <a:gd name="connsiteX4" fmla="*/ 1851074 w 1865772"/>
                <a:gd name="connsiteY4" fmla="*/ 975081 h 991310"/>
                <a:gd name="connsiteX5" fmla="*/ 1394809 w 1865772"/>
                <a:gd name="connsiteY5" fmla="*/ 896414 h 991310"/>
                <a:gd name="connsiteX6" fmla="*/ 417748 w 1865772"/>
                <a:gd name="connsiteY6" fmla="*/ 716201 h 991310"/>
                <a:gd name="connsiteX7" fmla="*/ 44 w 1865772"/>
                <a:gd name="connsiteY7" fmla="*/ 633304 h 991310"/>
                <a:gd name="connsiteX0" fmla="*/ 44 w 1865772"/>
                <a:gd name="connsiteY0" fmla="*/ 633304 h 991310"/>
                <a:gd name="connsiteX1" fmla="*/ 397717 w 1865772"/>
                <a:gd name="connsiteY1" fmla="*/ 137323 h 991310"/>
                <a:gd name="connsiteX2" fmla="*/ 1262573 w 1865772"/>
                <a:gd name="connsiteY2" fmla="*/ 23168 h 991310"/>
                <a:gd name="connsiteX3" fmla="*/ 1708631 w 1865772"/>
                <a:gd name="connsiteY3" fmla="*/ 517064 h 991310"/>
                <a:gd name="connsiteX4" fmla="*/ 1851074 w 1865772"/>
                <a:gd name="connsiteY4" fmla="*/ 975081 h 991310"/>
                <a:gd name="connsiteX5" fmla="*/ 1394809 w 1865772"/>
                <a:gd name="connsiteY5" fmla="*/ 896414 h 991310"/>
                <a:gd name="connsiteX6" fmla="*/ 417748 w 1865772"/>
                <a:gd name="connsiteY6" fmla="*/ 716201 h 991310"/>
                <a:gd name="connsiteX7" fmla="*/ 44 w 1865772"/>
                <a:gd name="connsiteY7" fmla="*/ 633304 h 991310"/>
                <a:gd name="connsiteX0" fmla="*/ 46 w 1853519"/>
                <a:gd name="connsiteY0" fmla="*/ 578483 h 990076"/>
                <a:gd name="connsiteX1" fmla="*/ 385464 w 1853519"/>
                <a:gd name="connsiteY1" fmla="*/ 136089 h 990076"/>
                <a:gd name="connsiteX2" fmla="*/ 1250320 w 1853519"/>
                <a:gd name="connsiteY2" fmla="*/ 21934 h 990076"/>
                <a:gd name="connsiteX3" fmla="*/ 1696378 w 1853519"/>
                <a:gd name="connsiteY3" fmla="*/ 515830 h 990076"/>
                <a:gd name="connsiteX4" fmla="*/ 1838821 w 1853519"/>
                <a:gd name="connsiteY4" fmla="*/ 973847 h 990076"/>
                <a:gd name="connsiteX5" fmla="*/ 1382556 w 1853519"/>
                <a:gd name="connsiteY5" fmla="*/ 895180 h 990076"/>
                <a:gd name="connsiteX6" fmla="*/ 405495 w 1853519"/>
                <a:gd name="connsiteY6" fmla="*/ 714967 h 990076"/>
                <a:gd name="connsiteX7" fmla="*/ 46 w 1853519"/>
                <a:gd name="connsiteY7" fmla="*/ 578483 h 990076"/>
                <a:gd name="connsiteX0" fmla="*/ 34142 w 1887615"/>
                <a:gd name="connsiteY0" fmla="*/ 578483 h 990076"/>
                <a:gd name="connsiteX1" fmla="*/ 419560 w 1887615"/>
                <a:gd name="connsiteY1" fmla="*/ 136089 h 990076"/>
                <a:gd name="connsiteX2" fmla="*/ 1284416 w 1887615"/>
                <a:gd name="connsiteY2" fmla="*/ 21934 h 990076"/>
                <a:gd name="connsiteX3" fmla="*/ 1730474 w 1887615"/>
                <a:gd name="connsiteY3" fmla="*/ 515830 h 990076"/>
                <a:gd name="connsiteX4" fmla="*/ 1872917 w 1887615"/>
                <a:gd name="connsiteY4" fmla="*/ 973847 h 990076"/>
                <a:gd name="connsiteX5" fmla="*/ 1416652 w 1887615"/>
                <a:gd name="connsiteY5" fmla="*/ 895180 h 990076"/>
                <a:gd name="connsiteX6" fmla="*/ 439591 w 1887615"/>
                <a:gd name="connsiteY6" fmla="*/ 714967 h 990076"/>
                <a:gd name="connsiteX7" fmla="*/ 64968 w 1887615"/>
                <a:gd name="connsiteY7" fmla="*/ 666714 h 990076"/>
                <a:gd name="connsiteX8" fmla="*/ 34142 w 1887615"/>
                <a:gd name="connsiteY8" fmla="*/ 578483 h 990076"/>
                <a:gd name="connsiteX0" fmla="*/ 34142 w 1887615"/>
                <a:gd name="connsiteY0" fmla="*/ 578483 h 990076"/>
                <a:gd name="connsiteX1" fmla="*/ 419560 w 1887615"/>
                <a:gd name="connsiteY1" fmla="*/ 136089 h 990076"/>
                <a:gd name="connsiteX2" fmla="*/ 1284416 w 1887615"/>
                <a:gd name="connsiteY2" fmla="*/ 21934 h 990076"/>
                <a:gd name="connsiteX3" fmla="*/ 1730474 w 1887615"/>
                <a:gd name="connsiteY3" fmla="*/ 515830 h 990076"/>
                <a:gd name="connsiteX4" fmla="*/ 1872917 w 1887615"/>
                <a:gd name="connsiteY4" fmla="*/ 973847 h 990076"/>
                <a:gd name="connsiteX5" fmla="*/ 1416652 w 1887615"/>
                <a:gd name="connsiteY5" fmla="*/ 895180 h 990076"/>
                <a:gd name="connsiteX6" fmla="*/ 439756 w 1887615"/>
                <a:gd name="connsiteY6" fmla="*/ 726636 h 990076"/>
                <a:gd name="connsiteX7" fmla="*/ 64968 w 1887615"/>
                <a:gd name="connsiteY7" fmla="*/ 666714 h 990076"/>
                <a:gd name="connsiteX8" fmla="*/ 34142 w 1887615"/>
                <a:gd name="connsiteY8" fmla="*/ 578483 h 990076"/>
                <a:gd name="connsiteX0" fmla="*/ 34142 w 1887615"/>
                <a:gd name="connsiteY0" fmla="*/ 578483 h 990076"/>
                <a:gd name="connsiteX1" fmla="*/ 419560 w 1887615"/>
                <a:gd name="connsiteY1" fmla="*/ 136089 h 990076"/>
                <a:gd name="connsiteX2" fmla="*/ 1284416 w 1887615"/>
                <a:gd name="connsiteY2" fmla="*/ 21934 h 990076"/>
                <a:gd name="connsiteX3" fmla="*/ 1730474 w 1887615"/>
                <a:gd name="connsiteY3" fmla="*/ 515830 h 990076"/>
                <a:gd name="connsiteX4" fmla="*/ 1872917 w 1887615"/>
                <a:gd name="connsiteY4" fmla="*/ 973847 h 990076"/>
                <a:gd name="connsiteX5" fmla="*/ 1416652 w 1887615"/>
                <a:gd name="connsiteY5" fmla="*/ 895180 h 990076"/>
                <a:gd name="connsiteX6" fmla="*/ 439756 w 1887615"/>
                <a:gd name="connsiteY6" fmla="*/ 726636 h 990076"/>
                <a:gd name="connsiteX7" fmla="*/ 64968 w 1887615"/>
                <a:gd name="connsiteY7" fmla="*/ 666714 h 990076"/>
                <a:gd name="connsiteX8" fmla="*/ 34142 w 1887615"/>
                <a:gd name="connsiteY8" fmla="*/ 578483 h 990076"/>
                <a:gd name="connsiteX0" fmla="*/ 34142 w 1893656"/>
                <a:gd name="connsiteY0" fmla="*/ 578887 h 990125"/>
                <a:gd name="connsiteX1" fmla="*/ 419560 w 1893656"/>
                <a:gd name="connsiteY1" fmla="*/ 136493 h 990125"/>
                <a:gd name="connsiteX2" fmla="*/ 1284416 w 1893656"/>
                <a:gd name="connsiteY2" fmla="*/ 22338 h 990125"/>
                <a:gd name="connsiteX3" fmla="*/ 1761977 w 1893656"/>
                <a:gd name="connsiteY3" fmla="*/ 522071 h 990125"/>
                <a:gd name="connsiteX4" fmla="*/ 1872917 w 1893656"/>
                <a:gd name="connsiteY4" fmla="*/ 974251 h 990125"/>
                <a:gd name="connsiteX5" fmla="*/ 1416652 w 1893656"/>
                <a:gd name="connsiteY5" fmla="*/ 895584 h 990125"/>
                <a:gd name="connsiteX6" fmla="*/ 439756 w 1893656"/>
                <a:gd name="connsiteY6" fmla="*/ 727040 h 990125"/>
                <a:gd name="connsiteX7" fmla="*/ 64968 w 1893656"/>
                <a:gd name="connsiteY7" fmla="*/ 667118 h 990125"/>
                <a:gd name="connsiteX8" fmla="*/ 34142 w 1893656"/>
                <a:gd name="connsiteY8" fmla="*/ 578887 h 990125"/>
                <a:gd name="connsiteX0" fmla="*/ 34142 w 1890318"/>
                <a:gd name="connsiteY0" fmla="*/ 578887 h 990125"/>
                <a:gd name="connsiteX1" fmla="*/ 419560 w 1890318"/>
                <a:gd name="connsiteY1" fmla="*/ 136493 h 990125"/>
                <a:gd name="connsiteX2" fmla="*/ 1284416 w 1890318"/>
                <a:gd name="connsiteY2" fmla="*/ 22338 h 990125"/>
                <a:gd name="connsiteX3" fmla="*/ 1761977 w 1890318"/>
                <a:gd name="connsiteY3" fmla="*/ 522071 h 990125"/>
                <a:gd name="connsiteX4" fmla="*/ 1872917 w 1890318"/>
                <a:gd name="connsiteY4" fmla="*/ 974251 h 990125"/>
                <a:gd name="connsiteX5" fmla="*/ 1416652 w 1890318"/>
                <a:gd name="connsiteY5" fmla="*/ 895584 h 990125"/>
                <a:gd name="connsiteX6" fmla="*/ 439756 w 1890318"/>
                <a:gd name="connsiteY6" fmla="*/ 727040 h 990125"/>
                <a:gd name="connsiteX7" fmla="*/ 64968 w 1890318"/>
                <a:gd name="connsiteY7" fmla="*/ 667118 h 990125"/>
                <a:gd name="connsiteX8" fmla="*/ 34142 w 1890318"/>
                <a:gd name="connsiteY8" fmla="*/ 578887 h 990125"/>
                <a:gd name="connsiteX0" fmla="*/ 34142 w 1874108"/>
                <a:gd name="connsiteY0" fmla="*/ 578887 h 987469"/>
                <a:gd name="connsiteX1" fmla="*/ 419560 w 1874108"/>
                <a:gd name="connsiteY1" fmla="*/ 136493 h 987469"/>
                <a:gd name="connsiteX2" fmla="*/ 1284416 w 1874108"/>
                <a:gd name="connsiteY2" fmla="*/ 22338 h 987469"/>
                <a:gd name="connsiteX3" fmla="*/ 1761977 w 1874108"/>
                <a:gd name="connsiteY3" fmla="*/ 522071 h 987469"/>
                <a:gd name="connsiteX4" fmla="*/ 1872917 w 1874108"/>
                <a:gd name="connsiteY4" fmla="*/ 974251 h 987469"/>
                <a:gd name="connsiteX5" fmla="*/ 1416652 w 1874108"/>
                <a:gd name="connsiteY5" fmla="*/ 895584 h 987469"/>
                <a:gd name="connsiteX6" fmla="*/ 439756 w 1874108"/>
                <a:gd name="connsiteY6" fmla="*/ 727040 h 987469"/>
                <a:gd name="connsiteX7" fmla="*/ 64968 w 1874108"/>
                <a:gd name="connsiteY7" fmla="*/ 667118 h 987469"/>
                <a:gd name="connsiteX8" fmla="*/ 34142 w 1874108"/>
                <a:gd name="connsiteY8" fmla="*/ 578887 h 987469"/>
                <a:gd name="connsiteX0" fmla="*/ 34142 w 1874269"/>
                <a:gd name="connsiteY0" fmla="*/ 578887 h 980571"/>
                <a:gd name="connsiteX1" fmla="*/ 419560 w 1874269"/>
                <a:gd name="connsiteY1" fmla="*/ 136493 h 980571"/>
                <a:gd name="connsiteX2" fmla="*/ 1284416 w 1874269"/>
                <a:gd name="connsiteY2" fmla="*/ 22338 h 980571"/>
                <a:gd name="connsiteX3" fmla="*/ 1761977 w 1874269"/>
                <a:gd name="connsiteY3" fmla="*/ 522071 h 980571"/>
                <a:gd name="connsiteX4" fmla="*/ 1872917 w 1874269"/>
                <a:gd name="connsiteY4" fmla="*/ 974251 h 980571"/>
                <a:gd name="connsiteX5" fmla="*/ 1416652 w 1874269"/>
                <a:gd name="connsiteY5" fmla="*/ 895584 h 980571"/>
                <a:gd name="connsiteX6" fmla="*/ 439756 w 1874269"/>
                <a:gd name="connsiteY6" fmla="*/ 727040 h 980571"/>
                <a:gd name="connsiteX7" fmla="*/ 64968 w 1874269"/>
                <a:gd name="connsiteY7" fmla="*/ 667118 h 980571"/>
                <a:gd name="connsiteX8" fmla="*/ 34142 w 1874269"/>
                <a:gd name="connsiteY8" fmla="*/ 578887 h 980571"/>
                <a:gd name="connsiteX0" fmla="*/ 34142 w 1888716"/>
                <a:gd name="connsiteY0" fmla="*/ 578887 h 993099"/>
                <a:gd name="connsiteX1" fmla="*/ 419560 w 1888716"/>
                <a:gd name="connsiteY1" fmla="*/ 136493 h 993099"/>
                <a:gd name="connsiteX2" fmla="*/ 1284416 w 1888716"/>
                <a:gd name="connsiteY2" fmla="*/ 22338 h 993099"/>
                <a:gd name="connsiteX3" fmla="*/ 1761977 w 1888716"/>
                <a:gd name="connsiteY3" fmla="*/ 522071 h 993099"/>
                <a:gd name="connsiteX4" fmla="*/ 1872917 w 1888716"/>
                <a:gd name="connsiteY4" fmla="*/ 974251 h 993099"/>
                <a:gd name="connsiteX5" fmla="*/ 1441154 w 1888716"/>
                <a:gd name="connsiteY5" fmla="*/ 914086 h 993099"/>
                <a:gd name="connsiteX6" fmla="*/ 439756 w 1888716"/>
                <a:gd name="connsiteY6" fmla="*/ 727040 h 993099"/>
                <a:gd name="connsiteX7" fmla="*/ 64968 w 1888716"/>
                <a:gd name="connsiteY7" fmla="*/ 667118 h 993099"/>
                <a:gd name="connsiteX8" fmla="*/ 34142 w 1888716"/>
                <a:gd name="connsiteY8" fmla="*/ 578887 h 993099"/>
                <a:gd name="connsiteX0" fmla="*/ 34142 w 1910942"/>
                <a:gd name="connsiteY0" fmla="*/ 578887 h 974312"/>
                <a:gd name="connsiteX1" fmla="*/ 419560 w 1910942"/>
                <a:gd name="connsiteY1" fmla="*/ 136493 h 974312"/>
                <a:gd name="connsiteX2" fmla="*/ 1284416 w 1910942"/>
                <a:gd name="connsiteY2" fmla="*/ 22338 h 974312"/>
                <a:gd name="connsiteX3" fmla="*/ 1761977 w 1910942"/>
                <a:gd name="connsiteY3" fmla="*/ 522071 h 974312"/>
                <a:gd name="connsiteX4" fmla="*/ 1876694 w 1910942"/>
                <a:gd name="connsiteY4" fmla="*/ 900322 h 974312"/>
                <a:gd name="connsiteX5" fmla="*/ 1872917 w 1910942"/>
                <a:gd name="connsiteY5" fmla="*/ 974251 h 974312"/>
                <a:gd name="connsiteX6" fmla="*/ 1441154 w 1910942"/>
                <a:gd name="connsiteY6" fmla="*/ 914086 h 974312"/>
                <a:gd name="connsiteX7" fmla="*/ 439756 w 1910942"/>
                <a:gd name="connsiteY7" fmla="*/ 727040 h 974312"/>
                <a:gd name="connsiteX8" fmla="*/ 64968 w 1910942"/>
                <a:gd name="connsiteY8" fmla="*/ 667118 h 974312"/>
                <a:gd name="connsiteX9" fmla="*/ 34142 w 1910942"/>
                <a:gd name="connsiteY9" fmla="*/ 578887 h 974312"/>
                <a:gd name="connsiteX0" fmla="*/ 34142 w 1899488"/>
                <a:gd name="connsiteY0" fmla="*/ 578887 h 989383"/>
                <a:gd name="connsiteX1" fmla="*/ 419560 w 1899488"/>
                <a:gd name="connsiteY1" fmla="*/ 136493 h 989383"/>
                <a:gd name="connsiteX2" fmla="*/ 1284416 w 1899488"/>
                <a:gd name="connsiteY2" fmla="*/ 22338 h 989383"/>
                <a:gd name="connsiteX3" fmla="*/ 1761977 w 1899488"/>
                <a:gd name="connsiteY3" fmla="*/ 522071 h 989383"/>
                <a:gd name="connsiteX4" fmla="*/ 1876694 w 1899488"/>
                <a:gd name="connsiteY4" fmla="*/ 900322 h 989383"/>
                <a:gd name="connsiteX5" fmla="*/ 1853831 w 1899488"/>
                <a:gd name="connsiteY5" fmla="*/ 989334 h 989383"/>
                <a:gd name="connsiteX6" fmla="*/ 1441154 w 1899488"/>
                <a:gd name="connsiteY6" fmla="*/ 914086 h 989383"/>
                <a:gd name="connsiteX7" fmla="*/ 439756 w 1899488"/>
                <a:gd name="connsiteY7" fmla="*/ 727040 h 989383"/>
                <a:gd name="connsiteX8" fmla="*/ 64968 w 1899488"/>
                <a:gd name="connsiteY8" fmla="*/ 667118 h 989383"/>
                <a:gd name="connsiteX9" fmla="*/ 34142 w 1899488"/>
                <a:gd name="connsiteY9" fmla="*/ 578887 h 989383"/>
                <a:gd name="connsiteX0" fmla="*/ 34142 w 1890632"/>
                <a:gd name="connsiteY0" fmla="*/ 578887 h 993703"/>
                <a:gd name="connsiteX1" fmla="*/ 419560 w 1890632"/>
                <a:gd name="connsiteY1" fmla="*/ 136493 h 993703"/>
                <a:gd name="connsiteX2" fmla="*/ 1284416 w 1890632"/>
                <a:gd name="connsiteY2" fmla="*/ 22338 h 993703"/>
                <a:gd name="connsiteX3" fmla="*/ 1761977 w 1890632"/>
                <a:gd name="connsiteY3" fmla="*/ 522071 h 993703"/>
                <a:gd name="connsiteX4" fmla="*/ 1876694 w 1890632"/>
                <a:gd name="connsiteY4" fmla="*/ 900322 h 993703"/>
                <a:gd name="connsiteX5" fmla="*/ 1853831 w 1890632"/>
                <a:gd name="connsiteY5" fmla="*/ 989334 h 993703"/>
                <a:gd name="connsiteX6" fmla="*/ 1441154 w 1890632"/>
                <a:gd name="connsiteY6" fmla="*/ 914086 h 993703"/>
                <a:gd name="connsiteX7" fmla="*/ 439756 w 1890632"/>
                <a:gd name="connsiteY7" fmla="*/ 727040 h 993703"/>
                <a:gd name="connsiteX8" fmla="*/ 64968 w 1890632"/>
                <a:gd name="connsiteY8" fmla="*/ 667118 h 993703"/>
                <a:gd name="connsiteX9" fmla="*/ 34142 w 1890632"/>
                <a:gd name="connsiteY9" fmla="*/ 578887 h 993703"/>
                <a:gd name="connsiteX0" fmla="*/ 34142 w 1890632"/>
                <a:gd name="connsiteY0" fmla="*/ 578887 h 993703"/>
                <a:gd name="connsiteX1" fmla="*/ 419560 w 1890632"/>
                <a:gd name="connsiteY1" fmla="*/ 136493 h 993703"/>
                <a:gd name="connsiteX2" fmla="*/ 1284416 w 1890632"/>
                <a:gd name="connsiteY2" fmla="*/ 22338 h 993703"/>
                <a:gd name="connsiteX3" fmla="*/ 1761977 w 1890632"/>
                <a:gd name="connsiteY3" fmla="*/ 522071 h 993703"/>
                <a:gd name="connsiteX4" fmla="*/ 1876694 w 1890632"/>
                <a:gd name="connsiteY4" fmla="*/ 900322 h 993703"/>
                <a:gd name="connsiteX5" fmla="*/ 1853831 w 1890632"/>
                <a:gd name="connsiteY5" fmla="*/ 989334 h 993703"/>
                <a:gd name="connsiteX6" fmla="*/ 1441154 w 1890632"/>
                <a:gd name="connsiteY6" fmla="*/ 914086 h 993703"/>
                <a:gd name="connsiteX7" fmla="*/ 439756 w 1890632"/>
                <a:gd name="connsiteY7" fmla="*/ 727040 h 993703"/>
                <a:gd name="connsiteX8" fmla="*/ 64968 w 1890632"/>
                <a:gd name="connsiteY8" fmla="*/ 667118 h 993703"/>
                <a:gd name="connsiteX9" fmla="*/ 34142 w 1890632"/>
                <a:gd name="connsiteY9" fmla="*/ 578887 h 993703"/>
                <a:gd name="connsiteX0" fmla="*/ 15545 w 1872035"/>
                <a:gd name="connsiteY0" fmla="*/ 578887 h 993703"/>
                <a:gd name="connsiteX1" fmla="*/ 400963 w 1872035"/>
                <a:gd name="connsiteY1" fmla="*/ 136493 h 993703"/>
                <a:gd name="connsiteX2" fmla="*/ 1265819 w 1872035"/>
                <a:gd name="connsiteY2" fmla="*/ 22338 h 993703"/>
                <a:gd name="connsiteX3" fmla="*/ 1743380 w 1872035"/>
                <a:gd name="connsiteY3" fmla="*/ 522071 h 993703"/>
                <a:gd name="connsiteX4" fmla="*/ 1858097 w 1872035"/>
                <a:gd name="connsiteY4" fmla="*/ 900322 h 993703"/>
                <a:gd name="connsiteX5" fmla="*/ 1835234 w 1872035"/>
                <a:gd name="connsiteY5" fmla="*/ 989334 h 993703"/>
                <a:gd name="connsiteX6" fmla="*/ 1422557 w 1872035"/>
                <a:gd name="connsiteY6" fmla="*/ 914086 h 993703"/>
                <a:gd name="connsiteX7" fmla="*/ 421159 w 1872035"/>
                <a:gd name="connsiteY7" fmla="*/ 727040 h 993703"/>
                <a:gd name="connsiteX8" fmla="*/ 109376 w 1872035"/>
                <a:gd name="connsiteY8" fmla="*/ 678789 h 993703"/>
                <a:gd name="connsiteX9" fmla="*/ 15545 w 1872035"/>
                <a:gd name="connsiteY9" fmla="*/ 578887 h 993703"/>
                <a:gd name="connsiteX0" fmla="*/ 21358 w 1843514"/>
                <a:gd name="connsiteY0" fmla="*/ 594911 h 994056"/>
                <a:gd name="connsiteX1" fmla="*/ 372442 w 1843514"/>
                <a:gd name="connsiteY1" fmla="*/ 136846 h 994056"/>
                <a:gd name="connsiteX2" fmla="*/ 1237298 w 1843514"/>
                <a:gd name="connsiteY2" fmla="*/ 22691 h 994056"/>
                <a:gd name="connsiteX3" fmla="*/ 1714859 w 1843514"/>
                <a:gd name="connsiteY3" fmla="*/ 522424 h 994056"/>
                <a:gd name="connsiteX4" fmla="*/ 1829576 w 1843514"/>
                <a:gd name="connsiteY4" fmla="*/ 900675 h 994056"/>
                <a:gd name="connsiteX5" fmla="*/ 1806713 w 1843514"/>
                <a:gd name="connsiteY5" fmla="*/ 989687 h 994056"/>
                <a:gd name="connsiteX6" fmla="*/ 1394036 w 1843514"/>
                <a:gd name="connsiteY6" fmla="*/ 914439 h 994056"/>
                <a:gd name="connsiteX7" fmla="*/ 392638 w 1843514"/>
                <a:gd name="connsiteY7" fmla="*/ 727393 h 994056"/>
                <a:gd name="connsiteX8" fmla="*/ 80855 w 1843514"/>
                <a:gd name="connsiteY8" fmla="*/ 679142 h 994056"/>
                <a:gd name="connsiteX9" fmla="*/ 21358 w 1843514"/>
                <a:gd name="connsiteY9" fmla="*/ 594911 h 994056"/>
                <a:gd name="connsiteX0" fmla="*/ 21358 w 1843514"/>
                <a:gd name="connsiteY0" fmla="*/ 597202 h 996347"/>
                <a:gd name="connsiteX1" fmla="*/ 372442 w 1843514"/>
                <a:gd name="connsiteY1" fmla="*/ 139137 h 996347"/>
                <a:gd name="connsiteX2" fmla="*/ 1237298 w 1843514"/>
                <a:gd name="connsiteY2" fmla="*/ 24982 h 996347"/>
                <a:gd name="connsiteX3" fmla="*/ 1714859 w 1843514"/>
                <a:gd name="connsiteY3" fmla="*/ 524715 h 996347"/>
                <a:gd name="connsiteX4" fmla="*/ 1829576 w 1843514"/>
                <a:gd name="connsiteY4" fmla="*/ 902966 h 996347"/>
                <a:gd name="connsiteX5" fmla="*/ 1806713 w 1843514"/>
                <a:gd name="connsiteY5" fmla="*/ 991978 h 996347"/>
                <a:gd name="connsiteX6" fmla="*/ 1394036 w 1843514"/>
                <a:gd name="connsiteY6" fmla="*/ 916730 h 996347"/>
                <a:gd name="connsiteX7" fmla="*/ 392638 w 1843514"/>
                <a:gd name="connsiteY7" fmla="*/ 729684 h 996347"/>
                <a:gd name="connsiteX8" fmla="*/ 80855 w 1843514"/>
                <a:gd name="connsiteY8" fmla="*/ 681433 h 996347"/>
                <a:gd name="connsiteX9" fmla="*/ 21358 w 1843514"/>
                <a:gd name="connsiteY9" fmla="*/ 597202 h 996347"/>
                <a:gd name="connsiteX0" fmla="*/ 21358 w 1843514"/>
                <a:gd name="connsiteY0" fmla="*/ 597202 h 996347"/>
                <a:gd name="connsiteX1" fmla="*/ 372442 w 1843514"/>
                <a:gd name="connsiteY1" fmla="*/ 139137 h 996347"/>
                <a:gd name="connsiteX2" fmla="*/ 1237298 w 1843514"/>
                <a:gd name="connsiteY2" fmla="*/ 24982 h 996347"/>
                <a:gd name="connsiteX3" fmla="*/ 1714859 w 1843514"/>
                <a:gd name="connsiteY3" fmla="*/ 524715 h 996347"/>
                <a:gd name="connsiteX4" fmla="*/ 1829576 w 1843514"/>
                <a:gd name="connsiteY4" fmla="*/ 902966 h 996347"/>
                <a:gd name="connsiteX5" fmla="*/ 1806713 w 1843514"/>
                <a:gd name="connsiteY5" fmla="*/ 991978 h 996347"/>
                <a:gd name="connsiteX6" fmla="*/ 1394036 w 1843514"/>
                <a:gd name="connsiteY6" fmla="*/ 916730 h 996347"/>
                <a:gd name="connsiteX7" fmla="*/ 392638 w 1843514"/>
                <a:gd name="connsiteY7" fmla="*/ 729684 h 996347"/>
                <a:gd name="connsiteX8" fmla="*/ 80855 w 1843514"/>
                <a:gd name="connsiteY8" fmla="*/ 681433 h 996347"/>
                <a:gd name="connsiteX9" fmla="*/ 21358 w 1843514"/>
                <a:gd name="connsiteY9" fmla="*/ 597202 h 996347"/>
                <a:gd name="connsiteX0" fmla="*/ 9840 w 1948135"/>
                <a:gd name="connsiteY0" fmla="*/ 573511 h 993588"/>
                <a:gd name="connsiteX1" fmla="*/ 477063 w 1948135"/>
                <a:gd name="connsiteY1" fmla="*/ 136378 h 993588"/>
                <a:gd name="connsiteX2" fmla="*/ 1341919 w 1948135"/>
                <a:gd name="connsiteY2" fmla="*/ 22223 h 993588"/>
                <a:gd name="connsiteX3" fmla="*/ 1819480 w 1948135"/>
                <a:gd name="connsiteY3" fmla="*/ 521956 h 993588"/>
                <a:gd name="connsiteX4" fmla="*/ 1934197 w 1948135"/>
                <a:gd name="connsiteY4" fmla="*/ 900207 h 993588"/>
                <a:gd name="connsiteX5" fmla="*/ 1911334 w 1948135"/>
                <a:gd name="connsiteY5" fmla="*/ 989219 h 993588"/>
                <a:gd name="connsiteX6" fmla="*/ 1498657 w 1948135"/>
                <a:gd name="connsiteY6" fmla="*/ 913971 h 993588"/>
                <a:gd name="connsiteX7" fmla="*/ 497259 w 1948135"/>
                <a:gd name="connsiteY7" fmla="*/ 726925 h 993588"/>
                <a:gd name="connsiteX8" fmla="*/ 185476 w 1948135"/>
                <a:gd name="connsiteY8" fmla="*/ 678674 h 993588"/>
                <a:gd name="connsiteX9" fmla="*/ 9840 w 1948135"/>
                <a:gd name="connsiteY9" fmla="*/ 573511 h 993588"/>
                <a:gd name="connsiteX0" fmla="*/ 45764 w 1984059"/>
                <a:gd name="connsiteY0" fmla="*/ 573511 h 993588"/>
                <a:gd name="connsiteX1" fmla="*/ 512987 w 1984059"/>
                <a:gd name="connsiteY1" fmla="*/ 136378 h 993588"/>
                <a:gd name="connsiteX2" fmla="*/ 1377843 w 1984059"/>
                <a:gd name="connsiteY2" fmla="*/ 22223 h 993588"/>
                <a:gd name="connsiteX3" fmla="*/ 1855404 w 1984059"/>
                <a:gd name="connsiteY3" fmla="*/ 521956 h 993588"/>
                <a:gd name="connsiteX4" fmla="*/ 1970121 w 1984059"/>
                <a:gd name="connsiteY4" fmla="*/ 900207 h 993588"/>
                <a:gd name="connsiteX5" fmla="*/ 1947258 w 1984059"/>
                <a:gd name="connsiteY5" fmla="*/ 989219 h 993588"/>
                <a:gd name="connsiteX6" fmla="*/ 1534581 w 1984059"/>
                <a:gd name="connsiteY6" fmla="*/ 913971 h 993588"/>
                <a:gd name="connsiteX7" fmla="*/ 533183 w 1984059"/>
                <a:gd name="connsiteY7" fmla="*/ 726925 h 993588"/>
                <a:gd name="connsiteX8" fmla="*/ 72744 w 1984059"/>
                <a:gd name="connsiteY8" fmla="*/ 645571 h 993588"/>
                <a:gd name="connsiteX9" fmla="*/ 45764 w 1984059"/>
                <a:gd name="connsiteY9" fmla="*/ 573511 h 993588"/>
                <a:gd name="connsiteX0" fmla="*/ 45764 w 1984059"/>
                <a:gd name="connsiteY0" fmla="*/ 534317 h 954394"/>
                <a:gd name="connsiteX1" fmla="*/ 512987 w 1984059"/>
                <a:gd name="connsiteY1" fmla="*/ 97184 h 954394"/>
                <a:gd name="connsiteX2" fmla="*/ 1338355 w 1984059"/>
                <a:gd name="connsiteY2" fmla="*/ 29812 h 954394"/>
                <a:gd name="connsiteX3" fmla="*/ 1855404 w 1984059"/>
                <a:gd name="connsiteY3" fmla="*/ 482762 h 954394"/>
                <a:gd name="connsiteX4" fmla="*/ 1970121 w 1984059"/>
                <a:gd name="connsiteY4" fmla="*/ 861013 h 954394"/>
                <a:gd name="connsiteX5" fmla="*/ 1947258 w 1984059"/>
                <a:gd name="connsiteY5" fmla="*/ 950025 h 954394"/>
                <a:gd name="connsiteX6" fmla="*/ 1534581 w 1984059"/>
                <a:gd name="connsiteY6" fmla="*/ 874777 h 954394"/>
                <a:gd name="connsiteX7" fmla="*/ 533183 w 1984059"/>
                <a:gd name="connsiteY7" fmla="*/ 687731 h 954394"/>
                <a:gd name="connsiteX8" fmla="*/ 72744 w 1984059"/>
                <a:gd name="connsiteY8" fmla="*/ 606377 h 954394"/>
                <a:gd name="connsiteX9" fmla="*/ 45764 w 1984059"/>
                <a:gd name="connsiteY9" fmla="*/ 534317 h 954394"/>
                <a:gd name="connsiteX0" fmla="*/ 45764 w 1984059"/>
                <a:gd name="connsiteY0" fmla="*/ 534317 h 954394"/>
                <a:gd name="connsiteX1" fmla="*/ 512987 w 1984059"/>
                <a:gd name="connsiteY1" fmla="*/ 97184 h 954394"/>
                <a:gd name="connsiteX2" fmla="*/ 1338355 w 1984059"/>
                <a:gd name="connsiteY2" fmla="*/ 29812 h 954394"/>
                <a:gd name="connsiteX3" fmla="*/ 1855404 w 1984059"/>
                <a:gd name="connsiteY3" fmla="*/ 482762 h 954394"/>
                <a:gd name="connsiteX4" fmla="*/ 1970121 w 1984059"/>
                <a:gd name="connsiteY4" fmla="*/ 861013 h 954394"/>
                <a:gd name="connsiteX5" fmla="*/ 1947258 w 1984059"/>
                <a:gd name="connsiteY5" fmla="*/ 950025 h 954394"/>
                <a:gd name="connsiteX6" fmla="*/ 1534581 w 1984059"/>
                <a:gd name="connsiteY6" fmla="*/ 874777 h 954394"/>
                <a:gd name="connsiteX7" fmla="*/ 533183 w 1984059"/>
                <a:gd name="connsiteY7" fmla="*/ 687731 h 954394"/>
                <a:gd name="connsiteX8" fmla="*/ 72744 w 1984059"/>
                <a:gd name="connsiteY8" fmla="*/ 606377 h 954394"/>
                <a:gd name="connsiteX9" fmla="*/ 45764 w 1984059"/>
                <a:gd name="connsiteY9" fmla="*/ 534317 h 954394"/>
                <a:gd name="connsiteX0" fmla="*/ 45764 w 2006048"/>
                <a:gd name="connsiteY0" fmla="*/ 534317 h 965213"/>
                <a:gd name="connsiteX1" fmla="*/ 512987 w 2006048"/>
                <a:gd name="connsiteY1" fmla="*/ 97184 h 965213"/>
                <a:gd name="connsiteX2" fmla="*/ 1338355 w 2006048"/>
                <a:gd name="connsiteY2" fmla="*/ 29812 h 965213"/>
                <a:gd name="connsiteX3" fmla="*/ 1855404 w 2006048"/>
                <a:gd name="connsiteY3" fmla="*/ 482762 h 965213"/>
                <a:gd name="connsiteX4" fmla="*/ 1991773 w 2006048"/>
                <a:gd name="connsiteY4" fmla="*/ 918378 h 965213"/>
                <a:gd name="connsiteX5" fmla="*/ 1947258 w 2006048"/>
                <a:gd name="connsiteY5" fmla="*/ 950025 h 965213"/>
                <a:gd name="connsiteX6" fmla="*/ 1534581 w 2006048"/>
                <a:gd name="connsiteY6" fmla="*/ 874777 h 965213"/>
                <a:gd name="connsiteX7" fmla="*/ 533183 w 2006048"/>
                <a:gd name="connsiteY7" fmla="*/ 687731 h 965213"/>
                <a:gd name="connsiteX8" fmla="*/ 72744 w 2006048"/>
                <a:gd name="connsiteY8" fmla="*/ 606377 h 965213"/>
                <a:gd name="connsiteX9" fmla="*/ 45764 w 2006048"/>
                <a:gd name="connsiteY9" fmla="*/ 534317 h 965213"/>
                <a:gd name="connsiteX0" fmla="*/ 45764 w 2000586"/>
                <a:gd name="connsiteY0" fmla="*/ 534317 h 953030"/>
                <a:gd name="connsiteX1" fmla="*/ 512987 w 2000586"/>
                <a:gd name="connsiteY1" fmla="*/ 97184 h 953030"/>
                <a:gd name="connsiteX2" fmla="*/ 1338355 w 2000586"/>
                <a:gd name="connsiteY2" fmla="*/ 29812 h 953030"/>
                <a:gd name="connsiteX3" fmla="*/ 1855404 w 2000586"/>
                <a:gd name="connsiteY3" fmla="*/ 482762 h 953030"/>
                <a:gd name="connsiteX4" fmla="*/ 1991773 w 2000586"/>
                <a:gd name="connsiteY4" fmla="*/ 918378 h 953030"/>
                <a:gd name="connsiteX5" fmla="*/ 1947258 w 2000586"/>
                <a:gd name="connsiteY5" fmla="*/ 950025 h 953030"/>
                <a:gd name="connsiteX6" fmla="*/ 1534581 w 2000586"/>
                <a:gd name="connsiteY6" fmla="*/ 874777 h 953030"/>
                <a:gd name="connsiteX7" fmla="*/ 533183 w 2000586"/>
                <a:gd name="connsiteY7" fmla="*/ 687731 h 953030"/>
                <a:gd name="connsiteX8" fmla="*/ 72744 w 2000586"/>
                <a:gd name="connsiteY8" fmla="*/ 606377 h 953030"/>
                <a:gd name="connsiteX9" fmla="*/ 45764 w 2000586"/>
                <a:gd name="connsiteY9" fmla="*/ 534317 h 953030"/>
                <a:gd name="connsiteX0" fmla="*/ 45764 w 2000586"/>
                <a:gd name="connsiteY0" fmla="*/ 539083 h 957796"/>
                <a:gd name="connsiteX1" fmla="*/ 512987 w 2000586"/>
                <a:gd name="connsiteY1" fmla="*/ 101950 h 957796"/>
                <a:gd name="connsiteX2" fmla="*/ 1302659 w 2000586"/>
                <a:gd name="connsiteY2" fmla="*/ 28602 h 957796"/>
                <a:gd name="connsiteX3" fmla="*/ 1855404 w 2000586"/>
                <a:gd name="connsiteY3" fmla="*/ 487528 h 957796"/>
                <a:gd name="connsiteX4" fmla="*/ 1991773 w 2000586"/>
                <a:gd name="connsiteY4" fmla="*/ 923144 h 957796"/>
                <a:gd name="connsiteX5" fmla="*/ 1947258 w 2000586"/>
                <a:gd name="connsiteY5" fmla="*/ 954791 h 957796"/>
                <a:gd name="connsiteX6" fmla="*/ 1534581 w 2000586"/>
                <a:gd name="connsiteY6" fmla="*/ 879543 h 957796"/>
                <a:gd name="connsiteX7" fmla="*/ 533183 w 2000586"/>
                <a:gd name="connsiteY7" fmla="*/ 692497 h 957796"/>
                <a:gd name="connsiteX8" fmla="*/ 72744 w 2000586"/>
                <a:gd name="connsiteY8" fmla="*/ 611143 h 957796"/>
                <a:gd name="connsiteX9" fmla="*/ 45764 w 2000586"/>
                <a:gd name="connsiteY9" fmla="*/ 539083 h 957796"/>
                <a:gd name="connsiteX0" fmla="*/ 45764 w 2006017"/>
                <a:gd name="connsiteY0" fmla="*/ 538435 h 970879"/>
                <a:gd name="connsiteX1" fmla="*/ 512987 w 2006017"/>
                <a:gd name="connsiteY1" fmla="*/ 101302 h 970879"/>
                <a:gd name="connsiteX2" fmla="*/ 1302659 w 2006017"/>
                <a:gd name="connsiteY2" fmla="*/ 27954 h 970879"/>
                <a:gd name="connsiteX3" fmla="*/ 1836757 w 2006017"/>
                <a:gd name="connsiteY3" fmla="*/ 478081 h 970879"/>
                <a:gd name="connsiteX4" fmla="*/ 1991773 w 2006017"/>
                <a:gd name="connsiteY4" fmla="*/ 922496 h 970879"/>
                <a:gd name="connsiteX5" fmla="*/ 1947258 w 2006017"/>
                <a:gd name="connsiteY5" fmla="*/ 954143 h 970879"/>
                <a:gd name="connsiteX6" fmla="*/ 1534581 w 2006017"/>
                <a:gd name="connsiteY6" fmla="*/ 878895 h 970879"/>
                <a:gd name="connsiteX7" fmla="*/ 533183 w 2006017"/>
                <a:gd name="connsiteY7" fmla="*/ 691849 h 970879"/>
                <a:gd name="connsiteX8" fmla="*/ 72744 w 2006017"/>
                <a:gd name="connsiteY8" fmla="*/ 610495 h 970879"/>
                <a:gd name="connsiteX9" fmla="*/ 45764 w 2006017"/>
                <a:gd name="connsiteY9" fmla="*/ 538435 h 970879"/>
                <a:gd name="connsiteX0" fmla="*/ 45764 w 2001312"/>
                <a:gd name="connsiteY0" fmla="*/ 538435 h 968966"/>
                <a:gd name="connsiteX1" fmla="*/ 512987 w 2001312"/>
                <a:gd name="connsiteY1" fmla="*/ 101302 h 968966"/>
                <a:gd name="connsiteX2" fmla="*/ 1302659 w 2001312"/>
                <a:gd name="connsiteY2" fmla="*/ 27954 h 968966"/>
                <a:gd name="connsiteX3" fmla="*/ 1836757 w 2001312"/>
                <a:gd name="connsiteY3" fmla="*/ 478081 h 968966"/>
                <a:gd name="connsiteX4" fmla="*/ 1991773 w 2001312"/>
                <a:gd name="connsiteY4" fmla="*/ 922496 h 968966"/>
                <a:gd name="connsiteX5" fmla="*/ 1947258 w 2001312"/>
                <a:gd name="connsiteY5" fmla="*/ 954143 h 968966"/>
                <a:gd name="connsiteX6" fmla="*/ 1534581 w 2001312"/>
                <a:gd name="connsiteY6" fmla="*/ 878895 h 968966"/>
                <a:gd name="connsiteX7" fmla="*/ 533183 w 2001312"/>
                <a:gd name="connsiteY7" fmla="*/ 691849 h 968966"/>
                <a:gd name="connsiteX8" fmla="*/ 72744 w 2001312"/>
                <a:gd name="connsiteY8" fmla="*/ 610495 h 968966"/>
                <a:gd name="connsiteX9" fmla="*/ 45764 w 2001312"/>
                <a:gd name="connsiteY9" fmla="*/ 538435 h 968966"/>
                <a:gd name="connsiteX0" fmla="*/ 45764 w 1997670"/>
                <a:gd name="connsiteY0" fmla="*/ 538435 h 954720"/>
                <a:gd name="connsiteX1" fmla="*/ 512987 w 1997670"/>
                <a:gd name="connsiteY1" fmla="*/ 101302 h 954720"/>
                <a:gd name="connsiteX2" fmla="*/ 1302659 w 1997670"/>
                <a:gd name="connsiteY2" fmla="*/ 27954 h 954720"/>
                <a:gd name="connsiteX3" fmla="*/ 1836757 w 1997670"/>
                <a:gd name="connsiteY3" fmla="*/ 478081 h 954720"/>
                <a:gd name="connsiteX4" fmla="*/ 1991773 w 1997670"/>
                <a:gd name="connsiteY4" fmla="*/ 922496 h 954720"/>
                <a:gd name="connsiteX5" fmla="*/ 1947258 w 1997670"/>
                <a:gd name="connsiteY5" fmla="*/ 954143 h 954720"/>
                <a:gd name="connsiteX6" fmla="*/ 1534581 w 1997670"/>
                <a:gd name="connsiteY6" fmla="*/ 878895 h 954720"/>
                <a:gd name="connsiteX7" fmla="*/ 533183 w 1997670"/>
                <a:gd name="connsiteY7" fmla="*/ 691849 h 954720"/>
                <a:gd name="connsiteX8" fmla="*/ 72744 w 1997670"/>
                <a:gd name="connsiteY8" fmla="*/ 610495 h 954720"/>
                <a:gd name="connsiteX9" fmla="*/ 45764 w 1997670"/>
                <a:gd name="connsiteY9" fmla="*/ 538435 h 954720"/>
                <a:gd name="connsiteX0" fmla="*/ 44343 w 1996249"/>
                <a:gd name="connsiteY0" fmla="*/ 538435 h 954720"/>
                <a:gd name="connsiteX1" fmla="*/ 511566 w 1996249"/>
                <a:gd name="connsiteY1" fmla="*/ 101302 h 954720"/>
                <a:gd name="connsiteX2" fmla="*/ 1301238 w 1996249"/>
                <a:gd name="connsiteY2" fmla="*/ 27954 h 954720"/>
                <a:gd name="connsiteX3" fmla="*/ 1835336 w 1996249"/>
                <a:gd name="connsiteY3" fmla="*/ 478081 h 954720"/>
                <a:gd name="connsiteX4" fmla="*/ 1990352 w 1996249"/>
                <a:gd name="connsiteY4" fmla="*/ 922496 h 954720"/>
                <a:gd name="connsiteX5" fmla="*/ 1945837 w 1996249"/>
                <a:gd name="connsiteY5" fmla="*/ 954143 h 954720"/>
                <a:gd name="connsiteX6" fmla="*/ 1533160 w 1996249"/>
                <a:gd name="connsiteY6" fmla="*/ 878895 h 954720"/>
                <a:gd name="connsiteX7" fmla="*/ 531762 w 1996249"/>
                <a:gd name="connsiteY7" fmla="*/ 691849 h 954720"/>
                <a:gd name="connsiteX8" fmla="*/ 71323 w 1996249"/>
                <a:gd name="connsiteY8" fmla="*/ 610495 h 954720"/>
                <a:gd name="connsiteX9" fmla="*/ 44343 w 1996249"/>
                <a:gd name="connsiteY9" fmla="*/ 538435 h 954720"/>
                <a:gd name="connsiteX0" fmla="*/ 38388 w 1990294"/>
                <a:gd name="connsiteY0" fmla="*/ 538435 h 954720"/>
                <a:gd name="connsiteX1" fmla="*/ 505611 w 1990294"/>
                <a:gd name="connsiteY1" fmla="*/ 101302 h 954720"/>
                <a:gd name="connsiteX2" fmla="*/ 1295283 w 1990294"/>
                <a:gd name="connsiteY2" fmla="*/ 27954 h 954720"/>
                <a:gd name="connsiteX3" fmla="*/ 1829381 w 1990294"/>
                <a:gd name="connsiteY3" fmla="*/ 478081 h 954720"/>
                <a:gd name="connsiteX4" fmla="*/ 1984397 w 1990294"/>
                <a:gd name="connsiteY4" fmla="*/ 922496 h 954720"/>
                <a:gd name="connsiteX5" fmla="*/ 1939882 w 1990294"/>
                <a:gd name="connsiteY5" fmla="*/ 954143 h 954720"/>
                <a:gd name="connsiteX6" fmla="*/ 1527205 w 1990294"/>
                <a:gd name="connsiteY6" fmla="*/ 878895 h 954720"/>
                <a:gd name="connsiteX7" fmla="*/ 525807 w 1990294"/>
                <a:gd name="connsiteY7" fmla="*/ 691849 h 954720"/>
                <a:gd name="connsiteX8" fmla="*/ 65368 w 1990294"/>
                <a:gd name="connsiteY8" fmla="*/ 610495 h 954720"/>
                <a:gd name="connsiteX9" fmla="*/ 38388 w 1990294"/>
                <a:gd name="connsiteY9" fmla="*/ 538435 h 954720"/>
                <a:gd name="connsiteX0" fmla="*/ 33188 w 1985094"/>
                <a:gd name="connsiteY0" fmla="*/ 538435 h 954720"/>
                <a:gd name="connsiteX1" fmla="*/ 500411 w 1985094"/>
                <a:gd name="connsiteY1" fmla="*/ 101302 h 954720"/>
                <a:gd name="connsiteX2" fmla="*/ 1290083 w 1985094"/>
                <a:gd name="connsiteY2" fmla="*/ 27954 h 954720"/>
                <a:gd name="connsiteX3" fmla="*/ 1824181 w 1985094"/>
                <a:gd name="connsiteY3" fmla="*/ 478081 h 954720"/>
                <a:gd name="connsiteX4" fmla="*/ 1979197 w 1985094"/>
                <a:gd name="connsiteY4" fmla="*/ 922496 h 954720"/>
                <a:gd name="connsiteX5" fmla="*/ 1934682 w 1985094"/>
                <a:gd name="connsiteY5" fmla="*/ 954143 h 954720"/>
                <a:gd name="connsiteX6" fmla="*/ 1522005 w 1985094"/>
                <a:gd name="connsiteY6" fmla="*/ 878895 h 954720"/>
                <a:gd name="connsiteX7" fmla="*/ 520607 w 1985094"/>
                <a:gd name="connsiteY7" fmla="*/ 691849 h 954720"/>
                <a:gd name="connsiteX8" fmla="*/ 60168 w 1985094"/>
                <a:gd name="connsiteY8" fmla="*/ 610495 h 954720"/>
                <a:gd name="connsiteX9" fmla="*/ 33188 w 1985094"/>
                <a:gd name="connsiteY9" fmla="*/ 538435 h 954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85094" h="954720">
                  <a:moveTo>
                    <a:pt x="33188" y="538435"/>
                  </a:moveTo>
                  <a:cubicBezTo>
                    <a:pt x="88814" y="464808"/>
                    <a:pt x="290929" y="186382"/>
                    <a:pt x="500411" y="101302"/>
                  </a:cubicBezTo>
                  <a:cubicBezTo>
                    <a:pt x="709894" y="16222"/>
                    <a:pt x="1069455" y="-34842"/>
                    <a:pt x="1290083" y="27954"/>
                  </a:cubicBezTo>
                  <a:cubicBezTo>
                    <a:pt x="1510711" y="90750"/>
                    <a:pt x="1709329" y="328991"/>
                    <a:pt x="1824181" y="478081"/>
                  </a:cubicBezTo>
                  <a:cubicBezTo>
                    <a:pt x="1939033" y="627171"/>
                    <a:pt x="1968978" y="889429"/>
                    <a:pt x="1979197" y="922496"/>
                  </a:cubicBezTo>
                  <a:cubicBezTo>
                    <a:pt x="1989416" y="955563"/>
                    <a:pt x="1992690" y="955931"/>
                    <a:pt x="1934682" y="954143"/>
                  </a:cubicBezTo>
                  <a:cubicBezTo>
                    <a:pt x="1876674" y="952355"/>
                    <a:pt x="1522005" y="878895"/>
                    <a:pt x="1522005" y="878895"/>
                  </a:cubicBezTo>
                  <a:lnTo>
                    <a:pt x="520607" y="691849"/>
                  </a:lnTo>
                  <a:cubicBezTo>
                    <a:pt x="296090" y="649646"/>
                    <a:pt x="124891" y="627844"/>
                    <a:pt x="60168" y="610495"/>
                  </a:cubicBezTo>
                  <a:cubicBezTo>
                    <a:pt x="-4555" y="593146"/>
                    <a:pt x="-22438" y="612062"/>
                    <a:pt x="33188" y="538435"/>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62DABA67-6DFE-0C29-1BE0-521A08D8AE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7325970">
              <a:off x="1245609" y="5141506"/>
              <a:ext cx="1563560" cy="920486"/>
            </a:xfrm>
            <a:custGeom>
              <a:avLst/>
              <a:gdLst>
                <a:gd name="connsiteX0" fmla="*/ 9881 w 1739875"/>
                <a:gd name="connsiteY0" fmla="*/ 509263 h 754659"/>
                <a:gd name="connsiteX1" fmla="*/ 497935 w 1739875"/>
                <a:gd name="connsiteY1" fmla="*/ 71697 h 754659"/>
                <a:gd name="connsiteX2" fmla="*/ 1120625 w 1739875"/>
                <a:gd name="connsiteY2" fmla="*/ 43648 h 754659"/>
                <a:gd name="connsiteX3" fmla="*/ 1608679 w 1739875"/>
                <a:gd name="connsiteY3" fmla="*/ 503653 h 754659"/>
                <a:gd name="connsiteX4" fmla="*/ 1737705 w 1739875"/>
                <a:gd name="connsiteY4" fmla="*/ 744875 h 754659"/>
                <a:gd name="connsiteX5" fmla="*/ 1535751 w 1739875"/>
                <a:gd name="connsiteY5" fmla="*/ 711216 h 754659"/>
                <a:gd name="connsiteX6" fmla="*/ 284762 w 1739875"/>
                <a:gd name="connsiteY6" fmla="*/ 559751 h 754659"/>
                <a:gd name="connsiteX7" fmla="*/ 9881 w 1739875"/>
                <a:gd name="connsiteY7" fmla="*/ 509263 h 754659"/>
                <a:gd name="connsiteX0" fmla="*/ 9881 w 1745871"/>
                <a:gd name="connsiteY0" fmla="*/ 509263 h 755689"/>
                <a:gd name="connsiteX1" fmla="*/ 497935 w 1745871"/>
                <a:gd name="connsiteY1" fmla="*/ 71697 h 755689"/>
                <a:gd name="connsiteX2" fmla="*/ 1120625 w 1745871"/>
                <a:gd name="connsiteY2" fmla="*/ 43648 h 755689"/>
                <a:gd name="connsiteX3" fmla="*/ 1608679 w 1745871"/>
                <a:gd name="connsiteY3" fmla="*/ 503653 h 755689"/>
                <a:gd name="connsiteX4" fmla="*/ 1737705 w 1745871"/>
                <a:gd name="connsiteY4" fmla="*/ 744875 h 755689"/>
                <a:gd name="connsiteX5" fmla="*/ 1426819 w 1745871"/>
                <a:gd name="connsiteY5" fmla="*/ 716950 h 755689"/>
                <a:gd name="connsiteX6" fmla="*/ 284762 w 1745871"/>
                <a:gd name="connsiteY6" fmla="*/ 559751 h 755689"/>
                <a:gd name="connsiteX7" fmla="*/ 9881 w 1745871"/>
                <a:gd name="connsiteY7" fmla="*/ 509263 h 755689"/>
                <a:gd name="connsiteX0" fmla="*/ 9881 w 1864671"/>
                <a:gd name="connsiteY0" fmla="*/ 509263 h 855937"/>
                <a:gd name="connsiteX1" fmla="*/ 497935 w 1864671"/>
                <a:gd name="connsiteY1" fmla="*/ 71697 h 855937"/>
                <a:gd name="connsiteX2" fmla="*/ 1120625 w 1864671"/>
                <a:gd name="connsiteY2" fmla="*/ 43648 h 855937"/>
                <a:gd name="connsiteX3" fmla="*/ 1608679 w 1864671"/>
                <a:gd name="connsiteY3" fmla="*/ 503653 h 855937"/>
                <a:gd name="connsiteX4" fmla="*/ 1860911 w 1864671"/>
                <a:gd name="connsiteY4" fmla="*/ 851040 h 855937"/>
                <a:gd name="connsiteX5" fmla="*/ 1426819 w 1864671"/>
                <a:gd name="connsiteY5" fmla="*/ 716950 h 855937"/>
                <a:gd name="connsiteX6" fmla="*/ 284762 w 1864671"/>
                <a:gd name="connsiteY6" fmla="*/ 559751 h 855937"/>
                <a:gd name="connsiteX7" fmla="*/ 9881 w 1864671"/>
                <a:gd name="connsiteY7" fmla="*/ 509263 h 855937"/>
                <a:gd name="connsiteX0" fmla="*/ 9881 w 1876754"/>
                <a:gd name="connsiteY0" fmla="*/ 501512 h 853026"/>
                <a:gd name="connsiteX1" fmla="*/ 497935 w 1876754"/>
                <a:gd name="connsiteY1" fmla="*/ 63946 h 853026"/>
                <a:gd name="connsiteX2" fmla="*/ 1120625 w 1876754"/>
                <a:gd name="connsiteY2" fmla="*/ 35897 h 853026"/>
                <a:gd name="connsiteX3" fmla="*/ 1718468 w 1876754"/>
                <a:gd name="connsiteY3" fmla="*/ 385272 h 853026"/>
                <a:gd name="connsiteX4" fmla="*/ 1860911 w 1876754"/>
                <a:gd name="connsiteY4" fmla="*/ 843289 h 853026"/>
                <a:gd name="connsiteX5" fmla="*/ 1426819 w 1876754"/>
                <a:gd name="connsiteY5" fmla="*/ 709199 h 853026"/>
                <a:gd name="connsiteX6" fmla="*/ 284762 w 1876754"/>
                <a:gd name="connsiteY6" fmla="*/ 552000 h 853026"/>
                <a:gd name="connsiteX7" fmla="*/ 9881 w 1876754"/>
                <a:gd name="connsiteY7" fmla="*/ 501512 h 853026"/>
                <a:gd name="connsiteX0" fmla="*/ 9881 w 1874221"/>
                <a:gd name="connsiteY0" fmla="*/ 623010 h 974525"/>
                <a:gd name="connsiteX1" fmla="*/ 497935 w 1874221"/>
                <a:gd name="connsiteY1" fmla="*/ 185444 h 974525"/>
                <a:gd name="connsiteX2" fmla="*/ 1272410 w 1874221"/>
                <a:gd name="connsiteY2" fmla="*/ 12874 h 974525"/>
                <a:gd name="connsiteX3" fmla="*/ 1718468 w 1874221"/>
                <a:gd name="connsiteY3" fmla="*/ 506770 h 974525"/>
                <a:gd name="connsiteX4" fmla="*/ 1860911 w 1874221"/>
                <a:gd name="connsiteY4" fmla="*/ 964787 h 974525"/>
                <a:gd name="connsiteX5" fmla="*/ 1426819 w 1874221"/>
                <a:gd name="connsiteY5" fmla="*/ 830697 h 974525"/>
                <a:gd name="connsiteX6" fmla="*/ 284762 w 1874221"/>
                <a:gd name="connsiteY6" fmla="*/ 673498 h 974525"/>
                <a:gd name="connsiteX7" fmla="*/ 9881 w 1874221"/>
                <a:gd name="connsiteY7" fmla="*/ 623010 h 974525"/>
                <a:gd name="connsiteX0" fmla="*/ 4712 w 1869052"/>
                <a:gd name="connsiteY0" fmla="*/ 633304 h 984819"/>
                <a:gd name="connsiteX1" fmla="*/ 402385 w 1869052"/>
                <a:gd name="connsiteY1" fmla="*/ 137323 h 984819"/>
                <a:gd name="connsiteX2" fmla="*/ 1267241 w 1869052"/>
                <a:gd name="connsiteY2" fmla="*/ 23168 h 984819"/>
                <a:gd name="connsiteX3" fmla="*/ 1713299 w 1869052"/>
                <a:gd name="connsiteY3" fmla="*/ 517064 h 984819"/>
                <a:gd name="connsiteX4" fmla="*/ 1855742 w 1869052"/>
                <a:gd name="connsiteY4" fmla="*/ 975081 h 984819"/>
                <a:gd name="connsiteX5" fmla="*/ 1421650 w 1869052"/>
                <a:gd name="connsiteY5" fmla="*/ 840991 h 984819"/>
                <a:gd name="connsiteX6" fmla="*/ 279593 w 1869052"/>
                <a:gd name="connsiteY6" fmla="*/ 683792 h 984819"/>
                <a:gd name="connsiteX7" fmla="*/ 4712 w 1869052"/>
                <a:gd name="connsiteY7" fmla="*/ 633304 h 984819"/>
                <a:gd name="connsiteX0" fmla="*/ 4712 w 1870440"/>
                <a:gd name="connsiteY0" fmla="*/ 633304 h 991310"/>
                <a:gd name="connsiteX1" fmla="*/ 402385 w 1870440"/>
                <a:gd name="connsiteY1" fmla="*/ 137323 h 991310"/>
                <a:gd name="connsiteX2" fmla="*/ 1267241 w 1870440"/>
                <a:gd name="connsiteY2" fmla="*/ 23168 h 991310"/>
                <a:gd name="connsiteX3" fmla="*/ 1713299 w 1870440"/>
                <a:gd name="connsiteY3" fmla="*/ 517064 h 991310"/>
                <a:gd name="connsiteX4" fmla="*/ 1855742 w 1870440"/>
                <a:gd name="connsiteY4" fmla="*/ 975081 h 991310"/>
                <a:gd name="connsiteX5" fmla="*/ 1399477 w 1870440"/>
                <a:gd name="connsiteY5" fmla="*/ 896414 h 991310"/>
                <a:gd name="connsiteX6" fmla="*/ 279593 w 1870440"/>
                <a:gd name="connsiteY6" fmla="*/ 683792 h 991310"/>
                <a:gd name="connsiteX7" fmla="*/ 4712 w 1870440"/>
                <a:gd name="connsiteY7" fmla="*/ 633304 h 991310"/>
                <a:gd name="connsiteX0" fmla="*/ 44 w 1865772"/>
                <a:gd name="connsiteY0" fmla="*/ 633304 h 991310"/>
                <a:gd name="connsiteX1" fmla="*/ 397717 w 1865772"/>
                <a:gd name="connsiteY1" fmla="*/ 137323 h 991310"/>
                <a:gd name="connsiteX2" fmla="*/ 1262573 w 1865772"/>
                <a:gd name="connsiteY2" fmla="*/ 23168 h 991310"/>
                <a:gd name="connsiteX3" fmla="*/ 1708631 w 1865772"/>
                <a:gd name="connsiteY3" fmla="*/ 517064 h 991310"/>
                <a:gd name="connsiteX4" fmla="*/ 1851074 w 1865772"/>
                <a:gd name="connsiteY4" fmla="*/ 975081 h 991310"/>
                <a:gd name="connsiteX5" fmla="*/ 1394809 w 1865772"/>
                <a:gd name="connsiteY5" fmla="*/ 896414 h 991310"/>
                <a:gd name="connsiteX6" fmla="*/ 417748 w 1865772"/>
                <a:gd name="connsiteY6" fmla="*/ 716201 h 991310"/>
                <a:gd name="connsiteX7" fmla="*/ 44 w 1865772"/>
                <a:gd name="connsiteY7" fmla="*/ 633304 h 991310"/>
                <a:gd name="connsiteX0" fmla="*/ 44 w 1865772"/>
                <a:gd name="connsiteY0" fmla="*/ 633304 h 991310"/>
                <a:gd name="connsiteX1" fmla="*/ 397717 w 1865772"/>
                <a:gd name="connsiteY1" fmla="*/ 137323 h 991310"/>
                <a:gd name="connsiteX2" fmla="*/ 1262573 w 1865772"/>
                <a:gd name="connsiteY2" fmla="*/ 23168 h 991310"/>
                <a:gd name="connsiteX3" fmla="*/ 1708631 w 1865772"/>
                <a:gd name="connsiteY3" fmla="*/ 517064 h 991310"/>
                <a:gd name="connsiteX4" fmla="*/ 1851074 w 1865772"/>
                <a:gd name="connsiteY4" fmla="*/ 975081 h 991310"/>
                <a:gd name="connsiteX5" fmla="*/ 1394809 w 1865772"/>
                <a:gd name="connsiteY5" fmla="*/ 896414 h 991310"/>
                <a:gd name="connsiteX6" fmla="*/ 417748 w 1865772"/>
                <a:gd name="connsiteY6" fmla="*/ 716201 h 991310"/>
                <a:gd name="connsiteX7" fmla="*/ 44 w 1865772"/>
                <a:gd name="connsiteY7" fmla="*/ 633304 h 991310"/>
                <a:gd name="connsiteX0" fmla="*/ 46 w 1853519"/>
                <a:gd name="connsiteY0" fmla="*/ 578483 h 990076"/>
                <a:gd name="connsiteX1" fmla="*/ 385464 w 1853519"/>
                <a:gd name="connsiteY1" fmla="*/ 136089 h 990076"/>
                <a:gd name="connsiteX2" fmla="*/ 1250320 w 1853519"/>
                <a:gd name="connsiteY2" fmla="*/ 21934 h 990076"/>
                <a:gd name="connsiteX3" fmla="*/ 1696378 w 1853519"/>
                <a:gd name="connsiteY3" fmla="*/ 515830 h 990076"/>
                <a:gd name="connsiteX4" fmla="*/ 1838821 w 1853519"/>
                <a:gd name="connsiteY4" fmla="*/ 973847 h 990076"/>
                <a:gd name="connsiteX5" fmla="*/ 1382556 w 1853519"/>
                <a:gd name="connsiteY5" fmla="*/ 895180 h 990076"/>
                <a:gd name="connsiteX6" fmla="*/ 405495 w 1853519"/>
                <a:gd name="connsiteY6" fmla="*/ 714967 h 990076"/>
                <a:gd name="connsiteX7" fmla="*/ 46 w 1853519"/>
                <a:gd name="connsiteY7" fmla="*/ 578483 h 990076"/>
                <a:gd name="connsiteX0" fmla="*/ 34142 w 1887615"/>
                <a:gd name="connsiteY0" fmla="*/ 578483 h 990076"/>
                <a:gd name="connsiteX1" fmla="*/ 419560 w 1887615"/>
                <a:gd name="connsiteY1" fmla="*/ 136089 h 990076"/>
                <a:gd name="connsiteX2" fmla="*/ 1284416 w 1887615"/>
                <a:gd name="connsiteY2" fmla="*/ 21934 h 990076"/>
                <a:gd name="connsiteX3" fmla="*/ 1730474 w 1887615"/>
                <a:gd name="connsiteY3" fmla="*/ 515830 h 990076"/>
                <a:gd name="connsiteX4" fmla="*/ 1872917 w 1887615"/>
                <a:gd name="connsiteY4" fmla="*/ 973847 h 990076"/>
                <a:gd name="connsiteX5" fmla="*/ 1416652 w 1887615"/>
                <a:gd name="connsiteY5" fmla="*/ 895180 h 990076"/>
                <a:gd name="connsiteX6" fmla="*/ 439591 w 1887615"/>
                <a:gd name="connsiteY6" fmla="*/ 714967 h 990076"/>
                <a:gd name="connsiteX7" fmla="*/ 64968 w 1887615"/>
                <a:gd name="connsiteY7" fmla="*/ 666714 h 990076"/>
                <a:gd name="connsiteX8" fmla="*/ 34142 w 1887615"/>
                <a:gd name="connsiteY8" fmla="*/ 578483 h 990076"/>
                <a:gd name="connsiteX0" fmla="*/ 34142 w 1887615"/>
                <a:gd name="connsiteY0" fmla="*/ 578483 h 990076"/>
                <a:gd name="connsiteX1" fmla="*/ 419560 w 1887615"/>
                <a:gd name="connsiteY1" fmla="*/ 136089 h 990076"/>
                <a:gd name="connsiteX2" fmla="*/ 1284416 w 1887615"/>
                <a:gd name="connsiteY2" fmla="*/ 21934 h 990076"/>
                <a:gd name="connsiteX3" fmla="*/ 1730474 w 1887615"/>
                <a:gd name="connsiteY3" fmla="*/ 515830 h 990076"/>
                <a:gd name="connsiteX4" fmla="*/ 1872917 w 1887615"/>
                <a:gd name="connsiteY4" fmla="*/ 973847 h 990076"/>
                <a:gd name="connsiteX5" fmla="*/ 1416652 w 1887615"/>
                <a:gd name="connsiteY5" fmla="*/ 895180 h 990076"/>
                <a:gd name="connsiteX6" fmla="*/ 439756 w 1887615"/>
                <a:gd name="connsiteY6" fmla="*/ 726636 h 990076"/>
                <a:gd name="connsiteX7" fmla="*/ 64968 w 1887615"/>
                <a:gd name="connsiteY7" fmla="*/ 666714 h 990076"/>
                <a:gd name="connsiteX8" fmla="*/ 34142 w 1887615"/>
                <a:gd name="connsiteY8" fmla="*/ 578483 h 990076"/>
                <a:gd name="connsiteX0" fmla="*/ 34142 w 1887615"/>
                <a:gd name="connsiteY0" fmla="*/ 578483 h 990076"/>
                <a:gd name="connsiteX1" fmla="*/ 419560 w 1887615"/>
                <a:gd name="connsiteY1" fmla="*/ 136089 h 990076"/>
                <a:gd name="connsiteX2" fmla="*/ 1284416 w 1887615"/>
                <a:gd name="connsiteY2" fmla="*/ 21934 h 990076"/>
                <a:gd name="connsiteX3" fmla="*/ 1730474 w 1887615"/>
                <a:gd name="connsiteY3" fmla="*/ 515830 h 990076"/>
                <a:gd name="connsiteX4" fmla="*/ 1872917 w 1887615"/>
                <a:gd name="connsiteY4" fmla="*/ 973847 h 990076"/>
                <a:gd name="connsiteX5" fmla="*/ 1416652 w 1887615"/>
                <a:gd name="connsiteY5" fmla="*/ 895180 h 990076"/>
                <a:gd name="connsiteX6" fmla="*/ 439756 w 1887615"/>
                <a:gd name="connsiteY6" fmla="*/ 726636 h 990076"/>
                <a:gd name="connsiteX7" fmla="*/ 64968 w 1887615"/>
                <a:gd name="connsiteY7" fmla="*/ 666714 h 990076"/>
                <a:gd name="connsiteX8" fmla="*/ 34142 w 1887615"/>
                <a:gd name="connsiteY8" fmla="*/ 578483 h 990076"/>
                <a:gd name="connsiteX0" fmla="*/ 34142 w 1893656"/>
                <a:gd name="connsiteY0" fmla="*/ 578887 h 990125"/>
                <a:gd name="connsiteX1" fmla="*/ 419560 w 1893656"/>
                <a:gd name="connsiteY1" fmla="*/ 136493 h 990125"/>
                <a:gd name="connsiteX2" fmla="*/ 1284416 w 1893656"/>
                <a:gd name="connsiteY2" fmla="*/ 22338 h 990125"/>
                <a:gd name="connsiteX3" fmla="*/ 1761977 w 1893656"/>
                <a:gd name="connsiteY3" fmla="*/ 522071 h 990125"/>
                <a:gd name="connsiteX4" fmla="*/ 1872917 w 1893656"/>
                <a:gd name="connsiteY4" fmla="*/ 974251 h 990125"/>
                <a:gd name="connsiteX5" fmla="*/ 1416652 w 1893656"/>
                <a:gd name="connsiteY5" fmla="*/ 895584 h 990125"/>
                <a:gd name="connsiteX6" fmla="*/ 439756 w 1893656"/>
                <a:gd name="connsiteY6" fmla="*/ 727040 h 990125"/>
                <a:gd name="connsiteX7" fmla="*/ 64968 w 1893656"/>
                <a:gd name="connsiteY7" fmla="*/ 667118 h 990125"/>
                <a:gd name="connsiteX8" fmla="*/ 34142 w 1893656"/>
                <a:gd name="connsiteY8" fmla="*/ 578887 h 990125"/>
                <a:gd name="connsiteX0" fmla="*/ 34142 w 1890318"/>
                <a:gd name="connsiteY0" fmla="*/ 578887 h 990125"/>
                <a:gd name="connsiteX1" fmla="*/ 419560 w 1890318"/>
                <a:gd name="connsiteY1" fmla="*/ 136493 h 990125"/>
                <a:gd name="connsiteX2" fmla="*/ 1284416 w 1890318"/>
                <a:gd name="connsiteY2" fmla="*/ 22338 h 990125"/>
                <a:gd name="connsiteX3" fmla="*/ 1761977 w 1890318"/>
                <a:gd name="connsiteY3" fmla="*/ 522071 h 990125"/>
                <a:gd name="connsiteX4" fmla="*/ 1872917 w 1890318"/>
                <a:gd name="connsiteY4" fmla="*/ 974251 h 990125"/>
                <a:gd name="connsiteX5" fmla="*/ 1416652 w 1890318"/>
                <a:gd name="connsiteY5" fmla="*/ 895584 h 990125"/>
                <a:gd name="connsiteX6" fmla="*/ 439756 w 1890318"/>
                <a:gd name="connsiteY6" fmla="*/ 727040 h 990125"/>
                <a:gd name="connsiteX7" fmla="*/ 64968 w 1890318"/>
                <a:gd name="connsiteY7" fmla="*/ 667118 h 990125"/>
                <a:gd name="connsiteX8" fmla="*/ 34142 w 1890318"/>
                <a:gd name="connsiteY8" fmla="*/ 578887 h 990125"/>
                <a:gd name="connsiteX0" fmla="*/ 34142 w 1874108"/>
                <a:gd name="connsiteY0" fmla="*/ 578887 h 987469"/>
                <a:gd name="connsiteX1" fmla="*/ 419560 w 1874108"/>
                <a:gd name="connsiteY1" fmla="*/ 136493 h 987469"/>
                <a:gd name="connsiteX2" fmla="*/ 1284416 w 1874108"/>
                <a:gd name="connsiteY2" fmla="*/ 22338 h 987469"/>
                <a:gd name="connsiteX3" fmla="*/ 1761977 w 1874108"/>
                <a:gd name="connsiteY3" fmla="*/ 522071 h 987469"/>
                <a:gd name="connsiteX4" fmla="*/ 1872917 w 1874108"/>
                <a:gd name="connsiteY4" fmla="*/ 974251 h 987469"/>
                <a:gd name="connsiteX5" fmla="*/ 1416652 w 1874108"/>
                <a:gd name="connsiteY5" fmla="*/ 895584 h 987469"/>
                <a:gd name="connsiteX6" fmla="*/ 439756 w 1874108"/>
                <a:gd name="connsiteY6" fmla="*/ 727040 h 987469"/>
                <a:gd name="connsiteX7" fmla="*/ 64968 w 1874108"/>
                <a:gd name="connsiteY7" fmla="*/ 667118 h 987469"/>
                <a:gd name="connsiteX8" fmla="*/ 34142 w 1874108"/>
                <a:gd name="connsiteY8" fmla="*/ 578887 h 987469"/>
                <a:gd name="connsiteX0" fmla="*/ 34142 w 1874269"/>
                <a:gd name="connsiteY0" fmla="*/ 578887 h 980571"/>
                <a:gd name="connsiteX1" fmla="*/ 419560 w 1874269"/>
                <a:gd name="connsiteY1" fmla="*/ 136493 h 980571"/>
                <a:gd name="connsiteX2" fmla="*/ 1284416 w 1874269"/>
                <a:gd name="connsiteY2" fmla="*/ 22338 h 980571"/>
                <a:gd name="connsiteX3" fmla="*/ 1761977 w 1874269"/>
                <a:gd name="connsiteY3" fmla="*/ 522071 h 980571"/>
                <a:gd name="connsiteX4" fmla="*/ 1872917 w 1874269"/>
                <a:gd name="connsiteY4" fmla="*/ 974251 h 980571"/>
                <a:gd name="connsiteX5" fmla="*/ 1416652 w 1874269"/>
                <a:gd name="connsiteY5" fmla="*/ 895584 h 980571"/>
                <a:gd name="connsiteX6" fmla="*/ 439756 w 1874269"/>
                <a:gd name="connsiteY6" fmla="*/ 727040 h 980571"/>
                <a:gd name="connsiteX7" fmla="*/ 64968 w 1874269"/>
                <a:gd name="connsiteY7" fmla="*/ 667118 h 980571"/>
                <a:gd name="connsiteX8" fmla="*/ 34142 w 1874269"/>
                <a:gd name="connsiteY8" fmla="*/ 578887 h 980571"/>
                <a:gd name="connsiteX0" fmla="*/ 34142 w 1888716"/>
                <a:gd name="connsiteY0" fmla="*/ 578887 h 993099"/>
                <a:gd name="connsiteX1" fmla="*/ 419560 w 1888716"/>
                <a:gd name="connsiteY1" fmla="*/ 136493 h 993099"/>
                <a:gd name="connsiteX2" fmla="*/ 1284416 w 1888716"/>
                <a:gd name="connsiteY2" fmla="*/ 22338 h 993099"/>
                <a:gd name="connsiteX3" fmla="*/ 1761977 w 1888716"/>
                <a:gd name="connsiteY3" fmla="*/ 522071 h 993099"/>
                <a:gd name="connsiteX4" fmla="*/ 1872917 w 1888716"/>
                <a:gd name="connsiteY4" fmla="*/ 974251 h 993099"/>
                <a:gd name="connsiteX5" fmla="*/ 1441154 w 1888716"/>
                <a:gd name="connsiteY5" fmla="*/ 914086 h 993099"/>
                <a:gd name="connsiteX6" fmla="*/ 439756 w 1888716"/>
                <a:gd name="connsiteY6" fmla="*/ 727040 h 993099"/>
                <a:gd name="connsiteX7" fmla="*/ 64968 w 1888716"/>
                <a:gd name="connsiteY7" fmla="*/ 667118 h 993099"/>
                <a:gd name="connsiteX8" fmla="*/ 34142 w 1888716"/>
                <a:gd name="connsiteY8" fmla="*/ 578887 h 993099"/>
                <a:gd name="connsiteX0" fmla="*/ 34142 w 1910942"/>
                <a:gd name="connsiteY0" fmla="*/ 578887 h 974312"/>
                <a:gd name="connsiteX1" fmla="*/ 419560 w 1910942"/>
                <a:gd name="connsiteY1" fmla="*/ 136493 h 974312"/>
                <a:gd name="connsiteX2" fmla="*/ 1284416 w 1910942"/>
                <a:gd name="connsiteY2" fmla="*/ 22338 h 974312"/>
                <a:gd name="connsiteX3" fmla="*/ 1761977 w 1910942"/>
                <a:gd name="connsiteY3" fmla="*/ 522071 h 974312"/>
                <a:gd name="connsiteX4" fmla="*/ 1876694 w 1910942"/>
                <a:gd name="connsiteY4" fmla="*/ 900322 h 974312"/>
                <a:gd name="connsiteX5" fmla="*/ 1872917 w 1910942"/>
                <a:gd name="connsiteY5" fmla="*/ 974251 h 974312"/>
                <a:gd name="connsiteX6" fmla="*/ 1441154 w 1910942"/>
                <a:gd name="connsiteY6" fmla="*/ 914086 h 974312"/>
                <a:gd name="connsiteX7" fmla="*/ 439756 w 1910942"/>
                <a:gd name="connsiteY7" fmla="*/ 727040 h 974312"/>
                <a:gd name="connsiteX8" fmla="*/ 64968 w 1910942"/>
                <a:gd name="connsiteY8" fmla="*/ 667118 h 974312"/>
                <a:gd name="connsiteX9" fmla="*/ 34142 w 1910942"/>
                <a:gd name="connsiteY9" fmla="*/ 578887 h 974312"/>
                <a:gd name="connsiteX0" fmla="*/ 34142 w 1899488"/>
                <a:gd name="connsiteY0" fmla="*/ 578887 h 989383"/>
                <a:gd name="connsiteX1" fmla="*/ 419560 w 1899488"/>
                <a:gd name="connsiteY1" fmla="*/ 136493 h 989383"/>
                <a:gd name="connsiteX2" fmla="*/ 1284416 w 1899488"/>
                <a:gd name="connsiteY2" fmla="*/ 22338 h 989383"/>
                <a:gd name="connsiteX3" fmla="*/ 1761977 w 1899488"/>
                <a:gd name="connsiteY3" fmla="*/ 522071 h 989383"/>
                <a:gd name="connsiteX4" fmla="*/ 1876694 w 1899488"/>
                <a:gd name="connsiteY4" fmla="*/ 900322 h 989383"/>
                <a:gd name="connsiteX5" fmla="*/ 1853831 w 1899488"/>
                <a:gd name="connsiteY5" fmla="*/ 989334 h 989383"/>
                <a:gd name="connsiteX6" fmla="*/ 1441154 w 1899488"/>
                <a:gd name="connsiteY6" fmla="*/ 914086 h 989383"/>
                <a:gd name="connsiteX7" fmla="*/ 439756 w 1899488"/>
                <a:gd name="connsiteY7" fmla="*/ 727040 h 989383"/>
                <a:gd name="connsiteX8" fmla="*/ 64968 w 1899488"/>
                <a:gd name="connsiteY8" fmla="*/ 667118 h 989383"/>
                <a:gd name="connsiteX9" fmla="*/ 34142 w 1899488"/>
                <a:gd name="connsiteY9" fmla="*/ 578887 h 989383"/>
                <a:gd name="connsiteX0" fmla="*/ 34142 w 1890632"/>
                <a:gd name="connsiteY0" fmla="*/ 578887 h 993703"/>
                <a:gd name="connsiteX1" fmla="*/ 419560 w 1890632"/>
                <a:gd name="connsiteY1" fmla="*/ 136493 h 993703"/>
                <a:gd name="connsiteX2" fmla="*/ 1284416 w 1890632"/>
                <a:gd name="connsiteY2" fmla="*/ 22338 h 993703"/>
                <a:gd name="connsiteX3" fmla="*/ 1761977 w 1890632"/>
                <a:gd name="connsiteY3" fmla="*/ 522071 h 993703"/>
                <a:gd name="connsiteX4" fmla="*/ 1876694 w 1890632"/>
                <a:gd name="connsiteY4" fmla="*/ 900322 h 993703"/>
                <a:gd name="connsiteX5" fmla="*/ 1853831 w 1890632"/>
                <a:gd name="connsiteY5" fmla="*/ 989334 h 993703"/>
                <a:gd name="connsiteX6" fmla="*/ 1441154 w 1890632"/>
                <a:gd name="connsiteY6" fmla="*/ 914086 h 993703"/>
                <a:gd name="connsiteX7" fmla="*/ 439756 w 1890632"/>
                <a:gd name="connsiteY7" fmla="*/ 727040 h 993703"/>
                <a:gd name="connsiteX8" fmla="*/ 64968 w 1890632"/>
                <a:gd name="connsiteY8" fmla="*/ 667118 h 993703"/>
                <a:gd name="connsiteX9" fmla="*/ 34142 w 1890632"/>
                <a:gd name="connsiteY9" fmla="*/ 578887 h 993703"/>
                <a:gd name="connsiteX0" fmla="*/ 34142 w 1890632"/>
                <a:gd name="connsiteY0" fmla="*/ 578887 h 993703"/>
                <a:gd name="connsiteX1" fmla="*/ 419560 w 1890632"/>
                <a:gd name="connsiteY1" fmla="*/ 136493 h 993703"/>
                <a:gd name="connsiteX2" fmla="*/ 1284416 w 1890632"/>
                <a:gd name="connsiteY2" fmla="*/ 22338 h 993703"/>
                <a:gd name="connsiteX3" fmla="*/ 1761977 w 1890632"/>
                <a:gd name="connsiteY3" fmla="*/ 522071 h 993703"/>
                <a:gd name="connsiteX4" fmla="*/ 1876694 w 1890632"/>
                <a:gd name="connsiteY4" fmla="*/ 900322 h 993703"/>
                <a:gd name="connsiteX5" fmla="*/ 1853831 w 1890632"/>
                <a:gd name="connsiteY5" fmla="*/ 989334 h 993703"/>
                <a:gd name="connsiteX6" fmla="*/ 1441154 w 1890632"/>
                <a:gd name="connsiteY6" fmla="*/ 914086 h 993703"/>
                <a:gd name="connsiteX7" fmla="*/ 439756 w 1890632"/>
                <a:gd name="connsiteY7" fmla="*/ 727040 h 993703"/>
                <a:gd name="connsiteX8" fmla="*/ 64968 w 1890632"/>
                <a:gd name="connsiteY8" fmla="*/ 667118 h 993703"/>
                <a:gd name="connsiteX9" fmla="*/ 34142 w 1890632"/>
                <a:gd name="connsiteY9" fmla="*/ 578887 h 993703"/>
                <a:gd name="connsiteX0" fmla="*/ 15545 w 1872035"/>
                <a:gd name="connsiteY0" fmla="*/ 578887 h 993703"/>
                <a:gd name="connsiteX1" fmla="*/ 400963 w 1872035"/>
                <a:gd name="connsiteY1" fmla="*/ 136493 h 993703"/>
                <a:gd name="connsiteX2" fmla="*/ 1265819 w 1872035"/>
                <a:gd name="connsiteY2" fmla="*/ 22338 h 993703"/>
                <a:gd name="connsiteX3" fmla="*/ 1743380 w 1872035"/>
                <a:gd name="connsiteY3" fmla="*/ 522071 h 993703"/>
                <a:gd name="connsiteX4" fmla="*/ 1858097 w 1872035"/>
                <a:gd name="connsiteY4" fmla="*/ 900322 h 993703"/>
                <a:gd name="connsiteX5" fmla="*/ 1835234 w 1872035"/>
                <a:gd name="connsiteY5" fmla="*/ 989334 h 993703"/>
                <a:gd name="connsiteX6" fmla="*/ 1422557 w 1872035"/>
                <a:gd name="connsiteY6" fmla="*/ 914086 h 993703"/>
                <a:gd name="connsiteX7" fmla="*/ 421159 w 1872035"/>
                <a:gd name="connsiteY7" fmla="*/ 727040 h 993703"/>
                <a:gd name="connsiteX8" fmla="*/ 109376 w 1872035"/>
                <a:gd name="connsiteY8" fmla="*/ 678789 h 993703"/>
                <a:gd name="connsiteX9" fmla="*/ 15545 w 1872035"/>
                <a:gd name="connsiteY9" fmla="*/ 578887 h 993703"/>
                <a:gd name="connsiteX0" fmla="*/ 21358 w 1843514"/>
                <a:gd name="connsiteY0" fmla="*/ 594911 h 994056"/>
                <a:gd name="connsiteX1" fmla="*/ 372442 w 1843514"/>
                <a:gd name="connsiteY1" fmla="*/ 136846 h 994056"/>
                <a:gd name="connsiteX2" fmla="*/ 1237298 w 1843514"/>
                <a:gd name="connsiteY2" fmla="*/ 22691 h 994056"/>
                <a:gd name="connsiteX3" fmla="*/ 1714859 w 1843514"/>
                <a:gd name="connsiteY3" fmla="*/ 522424 h 994056"/>
                <a:gd name="connsiteX4" fmla="*/ 1829576 w 1843514"/>
                <a:gd name="connsiteY4" fmla="*/ 900675 h 994056"/>
                <a:gd name="connsiteX5" fmla="*/ 1806713 w 1843514"/>
                <a:gd name="connsiteY5" fmla="*/ 989687 h 994056"/>
                <a:gd name="connsiteX6" fmla="*/ 1394036 w 1843514"/>
                <a:gd name="connsiteY6" fmla="*/ 914439 h 994056"/>
                <a:gd name="connsiteX7" fmla="*/ 392638 w 1843514"/>
                <a:gd name="connsiteY7" fmla="*/ 727393 h 994056"/>
                <a:gd name="connsiteX8" fmla="*/ 80855 w 1843514"/>
                <a:gd name="connsiteY8" fmla="*/ 679142 h 994056"/>
                <a:gd name="connsiteX9" fmla="*/ 21358 w 1843514"/>
                <a:gd name="connsiteY9" fmla="*/ 594911 h 994056"/>
                <a:gd name="connsiteX0" fmla="*/ 21358 w 1843514"/>
                <a:gd name="connsiteY0" fmla="*/ 597202 h 996347"/>
                <a:gd name="connsiteX1" fmla="*/ 372442 w 1843514"/>
                <a:gd name="connsiteY1" fmla="*/ 139137 h 996347"/>
                <a:gd name="connsiteX2" fmla="*/ 1237298 w 1843514"/>
                <a:gd name="connsiteY2" fmla="*/ 24982 h 996347"/>
                <a:gd name="connsiteX3" fmla="*/ 1714859 w 1843514"/>
                <a:gd name="connsiteY3" fmla="*/ 524715 h 996347"/>
                <a:gd name="connsiteX4" fmla="*/ 1829576 w 1843514"/>
                <a:gd name="connsiteY4" fmla="*/ 902966 h 996347"/>
                <a:gd name="connsiteX5" fmla="*/ 1806713 w 1843514"/>
                <a:gd name="connsiteY5" fmla="*/ 991978 h 996347"/>
                <a:gd name="connsiteX6" fmla="*/ 1394036 w 1843514"/>
                <a:gd name="connsiteY6" fmla="*/ 916730 h 996347"/>
                <a:gd name="connsiteX7" fmla="*/ 392638 w 1843514"/>
                <a:gd name="connsiteY7" fmla="*/ 729684 h 996347"/>
                <a:gd name="connsiteX8" fmla="*/ 80855 w 1843514"/>
                <a:gd name="connsiteY8" fmla="*/ 681433 h 996347"/>
                <a:gd name="connsiteX9" fmla="*/ 21358 w 1843514"/>
                <a:gd name="connsiteY9" fmla="*/ 597202 h 996347"/>
                <a:gd name="connsiteX0" fmla="*/ 21358 w 1843514"/>
                <a:gd name="connsiteY0" fmla="*/ 597202 h 996347"/>
                <a:gd name="connsiteX1" fmla="*/ 372442 w 1843514"/>
                <a:gd name="connsiteY1" fmla="*/ 139137 h 996347"/>
                <a:gd name="connsiteX2" fmla="*/ 1237298 w 1843514"/>
                <a:gd name="connsiteY2" fmla="*/ 24982 h 996347"/>
                <a:gd name="connsiteX3" fmla="*/ 1714859 w 1843514"/>
                <a:gd name="connsiteY3" fmla="*/ 524715 h 996347"/>
                <a:gd name="connsiteX4" fmla="*/ 1829576 w 1843514"/>
                <a:gd name="connsiteY4" fmla="*/ 902966 h 996347"/>
                <a:gd name="connsiteX5" fmla="*/ 1806713 w 1843514"/>
                <a:gd name="connsiteY5" fmla="*/ 991978 h 996347"/>
                <a:gd name="connsiteX6" fmla="*/ 1394036 w 1843514"/>
                <a:gd name="connsiteY6" fmla="*/ 916730 h 996347"/>
                <a:gd name="connsiteX7" fmla="*/ 392638 w 1843514"/>
                <a:gd name="connsiteY7" fmla="*/ 729684 h 996347"/>
                <a:gd name="connsiteX8" fmla="*/ 80855 w 1843514"/>
                <a:gd name="connsiteY8" fmla="*/ 681433 h 996347"/>
                <a:gd name="connsiteX9" fmla="*/ 21358 w 1843514"/>
                <a:gd name="connsiteY9" fmla="*/ 597202 h 996347"/>
                <a:gd name="connsiteX0" fmla="*/ 9840 w 1948135"/>
                <a:gd name="connsiteY0" fmla="*/ 573511 h 993588"/>
                <a:gd name="connsiteX1" fmla="*/ 477063 w 1948135"/>
                <a:gd name="connsiteY1" fmla="*/ 136378 h 993588"/>
                <a:gd name="connsiteX2" fmla="*/ 1341919 w 1948135"/>
                <a:gd name="connsiteY2" fmla="*/ 22223 h 993588"/>
                <a:gd name="connsiteX3" fmla="*/ 1819480 w 1948135"/>
                <a:gd name="connsiteY3" fmla="*/ 521956 h 993588"/>
                <a:gd name="connsiteX4" fmla="*/ 1934197 w 1948135"/>
                <a:gd name="connsiteY4" fmla="*/ 900207 h 993588"/>
                <a:gd name="connsiteX5" fmla="*/ 1911334 w 1948135"/>
                <a:gd name="connsiteY5" fmla="*/ 989219 h 993588"/>
                <a:gd name="connsiteX6" fmla="*/ 1498657 w 1948135"/>
                <a:gd name="connsiteY6" fmla="*/ 913971 h 993588"/>
                <a:gd name="connsiteX7" fmla="*/ 497259 w 1948135"/>
                <a:gd name="connsiteY7" fmla="*/ 726925 h 993588"/>
                <a:gd name="connsiteX8" fmla="*/ 185476 w 1948135"/>
                <a:gd name="connsiteY8" fmla="*/ 678674 h 993588"/>
                <a:gd name="connsiteX9" fmla="*/ 9840 w 1948135"/>
                <a:gd name="connsiteY9" fmla="*/ 573511 h 993588"/>
                <a:gd name="connsiteX0" fmla="*/ 45764 w 1984059"/>
                <a:gd name="connsiteY0" fmla="*/ 573511 h 993588"/>
                <a:gd name="connsiteX1" fmla="*/ 512987 w 1984059"/>
                <a:gd name="connsiteY1" fmla="*/ 136378 h 993588"/>
                <a:gd name="connsiteX2" fmla="*/ 1377843 w 1984059"/>
                <a:gd name="connsiteY2" fmla="*/ 22223 h 993588"/>
                <a:gd name="connsiteX3" fmla="*/ 1855404 w 1984059"/>
                <a:gd name="connsiteY3" fmla="*/ 521956 h 993588"/>
                <a:gd name="connsiteX4" fmla="*/ 1970121 w 1984059"/>
                <a:gd name="connsiteY4" fmla="*/ 900207 h 993588"/>
                <a:gd name="connsiteX5" fmla="*/ 1947258 w 1984059"/>
                <a:gd name="connsiteY5" fmla="*/ 989219 h 993588"/>
                <a:gd name="connsiteX6" fmla="*/ 1534581 w 1984059"/>
                <a:gd name="connsiteY6" fmla="*/ 913971 h 993588"/>
                <a:gd name="connsiteX7" fmla="*/ 533183 w 1984059"/>
                <a:gd name="connsiteY7" fmla="*/ 726925 h 993588"/>
                <a:gd name="connsiteX8" fmla="*/ 72744 w 1984059"/>
                <a:gd name="connsiteY8" fmla="*/ 645571 h 993588"/>
                <a:gd name="connsiteX9" fmla="*/ 45764 w 1984059"/>
                <a:gd name="connsiteY9" fmla="*/ 573511 h 993588"/>
                <a:gd name="connsiteX0" fmla="*/ 45764 w 1984059"/>
                <a:gd name="connsiteY0" fmla="*/ 534317 h 954394"/>
                <a:gd name="connsiteX1" fmla="*/ 512987 w 1984059"/>
                <a:gd name="connsiteY1" fmla="*/ 97184 h 954394"/>
                <a:gd name="connsiteX2" fmla="*/ 1338355 w 1984059"/>
                <a:gd name="connsiteY2" fmla="*/ 29812 h 954394"/>
                <a:gd name="connsiteX3" fmla="*/ 1855404 w 1984059"/>
                <a:gd name="connsiteY3" fmla="*/ 482762 h 954394"/>
                <a:gd name="connsiteX4" fmla="*/ 1970121 w 1984059"/>
                <a:gd name="connsiteY4" fmla="*/ 861013 h 954394"/>
                <a:gd name="connsiteX5" fmla="*/ 1947258 w 1984059"/>
                <a:gd name="connsiteY5" fmla="*/ 950025 h 954394"/>
                <a:gd name="connsiteX6" fmla="*/ 1534581 w 1984059"/>
                <a:gd name="connsiteY6" fmla="*/ 874777 h 954394"/>
                <a:gd name="connsiteX7" fmla="*/ 533183 w 1984059"/>
                <a:gd name="connsiteY7" fmla="*/ 687731 h 954394"/>
                <a:gd name="connsiteX8" fmla="*/ 72744 w 1984059"/>
                <a:gd name="connsiteY8" fmla="*/ 606377 h 954394"/>
                <a:gd name="connsiteX9" fmla="*/ 45764 w 1984059"/>
                <a:gd name="connsiteY9" fmla="*/ 534317 h 954394"/>
                <a:gd name="connsiteX0" fmla="*/ 45764 w 1984059"/>
                <a:gd name="connsiteY0" fmla="*/ 534317 h 954394"/>
                <a:gd name="connsiteX1" fmla="*/ 512987 w 1984059"/>
                <a:gd name="connsiteY1" fmla="*/ 97184 h 954394"/>
                <a:gd name="connsiteX2" fmla="*/ 1338355 w 1984059"/>
                <a:gd name="connsiteY2" fmla="*/ 29812 h 954394"/>
                <a:gd name="connsiteX3" fmla="*/ 1855404 w 1984059"/>
                <a:gd name="connsiteY3" fmla="*/ 482762 h 954394"/>
                <a:gd name="connsiteX4" fmla="*/ 1970121 w 1984059"/>
                <a:gd name="connsiteY4" fmla="*/ 861013 h 954394"/>
                <a:gd name="connsiteX5" fmla="*/ 1947258 w 1984059"/>
                <a:gd name="connsiteY5" fmla="*/ 950025 h 954394"/>
                <a:gd name="connsiteX6" fmla="*/ 1534581 w 1984059"/>
                <a:gd name="connsiteY6" fmla="*/ 874777 h 954394"/>
                <a:gd name="connsiteX7" fmla="*/ 533183 w 1984059"/>
                <a:gd name="connsiteY7" fmla="*/ 687731 h 954394"/>
                <a:gd name="connsiteX8" fmla="*/ 72744 w 1984059"/>
                <a:gd name="connsiteY8" fmla="*/ 606377 h 954394"/>
                <a:gd name="connsiteX9" fmla="*/ 45764 w 1984059"/>
                <a:gd name="connsiteY9" fmla="*/ 534317 h 954394"/>
                <a:gd name="connsiteX0" fmla="*/ 45764 w 2006048"/>
                <a:gd name="connsiteY0" fmla="*/ 534317 h 965213"/>
                <a:gd name="connsiteX1" fmla="*/ 512987 w 2006048"/>
                <a:gd name="connsiteY1" fmla="*/ 97184 h 965213"/>
                <a:gd name="connsiteX2" fmla="*/ 1338355 w 2006048"/>
                <a:gd name="connsiteY2" fmla="*/ 29812 h 965213"/>
                <a:gd name="connsiteX3" fmla="*/ 1855404 w 2006048"/>
                <a:gd name="connsiteY3" fmla="*/ 482762 h 965213"/>
                <a:gd name="connsiteX4" fmla="*/ 1991773 w 2006048"/>
                <a:gd name="connsiteY4" fmla="*/ 918378 h 965213"/>
                <a:gd name="connsiteX5" fmla="*/ 1947258 w 2006048"/>
                <a:gd name="connsiteY5" fmla="*/ 950025 h 965213"/>
                <a:gd name="connsiteX6" fmla="*/ 1534581 w 2006048"/>
                <a:gd name="connsiteY6" fmla="*/ 874777 h 965213"/>
                <a:gd name="connsiteX7" fmla="*/ 533183 w 2006048"/>
                <a:gd name="connsiteY7" fmla="*/ 687731 h 965213"/>
                <a:gd name="connsiteX8" fmla="*/ 72744 w 2006048"/>
                <a:gd name="connsiteY8" fmla="*/ 606377 h 965213"/>
                <a:gd name="connsiteX9" fmla="*/ 45764 w 2006048"/>
                <a:gd name="connsiteY9" fmla="*/ 534317 h 965213"/>
                <a:gd name="connsiteX0" fmla="*/ 45764 w 2000586"/>
                <a:gd name="connsiteY0" fmla="*/ 534317 h 953030"/>
                <a:gd name="connsiteX1" fmla="*/ 512987 w 2000586"/>
                <a:gd name="connsiteY1" fmla="*/ 97184 h 953030"/>
                <a:gd name="connsiteX2" fmla="*/ 1338355 w 2000586"/>
                <a:gd name="connsiteY2" fmla="*/ 29812 h 953030"/>
                <a:gd name="connsiteX3" fmla="*/ 1855404 w 2000586"/>
                <a:gd name="connsiteY3" fmla="*/ 482762 h 953030"/>
                <a:gd name="connsiteX4" fmla="*/ 1991773 w 2000586"/>
                <a:gd name="connsiteY4" fmla="*/ 918378 h 953030"/>
                <a:gd name="connsiteX5" fmla="*/ 1947258 w 2000586"/>
                <a:gd name="connsiteY5" fmla="*/ 950025 h 953030"/>
                <a:gd name="connsiteX6" fmla="*/ 1534581 w 2000586"/>
                <a:gd name="connsiteY6" fmla="*/ 874777 h 953030"/>
                <a:gd name="connsiteX7" fmla="*/ 533183 w 2000586"/>
                <a:gd name="connsiteY7" fmla="*/ 687731 h 953030"/>
                <a:gd name="connsiteX8" fmla="*/ 72744 w 2000586"/>
                <a:gd name="connsiteY8" fmla="*/ 606377 h 953030"/>
                <a:gd name="connsiteX9" fmla="*/ 45764 w 2000586"/>
                <a:gd name="connsiteY9" fmla="*/ 534317 h 953030"/>
                <a:gd name="connsiteX0" fmla="*/ 45764 w 2000586"/>
                <a:gd name="connsiteY0" fmla="*/ 539083 h 957796"/>
                <a:gd name="connsiteX1" fmla="*/ 512987 w 2000586"/>
                <a:gd name="connsiteY1" fmla="*/ 101950 h 957796"/>
                <a:gd name="connsiteX2" fmla="*/ 1302659 w 2000586"/>
                <a:gd name="connsiteY2" fmla="*/ 28602 h 957796"/>
                <a:gd name="connsiteX3" fmla="*/ 1855404 w 2000586"/>
                <a:gd name="connsiteY3" fmla="*/ 487528 h 957796"/>
                <a:gd name="connsiteX4" fmla="*/ 1991773 w 2000586"/>
                <a:gd name="connsiteY4" fmla="*/ 923144 h 957796"/>
                <a:gd name="connsiteX5" fmla="*/ 1947258 w 2000586"/>
                <a:gd name="connsiteY5" fmla="*/ 954791 h 957796"/>
                <a:gd name="connsiteX6" fmla="*/ 1534581 w 2000586"/>
                <a:gd name="connsiteY6" fmla="*/ 879543 h 957796"/>
                <a:gd name="connsiteX7" fmla="*/ 533183 w 2000586"/>
                <a:gd name="connsiteY7" fmla="*/ 692497 h 957796"/>
                <a:gd name="connsiteX8" fmla="*/ 72744 w 2000586"/>
                <a:gd name="connsiteY8" fmla="*/ 611143 h 957796"/>
                <a:gd name="connsiteX9" fmla="*/ 45764 w 2000586"/>
                <a:gd name="connsiteY9" fmla="*/ 539083 h 957796"/>
                <a:gd name="connsiteX0" fmla="*/ 45764 w 2006017"/>
                <a:gd name="connsiteY0" fmla="*/ 538435 h 970879"/>
                <a:gd name="connsiteX1" fmla="*/ 512987 w 2006017"/>
                <a:gd name="connsiteY1" fmla="*/ 101302 h 970879"/>
                <a:gd name="connsiteX2" fmla="*/ 1302659 w 2006017"/>
                <a:gd name="connsiteY2" fmla="*/ 27954 h 970879"/>
                <a:gd name="connsiteX3" fmla="*/ 1836757 w 2006017"/>
                <a:gd name="connsiteY3" fmla="*/ 478081 h 970879"/>
                <a:gd name="connsiteX4" fmla="*/ 1991773 w 2006017"/>
                <a:gd name="connsiteY4" fmla="*/ 922496 h 970879"/>
                <a:gd name="connsiteX5" fmla="*/ 1947258 w 2006017"/>
                <a:gd name="connsiteY5" fmla="*/ 954143 h 970879"/>
                <a:gd name="connsiteX6" fmla="*/ 1534581 w 2006017"/>
                <a:gd name="connsiteY6" fmla="*/ 878895 h 970879"/>
                <a:gd name="connsiteX7" fmla="*/ 533183 w 2006017"/>
                <a:gd name="connsiteY7" fmla="*/ 691849 h 970879"/>
                <a:gd name="connsiteX8" fmla="*/ 72744 w 2006017"/>
                <a:gd name="connsiteY8" fmla="*/ 610495 h 970879"/>
                <a:gd name="connsiteX9" fmla="*/ 45764 w 2006017"/>
                <a:gd name="connsiteY9" fmla="*/ 538435 h 970879"/>
                <a:gd name="connsiteX0" fmla="*/ 45764 w 2001312"/>
                <a:gd name="connsiteY0" fmla="*/ 538435 h 968966"/>
                <a:gd name="connsiteX1" fmla="*/ 512987 w 2001312"/>
                <a:gd name="connsiteY1" fmla="*/ 101302 h 968966"/>
                <a:gd name="connsiteX2" fmla="*/ 1302659 w 2001312"/>
                <a:gd name="connsiteY2" fmla="*/ 27954 h 968966"/>
                <a:gd name="connsiteX3" fmla="*/ 1836757 w 2001312"/>
                <a:gd name="connsiteY3" fmla="*/ 478081 h 968966"/>
                <a:gd name="connsiteX4" fmla="*/ 1991773 w 2001312"/>
                <a:gd name="connsiteY4" fmla="*/ 922496 h 968966"/>
                <a:gd name="connsiteX5" fmla="*/ 1947258 w 2001312"/>
                <a:gd name="connsiteY5" fmla="*/ 954143 h 968966"/>
                <a:gd name="connsiteX6" fmla="*/ 1534581 w 2001312"/>
                <a:gd name="connsiteY6" fmla="*/ 878895 h 968966"/>
                <a:gd name="connsiteX7" fmla="*/ 533183 w 2001312"/>
                <a:gd name="connsiteY7" fmla="*/ 691849 h 968966"/>
                <a:gd name="connsiteX8" fmla="*/ 72744 w 2001312"/>
                <a:gd name="connsiteY8" fmla="*/ 610495 h 968966"/>
                <a:gd name="connsiteX9" fmla="*/ 45764 w 2001312"/>
                <a:gd name="connsiteY9" fmla="*/ 538435 h 968966"/>
                <a:gd name="connsiteX0" fmla="*/ 45764 w 1997670"/>
                <a:gd name="connsiteY0" fmla="*/ 538435 h 954720"/>
                <a:gd name="connsiteX1" fmla="*/ 512987 w 1997670"/>
                <a:gd name="connsiteY1" fmla="*/ 101302 h 954720"/>
                <a:gd name="connsiteX2" fmla="*/ 1302659 w 1997670"/>
                <a:gd name="connsiteY2" fmla="*/ 27954 h 954720"/>
                <a:gd name="connsiteX3" fmla="*/ 1836757 w 1997670"/>
                <a:gd name="connsiteY3" fmla="*/ 478081 h 954720"/>
                <a:gd name="connsiteX4" fmla="*/ 1991773 w 1997670"/>
                <a:gd name="connsiteY4" fmla="*/ 922496 h 954720"/>
                <a:gd name="connsiteX5" fmla="*/ 1947258 w 1997670"/>
                <a:gd name="connsiteY5" fmla="*/ 954143 h 954720"/>
                <a:gd name="connsiteX6" fmla="*/ 1534581 w 1997670"/>
                <a:gd name="connsiteY6" fmla="*/ 878895 h 954720"/>
                <a:gd name="connsiteX7" fmla="*/ 533183 w 1997670"/>
                <a:gd name="connsiteY7" fmla="*/ 691849 h 954720"/>
                <a:gd name="connsiteX8" fmla="*/ 72744 w 1997670"/>
                <a:gd name="connsiteY8" fmla="*/ 610495 h 954720"/>
                <a:gd name="connsiteX9" fmla="*/ 45764 w 1997670"/>
                <a:gd name="connsiteY9" fmla="*/ 538435 h 954720"/>
                <a:gd name="connsiteX0" fmla="*/ 44343 w 1996249"/>
                <a:gd name="connsiteY0" fmla="*/ 538435 h 954720"/>
                <a:gd name="connsiteX1" fmla="*/ 511566 w 1996249"/>
                <a:gd name="connsiteY1" fmla="*/ 101302 h 954720"/>
                <a:gd name="connsiteX2" fmla="*/ 1301238 w 1996249"/>
                <a:gd name="connsiteY2" fmla="*/ 27954 h 954720"/>
                <a:gd name="connsiteX3" fmla="*/ 1835336 w 1996249"/>
                <a:gd name="connsiteY3" fmla="*/ 478081 h 954720"/>
                <a:gd name="connsiteX4" fmla="*/ 1990352 w 1996249"/>
                <a:gd name="connsiteY4" fmla="*/ 922496 h 954720"/>
                <a:gd name="connsiteX5" fmla="*/ 1945837 w 1996249"/>
                <a:gd name="connsiteY5" fmla="*/ 954143 h 954720"/>
                <a:gd name="connsiteX6" fmla="*/ 1533160 w 1996249"/>
                <a:gd name="connsiteY6" fmla="*/ 878895 h 954720"/>
                <a:gd name="connsiteX7" fmla="*/ 531762 w 1996249"/>
                <a:gd name="connsiteY7" fmla="*/ 691849 h 954720"/>
                <a:gd name="connsiteX8" fmla="*/ 71323 w 1996249"/>
                <a:gd name="connsiteY8" fmla="*/ 610495 h 954720"/>
                <a:gd name="connsiteX9" fmla="*/ 44343 w 1996249"/>
                <a:gd name="connsiteY9" fmla="*/ 538435 h 954720"/>
                <a:gd name="connsiteX0" fmla="*/ 38388 w 1990294"/>
                <a:gd name="connsiteY0" fmla="*/ 538435 h 954720"/>
                <a:gd name="connsiteX1" fmla="*/ 505611 w 1990294"/>
                <a:gd name="connsiteY1" fmla="*/ 101302 h 954720"/>
                <a:gd name="connsiteX2" fmla="*/ 1295283 w 1990294"/>
                <a:gd name="connsiteY2" fmla="*/ 27954 h 954720"/>
                <a:gd name="connsiteX3" fmla="*/ 1829381 w 1990294"/>
                <a:gd name="connsiteY3" fmla="*/ 478081 h 954720"/>
                <a:gd name="connsiteX4" fmla="*/ 1984397 w 1990294"/>
                <a:gd name="connsiteY4" fmla="*/ 922496 h 954720"/>
                <a:gd name="connsiteX5" fmla="*/ 1939882 w 1990294"/>
                <a:gd name="connsiteY5" fmla="*/ 954143 h 954720"/>
                <a:gd name="connsiteX6" fmla="*/ 1527205 w 1990294"/>
                <a:gd name="connsiteY6" fmla="*/ 878895 h 954720"/>
                <a:gd name="connsiteX7" fmla="*/ 525807 w 1990294"/>
                <a:gd name="connsiteY7" fmla="*/ 691849 h 954720"/>
                <a:gd name="connsiteX8" fmla="*/ 65368 w 1990294"/>
                <a:gd name="connsiteY8" fmla="*/ 610495 h 954720"/>
                <a:gd name="connsiteX9" fmla="*/ 38388 w 1990294"/>
                <a:gd name="connsiteY9" fmla="*/ 538435 h 954720"/>
                <a:gd name="connsiteX0" fmla="*/ 33188 w 1985094"/>
                <a:gd name="connsiteY0" fmla="*/ 538435 h 954720"/>
                <a:gd name="connsiteX1" fmla="*/ 500411 w 1985094"/>
                <a:gd name="connsiteY1" fmla="*/ 101302 h 954720"/>
                <a:gd name="connsiteX2" fmla="*/ 1290083 w 1985094"/>
                <a:gd name="connsiteY2" fmla="*/ 27954 h 954720"/>
                <a:gd name="connsiteX3" fmla="*/ 1824181 w 1985094"/>
                <a:gd name="connsiteY3" fmla="*/ 478081 h 954720"/>
                <a:gd name="connsiteX4" fmla="*/ 1979197 w 1985094"/>
                <a:gd name="connsiteY4" fmla="*/ 922496 h 954720"/>
                <a:gd name="connsiteX5" fmla="*/ 1934682 w 1985094"/>
                <a:gd name="connsiteY5" fmla="*/ 954143 h 954720"/>
                <a:gd name="connsiteX6" fmla="*/ 1522005 w 1985094"/>
                <a:gd name="connsiteY6" fmla="*/ 878895 h 954720"/>
                <a:gd name="connsiteX7" fmla="*/ 520607 w 1985094"/>
                <a:gd name="connsiteY7" fmla="*/ 691849 h 954720"/>
                <a:gd name="connsiteX8" fmla="*/ 60168 w 1985094"/>
                <a:gd name="connsiteY8" fmla="*/ 610495 h 954720"/>
                <a:gd name="connsiteX9" fmla="*/ 33188 w 1985094"/>
                <a:gd name="connsiteY9" fmla="*/ 538435 h 954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85094" h="954720">
                  <a:moveTo>
                    <a:pt x="33188" y="538435"/>
                  </a:moveTo>
                  <a:cubicBezTo>
                    <a:pt x="88814" y="464808"/>
                    <a:pt x="290929" y="186382"/>
                    <a:pt x="500411" y="101302"/>
                  </a:cubicBezTo>
                  <a:cubicBezTo>
                    <a:pt x="709894" y="16222"/>
                    <a:pt x="1069455" y="-34842"/>
                    <a:pt x="1290083" y="27954"/>
                  </a:cubicBezTo>
                  <a:cubicBezTo>
                    <a:pt x="1510711" y="90750"/>
                    <a:pt x="1709329" y="328991"/>
                    <a:pt x="1824181" y="478081"/>
                  </a:cubicBezTo>
                  <a:cubicBezTo>
                    <a:pt x="1939033" y="627171"/>
                    <a:pt x="1968978" y="889429"/>
                    <a:pt x="1979197" y="922496"/>
                  </a:cubicBezTo>
                  <a:cubicBezTo>
                    <a:pt x="1989416" y="955563"/>
                    <a:pt x="1992690" y="955931"/>
                    <a:pt x="1934682" y="954143"/>
                  </a:cubicBezTo>
                  <a:cubicBezTo>
                    <a:pt x="1876674" y="952355"/>
                    <a:pt x="1522005" y="878895"/>
                    <a:pt x="1522005" y="878895"/>
                  </a:cubicBezTo>
                  <a:lnTo>
                    <a:pt x="520607" y="691849"/>
                  </a:lnTo>
                  <a:cubicBezTo>
                    <a:pt x="296090" y="649646"/>
                    <a:pt x="124891" y="627844"/>
                    <a:pt x="60168" y="610495"/>
                  </a:cubicBezTo>
                  <a:cubicBezTo>
                    <a:pt x="-4555" y="593146"/>
                    <a:pt x="-22438" y="612062"/>
                    <a:pt x="33188" y="538435"/>
                  </a:cubicBezTo>
                  <a:close/>
                </a:path>
              </a:pathLst>
            </a:custGeom>
            <a:solidFill>
              <a:schemeClr val="accent4">
                <a:lumMod val="40000"/>
                <a:lumOff val="6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8" name="Freeform: Shape 27">
            <a:extLst>
              <a:ext uri="{FF2B5EF4-FFF2-40B4-BE49-F238E27FC236}">
                <a16:creationId xmlns:a16="http://schemas.microsoft.com/office/drawing/2014/main" id="{CCE7A0D0-5A82-2EAC-4FA9-07D603877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660612">
            <a:off x="-5917" y="6060826"/>
            <a:ext cx="1496805" cy="528949"/>
          </a:xfrm>
          <a:custGeom>
            <a:avLst/>
            <a:gdLst>
              <a:gd name="connsiteX0" fmla="*/ 1448558 w 1496805"/>
              <a:gd name="connsiteY0" fmla="*/ 523467 h 528949"/>
              <a:gd name="connsiteX1" fmla="*/ 1442273 w 1496805"/>
              <a:gd name="connsiteY1" fmla="*/ 528799 h 528949"/>
              <a:gd name="connsiteX2" fmla="*/ 6232 w 1496805"/>
              <a:gd name="connsiteY2" fmla="*/ 296291 h 528949"/>
              <a:gd name="connsiteX3" fmla="*/ 0 w 1496805"/>
              <a:gd name="connsiteY3" fmla="*/ 295127 h 528949"/>
              <a:gd name="connsiteX4" fmla="*/ 268763 w 1496805"/>
              <a:gd name="connsiteY4" fmla="*/ 0 h 528949"/>
              <a:gd name="connsiteX5" fmla="*/ 319662 w 1496805"/>
              <a:gd name="connsiteY5" fmla="*/ 13498 h 528949"/>
              <a:gd name="connsiteX6" fmla="*/ 1496805 w 1496805"/>
              <a:gd name="connsiteY6" fmla="*/ 328120 h 528949"/>
              <a:gd name="connsiteX7" fmla="*/ 1448558 w 1496805"/>
              <a:gd name="connsiteY7" fmla="*/ 523467 h 528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96805" h="528949">
                <a:moveTo>
                  <a:pt x="1448558" y="523467"/>
                </a:moveTo>
                <a:cubicBezTo>
                  <a:pt x="1446192" y="527558"/>
                  <a:pt x="1444063" y="529532"/>
                  <a:pt x="1442273" y="528799"/>
                </a:cubicBezTo>
                <a:cubicBezTo>
                  <a:pt x="1200779" y="522221"/>
                  <a:pt x="320682" y="355241"/>
                  <a:pt x="6232" y="296291"/>
                </a:cubicBezTo>
                <a:lnTo>
                  <a:pt x="0" y="295127"/>
                </a:lnTo>
                <a:lnTo>
                  <a:pt x="268763" y="0"/>
                </a:lnTo>
                <a:lnTo>
                  <a:pt x="319662" y="13498"/>
                </a:lnTo>
                <a:cubicBezTo>
                  <a:pt x="753766" y="127892"/>
                  <a:pt x="1459069" y="304167"/>
                  <a:pt x="1496805" y="328120"/>
                </a:cubicBezTo>
                <a:cubicBezTo>
                  <a:pt x="1493203" y="362415"/>
                  <a:pt x="1465113" y="494827"/>
                  <a:pt x="1448558" y="523467"/>
                </a:cubicBezTo>
                <a:close/>
              </a:path>
            </a:pathLst>
          </a:custGeom>
          <a:solidFill>
            <a:schemeClr val="accent3">
              <a:lumMod val="20000"/>
              <a:lumOff val="8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1E8CC3F-71ED-3641-A3BC-5742D739A63B}"/>
              </a:ext>
            </a:extLst>
          </p:cNvPr>
          <p:cNvSpPr>
            <a:spLocks noGrp="1"/>
          </p:cNvSpPr>
          <p:nvPr>
            <p:ph idx="1"/>
          </p:nvPr>
        </p:nvSpPr>
        <p:spPr>
          <a:xfrm>
            <a:off x="2716153" y="2562583"/>
            <a:ext cx="7593381" cy="3652157"/>
          </a:xfrm>
        </p:spPr>
        <p:txBody>
          <a:bodyPr>
            <a:noAutofit/>
          </a:bodyPr>
          <a:lstStyle/>
          <a:p>
            <a:pPr marL="0" indent="0" algn="just">
              <a:lnSpc>
                <a:spcPct val="150000"/>
              </a:lnSpc>
              <a:buNone/>
            </a:pPr>
            <a:r>
              <a:rPr lang="en-US" dirty="0">
                <a:solidFill>
                  <a:schemeClr val="tx2"/>
                </a:solidFill>
                <a:latin typeface="Times New Roman" panose="02020603050405020304" pitchFamily="18" charset="0"/>
                <a:cs typeface="Times New Roman" panose="02020603050405020304" pitchFamily="18" charset="0"/>
              </a:rPr>
              <a:t>●	Mark Zuckerberg follows transformational leadership to inspire all of his employees (Clark, 2023).</a:t>
            </a:r>
          </a:p>
          <a:p>
            <a:pPr marL="0" indent="0" algn="just">
              <a:lnSpc>
                <a:spcPct val="150000"/>
              </a:lnSpc>
              <a:buNone/>
            </a:pPr>
            <a:r>
              <a:rPr lang="en-US" dirty="0">
                <a:solidFill>
                  <a:schemeClr val="tx2"/>
                </a:solidFill>
                <a:latin typeface="Times New Roman" panose="02020603050405020304" pitchFamily="18" charset="0"/>
                <a:cs typeface="Times New Roman" panose="02020603050405020304" pitchFamily="18" charset="0"/>
              </a:rPr>
              <a:t>●	By following this leadership style the company mostly takes much time to make proper decisions (Indeed, 2022).</a:t>
            </a:r>
          </a:p>
          <a:p>
            <a:pPr marL="0" indent="0" algn="just">
              <a:lnSpc>
                <a:spcPct val="150000"/>
              </a:lnSpc>
              <a:buNone/>
            </a:pPr>
            <a:endParaRPr lang="en-IN" dirty="0">
              <a:solidFill>
                <a:schemeClr val="tx2"/>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182581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2B3B054-74DC-742B-5CE9-538B0A22F18E}"/>
              </a:ext>
            </a:extLst>
          </p:cNvPr>
          <p:cNvSpPr>
            <a:spLocks noGrp="1"/>
          </p:cNvSpPr>
          <p:nvPr>
            <p:ph type="title"/>
          </p:nvPr>
        </p:nvSpPr>
        <p:spPr>
          <a:xfrm>
            <a:off x="1383564" y="348865"/>
            <a:ext cx="9718111" cy="1576446"/>
          </a:xfrm>
        </p:spPr>
        <p:txBody>
          <a:bodyPr anchor="ctr">
            <a:normAutofit/>
          </a:bodyPr>
          <a:lstStyle/>
          <a:p>
            <a:r>
              <a:rPr lang="en-IN" b="1" dirty="0">
                <a:solidFill>
                  <a:srgbClr val="FFFFFF"/>
                </a:solidFill>
                <a:latin typeface="Times New Roman" panose="02020603050405020304" pitchFamily="18" charset="0"/>
                <a:cs typeface="Times New Roman" panose="02020603050405020304" pitchFamily="18" charset="0"/>
              </a:rPr>
              <a:t>Mark Zuckerberg leadership behaviour</a:t>
            </a:r>
          </a:p>
        </p:txBody>
      </p:sp>
      <p:graphicFrame>
        <p:nvGraphicFramePr>
          <p:cNvPr id="5" name="Content Placeholder 2">
            <a:extLst>
              <a:ext uri="{FF2B5EF4-FFF2-40B4-BE49-F238E27FC236}">
                <a16:creationId xmlns:a16="http://schemas.microsoft.com/office/drawing/2014/main" id="{708218A4-3349-41E9-43A8-9494AA30E100}"/>
              </a:ext>
            </a:extLst>
          </p:cNvPr>
          <p:cNvGraphicFramePr>
            <a:graphicFrameLocks noGrp="1"/>
          </p:cNvGraphicFramePr>
          <p:nvPr>
            <p:ph idx="1"/>
            <p:extLst>
              <p:ext uri="{D42A27DB-BD31-4B8C-83A1-F6EECF244321}">
                <p14:modId xmlns:p14="http://schemas.microsoft.com/office/powerpoint/2010/main" val="504868175"/>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176888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4A22D58D-434D-9A71-BED7-42EABDE23878}"/>
              </a:ext>
            </a:extLst>
          </p:cNvPr>
          <p:cNvPicPr>
            <a:picLocks noChangeAspect="1"/>
          </p:cNvPicPr>
          <p:nvPr/>
        </p:nvPicPr>
        <p:blipFill rotWithShape="1">
          <a:blip r:embed="rId3">
            <a:alphaModFix amt="35000"/>
          </a:blip>
          <a:srcRect t="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97EB02F3-3DAD-87A6-40CD-CC7A4BF5DE7A}"/>
              </a:ext>
            </a:extLst>
          </p:cNvPr>
          <p:cNvSpPr>
            <a:spLocks noGrp="1"/>
          </p:cNvSpPr>
          <p:nvPr>
            <p:ph type="title"/>
          </p:nvPr>
        </p:nvSpPr>
        <p:spPr>
          <a:xfrm>
            <a:off x="838200" y="365125"/>
            <a:ext cx="10515600" cy="1325563"/>
          </a:xfrm>
        </p:spPr>
        <p:txBody>
          <a:bodyPr>
            <a:normAutofit/>
          </a:bodyPr>
          <a:lstStyle/>
          <a:p>
            <a:r>
              <a:rPr lang="en-IN" sz="5400" b="1" dirty="0">
                <a:solidFill>
                  <a:srgbClr val="FFFFFF"/>
                </a:solidFill>
                <a:latin typeface="Times New Roman" panose="02020603050405020304" pitchFamily="18" charset="0"/>
                <a:cs typeface="Times New Roman" panose="02020603050405020304" pitchFamily="18" charset="0"/>
              </a:rPr>
              <a:t>Mark Zuckerberg followers appeal</a:t>
            </a:r>
          </a:p>
        </p:txBody>
      </p:sp>
      <p:graphicFrame>
        <p:nvGraphicFramePr>
          <p:cNvPr id="5" name="Content Placeholder 2">
            <a:extLst>
              <a:ext uri="{FF2B5EF4-FFF2-40B4-BE49-F238E27FC236}">
                <a16:creationId xmlns:a16="http://schemas.microsoft.com/office/drawing/2014/main" id="{FC074847-FF0A-9449-F02A-6B29FB0B27E6}"/>
              </a:ext>
            </a:extLst>
          </p:cNvPr>
          <p:cNvGraphicFramePr>
            <a:graphicFrameLocks noGrp="1"/>
          </p:cNvGraphicFramePr>
          <p:nvPr>
            <p:ph idx="1"/>
            <p:extLst>
              <p:ext uri="{D42A27DB-BD31-4B8C-83A1-F6EECF244321}">
                <p14:modId xmlns:p14="http://schemas.microsoft.com/office/powerpoint/2010/main" val="60927109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027264834"/>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ACAB68C0-5E29-962E-5B9B-C3C43B884CA9}"/>
              </a:ext>
            </a:extLst>
          </p:cNvPr>
          <p:cNvPicPr>
            <a:picLocks noChangeAspect="1"/>
          </p:cNvPicPr>
          <p:nvPr/>
        </p:nvPicPr>
        <p:blipFill rotWithShape="1">
          <a:blip r:embed="rId3">
            <a:alphaModFix amt="35000"/>
          </a:blip>
          <a:srcRect t="5647" b="10083"/>
          <a:stretch/>
        </p:blipFill>
        <p:spPr>
          <a:xfrm>
            <a:off x="20" y="10"/>
            <a:ext cx="12191980" cy="6857990"/>
          </a:xfrm>
          <a:prstGeom prst="rect">
            <a:avLst/>
          </a:prstGeom>
        </p:spPr>
      </p:pic>
      <p:sp>
        <p:nvSpPr>
          <p:cNvPr id="2" name="Title 1">
            <a:extLst>
              <a:ext uri="{FF2B5EF4-FFF2-40B4-BE49-F238E27FC236}">
                <a16:creationId xmlns:a16="http://schemas.microsoft.com/office/drawing/2014/main" id="{63D5A5EF-5D01-CAA9-2B63-62548CBB1838}"/>
              </a:ext>
            </a:extLst>
          </p:cNvPr>
          <p:cNvSpPr>
            <a:spLocks noGrp="1"/>
          </p:cNvSpPr>
          <p:nvPr>
            <p:ph type="title"/>
          </p:nvPr>
        </p:nvSpPr>
        <p:spPr>
          <a:xfrm>
            <a:off x="838200" y="365125"/>
            <a:ext cx="10515600" cy="1325563"/>
          </a:xfrm>
        </p:spPr>
        <p:txBody>
          <a:bodyPr>
            <a:normAutofit/>
          </a:bodyPr>
          <a:lstStyle/>
          <a:p>
            <a:r>
              <a:rPr lang="en-IN" sz="7200" b="1" dirty="0">
                <a:solidFill>
                  <a:srgbClr val="FFFFFF"/>
                </a:solidFill>
                <a:latin typeface="Times New Roman" panose="02020603050405020304" pitchFamily="18" charset="0"/>
                <a:cs typeface="Times New Roman" panose="02020603050405020304" pitchFamily="18" charset="0"/>
              </a:rPr>
              <a:t>Jeff Bezos leadership style</a:t>
            </a:r>
          </a:p>
        </p:txBody>
      </p:sp>
      <p:graphicFrame>
        <p:nvGraphicFramePr>
          <p:cNvPr id="5" name="Content Placeholder 2">
            <a:extLst>
              <a:ext uri="{FF2B5EF4-FFF2-40B4-BE49-F238E27FC236}">
                <a16:creationId xmlns:a16="http://schemas.microsoft.com/office/drawing/2014/main" id="{4BE78481-810C-4F4D-C68D-B97B32184516}"/>
              </a:ext>
            </a:extLst>
          </p:cNvPr>
          <p:cNvGraphicFramePr>
            <a:graphicFrameLocks noGrp="1"/>
          </p:cNvGraphicFramePr>
          <p:nvPr>
            <p:ph idx="1"/>
            <p:extLst>
              <p:ext uri="{D42A27DB-BD31-4B8C-83A1-F6EECF244321}">
                <p14:modId xmlns:p14="http://schemas.microsoft.com/office/powerpoint/2010/main" val="9962682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68212232"/>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Graph on document with pen">
            <a:extLst>
              <a:ext uri="{FF2B5EF4-FFF2-40B4-BE49-F238E27FC236}">
                <a16:creationId xmlns:a16="http://schemas.microsoft.com/office/drawing/2014/main" id="{F032630C-4D3A-E7AE-40E3-D81FB596757B}"/>
              </a:ext>
            </a:extLst>
          </p:cNvPr>
          <p:cNvPicPr>
            <a:picLocks noChangeAspect="1"/>
          </p:cNvPicPr>
          <p:nvPr/>
        </p:nvPicPr>
        <p:blipFill rotWithShape="1">
          <a:blip r:embed="rId3">
            <a:duotone>
              <a:prstClr val="black"/>
              <a:schemeClr val="tx2">
                <a:tint val="45000"/>
                <a:satMod val="400000"/>
              </a:schemeClr>
            </a:duotone>
            <a:alphaModFix amt="25000"/>
          </a:blip>
          <a:srcRect t="1510" b="14220"/>
          <a:stretch/>
        </p:blipFill>
        <p:spPr>
          <a:xfrm>
            <a:off x="20" y="10"/>
            <a:ext cx="12191980" cy="6857990"/>
          </a:xfrm>
          <a:prstGeom prst="rect">
            <a:avLst/>
          </a:prstGeom>
        </p:spPr>
      </p:pic>
      <p:sp>
        <p:nvSpPr>
          <p:cNvPr id="2" name="Title 1">
            <a:extLst>
              <a:ext uri="{FF2B5EF4-FFF2-40B4-BE49-F238E27FC236}">
                <a16:creationId xmlns:a16="http://schemas.microsoft.com/office/drawing/2014/main" id="{699ADFCE-9535-CCFB-A93F-9BC033956095}"/>
              </a:ext>
            </a:extLst>
          </p:cNvPr>
          <p:cNvSpPr>
            <a:spLocks noGrp="1"/>
          </p:cNvSpPr>
          <p:nvPr>
            <p:ph type="title"/>
          </p:nvPr>
        </p:nvSpPr>
        <p:spPr>
          <a:xfrm>
            <a:off x="838200" y="365125"/>
            <a:ext cx="10515600" cy="1325563"/>
          </a:xfrm>
        </p:spPr>
        <p:txBody>
          <a:bodyPr>
            <a:normAutofit/>
          </a:bodyPr>
          <a:lstStyle/>
          <a:p>
            <a:r>
              <a:rPr lang="en-IN" sz="5400" b="1" dirty="0">
                <a:latin typeface="Times New Roman" panose="02020603050405020304" pitchFamily="18" charset="0"/>
                <a:cs typeface="Times New Roman" panose="02020603050405020304" pitchFamily="18" charset="0"/>
              </a:rPr>
              <a:t>Jeff Bezos leadership behaviour</a:t>
            </a:r>
          </a:p>
        </p:txBody>
      </p:sp>
      <p:sp>
        <p:nvSpPr>
          <p:cNvPr id="3" name="Content Placeholder 2">
            <a:extLst>
              <a:ext uri="{FF2B5EF4-FFF2-40B4-BE49-F238E27FC236}">
                <a16:creationId xmlns:a16="http://schemas.microsoft.com/office/drawing/2014/main" id="{A209F69C-2D81-9BAF-73AB-69898AED3F83}"/>
              </a:ext>
            </a:extLst>
          </p:cNvPr>
          <p:cNvSpPr>
            <a:spLocks noGrp="1"/>
          </p:cNvSpPr>
          <p:nvPr>
            <p:ph idx="1"/>
          </p:nvPr>
        </p:nvSpPr>
        <p:spPr>
          <a:xfrm>
            <a:off x="838200" y="1825625"/>
            <a:ext cx="10515600" cy="4351338"/>
          </a:xfrm>
        </p:spPr>
        <p:txBody>
          <a:bodyPr>
            <a:normAutofit/>
          </a:bodyPr>
          <a:lstStyle/>
          <a:p>
            <a:pPr marL="0" indent="0" algn="just">
              <a:buNone/>
            </a:pPr>
            <a:r>
              <a:rPr lang="en-US" sz="4000" dirty="0">
                <a:latin typeface="Times New Roman" panose="02020603050405020304" pitchFamily="18" charset="0"/>
                <a:cs typeface="Times New Roman" panose="02020603050405020304" pitchFamily="18" charset="0"/>
              </a:rPr>
              <a:t>●	Jeff Bezos treats all the employees with basic respect and dignity (Amazon, 2023).</a:t>
            </a:r>
          </a:p>
          <a:p>
            <a:pPr marL="0" indent="0" algn="just">
              <a:buNone/>
            </a:pPr>
            <a:r>
              <a:rPr lang="en-US" sz="4000" dirty="0">
                <a:latin typeface="Times New Roman" panose="02020603050405020304" pitchFamily="18" charset="0"/>
                <a:cs typeface="Times New Roman" panose="02020603050405020304" pitchFamily="18" charset="0"/>
              </a:rPr>
              <a:t>●	The warehouse workers of Amazon complained that they were at risk of having musculoskeletal disorders and ergonomic injuries (O'Donovan, 2023).</a:t>
            </a:r>
          </a:p>
          <a:p>
            <a:pPr marL="0" indent="0" algn="just">
              <a:buNone/>
            </a:pPr>
            <a:endParaRPr lang="en-IN" sz="4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62283795"/>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26EF5B-5947-FBBD-85A6-C239620CFECC}"/>
              </a:ext>
            </a:extLst>
          </p:cNvPr>
          <p:cNvSpPr>
            <a:spLocks noGrp="1"/>
          </p:cNvSpPr>
          <p:nvPr>
            <p:ph type="title"/>
          </p:nvPr>
        </p:nvSpPr>
        <p:spPr>
          <a:xfrm>
            <a:off x="1043631" y="809898"/>
            <a:ext cx="9942716" cy="1554480"/>
          </a:xfrm>
        </p:spPr>
        <p:txBody>
          <a:bodyPr anchor="ctr">
            <a:normAutofit/>
          </a:bodyPr>
          <a:lstStyle/>
          <a:p>
            <a:r>
              <a:rPr lang="en-IN" sz="6000" b="1" dirty="0">
                <a:latin typeface="Times New Roman" panose="02020603050405020304" pitchFamily="18" charset="0"/>
                <a:cs typeface="Times New Roman" panose="02020603050405020304" pitchFamily="18" charset="0"/>
              </a:rPr>
              <a:t>Jeff Bezos followers appeal</a:t>
            </a:r>
          </a:p>
        </p:txBody>
      </p:sp>
      <p:sp>
        <p:nvSpPr>
          <p:cNvPr id="3" name="Content Placeholder 2">
            <a:extLst>
              <a:ext uri="{FF2B5EF4-FFF2-40B4-BE49-F238E27FC236}">
                <a16:creationId xmlns:a16="http://schemas.microsoft.com/office/drawing/2014/main" id="{C43A886A-4953-EA63-85F5-D2FB167C1EE4}"/>
              </a:ext>
            </a:extLst>
          </p:cNvPr>
          <p:cNvSpPr>
            <a:spLocks noGrp="1"/>
          </p:cNvSpPr>
          <p:nvPr>
            <p:ph idx="1"/>
          </p:nvPr>
        </p:nvSpPr>
        <p:spPr>
          <a:xfrm>
            <a:off x="1045028" y="3017522"/>
            <a:ext cx="9941319" cy="3124658"/>
          </a:xfrm>
        </p:spPr>
        <p:txBody>
          <a:bodyPr anchor="ctr">
            <a:noAutofit/>
          </a:bodyPr>
          <a:lstStyle/>
          <a:p>
            <a:pPr marL="0" indent="0" algn="just">
              <a:buNone/>
            </a:pPr>
            <a:r>
              <a:rPr lang="en-US" sz="3200" dirty="0">
                <a:latin typeface="Times New Roman" panose="02020603050405020304" pitchFamily="18" charset="0"/>
                <a:cs typeface="Times New Roman" panose="02020603050405020304" pitchFamily="18" charset="0"/>
              </a:rPr>
              <a:t>●	Jeff Bezos became an unusual inspirational source as he asked his followers for ideas on how to donate his money to good causes (Reuters, 2017).</a:t>
            </a:r>
          </a:p>
          <a:p>
            <a:pPr marL="0" indent="0" algn="just">
              <a:buNone/>
            </a:pPr>
            <a:r>
              <a:rPr lang="en-US" sz="3200" dirty="0">
                <a:latin typeface="Times New Roman" panose="02020603050405020304" pitchFamily="18" charset="0"/>
                <a:cs typeface="Times New Roman" panose="02020603050405020304" pitchFamily="18" charset="0"/>
              </a:rPr>
              <a:t>●	He had been accused by his followers of showing racial discrimination and creating a toxic environment of work towards his housekeepers (The Economic Times, 2023). </a:t>
            </a:r>
          </a:p>
          <a:p>
            <a:pPr marL="0" indent="0" algn="just">
              <a:buNone/>
            </a:pPr>
            <a:endParaRPr lang="en-IN" sz="3200" dirty="0">
              <a:latin typeface="Times New Roman" panose="02020603050405020304" pitchFamily="18" charset="0"/>
              <a:cs typeface="Times New Roman" panose="02020603050405020304" pitchFamily="18" charset="0"/>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48364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66D327-3B6E-1D37-07C4-6F10D01110AC}"/>
              </a:ext>
            </a:extLst>
          </p:cNvPr>
          <p:cNvSpPr>
            <a:spLocks noGrp="1"/>
          </p:cNvSpPr>
          <p:nvPr>
            <p:ph type="title"/>
          </p:nvPr>
        </p:nvSpPr>
        <p:spPr>
          <a:xfrm>
            <a:off x="808637" y="386930"/>
            <a:ext cx="10734062" cy="1188950"/>
          </a:xfrm>
        </p:spPr>
        <p:txBody>
          <a:bodyPr anchor="b">
            <a:normAutofit/>
          </a:bodyPr>
          <a:lstStyle/>
          <a:p>
            <a:r>
              <a:rPr lang="en-US" sz="4000" b="1" dirty="0">
                <a:latin typeface="Times New Roman" panose="02020603050405020304" pitchFamily="18" charset="0"/>
                <a:cs typeface="Times New Roman" panose="02020603050405020304" pitchFamily="18" charset="0"/>
              </a:rPr>
              <a:t>Similarities between the leader's characteristics</a:t>
            </a:r>
            <a:endParaRPr lang="en-IN" sz="4000" b="1" dirty="0">
              <a:latin typeface="Times New Roman" panose="02020603050405020304" pitchFamily="18" charset="0"/>
              <a:cs typeface="Times New Roman" panose="02020603050405020304" pitchFamily="18" charset="0"/>
            </a:endParaRP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8293887-BD8C-B830-FAAF-CF4FFFF91BB5}"/>
              </a:ext>
            </a:extLst>
          </p:cNvPr>
          <p:cNvSpPr>
            <a:spLocks noGrp="1"/>
          </p:cNvSpPr>
          <p:nvPr>
            <p:ph idx="1"/>
          </p:nvPr>
        </p:nvSpPr>
        <p:spPr>
          <a:xfrm>
            <a:off x="793660" y="2599509"/>
            <a:ext cx="10143668" cy="3435531"/>
          </a:xfrm>
        </p:spPr>
        <p:txBody>
          <a:bodyPr anchor="ctr">
            <a:normAutofit/>
          </a:bodyPr>
          <a:lstStyle/>
          <a:p>
            <a:r>
              <a:rPr lang="en-US" sz="3200" dirty="0">
                <a:latin typeface="Times New Roman" panose="02020603050405020304" pitchFamily="18" charset="0"/>
                <a:cs typeface="Times New Roman" panose="02020603050405020304" pitchFamily="18" charset="0"/>
              </a:rPr>
              <a:t>The similarities between all leadership styles are that all of them are used to meet the goals of a company and to animate and motivate the teams of each company by the leaders (Becker, 2023). </a:t>
            </a:r>
          </a:p>
          <a:p>
            <a:r>
              <a:rPr lang="en-US" sz="3200" dirty="0">
                <a:latin typeface="Times New Roman" panose="02020603050405020304" pitchFamily="18" charset="0"/>
                <a:cs typeface="Times New Roman" panose="02020603050405020304" pitchFamily="18" charset="0"/>
              </a:rPr>
              <a:t>Sir Branson, Peter Jones, Mark Zuckerberg, and Jeff Bezos use their leadership style to help and inspire their employees. </a:t>
            </a:r>
          </a:p>
          <a:p>
            <a:pPr marL="0" indent="0">
              <a:buNone/>
            </a:pPr>
            <a:endParaRPr lang="en-IN"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198009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CFF6CF-F912-1358-0FB1-BF1CB721E648}"/>
              </a:ext>
            </a:extLst>
          </p:cNvPr>
          <p:cNvSpPr>
            <a:spLocks noGrp="1"/>
          </p:cNvSpPr>
          <p:nvPr>
            <p:ph type="title"/>
          </p:nvPr>
        </p:nvSpPr>
        <p:spPr>
          <a:xfrm>
            <a:off x="1043631" y="809898"/>
            <a:ext cx="9942716" cy="1554480"/>
          </a:xfrm>
        </p:spPr>
        <p:txBody>
          <a:bodyPr anchor="ctr">
            <a:normAutofit/>
          </a:bodyPr>
          <a:lstStyle/>
          <a:p>
            <a:r>
              <a:rPr lang="en-US" sz="4800" b="1">
                <a:latin typeface="Times New Roman" panose="02020603050405020304" pitchFamily="18" charset="0"/>
                <a:cs typeface="Times New Roman" panose="02020603050405020304" pitchFamily="18" charset="0"/>
              </a:rPr>
              <a:t>Differences between the leader's characteristics</a:t>
            </a:r>
            <a:endParaRPr lang="en-IN" sz="4800" b="1">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CA5128B-D5E3-7F37-0AA5-6D7A8542BC95}"/>
              </a:ext>
            </a:extLst>
          </p:cNvPr>
          <p:cNvSpPr>
            <a:spLocks noGrp="1"/>
          </p:cNvSpPr>
          <p:nvPr>
            <p:ph idx="1"/>
          </p:nvPr>
        </p:nvSpPr>
        <p:spPr>
          <a:xfrm>
            <a:off x="1045028" y="3017522"/>
            <a:ext cx="9941319" cy="3124658"/>
          </a:xfrm>
        </p:spPr>
        <p:txBody>
          <a:bodyPr anchor="ctr">
            <a:normAutofit/>
          </a:bodyPr>
          <a:lstStyle/>
          <a:p>
            <a:pPr marL="0" indent="0">
              <a:buNone/>
            </a:pPr>
            <a:r>
              <a:rPr lang="en-US" sz="2400" dirty="0">
                <a:latin typeface="Times New Roman" panose="02020603050405020304" pitchFamily="18" charset="0"/>
                <a:cs typeface="Times New Roman" panose="02020603050405020304" pitchFamily="18" charset="0"/>
              </a:rPr>
              <a:t>●	Sir Richard Branson provides individual guidance and open communication (</a:t>
            </a:r>
            <a:r>
              <a:rPr lang="en-US" sz="2400" dirty="0" err="1">
                <a:latin typeface="Times New Roman" panose="02020603050405020304" pitchFamily="18" charset="0"/>
                <a:cs typeface="Times New Roman" panose="02020603050405020304" pitchFamily="18" charset="0"/>
              </a:rPr>
              <a:t>Vucicevic</a:t>
            </a:r>
            <a:r>
              <a:rPr lang="en-US" sz="2400" dirty="0">
                <a:latin typeface="Times New Roman" panose="02020603050405020304" pitchFamily="18" charset="0"/>
                <a:cs typeface="Times New Roman" panose="02020603050405020304" pitchFamily="18" charset="0"/>
              </a:rPr>
              <a:t>, 2023).</a:t>
            </a:r>
          </a:p>
          <a:p>
            <a:pPr marL="0" indent="0">
              <a:buNone/>
            </a:pPr>
            <a:r>
              <a:rPr lang="en-US" sz="2400" dirty="0">
                <a:latin typeface="Times New Roman" panose="02020603050405020304" pitchFamily="18" charset="0"/>
                <a:cs typeface="Times New Roman" panose="02020603050405020304" pitchFamily="18" charset="0"/>
              </a:rPr>
              <a:t>●	Peter Jones does not listen to the ideas of the employees working in his company (Cherry, 2023).</a:t>
            </a:r>
          </a:p>
          <a:p>
            <a:pPr marL="0" indent="0">
              <a:buNone/>
            </a:pPr>
            <a:r>
              <a:rPr lang="en-US" sz="2400" dirty="0">
                <a:latin typeface="Times New Roman" panose="02020603050405020304" pitchFamily="18" charset="0"/>
                <a:cs typeface="Times New Roman" panose="02020603050405020304" pitchFamily="18" charset="0"/>
              </a:rPr>
              <a:t>●	Mark Zuckerberg and Jeff Bezos make their employees build loyalty, respect, and trust (</a:t>
            </a:r>
            <a:r>
              <a:rPr lang="en-US" sz="2400" dirty="0" err="1">
                <a:latin typeface="Times New Roman" panose="02020603050405020304" pitchFamily="18" charset="0"/>
                <a:cs typeface="Times New Roman" panose="02020603050405020304" pitchFamily="18" charset="0"/>
              </a:rPr>
              <a:t>Hannig</a:t>
            </a:r>
            <a:r>
              <a:rPr lang="en-US" sz="2400" dirty="0">
                <a:latin typeface="Times New Roman" panose="02020603050405020304" pitchFamily="18" charset="0"/>
                <a:cs typeface="Times New Roman" panose="02020603050405020304" pitchFamily="18" charset="0"/>
              </a:rPr>
              <a:t>, 2022).</a:t>
            </a:r>
          </a:p>
          <a:p>
            <a:pPr marL="0" indent="0">
              <a:buNone/>
            </a:pPr>
            <a:endParaRPr lang="en-IN" sz="2400" dirty="0">
              <a:latin typeface="Times New Roman" panose="02020603050405020304" pitchFamily="18" charset="0"/>
              <a:cs typeface="Times New Roman" panose="02020603050405020304" pitchFamily="18" charset="0"/>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513888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84697CDA-BDB7-4883-B48B-1D4EDB2F0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C749C3-497F-A9BF-BDD4-63A5404241AB}"/>
              </a:ext>
            </a:extLst>
          </p:cNvPr>
          <p:cNvSpPr>
            <a:spLocks noGrp="1"/>
          </p:cNvSpPr>
          <p:nvPr>
            <p:ph type="title"/>
          </p:nvPr>
        </p:nvSpPr>
        <p:spPr>
          <a:xfrm>
            <a:off x="1629751" y="934327"/>
            <a:ext cx="8924392" cy="1058275"/>
          </a:xfrm>
        </p:spPr>
        <p:txBody>
          <a:bodyPr>
            <a:normAutofit/>
          </a:bodyPr>
          <a:lstStyle/>
          <a:p>
            <a:pPr algn="ctr"/>
            <a:r>
              <a:rPr lang="en-IN" sz="6000" b="1" dirty="0">
                <a:latin typeface="Times New Roman" panose="02020603050405020304" pitchFamily="18" charset="0"/>
                <a:cs typeface="Times New Roman" panose="02020603050405020304" pitchFamily="18" charset="0"/>
              </a:rPr>
              <a:t>Contribution </a:t>
            </a:r>
          </a:p>
        </p:txBody>
      </p:sp>
      <p:sp>
        <p:nvSpPr>
          <p:cNvPr id="10" name="Freeform: Shape 9">
            <a:extLst>
              <a:ext uri="{FF2B5EF4-FFF2-40B4-BE49-F238E27FC236}">
                <a16:creationId xmlns:a16="http://schemas.microsoft.com/office/drawing/2014/main" id="{6295B176-FA0E-4B6A-A190-5E2E82BEA5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93813" y="2337807"/>
            <a:ext cx="9604374" cy="3585866"/>
          </a:xfrm>
          <a:custGeom>
            <a:avLst/>
            <a:gdLst>
              <a:gd name="connsiteX0" fmla="*/ 0 w 9604374"/>
              <a:gd name="connsiteY0" fmla="*/ 0 h 3585866"/>
              <a:gd name="connsiteX1" fmla="*/ 9604374 w 9604374"/>
              <a:gd name="connsiteY1" fmla="*/ 0 h 3585866"/>
              <a:gd name="connsiteX2" fmla="*/ 9604374 w 9604374"/>
              <a:gd name="connsiteY2" fmla="*/ 3095088 h 3585866"/>
              <a:gd name="connsiteX3" fmla="*/ 9591455 w 9604374"/>
              <a:gd name="connsiteY3" fmla="*/ 3097044 h 3585866"/>
              <a:gd name="connsiteX4" fmla="*/ 9285147 w 9604374"/>
              <a:gd name="connsiteY4" fmla="*/ 3164182 h 3585866"/>
              <a:gd name="connsiteX5" fmla="*/ 9114078 w 9604374"/>
              <a:gd name="connsiteY5" fmla="*/ 3164299 h 3585866"/>
              <a:gd name="connsiteX6" fmla="*/ 8999665 w 9604374"/>
              <a:gd name="connsiteY6" fmla="*/ 3157864 h 3585866"/>
              <a:gd name="connsiteX7" fmla="*/ 8925240 w 9604374"/>
              <a:gd name="connsiteY7" fmla="*/ 3152135 h 3585866"/>
              <a:gd name="connsiteX8" fmla="*/ 8868257 w 9604374"/>
              <a:gd name="connsiteY8" fmla="*/ 3146819 h 3585866"/>
              <a:gd name="connsiteX9" fmla="*/ 8792363 w 9604374"/>
              <a:gd name="connsiteY9" fmla="*/ 3146856 h 3585866"/>
              <a:gd name="connsiteX10" fmla="*/ 8668399 w 9604374"/>
              <a:gd name="connsiteY10" fmla="*/ 3196893 h 3585866"/>
              <a:gd name="connsiteX11" fmla="*/ 8474043 w 9604374"/>
              <a:gd name="connsiteY11" fmla="*/ 3240734 h 3585866"/>
              <a:gd name="connsiteX12" fmla="*/ 8317555 w 9604374"/>
              <a:gd name="connsiteY12" fmla="*/ 3247156 h 3585866"/>
              <a:gd name="connsiteX13" fmla="*/ 8280111 w 9604374"/>
              <a:gd name="connsiteY13" fmla="*/ 3255812 h 3585866"/>
              <a:gd name="connsiteX14" fmla="*/ 8096088 w 9604374"/>
              <a:gd name="connsiteY14" fmla="*/ 3253903 h 3585866"/>
              <a:gd name="connsiteX15" fmla="*/ 7825642 w 9604374"/>
              <a:gd name="connsiteY15" fmla="*/ 3271628 h 3585866"/>
              <a:gd name="connsiteX16" fmla="*/ 7531820 w 9604374"/>
              <a:gd name="connsiteY16" fmla="*/ 3252671 h 3585866"/>
              <a:gd name="connsiteX17" fmla="*/ 7193751 w 9604374"/>
              <a:gd name="connsiteY17" fmla="*/ 3245192 h 3585866"/>
              <a:gd name="connsiteX18" fmla="*/ 6976768 w 9604374"/>
              <a:gd name="connsiteY18" fmla="*/ 3238559 h 3585866"/>
              <a:gd name="connsiteX19" fmla="*/ 6756462 w 9604374"/>
              <a:gd name="connsiteY19" fmla="*/ 3273268 h 3585866"/>
              <a:gd name="connsiteX20" fmla="*/ 6512214 w 9604374"/>
              <a:gd name="connsiteY20" fmla="*/ 3298845 h 3585866"/>
              <a:gd name="connsiteX21" fmla="*/ 6289569 w 9604374"/>
              <a:gd name="connsiteY21" fmla="*/ 3301118 h 3585866"/>
              <a:gd name="connsiteX22" fmla="*/ 6157816 w 9604374"/>
              <a:gd name="connsiteY22" fmla="*/ 3308643 h 3585866"/>
              <a:gd name="connsiteX23" fmla="*/ 6110062 w 9604374"/>
              <a:gd name="connsiteY23" fmla="*/ 3321185 h 3585866"/>
              <a:gd name="connsiteX24" fmla="*/ 6041832 w 9604374"/>
              <a:gd name="connsiteY24" fmla="*/ 3332190 h 3585866"/>
              <a:gd name="connsiteX25" fmla="*/ 5923195 w 9604374"/>
              <a:gd name="connsiteY25" fmla="*/ 3359104 h 3585866"/>
              <a:gd name="connsiteX26" fmla="*/ 5770972 w 9604374"/>
              <a:gd name="connsiteY26" fmla="*/ 3369893 h 3585866"/>
              <a:gd name="connsiteX27" fmla="*/ 5632583 w 9604374"/>
              <a:gd name="connsiteY27" fmla="*/ 3357730 h 3585866"/>
              <a:gd name="connsiteX28" fmla="*/ 5539996 w 9604374"/>
              <a:gd name="connsiteY28" fmla="*/ 3352890 h 3585866"/>
              <a:gd name="connsiteX29" fmla="*/ 5315460 w 9604374"/>
              <a:gd name="connsiteY29" fmla="*/ 3350411 h 3585866"/>
              <a:gd name="connsiteX30" fmla="*/ 5072455 w 9604374"/>
              <a:gd name="connsiteY30" fmla="*/ 3338147 h 3585866"/>
              <a:gd name="connsiteX31" fmla="*/ 5016364 w 9604374"/>
              <a:gd name="connsiteY31" fmla="*/ 3348937 h 3585866"/>
              <a:gd name="connsiteX32" fmla="*/ 4922276 w 9604374"/>
              <a:gd name="connsiteY32" fmla="*/ 3366515 h 3585866"/>
              <a:gd name="connsiteX33" fmla="*/ 4856444 w 9604374"/>
              <a:gd name="connsiteY33" fmla="*/ 3399463 h 3585866"/>
              <a:gd name="connsiteX34" fmla="*/ 4775993 w 9604374"/>
              <a:gd name="connsiteY34" fmla="*/ 3406312 h 3585866"/>
              <a:gd name="connsiteX35" fmla="*/ 4667320 w 9604374"/>
              <a:gd name="connsiteY35" fmla="*/ 3397926 h 3585866"/>
              <a:gd name="connsiteX36" fmla="*/ 4540268 w 9604374"/>
              <a:gd name="connsiteY36" fmla="*/ 3424464 h 3585866"/>
              <a:gd name="connsiteX37" fmla="*/ 4465491 w 9604374"/>
              <a:gd name="connsiteY37" fmla="*/ 3433154 h 3585866"/>
              <a:gd name="connsiteX38" fmla="*/ 4262864 w 9604374"/>
              <a:gd name="connsiteY38" fmla="*/ 3464075 h 3585866"/>
              <a:gd name="connsiteX39" fmla="*/ 4175005 w 9604374"/>
              <a:gd name="connsiteY39" fmla="*/ 3493545 h 3585866"/>
              <a:gd name="connsiteX40" fmla="*/ 4030100 w 9604374"/>
              <a:gd name="connsiteY40" fmla="*/ 3514212 h 3585866"/>
              <a:gd name="connsiteX41" fmla="*/ 3926631 w 9604374"/>
              <a:gd name="connsiteY41" fmla="*/ 3525304 h 3585866"/>
              <a:gd name="connsiteX42" fmla="*/ 3897306 w 9604374"/>
              <a:gd name="connsiteY42" fmla="*/ 3547095 h 3585866"/>
              <a:gd name="connsiteX43" fmla="*/ 3896886 w 9604374"/>
              <a:gd name="connsiteY43" fmla="*/ 3547500 h 3585866"/>
              <a:gd name="connsiteX44" fmla="*/ 3834004 w 9604374"/>
              <a:gd name="connsiteY44" fmla="*/ 3550510 h 3585866"/>
              <a:gd name="connsiteX45" fmla="*/ 3696227 w 9604374"/>
              <a:gd name="connsiteY45" fmla="*/ 3574175 h 3585866"/>
              <a:gd name="connsiteX46" fmla="*/ 3652821 w 9604374"/>
              <a:gd name="connsiteY46" fmla="*/ 3580368 h 3585866"/>
              <a:gd name="connsiteX47" fmla="*/ 3629691 w 9604374"/>
              <a:gd name="connsiteY47" fmla="*/ 3585866 h 3585866"/>
              <a:gd name="connsiteX48" fmla="*/ 3595018 w 9604374"/>
              <a:gd name="connsiteY48" fmla="*/ 3571623 h 3585866"/>
              <a:gd name="connsiteX49" fmla="*/ 3551656 w 9604374"/>
              <a:gd name="connsiteY49" fmla="*/ 3577800 h 3585866"/>
              <a:gd name="connsiteX50" fmla="*/ 3541558 w 9604374"/>
              <a:gd name="connsiteY50" fmla="*/ 3579797 h 3585866"/>
              <a:gd name="connsiteX51" fmla="*/ 3465708 w 9604374"/>
              <a:gd name="connsiteY51" fmla="*/ 3565931 h 3585866"/>
              <a:gd name="connsiteX52" fmla="*/ 3458313 w 9604374"/>
              <a:gd name="connsiteY52" fmla="*/ 3560366 h 3585866"/>
              <a:gd name="connsiteX53" fmla="*/ 3420278 w 9604374"/>
              <a:gd name="connsiteY53" fmla="*/ 3557947 h 3585866"/>
              <a:gd name="connsiteX54" fmla="*/ 3415952 w 9604374"/>
              <a:gd name="connsiteY54" fmla="*/ 3559424 h 3585866"/>
              <a:gd name="connsiteX55" fmla="*/ 3384432 w 9604374"/>
              <a:gd name="connsiteY55" fmla="*/ 3550905 h 3585866"/>
              <a:gd name="connsiteX56" fmla="*/ 3258039 w 9604374"/>
              <a:gd name="connsiteY56" fmla="*/ 3535884 h 3585866"/>
              <a:gd name="connsiteX57" fmla="*/ 3015008 w 9604374"/>
              <a:gd name="connsiteY57" fmla="*/ 3528000 h 3585866"/>
              <a:gd name="connsiteX58" fmla="*/ 2761910 w 9604374"/>
              <a:gd name="connsiteY58" fmla="*/ 3505496 h 3585866"/>
              <a:gd name="connsiteX59" fmla="*/ 2521923 w 9604374"/>
              <a:gd name="connsiteY59" fmla="*/ 3514208 h 3585866"/>
              <a:gd name="connsiteX60" fmla="*/ 2085894 w 9604374"/>
              <a:gd name="connsiteY60" fmla="*/ 3490122 h 3585866"/>
              <a:gd name="connsiteX61" fmla="*/ 1936305 w 9604374"/>
              <a:gd name="connsiteY61" fmla="*/ 3487966 h 3585866"/>
              <a:gd name="connsiteX62" fmla="*/ 1836080 w 9604374"/>
              <a:gd name="connsiteY62" fmla="*/ 3487150 h 3585866"/>
              <a:gd name="connsiteX63" fmla="*/ 1829133 w 9604374"/>
              <a:gd name="connsiteY63" fmla="*/ 3489437 h 3585866"/>
              <a:gd name="connsiteX64" fmla="*/ 1801140 w 9604374"/>
              <a:gd name="connsiteY64" fmla="*/ 3490787 h 3585866"/>
              <a:gd name="connsiteX65" fmla="*/ 1793476 w 9604374"/>
              <a:gd name="connsiteY65" fmla="*/ 3500921 h 3585866"/>
              <a:gd name="connsiteX66" fmla="*/ 1699923 w 9604374"/>
              <a:gd name="connsiteY66" fmla="*/ 3509706 h 3585866"/>
              <a:gd name="connsiteX67" fmla="*/ 1474760 w 9604374"/>
              <a:gd name="connsiteY67" fmla="*/ 3513685 h 3585866"/>
              <a:gd name="connsiteX68" fmla="*/ 1308130 w 9604374"/>
              <a:gd name="connsiteY68" fmla="*/ 3496703 h 3585866"/>
              <a:gd name="connsiteX69" fmla="*/ 1252381 w 9604374"/>
              <a:gd name="connsiteY69" fmla="*/ 3506093 h 3585866"/>
              <a:gd name="connsiteX70" fmla="*/ 1174550 w 9604374"/>
              <a:gd name="connsiteY70" fmla="*/ 3512642 h 3585866"/>
              <a:gd name="connsiteX71" fmla="*/ 924455 w 9604374"/>
              <a:gd name="connsiteY71" fmla="*/ 3507283 h 3585866"/>
              <a:gd name="connsiteX72" fmla="*/ 718373 w 9604374"/>
              <a:gd name="connsiteY72" fmla="*/ 3511753 h 3585866"/>
              <a:gd name="connsiteX73" fmla="*/ 600444 w 9604374"/>
              <a:gd name="connsiteY73" fmla="*/ 3520899 h 3585866"/>
              <a:gd name="connsiteX74" fmla="*/ 351173 w 9604374"/>
              <a:gd name="connsiteY74" fmla="*/ 3495843 h 3585866"/>
              <a:gd name="connsiteX75" fmla="*/ 108372 w 9604374"/>
              <a:gd name="connsiteY75" fmla="*/ 3484386 h 3585866"/>
              <a:gd name="connsiteX76" fmla="*/ 6467 w 9604374"/>
              <a:gd name="connsiteY76" fmla="*/ 3476532 h 3585866"/>
              <a:gd name="connsiteX77" fmla="*/ 0 w 9604374"/>
              <a:gd name="connsiteY77" fmla="*/ 3475412 h 3585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Lst>
            <a:rect l="l" t="t" r="r" b="b"/>
            <a:pathLst>
              <a:path w="9604374" h="3585866">
                <a:moveTo>
                  <a:pt x="0" y="0"/>
                </a:moveTo>
                <a:lnTo>
                  <a:pt x="9604374" y="0"/>
                </a:lnTo>
                <a:lnTo>
                  <a:pt x="9604374" y="3095088"/>
                </a:lnTo>
                <a:lnTo>
                  <a:pt x="9591455" y="3097044"/>
                </a:lnTo>
                <a:cubicBezTo>
                  <a:pt x="9496183" y="3133516"/>
                  <a:pt x="9411472" y="3121301"/>
                  <a:pt x="9285147" y="3164182"/>
                </a:cubicBezTo>
                <a:cubicBezTo>
                  <a:pt x="9222914" y="3162781"/>
                  <a:pt x="9174371" y="3173454"/>
                  <a:pt x="9114078" y="3164299"/>
                </a:cubicBezTo>
                <a:cubicBezTo>
                  <a:pt x="9087411" y="3155904"/>
                  <a:pt x="9030947" y="3180906"/>
                  <a:pt x="8999665" y="3157864"/>
                </a:cubicBezTo>
                <a:cubicBezTo>
                  <a:pt x="8997339" y="3174606"/>
                  <a:pt x="8938300" y="3159909"/>
                  <a:pt x="8925240" y="3152135"/>
                </a:cubicBezTo>
                <a:cubicBezTo>
                  <a:pt x="8910091" y="3159441"/>
                  <a:pt x="8884639" y="3146109"/>
                  <a:pt x="8868257" y="3146819"/>
                </a:cubicBezTo>
                <a:cubicBezTo>
                  <a:pt x="8835852" y="3110204"/>
                  <a:pt x="8832251" y="3167659"/>
                  <a:pt x="8792363" y="3146856"/>
                </a:cubicBezTo>
                <a:cubicBezTo>
                  <a:pt x="8774838" y="3159285"/>
                  <a:pt x="8715420" y="3185652"/>
                  <a:pt x="8668399" y="3196893"/>
                </a:cubicBezTo>
                <a:cubicBezTo>
                  <a:pt x="8575902" y="3221445"/>
                  <a:pt x="8569506" y="3250654"/>
                  <a:pt x="8474043" y="3240734"/>
                </a:cubicBezTo>
                <a:cubicBezTo>
                  <a:pt x="8460613" y="3264436"/>
                  <a:pt x="8297088" y="3204738"/>
                  <a:pt x="8317555" y="3247156"/>
                </a:cubicBezTo>
                <a:cubicBezTo>
                  <a:pt x="8285696" y="3245083"/>
                  <a:pt x="8262352" y="3228203"/>
                  <a:pt x="8280111" y="3255812"/>
                </a:cubicBezTo>
                <a:lnTo>
                  <a:pt x="8096088" y="3253903"/>
                </a:lnTo>
                <a:cubicBezTo>
                  <a:pt x="7994084" y="3261603"/>
                  <a:pt x="7930388" y="3281921"/>
                  <a:pt x="7825642" y="3271628"/>
                </a:cubicBezTo>
                <a:cubicBezTo>
                  <a:pt x="7723046" y="3270395"/>
                  <a:pt x="7671282" y="3252297"/>
                  <a:pt x="7531820" y="3252671"/>
                </a:cubicBezTo>
                <a:cubicBezTo>
                  <a:pt x="7433606" y="3250277"/>
                  <a:pt x="7293100" y="3236234"/>
                  <a:pt x="7193751" y="3245192"/>
                </a:cubicBezTo>
                <a:cubicBezTo>
                  <a:pt x="7074822" y="3223769"/>
                  <a:pt x="7104250" y="3250265"/>
                  <a:pt x="6976768" y="3238559"/>
                </a:cubicBezTo>
                <a:cubicBezTo>
                  <a:pt x="6921032" y="3284865"/>
                  <a:pt x="6823818" y="3261794"/>
                  <a:pt x="6756462" y="3273268"/>
                </a:cubicBezTo>
                <a:cubicBezTo>
                  <a:pt x="6679037" y="3283316"/>
                  <a:pt x="6590030" y="3294204"/>
                  <a:pt x="6512214" y="3298845"/>
                </a:cubicBezTo>
                <a:cubicBezTo>
                  <a:pt x="6450581" y="3277980"/>
                  <a:pt x="6366042" y="3329199"/>
                  <a:pt x="6289569" y="3301118"/>
                </a:cubicBezTo>
                <a:cubicBezTo>
                  <a:pt x="6261432" y="3294355"/>
                  <a:pt x="6174310" y="3295209"/>
                  <a:pt x="6157816" y="3308643"/>
                </a:cubicBezTo>
                <a:cubicBezTo>
                  <a:pt x="6139648" y="3311557"/>
                  <a:pt x="6118459" y="3306799"/>
                  <a:pt x="6110062" y="3321185"/>
                </a:cubicBezTo>
                <a:cubicBezTo>
                  <a:pt x="6096189" y="3338498"/>
                  <a:pt x="6032810" y="3311765"/>
                  <a:pt x="6041832" y="3332190"/>
                </a:cubicBezTo>
                <a:cubicBezTo>
                  <a:pt x="5996830" y="3313871"/>
                  <a:pt x="5961033" y="3350141"/>
                  <a:pt x="5923195" y="3359104"/>
                </a:cubicBezTo>
                <a:cubicBezTo>
                  <a:pt x="5887750" y="3340930"/>
                  <a:pt x="5853570" y="3365323"/>
                  <a:pt x="5770972" y="3369893"/>
                </a:cubicBezTo>
                <a:cubicBezTo>
                  <a:pt x="5731993" y="3348876"/>
                  <a:pt x="5705091" y="3385599"/>
                  <a:pt x="5632583" y="3357730"/>
                </a:cubicBezTo>
                <a:cubicBezTo>
                  <a:pt x="5594087" y="3357562"/>
                  <a:pt x="5606154" y="3357443"/>
                  <a:pt x="5539996" y="3352890"/>
                </a:cubicBezTo>
                <a:cubicBezTo>
                  <a:pt x="5439049" y="3348000"/>
                  <a:pt x="5408459" y="3356166"/>
                  <a:pt x="5315460" y="3350411"/>
                </a:cubicBezTo>
                <a:cubicBezTo>
                  <a:pt x="5211119" y="3348356"/>
                  <a:pt x="5208881" y="3372469"/>
                  <a:pt x="5072455" y="3338147"/>
                </a:cubicBezTo>
                <a:cubicBezTo>
                  <a:pt x="5061717" y="3354508"/>
                  <a:pt x="5045493" y="3355753"/>
                  <a:pt x="5016364" y="3348937"/>
                </a:cubicBezTo>
                <a:cubicBezTo>
                  <a:pt x="4965900" y="3349130"/>
                  <a:pt x="4977835" y="3389131"/>
                  <a:pt x="4922276" y="3366515"/>
                </a:cubicBezTo>
                <a:cubicBezTo>
                  <a:pt x="4935702" y="3387794"/>
                  <a:pt x="4828733" y="3377760"/>
                  <a:pt x="4856444" y="3399463"/>
                </a:cubicBezTo>
                <a:cubicBezTo>
                  <a:pt x="4827698" y="3420094"/>
                  <a:pt x="4805019" y="3388256"/>
                  <a:pt x="4775993" y="3406312"/>
                </a:cubicBezTo>
                <a:cubicBezTo>
                  <a:pt x="4744470" y="3406056"/>
                  <a:pt x="4706605" y="3394901"/>
                  <a:pt x="4667320" y="3397926"/>
                </a:cubicBezTo>
                <a:cubicBezTo>
                  <a:pt x="4613435" y="3387476"/>
                  <a:pt x="4608100" y="3410487"/>
                  <a:pt x="4540268" y="3424464"/>
                </a:cubicBezTo>
                <a:cubicBezTo>
                  <a:pt x="4508279" y="3412969"/>
                  <a:pt x="4485989" y="3420063"/>
                  <a:pt x="4465491" y="3433154"/>
                </a:cubicBezTo>
                <a:cubicBezTo>
                  <a:pt x="4396498" y="3432601"/>
                  <a:pt x="4338078" y="3453569"/>
                  <a:pt x="4262864" y="3464075"/>
                </a:cubicBezTo>
                <a:cubicBezTo>
                  <a:pt x="4180249" y="3483394"/>
                  <a:pt x="4225769" y="3479019"/>
                  <a:pt x="4175005" y="3493545"/>
                </a:cubicBezTo>
                <a:lnTo>
                  <a:pt x="4030100" y="3514212"/>
                </a:lnTo>
                <a:lnTo>
                  <a:pt x="3926631" y="3525304"/>
                </a:lnTo>
                <a:lnTo>
                  <a:pt x="3897306" y="3547095"/>
                </a:lnTo>
                <a:lnTo>
                  <a:pt x="3896886" y="3547500"/>
                </a:lnTo>
                <a:lnTo>
                  <a:pt x="3834004" y="3550510"/>
                </a:lnTo>
                <a:cubicBezTo>
                  <a:pt x="3800562" y="3554957"/>
                  <a:pt x="3734185" y="3568533"/>
                  <a:pt x="3696227" y="3574175"/>
                </a:cubicBezTo>
                <a:cubicBezTo>
                  <a:pt x="3661780" y="3570074"/>
                  <a:pt x="3640587" y="3551815"/>
                  <a:pt x="3652821" y="3580368"/>
                </a:cubicBezTo>
                <a:cubicBezTo>
                  <a:pt x="3641506" y="3579831"/>
                  <a:pt x="3634593" y="3582151"/>
                  <a:pt x="3629691" y="3585866"/>
                </a:cubicBezTo>
                <a:lnTo>
                  <a:pt x="3595018" y="3571623"/>
                </a:lnTo>
                <a:lnTo>
                  <a:pt x="3551656" y="3577800"/>
                </a:lnTo>
                <a:lnTo>
                  <a:pt x="3541558" y="3579797"/>
                </a:lnTo>
                <a:lnTo>
                  <a:pt x="3465708" y="3565931"/>
                </a:lnTo>
                <a:lnTo>
                  <a:pt x="3458313" y="3560366"/>
                </a:lnTo>
                <a:cubicBezTo>
                  <a:pt x="3450380" y="3556940"/>
                  <a:pt x="3439090" y="3555355"/>
                  <a:pt x="3420278" y="3557947"/>
                </a:cubicBezTo>
                <a:lnTo>
                  <a:pt x="3415952" y="3559424"/>
                </a:lnTo>
                <a:lnTo>
                  <a:pt x="3384432" y="3550905"/>
                </a:lnTo>
                <a:cubicBezTo>
                  <a:pt x="3374259" y="3547029"/>
                  <a:pt x="3265415" y="3542149"/>
                  <a:pt x="3258039" y="3535884"/>
                </a:cubicBezTo>
                <a:cubicBezTo>
                  <a:pt x="3138852" y="3551394"/>
                  <a:pt x="3130647" y="3523871"/>
                  <a:pt x="3015008" y="3528000"/>
                </a:cubicBezTo>
                <a:cubicBezTo>
                  <a:pt x="2914857" y="3486061"/>
                  <a:pt x="2851687" y="3511605"/>
                  <a:pt x="2761910" y="3505496"/>
                </a:cubicBezTo>
                <a:cubicBezTo>
                  <a:pt x="2676401" y="3501198"/>
                  <a:pt x="2636809" y="3514769"/>
                  <a:pt x="2521923" y="3514208"/>
                </a:cubicBezTo>
                <a:cubicBezTo>
                  <a:pt x="2400197" y="3505062"/>
                  <a:pt x="2222818" y="3509922"/>
                  <a:pt x="2085894" y="3490122"/>
                </a:cubicBezTo>
                <a:cubicBezTo>
                  <a:pt x="1978312" y="3483748"/>
                  <a:pt x="1977940" y="3488460"/>
                  <a:pt x="1936305" y="3487966"/>
                </a:cubicBezTo>
                <a:cubicBezTo>
                  <a:pt x="1922459" y="3490683"/>
                  <a:pt x="1849334" y="3482739"/>
                  <a:pt x="1836080" y="3487150"/>
                </a:cubicBezTo>
                <a:lnTo>
                  <a:pt x="1829133" y="3489437"/>
                </a:lnTo>
                <a:lnTo>
                  <a:pt x="1801140" y="3490787"/>
                </a:lnTo>
                <a:lnTo>
                  <a:pt x="1793476" y="3500921"/>
                </a:lnTo>
                <a:lnTo>
                  <a:pt x="1699923" y="3509706"/>
                </a:lnTo>
                <a:cubicBezTo>
                  <a:pt x="1637728" y="3485036"/>
                  <a:pt x="1584624" y="3514467"/>
                  <a:pt x="1474760" y="3513685"/>
                </a:cubicBezTo>
                <a:cubicBezTo>
                  <a:pt x="1445646" y="3505164"/>
                  <a:pt x="1329781" y="3484421"/>
                  <a:pt x="1308130" y="3496703"/>
                </a:cubicBezTo>
                <a:cubicBezTo>
                  <a:pt x="1287409" y="3498430"/>
                  <a:pt x="1265391" y="3492347"/>
                  <a:pt x="1252381" y="3506093"/>
                </a:cubicBezTo>
                <a:cubicBezTo>
                  <a:pt x="1232588" y="3522393"/>
                  <a:pt x="1170020" y="3491785"/>
                  <a:pt x="1174550" y="3512642"/>
                </a:cubicBezTo>
                <a:cubicBezTo>
                  <a:pt x="1119896" y="3512841"/>
                  <a:pt x="1000484" y="3507431"/>
                  <a:pt x="924455" y="3507283"/>
                </a:cubicBezTo>
                <a:cubicBezTo>
                  <a:pt x="887180" y="3483915"/>
                  <a:pt x="777361" y="3516071"/>
                  <a:pt x="718373" y="3511753"/>
                </a:cubicBezTo>
                <a:cubicBezTo>
                  <a:pt x="666588" y="3513355"/>
                  <a:pt x="661645" y="3525551"/>
                  <a:pt x="600444" y="3520899"/>
                </a:cubicBezTo>
                <a:cubicBezTo>
                  <a:pt x="491334" y="3516943"/>
                  <a:pt x="451794" y="3507522"/>
                  <a:pt x="351173" y="3495843"/>
                </a:cubicBezTo>
                <a:cubicBezTo>
                  <a:pt x="237121" y="3487112"/>
                  <a:pt x="235857" y="3499212"/>
                  <a:pt x="108372" y="3484386"/>
                </a:cubicBezTo>
                <a:cubicBezTo>
                  <a:pt x="86318" y="3481054"/>
                  <a:pt x="40657" y="3480329"/>
                  <a:pt x="6467" y="3476532"/>
                </a:cubicBezTo>
                <a:lnTo>
                  <a:pt x="0" y="3475412"/>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Rectangle 6">
            <a:extLst>
              <a:ext uri="{FF2B5EF4-FFF2-40B4-BE49-F238E27FC236}">
                <a16:creationId xmlns:a16="http://schemas.microsoft.com/office/drawing/2014/main" id="{48F779DE-4744-42D6-9C74-33EC94460C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21727" y="2190741"/>
            <a:ext cx="1348547" cy="40780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cubicBezTo>
                  <a:pt x="781874" y="4129"/>
                  <a:pt x="1607589" y="24681"/>
                  <a:pt x="2170127" y="33245"/>
                </a:cubicBezTo>
                <a:cubicBezTo>
                  <a:pt x="2169852" y="63908"/>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5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A72F742-34F2-E3A1-B536-718E5DE6CC1E}"/>
              </a:ext>
            </a:extLst>
          </p:cNvPr>
          <p:cNvSpPr>
            <a:spLocks noGrp="1"/>
          </p:cNvSpPr>
          <p:nvPr>
            <p:ph idx="1"/>
          </p:nvPr>
        </p:nvSpPr>
        <p:spPr>
          <a:xfrm>
            <a:off x="1941207" y="2752316"/>
            <a:ext cx="9292850" cy="2756848"/>
          </a:xfrm>
        </p:spPr>
        <p:txBody>
          <a:bodyPr>
            <a:noAutofit/>
          </a:bodyPr>
          <a:lstStyle/>
          <a:p>
            <a:pPr marL="0" indent="0" algn="just">
              <a:buNone/>
            </a:pPr>
            <a:r>
              <a:rPr lang="en-IN" sz="2400" dirty="0">
                <a:latin typeface="Times New Roman" panose="02020603050405020304" pitchFamily="18" charset="0"/>
                <a:cs typeface="Times New Roman" panose="02020603050405020304" pitchFamily="18" charset="0"/>
              </a:rPr>
              <a:t>●	Sir Richard Branson founded the Virgin Group (Virgin, 2023).</a:t>
            </a:r>
          </a:p>
          <a:p>
            <a:pPr marL="0" indent="0" algn="just">
              <a:buNone/>
            </a:pPr>
            <a:r>
              <a:rPr lang="en-IN" sz="2400" dirty="0">
                <a:latin typeface="Times New Roman" panose="02020603050405020304" pitchFamily="18" charset="0"/>
                <a:cs typeface="Times New Roman" panose="02020603050405020304" pitchFamily="18" charset="0"/>
              </a:rPr>
              <a:t>●	Peter Zones is famous for his contribution to BBC television (Banu, 2022).</a:t>
            </a:r>
          </a:p>
          <a:p>
            <a:pPr marL="0" indent="0" algn="just">
              <a:buNone/>
            </a:pPr>
            <a:r>
              <a:rPr lang="en-IN" sz="2400" dirty="0">
                <a:latin typeface="Times New Roman" panose="02020603050405020304" pitchFamily="18" charset="0"/>
                <a:cs typeface="Times New Roman" panose="02020603050405020304" pitchFamily="18" charset="0"/>
              </a:rPr>
              <a:t>●	 Mark Zuckerberg has contributed to Facebook and job creation (Bureau, 2023).</a:t>
            </a:r>
          </a:p>
          <a:p>
            <a:pPr marL="0" indent="0" algn="just">
              <a:buNone/>
            </a:pPr>
            <a:r>
              <a:rPr lang="en-IN" sz="2400" dirty="0">
                <a:latin typeface="Times New Roman" panose="02020603050405020304" pitchFamily="18" charset="0"/>
                <a:cs typeface="Times New Roman" panose="02020603050405020304" pitchFamily="18" charset="0"/>
              </a:rPr>
              <a:t>●	Jeff Bezos made Amazon the most loved e-commerce platform in the world (</a:t>
            </a:r>
            <a:r>
              <a:rPr lang="en-IN" sz="2400" dirty="0" err="1">
                <a:latin typeface="Times New Roman" panose="02020603050405020304" pitchFamily="18" charset="0"/>
                <a:cs typeface="Times New Roman" panose="02020603050405020304" pitchFamily="18" charset="0"/>
              </a:rPr>
              <a:t>Elkho</a:t>
            </a:r>
            <a:r>
              <a:rPr lang="en-IN" sz="2400" dirty="0">
                <a:latin typeface="Times New Roman" panose="02020603050405020304" pitchFamily="18" charset="0"/>
                <a:cs typeface="Times New Roman" panose="02020603050405020304" pitchFamily="18" charset="0"/>
              </a:rPr>
              <a:t>, 2023).</a:t>
            </a:r>
          </a:p>
          <a:p>
            <a:pPr marL="0" indent="0" algn="just">
              <a:buNone/>
            </a:pPr>
            <a:endParaRPr lang="en-IN"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679075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697CDA-BDB7-4883-B48B-1D4EDB2F0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11026190-6B62-46DB-B5FF-9E0FF9BDCD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66DA0389-D66E-4727-8EFB-E60E6C412F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4693" y="870265"/>
            <a:ext cx="9662615" cy="1603018"/>
          </a:xfrm>
          <a:custGeom>
            <a:avLst/>
            <a:gdLst>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4055448 w 9662615"/>
              <a:gd name="connsiteY72" fmla="*/ 1528913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86537 w 9662615"/>
              <a:gd name="connsiteY72" fmla="*/ 1523612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30805 w 9662615"/>
              <a:gd name="connsiteY81" fmla="*/ 1542521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30805 w 9662615"/>
              <a:gd name="connsiteY81" fmla="*/ 1542521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91676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30805 w 9662615"/>
              <a:gd name="connsiteY81" fmla="*/ 1542521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91676 w 9662615"/>
              <a:gd name="connsiteY91" fmla="*/ 1500859 h 1583140"/>
              <a:gd name="connsiteX92" fmla="*/ 2378036 w 9662615"/>
              <a:gd name="connsiteY92" fmla="*/ 1520645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94469 w 9662615"/>
              <a:gd name="connsiteY66" fmla="*/ 1551958 h 1587534"/>
              <a:gd name="connsiteX67" fmla="*/ 4671940 w 9662615"/>
              <a:gd name="connsiteY67" fmla="*/ 1547617 h 1587534"/>
              <a:gd name="connsiteX68" fmla="*/ 4589320 w 9662615"/>
              <a:gd name="connsiteY68" fmla="*/ 1534660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94469 w 9662615"/>
              <a:gd name="connsiteY66" fmla="*/ 1551958 h 1587534"/>
              <a:gd name="connsiteX67" fmla="*/ 4671940 w 9662615"/>
              <a:gd name="connsiteY67" fmla="*/ 1547617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94469 w 9662615"/>
              <a:gd name="connsiteY66" fmla="*/ 1551958 h 1587534"/>
              <a:gd name="connsiteX67" fmla="*/ 4603028 w 9662615"/>
              <a:gd name="connsiteY67" fmla="*/ 1568821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62664 w 9662615"/>
              <a:gd name="connsiteY66" fmla="*/ 1573162 h 1587534"/>
              <a:gd name="connsiteX67" fmla="*/ 4603028 w 9662615"/>
              <a:gd name="connsiteY67" fmla="*/ 1568821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921303 w 9662615"/>
              <a:gd name="connsiteY56" fmla="*/ 1575379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62664 w 9662615"/>
              <a:gd name="connsiteY66" fmla="*/ 1573162 h 1587534"/>
              <a:gd name="connsiteX67" fmla="*/ 4603028 w 9662615"/>
              <a:gd name="connsiteY67" fmla="*/ 1568821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082104 w 9662615"/>
              <a:gd name="connsiteY49" fmla="*/ 1547781 h 1598136"/>
              <a:gd name="connsiteX50" fmla="*/ 5059484 w 9662615"/>
              <a:gd name="connsiteY50" fmla="*/ 1546802 h 1598136"/>
              <a:gd name="connsiteX51" fmla="*/ 5050958 w 9662615"/>
              <a:gd name="connsiteY51" fmla="*/ 1545776 h 1598136"/>
              <a:gd name="connsiteX52" fmla="*/ 5038524 w 9662615"/>
              <a:gd name="connsiteY52" fmla="*/ 1545675 h 1598136"/>
              <a:gd name="connsiteX53" fmla="*/ 5038223 w 9662615"/>
              <a:gd name="connsiteY53" fmla="*/ 1545881 h 1598136"/>
              <a:gd name="connsiteX54" fmla="*/ 5026564 w 9662615"/>
              <a:gd name="connsiteY54" fmla="*/ 1545376 h 1598136"/>
              <a:gd name="connsiteX55" fmla="*/ 4969433 w 9662615"/>
              <a:gd name="connsiteY55" fmla="*/ 1540263 h 1598136"/>
              <a:gd name="connsiteX56" fmla="*/ 4921303 w 9662615"/>
              <a:gd name="connsiteY56" fmla="*/ 1575379 h 1598136"/>
              <a:gd name="connsiteX57" fmla="*/ 4863775 w 9662615"/>
              <a:gd name="connsiteY57" fmla="*/ 1562633 h 1598136"/>
              <a:gd name="connsiteX58" fmla="*/ 4847242 w 9662615"/>
              <a:gd name="connsiteY58" fmla="*/ 1565435 h 1598136"/>
              <a:gd name="connsiteX59" fmla="*/ 4856839 w 9662615"/>
              <a:gd name="connsiteY59" fmla="*/ 1598136 h 1598136"/>
              <a:gd name="connsiteX60" fmla="*/ 4791466 w 9662615"/>
              <a:gd name="connsiteY60" fmla="*/ 1561324 h 1598136"/>
              <a:gd name="connsiteX61" fmla="*/ 4784247 w 9662615"/>
              <a:gd name="connsiteY61" fmla="*/ 1562342 h 1598136"/>
              <a:gd name="connsiteX62" fmla="*/ 4748477 w 9662615"/>
              <a:gd name="connsiteY62" fmla="*/ 1556925 h 1598136"/>
              <a:gd name="connsiteX63" fmla="*/ 4730033 w 9662615"/>
              <a:gd name="connsiteY63" fmla="*/ 1555274 h 1598136"/>
              <a:gd name="connsiteX64" fmla="*/ 4724747 w 9662615"/>
              <a:gd name="connsiteY64" fmla="*/ 1552439 h 1598136"/>
              <a:gd name="connsiteX65" fmla="*/ 4697562 w 9662615"/>
              <a:gd name="connsiteY65" fmla="*/ 1551206 h 1598136"/>
              <a:gd name="connsiteX66" fmla="*/ 4662664 w 9662615"/>
              <a:gd name="connsiteY66" fmla="*/ 1573162 h 1598136"/>
              <a:gd name="connsiteX67" fmla="*/ 4603028 w 9662615"/>
              <a:gd name="connsiteY67" fmla="*/ 1568821 h 1598136"/>
              <a:gd name="connsiteX68" fmla="*/ 4541612 w 9662615"/>
              <a:gd name="connsiteY68" fmla="*/ 1545262 h 1598136"/>
              <a:gd name="connsiteX69" fmla="*/ 4422155 w 9662615"/>
              <a:gd name="connsiteY69" fmla="*/ 1542059 h 1598136"/>
              <a:gd name="connsiteX70" fmla="*/ 4221826 w 9662615"/>
              <a:gd name="connsiteY70" fmla="*/ 1508923 h 1598136"/>
              <a:gd name="connsiteX71" fmla="*/ 4096601 w 9662615"/>
              <a:gd name="connsiteY71" fmla="*/ 1521563 h 1598136"/>
              <a:gd name="connsiteX72" fmla="*/ 3970635 w 9662615"/>
              <a:gd name="connsiteY72" fmla="*/ 1544815 h 1598136"/>
              <a:gd name="connsiteX73" fmla="*/ 3833906 w 9662615"/>
              <a:gd name="connsiteY73" fmla="*/ 1516637 h 1598136"/>
              <a:gd name="connsiteX74" fmla="*/ 3696258 w 9662615"/>
              <a:gd name="connsiteY74" fmla="*/ 1537563 h 1598136"/>
              <a:gd name="connsiteX75" fmla="*/ 3594070 w 9662615"/>
              <a:gd name="connsiteY75" fmla="*/ 1509422 h 1598136"/>
              <a:gd name="connsiteX76" fmla="*/ 3565233 w 9662615"/>
              <a:gd name="connsiteY76" fmla="*/ 1515122 h 1598136"/>
              <a:gd name="connsiteX77" fmla="*/ 3560267 w 9662615"/>
              <a:gd name="connsiteY77" fmla="*/ 1516288 h 1598136"/>
              <a:gd name="connsiteX78" fmla="*/ 3540258 w 9662615"/>
              <a:gd name="connsiteY78" fmla="*/ 1516976 h 1598136"/>
              <a:gd name="connsiteX79" fmla="*/ 3534780 w 9662615"/>
              <a:gd name="connsiteY79" fmla="*/ 1522141 h 1598136"/>
              <a:gd name="connsiteX80" fmla="*/ 3504783 w 9662615"/>
              <a:gd name="connsiteY80" fmla="*/ 1526739 h 1598136"/>
              <a:gd name="connsiteX81" fmla="*/ 3430805 w 9662615"/>
              <a:gd name="connsiteY81" fmla="*/ 1542521 h 1598136"/>
              <a:gd name="connsiteX82" fmla="*/ 3292707 w 9662615"/>
              <a:gd name="connsiteY82" fmla="*/ 1520490 h 1598136"/>
              <a:gd name="connsiteX83" fmla="*/ 3187872 w 9662615"/>
              <a:gd name="connsiteY83" fmla="*/ 1519991 h 1598136"/>
              <a:gd name="connsiteX84" fmla="*/ 3148026 w 9662615"/>
              <a:gd name="connsiteY84" fmla="*/ 1524777 h 1598136"/>
              <a:gd name="connsiteX85" fmla="*/ 3092394 w 9662615"/>
              <a:gd name="connsiteY85" fmla="*/ 1528115 h 1598136"/>
              <a:gd name="connsiteX86" fmla="*/ 2994200 w 9662615"/>
              <a:gd name="connsiteY86" fmla="*/ 1537857 h 1598136"/>
              <a:gd name="connsiteX87" fmla="*/ 2862301 w 9662615"/>
              <a:gd name="connsiteY87" fmla="*/ 1544250 h 1598136"/>
              <a:gd name="connsiteX88" fmla="*/ 2766335 w 9662615"/>
              <a:gd name="connsiteY88" fmla="*/ 1527662 h 1598136"/>
              <a:gd name="connsiteX89" fmla="*/ 2757836 w 9662615"/>
              <a:gd name="connsiteY89" fmla="*/ 1531371 h 1598136"/>
              <a:gd name="connsiteX90" fmla="*/ 2691555 w 9662615"/>
              <a:gd name="connsiteY90" fmla="*/ 1530283 h 1598136"/>
              <a:gd name="connsiteX91" fmla="*/ 2491676 w 9662615"/>
              <a:gd name="connsiteY91" fmla="*/ 1500859 h 1598136"/>
              <a:gd name="connsiteX92" fmla="*/ 2378036 w 9662615"/>
              <a:gd name="connsiteY92" fmla="*/ 1520645 h 1598136"/>
              <a:gd name="connsiteX93" fmla="*/ 2284269 w 9662615"/>
              <a:gd name="connsiteY93" fmla="*/ 1503068 h 1598136"/>
              <a:gd name="connsiteX94" fmla="*/ 2207104 w 9662615"/>
              <a:gd name="connsiteY94" fmla="*/ 1508888 h 1598136"/>
              <a:gd name="connsiteX95" fmla="*/ 2149226 w 9662615"/>
              <a:gd name="connsiteY95" fmla="*/ 1523409 h 1598136"/>
              <a:gd name="connsiteX96" fmla="*/ 2084783 w 9662615"/>
              <a:gd name="connsiteY96" fmla="*/ 1524245 h 1598136"/>
              <a:gd name="connsiteX97" fmla="*/ 2070075 w 9662615"/>
              <a:gd name="connsiteY97" fmla="*/ 1511285 h 1598136"/>
              <a:gd name="connsiteX98" fmla="*/ 2001057 w 9662615"/>
              <a:gd name="connsiteY98" fmla="*/ 1516449 h 1598136"/>
              <a:gd name="connsiteX99" fmla="*/ 1896330 w 9662615"/>
              <a:gd name="connsiteY99" fmla="*/ 1525725 h 1598136"/>
              <a:gd name="connsiteX100" fmla="*/ 1835994 w 9662615"/>
              <a:gd name="connsiteY100" fmla="*/ 1527678 h 1598136"/>
              <a:gd name="connsiteX101" fmla="*/ 1671119 w 9662615"/>
              <a:gd name="connsiteY101" fmla="*/ 1536701 h 1598136"/>
              <a:gd name="connsiteX102" fmla="*/ 1601337 w 9662615"/>
              <a:gd name="connsiteY102" fmla="*/ 1548552 h 1598136"/>
              <a:gd name="connsiteX103" fmla="*/ 1407755 w 9662615"/>
              <a:gd name="connsiteY103" fmla="*/ 1571444 h 1598136"/>
              <a:gd name="connsiteX104" fmla="*/ 1271994 w 9662615"/>
              <a:gd name="connsiteY104" fmla="*/ 1579471 h 1598136"/>
              <a:gd name="connsiteX105" fmla="*/ 1249226 w 9662615"/>
              <a:gd name="connsiteY105" fmla="*/ 1583140 h 1598136"/>
              <a:gd name="connsiteX106" fmla="*/ 1217719 w 9662615"/>
              <a:gd name="connsiteY106" fmla="*/ 1580863 h 1598136"/>
              <a:gd name="connsiteX107" fmla="*/ 1091432 w 9662615"/>
              <a:gd name="connsiteY107" fmla="*/ 1571003 h 1598136"/>
              <a:gd name="connsiteX108" fmla="*/ 992039 w 9662615"/>
              <a:gd name="connsiteY108" fmla="*/ 1556662 h 1598136"/>
              <a:gd name="connsiteX109" fmla="*/ 868264 w 9662615"/>
              <a:gd name="connsiteY109" fmla="*/ 1566392 h 1598136"/>
              <a:gd name="connsiteX110" fmla="*/ 792765 w 9662615"/>
              <a:gd name="connsiteY110" fmla="*/ 1563102 h 1598136"/>
              <a:gd name="connsiteX111" fmla="*/ 669055 w 9662615"/>
              <a:gd name="connsiteY111" fmla="*/ 1543638 h 1598136"/>
              <a:gd name="connsiteX112" fmla="*/ 506152 w 9662615"/>
              <a:gd name="connsiteY112" fmla="*/ 1549124 h 1598136"/>
              <a:gd name="connsiteX113" fmla="*/ 472797 w 9662615"/>
              <a:gd name="connsiteY113" fmla="*/ 1568904 h 1598136"/>
              <a:gd name="connsiteX114" fmla="*/ 427864 w 9662615"/>
              <a:gd name="connsiteY114" fmla="*/ 1580848 h 1598136"/>
              <a:gd name="connsiteX115" fmla="*/ 408381 w 9662615"/>
              <a:gd name="connsiteY115" fmla="*/ 1552940 h 1598136"/>
              <a:gd name="connsiteX116" fmla="*/ 267163 w 9662615"/>
              <a:gd name="connsiteY116" fmla="*/ 1531913 h 1598136"/>
              <a:gd name="connsiteX117" fmla="*/ 196644 w 9662615"/>
              <a:gd name="connsiteY117" fmla="*/ 1524565 h 1598136"/>
              <a:gd name="connsiteX118" fmla="*/ 86819 w 9662615"/>
              <a:gd name="connsiteY118" fmla="*/ 1519517 h 1598136"/>
              <a:gd name="connsiteX119" fmla="*/ 53369 w 9662615"/>
              <a:gd name="connsiteY119" fmla="*/ 1516853 h 1598136"/>
              <a:gd name="connsiteX120" fmla="*/ 2359 w 9662615"/>
              <a:gd name="connsiteY120" fmla="*/ 1515247 h 1598136"/>
              <a:gd name="connsiteX121" fmla="*/ 0 w 9662615"/>
              <a:gd name="connsiteY121" fmla="*/ 1514932 h 1598136"/>
              <a:gd name="connsiteX122" fmla="*/ 0 w 9662615"/>
              <a:gd name="connsiteY122"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50958 w 9662615"/>
              <a:gd name="connsiteY51" fmla="*/ 1545776 h 1598136"/>
              <a:gd name="connsiteX52" fmla="*/ 5038524 w 9662615"/>
              <a:gd name="connsiteY52" fmla="*/ 1545675 h 1598136"/>
              <a:gd name="connsiteX53" fmla="*/ 5038223 w 9662615"/>
              <a:gd name="connsiteY53" fmla="*/ 1545881 h 1598136"/>
              <a:gd name="connsiteX54" fmla="*/ 5026564 w 9662615"/>
              <a:gd name="connsiteY54" fmla="*/ 1545376 h 1598136"/>
              <a:gd name="connsiteX55" fmla="*/ 4969433 w 9662615"/>
              <a:gd name="connsiteY55" fmla="*/ 1540263 h 1598136"/>
              <a:gd name="connsiteX56" fmla="*/ 4921303 w 9662615"/>
              <a:gd name="connsiteY56" fmla="*/ 1575379 h 1598136"/>
              <a:gd name="connsiteX57" fmla="*/ 4863775 w 9662615"/>
              <a:gd name="connsiteY57" fmla="*/ 1562633 h 1598136"/>
              <a:gd name="connsiteX58" fmla="*/ 4847242 w 9662615"/>
              <a:gd name="connsiteY58" fmla="*/ 1565435 h 1598136"/>
              <a:gd name="connsiteX59" fmla="*/ 4856839 w 9662615"/>
              <a:gd name="connsiteY59" fmla="*/ 1598136 h 1598136"/>
              <a:gd name="connsiteX60" fmla="*/ 4791466 w 9662615"/>
              <a:gd name="connsiteY60" fmla="*/ 1561324 h 1598136"/>
              <a:gd name="connsiteX61" fmla="*/ 4784247 w 9662615"/>
              <a:gd name="connsiteY61" fmla="*/ 1562342 h 1598136"/>
              <a:gd name="connsiteX62" fmla="*/ 4748477 w 9662615"/>
              <a:gd name="connsiteY62" fmla="*/ 1556925 h 1598136"/>
              <a:gd name="connsiteX63" fmla="*/ 4730033 w 9662615"/>
              <a:gd name="connsiteY63" fmla="*/ 1555274 h 1598136"/>
              <a:gd name="connsiteX64" fmla="*/ 4724747 w 9662615"/>
              <a:gd name="connsiteY64" fmla="*/ 1552439 h 1598136"/>
              <a:gd name="connsiteX65" fmla="*/ 4697562 w 9662615"/>
              <a:gd name="connsiteY65" fmla="*/ 1551206 h 1598136"/>
              <a:gd name="connsiteX66" fmla="*/ 4662664 w 9662615"/>
              <a:gd name="connsiteY66" fmla="*/ 1573162 h 1598136"/>
              <a:gd name="connsiteX67" fmla="*/ 4603028 w 9662615"/>
              <a:gd name="connsiteY67" fmla="*/ 1568821 h 1598136"/>
              <a:gd name="connsiteX68" fmla="*/ 4541612 w 9662615"/>
              <a:gd name="connsiteY68" fmla="*/ 1545262 h 1598136"/>
              <a:gd name="connsiteX69" fmla="*/ 4422155 w 9662615"/>
              <a:gd name="connsiteY69" fmla="*/ 1542059 h 1598136"/>
              <a:gd name="connsiteX70" fmla="*/ 4221826 w 9662615"/>
              <a:gd name="connsiteY70" fmla="*/ 1508923 h 1598136"/>
              <a:gd name="connsiteX71" fmla="*/ 4096601 w 9662615"/>
              <a:gd name="connsiteY71" fmla="*/ 1521563 h 1598136"/>
              <a:gd name="connsiteX72" fmla="*/ 3970635 w 9662615"/>
              <a:gd name="connsiteY72" fmla="*/ 1544815 h 1598136"/>
              <a:gd name="connsiteX73" fmla="*/ 3833906 w 9662615"/>
              <a:gd name="connsiteY73" fmla="*/ 1516637 h 1598136"/>
              <a:gd name="connsiteX74" fmla="*/ 3696258 w 9662615"/>
              <a:gd name="connsiteY74" fmla="*/ 1537563 h 1598136"/>
              <a:gd name="connsiteX75" fmla="*/ 3594070 w 9662615"/>
              <a:gd name="connsiteY75" fmla="*/ 1509422 h 1598136"/>
              <a:gd name="connsiteX76" fmla="*/ 3565233 w 9662615"/>
              <a:gd name="connsiteY76" fmla="*/ 1515122 h 1598136"/>
              <a:gd name="connsiteX77" fmla="*/ 3560267 w 9662615"/>
              <a:gd name="connsiteY77" fmla="*/ 1516288 h 1598136"/>
              <a:gd name="connsiteX78" fmla="*/ 3540258 w 9662615"/>
              <a:gd name="connsiteY78" fmla="*/ 1516976 h 1598136"/>
              <a:gd name="connsiteX79" fmla="*/ 3534780 w 9662615"/>
              <a:gd name="connsiteY79" fmla="*/ 1522141 h 1598136"/>
              <a:gd name="connsiteX80" fmla="*/ 3504783 w 9662615"/>
              <a:gd name="connsiteY80" fmla="*/ 1526739 h 1598136"/>
              <a:gd name="connsiteX81" fmla="*/ 3430805 w 9662615"/>
              <a:gd name="connsiteY81" fmla="*/ 1542521 h 1598136"/>
              <a:gd name="connsiteX82" fmla="*/ 3292707 w 9662615"/>
              <a:gd name="connsiteY82" fmla="*/ 1520490 h 1598136"/>
              <a:gd name="connsiteX83" fmla="*/ 3187872 w 9662615"/>
              <a:gd name="connsiteY83" fmla="*/ 1519991 h 1598136"/>
              <a:gd name="connsiteX84" fmla="*/ 3148026 w 9662615"/>
              <a:gd name="connsiteY84" fmla="*/ 1524777 h 1598136"/>
              <a:gd name="connsiteX85" fmla="*/ 3092394 w 9662615"/>
              <a:gd name="connsiteY85" fmla="*/ 1528115 h 1598136"/>
              <a:gd name="connsiteX86" fmla="*/ 2994200 w 9662615"/>
              <a:gd name="connsiteY86" fmla="*/ 1537857 h 1598136"/>
              <a:gd name="connsiteX87" fmla="*/ 2862301 w 9662615"/>
              <a:gd name="connsiteY87" fmla="*/ 1544250 h 1598136"/>
              <a:gd name="connsiteX88" fmla="*/ 2766335 w 9662615"/>
              <a:gd name="connsiteY88" fmla="*/ 1527662 h 1598136"/>
              <a:gd name="connsiteX89" fmla="*/ 2757836 w 9662615"/>
              <a:gd name="connsiteY89" fmla="*/ 1531371 h 1598136"/>
              <a:gd name="connsiteX90" fmla="*/ 2691555 w 9662615"/>
              <a:gd name="connsiteY90" fmla="*/ 1530283 h 1598136"/>
              <a:gd name="connsiteX91" fmla="*/ 2491676 w 9662615"/>
              <a:gd name="connsiteY91" fmla="*/ 1500859 h 1598136"/>
              <a:gd name="connsiteX92" fmla="*/ 2378036 w 9662615"/>
              <a:gd name="connsiteY92" fmla="*/ 1520645 h 1598136"/>
              <a:gd name="connsiteX93" fmla="*/ 2284269 w 9662615"/>
              <a:gd name="connsiteY93" fmla="*/ 1503068 h 1598136"/>
              <a:gd name="connsiteX94" fmla="*/ 2207104 w 9662615"/>
              <a:gd name="connsiteY94" fmla="*/ 1508888 h 1598136"/>
              <a:gd name="connsiteX95" fmla="*/ 2149226 w 9662615"/>
              <a:gd name="connsiteY95" fmla="*/ 1523409 h 1598136"/>
              <a:gd name="connsiteX96" fmla="*/ 2084783 w 9662615"/>
              <a:gd name="connsiteY96" fmla="*/ 1524245 h 1598136"/>
              <a:gd name="connsiteX97" fmla="*/ 2070075 w 9662615"/>
              <a:gd name="connsiteY97" fmla="*/ 1511285 h 1598136"/>
              <a:gd name="connsiteX98" fmla="*/ 2001057 w 9662615"/>
              <a:gd name="connsiteY98" fmla="*/ 1516449 h 1598136"/>
              <a:gd name="connsiteX99" fmla="*/ 1896330 w 9662615"/>
              <a:gd name="connsiteY99" fmla="*/ 1525725 h 1598136"/>
              <a:gd name="connsiteX100" fmla="*/ 1835994 w 9662615"/>
              <a:gd name="connsiteY100" fmla="*/ 1527678 h 1598136"/>
              <a:gd name="connsiteX101" fmla="*/ 1671119 w 9662615"/>
              <a:gd name="connsiteY101" fmla="*/ 1536701 h 1598136"/>
              <a:gd name="connsiteX102" fmla="*/ 1601337 w 9662615"/>
              <a:gd name="connsiteY102" fmla="*/ 1548552 h 1598136"/>
              <a:gd name="connsiteX103" fmla="*/ 1407755 w 9662615"/>
              <a:gd name="connsiteY103" fmla="*/ 1571444 h 1598136"/>
              <a:gd name="connsiteX104" fmla="*/ 1271994 w 9662615"/>
              <a:gd name="connsiteY104" fmla="*/ 1579471 h 1598136"/>
              <a:gd name="connsiteX105" fmla="*/ 1249226 w 9662615"/>
              <a:gd name="connsiteY105" fmla="*/ 1583140 h 1598136"/>
              <a:gd name="connsiteX106" fmla="*/ 1217719 w 9662615"/>
              <a:gd name="connsiteY106" fmla="*/ 1580863 h 1598136"/>
              <a:gd name="connsiteX107" fmla="*/ 1091432 w 9662615"/>
              <a:gd name="connsiteY107" fmla="*/ 1571003 h 1598136"/>
              <a:gd name="connsiteX108" fmla="*/ 992039 w 9662615"/>
              <a:gd name="connsiteY108" fmla="*/ 1556662 h 1598136"/>
              <a:gd name="connsiteX109" fmla="*/ 868264 w 9662615"/>
              <a:gd name="connsiteY109" fmla="*/ 1566392 h 1598136"/>
              <a:gd name="connsiteX110" fmla="*/ 792765 w 9662615"/>
              <a:gd name="connsiteY110" fmla="*/ 1563102 h 1598136"/>
              <a:gd name="connsiteX111" fmla="*/ 669055 w 9662615"/>
              <a:gd name="connsiteY111" fmla="*/ 1543638 h 1598136"/>
              <a:gd name="connsiteX112" fmla="*/ 506152 w 9662615"/>
              <a:gd name="connsiteY112" fmla="*/ 1549124 h 1598136"/>
              <a:gd name="connsiteX113" fmla="*/ 472797 w 9662615"/>
              <a:gd name="connsiteY113" fmla="*/ 1568904 h 1598136"/>
              <a:gd name="connsiteX114" fmla="*/ 427864 w 9662615"/>
              <a:gd name="connsiteY114" fmla="*/ 1580848 h 1598136"/>
              <a:gd name="connsiteX115" fmla="*/ 408381 w 9662615"/>
              <a:gd name="connsiteY115" fmla="*/ 1552940 h 1598136"/>
              <a:gd name="connsiteX116" fmla="*/ 267163 w 9662615"/>
              <a:gd name="connsiteY116" fmla="*/ 1531913 h 1598136"/>
              <a:gd name="connsiteX117" fmla="*/ 196644 w 9662615"/>
              <a:gd name="connsiteY117" fmla="*/ 1524565 h 1598136"/>
              <a:gd name="connsiteX118" fmla="*/ 86819 w 9662615"/>
              <a:gd name="connsiteY118" fmla="*/ 1519517 h 1598136"/>
              <a:gd name="connsiteX119" fmla="*/ 53369 w 9662615"/>
              <a:gd name="connsiteY119" fmla="*/ 1516853 h 1598136"/>
              <a:gd name="connsiteX120" fmla="*/ 2359 w 9662615"/>
              <a:gd name="connsiteY120" fmla="*/ 1515247 h 1598136"/>
              <a:gd name="connsiteX121" fmla="*/ 0 w 9662615"/>
              <a:gd name="connsiteY121" fmla="*/ 1514932 h 1598136"/>
              <a:gd name="connsiteX122" fmla="*/ 0 w 9662615"/>
              <a:gd name="connsiteY122"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50958 w 9662615"/>
              <a:gd name="connsiteY51" fmla="*/ 1545776 h 1598136"/>
              <a:gd name="connsiteX52" fmla="*/ 5038524 w 9662615"/>
              <a:gd name="connsiteY52" fmla="*/ 1545675 h 1598136"/>
              <a:gd name="connsiteX53" fmla="*/ 5026564 w 9662615"/>
              <a:gd name="connsiteY53" fmla="*/ 1545376 h 1598136"/>
              <a:gd name="connsiteX54" fmla="*/ 4969433 w 9662615"/>
              <a:gd name="connsiteY54" fmla="*/ 1540263 h 1598136"/>
              <a:gd name="connsiteX55" fmla="*/ 4921303 w 9662615"/>
              <a:gd name="connsiteY55" fmla="*/ 1575379 h 1598136"/>
              <a:gd name="connsiteX56" fmla="*/ 4863775 w 9662615"/>
              <a:gd name="connsiteY56" fmla="*/ 1562633 h 1598136"/>
              <a:gd name="connsiteX57" fmla="*/ 4847242 w 9662615"/>
              <a:gd name="connsiteY57" fmla="*/ 1565435 h 1598136"/>
              <a:gd name="connsiteX58" fmla="*/ 4856839 w 9662615"/>
              <a:gd name="connsiteY58" fmla="*/ 1598136 h 1598136"/>
              <a:gd name="connsiteX59" fmla="*/ 4791466 w 9662615"/>
              <a:gd name="connsiteY59" fmla="*/ 1561324 h 1598136"/>
              <a:gd name="connsiteX60" fmla="*/ 4784247 w 9662615"/>
              <a:gd name="connsiteY60" fmla="*/ 1562342 h 1598136"/>
              <a:gd name="connsiteX61" fmla="*/ 4748477 w 9662615"/>
              <a:gd name="connsiteY61" fmla="*/ 1556925 h 1598136"/>
              <a:gd name="connsiteX62" fmla="*/ 4730033 w 9662615"/>
              <a:gd name="connsiteY62" fmla="*/ 1555274 h 1598136"/>
              <a:gd name="connsiteX63" fmla="*/ 4724747 w 9662615"/>
              <a:gd name="connsiteY63" fmla="*/ 1552439 h 1598136"/>
              <a:gd name="connsiteX64" fmla="*/ 4697562 w 9662615"/>
              <a:gd name="connsiteY64" fmla="*/ 1551206 h 1598136"/>
              <a:gd name="connsiteX65" fmla="*/ 4662664 w 9662615"/>
              <a:gd name="connsiteY65" fmla="*/ 1573162 h 1598136"/>
              <a:gd name="connsiteX66" fmla="*/ 4603028 w 9662615"/>
              <a:gd name="connsiteY66" fmla="*/ 1568821 h 1598136"/>
              <a:gd name="connsiteX67" fmla="*/ 4541612 w 9662615"/>
              <a:gd name="connsiteY67" fmla="*/ 1545262 h 1598136"/>
              <a:gd name="connsiteX68" fmla="*/ 4422155 w 9662615"/>
              <a:gd name="connsiteY68" fmla="*/ 1542059 h 1598136"/>
              <a:gd name="connsiteX69" fmla="*/ 4221826 w 9662615"/>
              <a:gd name="connsiteY69" fmla="*/ 1508923 h 1598136"/>
              <a:gd name="connsiteX70" fmla="*/ 4096601 w 9662615"/>
              <a:gd name="connsiteY70" fmla="*/ 1521563 h 1598136"/>
              <a:gd name="connsiteX71" fmla="*/ 3970635 w 9662615"/>
              <a:gd name="connsiteY71" fmla="*/ 1544815 h 1598136"/>
              <a:gd name="connsiteX72" fmla="*/ 3833906 w 9662615"/>
              <a:gd name="connsiteY72" fmla="*/ 1516637 h 1598136"/>
              <a:gd name="connsiteX73" fmla="*/ 3696258 w 9662615"/>
              <a:gd name="connsiteY73" fmla="*/ 1537563 h 1598136"/>
              <a:gd name="connsiteX74" fmla="*/ 3594070 w 9662615"/>
              <a:gd name="connsiteY74" fmla="*/ 1509422 h 1598136"/>
              <a:gd name="connsiteX75" fmla="*/ 3565233 w 9662615"/>
              <a:gd name="connsiteY75" fmla="*/ 1515122 h 1598136"/>
              <a:gd name="connsiteX76" fmla="*/ 3560267 w 9662615"/>
              <a:gd name="connsiteY76" fmla="*/ 1516288 h 1598136"/>
              <a:gd name="connsiteX77" fmla="*/ 3540258 w 9662615"/>
              <a:gd name="connsiteY77" fmla="*/ 1516976 h 1598136"/>
              <a:gd name="connsiteX78" fmla="*/ 3534780 w 9662615"/>
              <a:gd name="connsiteY78" fmla="*/ 1522141 h 1598136"/>
              <a:gd name="connsiteX79" fmla="*/ 3504783 w 9662615"/>
              <a:gd name="connsiteY79" fmla="*/ 1526739 h 1598136"/>
              <a:gd name="connsiteX80" fmla="*/ 3430805 w 9662615"/>
              <a:gd name="connsiteY80" fmla="*/ 1542521 h 1598136"/>
              <a:gd name="connsiteX81" fmla="*/ 3292707 w 9662615"/>
              <a:gd name="connsiteY81" fmla="*/ 1520490 h 1598136"/>
              <a:gd name="connsiteX82" fmla="*/ 3187872 w 9662615"/>
              <a:gd name="connsiteY82" fmla="*/ 1519991 h 1598136"/>
              <a:gd name="connsiteX83" fmla="*/ 3148026 w 9662615"/>
              <a:gd name="connsiteY83" fmla="*/ 1524777 h 1598136"/>
              <a:gd name="connsiteX84" fmla="*/ 3092394 w 9662615"/>
              <a:gd name="connsiteY84" fmla="*/ 1528115 h 1598136"/>
              <a:gd name="connsiteX85" fmla="*/ 2994200 w 9662615"/>
              <a:gd name="connsiteY85" fmla="*/ 1537857 h 1598136"/>
              <a:gd name="connsiteX86" fmla="*/ 2862301 w 9662615"/>
              <a:gd name="connsiteY86" fmla="*/ 1544250 h 1598136"/>
              <a:gd name="connsiteX87" fmla="*/ 2766335 w 9662615"/>
              <a:gd name="connsiteY87" fmla="*/ 1527662 h 1598136"/>
              <a:gd name="connsiteX88" fmla="*/ 2757836 w 9662615"/>
              <a:gd name="connsiteY88" fmla="*/ 1531371 h 1598136"/>
              <a:gd name="connsiteX89" fmla="*/ 2691555 w 9662615"/>
              <a:gd name="connsiteY89" fmla="*/ 1530283 h 1598136"/>
              <a:gd name="connsiteX90" fmla="*/ 2491676 w 9662615"/>
              <a:gd name="connsiteY90" fmla="*/ 1500859 h 1598136"/>
              <a:gd name="connsiteX91" fmla="*/ 2378036 w 9662615"/>
              <a:gd name="connsiteY91" fmla="*/ 1520645 h 1598136"/>
              <a:gd name="connsiteX92" fmla="*/ 2284269 w 9662615"/>
              <a:gd name="connsiteY92" fmla="*/ 1503068 h 1598136"/>
              <a:gd name="connsiteX93" fmla="*/ 2207104 w 9662615"/>
              <a:gd name="connsiteY93" fmla="*/ 1508888 h 1598136"/>
              <a:gd name="connsiteX94" fmla="*/ 2149226 w 9662615"/>
              <a:gd name="connsiteY94" fmla="*/ 1523409 h 1598136"/>
              <a:gd name="connsiteX95" fmla="*/ 2084783 w 9662615"/>
              <a:gd name="connsiteY95" fmla="*/ 1524245 h 1598136"/>
              <a:gd name="connsiteX96" fmla="*/ 2070075 w 9662615"/>
              <a:gd name="connsiteY96" fmla="*/ 1511285 h 1598136"/>
              <a:gd name="connsiteX97" fmla="*/ 2001057 w 9662615"/>
              <a:gd name="connsiteY97" fmla="*/ 1516449 h 1598136"/>
              <a:gd name="connsiteX98" fmla="*/ 1896330 w 9662615"/>
              <a:gd name="connsiteY98" fmla="*/ 1525725 h 1598136"/>
              <a:gd name="connsiteX99" fmla="*/ 1835994 w 9662615"/>
              <a:gd name="connsiteY99" fmla="*/ 1527678 h 1598136"/>
              <a:gd name="connsiteX100" fmla="*/ 1671119 w 9662615"/>
              <a:gd name="connsiteY100" fmla="*/ 1536701 h 1598136"/>
              <a:gd name="connsiteX101" fmla="*/ 1601337 w 9662615"/>
              <a:gd name="connsiteY101" fmla="*/ 1548552 h 1598136"/>
              <a:gd name="connsiteX102" fmla="*/ 1407755 w 9662615"/>
              <a:gd name="connsiteY102" fmla="*/ 1571444 h 1598136"/>
              <a:gd name="connsiteX103" fmla="*/ 1271994 w 9662615"/>
              <a:gd name="connsiteY103" fmla="*/ 1579471 h 1598136"/>
              <a:gd name="connsiteX104" fmla="*/ 1249226 w 9662615"/>
              <a:gd name="connsiteY104" fmla="*/ 1583140 h 1598136"/>
              <a:gd name="connsiteX105" fmla="*/ 1217719 w 9662615"/>
              <a:gd name="connsiteY105" fmla="*/ 1580863 h 1598136"/>
              <a:gd name="connsiteX106" fmla="*/ 1091432 w 9662615"/>
              <a:gd name="connsiteY106" fmla="*/ 1571003 h 1598136"/>
              <a:gd name="connsiteX107" fmla="*/ 992039 w 9662615"/>
              <a:gd name="connsiteY107" fmla="*/ 1556662 h 1598136"/>
              <a:gd name="connsiteX108" fmla="*/ 868264 w 9662615"/>
              <a:gd name="connsiteY108" fmla="*/ 1566392 h 1598136"/>
              <a:gd name="connsiteX109" fmla="*/ 792765 w 9662615"/>
              <a:gd name="connsiteY109" fmla="*/ 1563102 h 1598136"/>
              <a:gd name="connsiteX110" fmla="*/ 669055 w 9662615"/>
              <a:gd name="connsiteY110" fmla="*/ 1543638 h 1598136"/>
              <a:gd name="connsiteX111" fmla="*/ 506152 w 9662615"/>
              <a:gd name="connsiteY111" fmla="*/ 1549124 h 1598136"/>
              <a:gd name="connsiteX112" fmla="*/ 472797 w 9662615"/>
              <a:gd name="connsiteY112" fmla="*/ 1568904 h 1598136"/>
              <a:gd name="connsiteX113" fmla="*/ 427864 w 9662615"/>
              <a:gd name="connsiteY113" fmla="*/ 1580848 h 1598136"/>
              <a:gd name="connsiteX114" fmla="*/ 408381 w 9662615"/>
              <a:gd name="connsiteY114" fmla="*/ 1552940 h 1598136"/>
              <a:gd name="connsiteX115" fmla="*/ 267163 w 9662615"/>
              <a:gd name="connsiteY115" fmla="*/ 1531913 h 1598136"/>
              <a:gd name="connsiteX116" fmla="*/ 196644 w 9662615"/>
              <a:gd name="connsiteY116" fmla="*/ 1524565 h 1598136"/>
              <a:gd name="connsiteX117" fmla="*/ 86819 w 9662615"/>
              <a:gd name="connsiteY117" fmla="*/ 1519517 h 1598136"/>
              <a:gd name="connsiteX118" fmla="*/ 53369 w 9662615"/>
              <a:gd name="connsiteY118" fmla="*/ 1516853 h 1598136"/>
              <a:gd name="connsiteX119" fmla="*/ 2359 w 9662615"/>
              <a:gd name="connsiteY119" fmla="*/ 1515247 h 1598136"/>
              <a:gd name="connsiteX120" fmla="*/ 0 w 9662615"/>
              <a:gd name="connsiteY120" fmla="*/ 1514932 h 1598136"/>
              <a:gd name="connsiteX121" fmla="*/ 0 w 9662615"/>
              <a:gd name="connsiteY121"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38524 w 9662615"/>
              <a:gd name="connsiteY51" fmla="*/ 1545675 h 1598136"/>
              <a:gd name="connsiteX52" fmla="*/ 5026564 w 9662615"/>
              <a:gd name="connsiteY52" fmla="*/ 1545376 h 1598136"/>
              <a:gd name="connsiteX53" fmla="*/ 4969433 w 9662615"/>
              <a:gd name="connsiteY53" fmla="*/ 1540263 h 1598136"/>
              <a:gd name="connsiteX54" fmla="*/ 4921303 w 9662615"/>
              <a:gd name="connsiteY54" fmla="*/ 1575379 h 1598136"/>
              <a:gd name="connsiteX55" fmla="*/ 4863775 w 9662615"/>
              <a:gd name="connsiteY55" fmla="*/ 1562633 h 1598136"/>
              <a:gd name="connsiteX56" fmla="*/ 4847242 w 9662615"/>
              <a:gd name="connsiteY56" fmla="*/ 1565435 h 1598136"/>
              <a:gd name="connsiteX57" fmla="*/ 4856839 w 9662615"/>
              <a:gd name="connsiteY57" fmla="*/ 1598136 h 1598136"/>
              <a:gd name="connsiteX58" fmla="*/ 4791466 w 9662615"/>
              <a:gd name="connsiteY58" fmla="*/ 1561324 h 1598136"/>
              <a:gd name="connsiteX59" fmla="*/ 4784247 w 9662615"/>
              <a:gd name="connsiteY59" fmla="*/ 1562342 h 1598136"/>
              <a:gd name="connsiteX60" fmla="*/ 4748477 w 9662615"/>
              <a:gd name="connsiteY60" fmla="*/ 1556925 h 1598136"/>
              <a:gd name="connsiteX61" fmla="*/ 4730033 w 9662615"/>
              <a:gd name="connsiteY61" fmla="*/ 1555274 h 1598136"/>
              <a:gd name="connsiteX62" fmla="*/ 4724747 w 9662615"/>
              <a:gd name="connsiteY62" fmla="*/ 1552439 h 1598136"/>
              <a:gd name="connsiteX63" fmla="*/ 4697562 w 9662615"/>
              <a:gd name="connsiteY63" fmla="*/ 1551206 h 1598136"/>
              <a:gd name="connsiteX64" fmla="*/ 4662664 w 9662615"/>
              <a:gd name="connsiteY64" fmla="*/ 1573162 h 1598136"/>
              <a:gd name="connsiteX65" fmla="*/ 4603028 w 9662615"/>
              <a:gd name="connsiteY65" fmla="*/ 1568821 h 1598136"/>
              <a:gd name="connsiteX66" fmla="*/ 4541612 w 9662615"/>
              <a:gd name="connsiteY66" fmla="*/ 1545262 h 1598136"/>
              <a:gd name="connsiteX67" fmla="*/ 4422155 w 9662615"/>
              <a:gd name="connsiteY67" fmla="*/ 1542059 h 1598136"/>
              <a:gd name="connsiteX68" fmla="*/ 4221826 w 9662615"/>
              <a:gd name="connsiteY68" fmla="*/ 1508923 h 1598136"/>
              <a:gd name="connsiteX69" fmla="*/ 4096601 w 9662615"/>
              <a:gd name="connsiteY69" fmla="*/ 1521563 h 1598136"/>
              <a:gd name="connsiteX70" fmla="*/ 3970635 w 9662615"/>
              <a:gd name="connsiteY70" fmla="*/ 1544815 h 1598136"/>
              <a:gd name="connsiteX71" fmla="*/ 3833906 w 9662615"/>
              <a:gd name="connsiteY71" fmla="*/ 1516637 h 1598136"/>
              <a:gd name="connsiteX72" fmla="*/ 3696258 w 9662615"/>
              <a:gd name="connsiteY72" fmla="*/ 1537563 h 1598136"/>
              <a:gd name="connsiteX73" fmla="*/ 3594070 w 9662615"/>
              <a:gd name="connsiteY73" fmla="*/ 1509422 h 1598136"/>
              <a:gd name="connsiteX74" fmla="*/ 3565233 w 9662615"/>
              <a:gd name="connsiteY74" fmla="*/ 1515122 h 1598136"/>
              <a:gd name="connsiteX75" fmla="*/ 3560267 w 9662615"/>
              <a:gd name="connsiteY75" fmla="*/ 1516288 h 1598136"/>
              <a:gd name="connsiteX76" fmla="*/ 3540258 w 9662615"/>
              <a:gd name="connsiteY76" fmla="*/ 1516976 h 1598136"/>
              <a:gd name="connsiteX77" fmla="*/ 3534780 w 9662615"/>
              <a:gd name="connsiteY77" fmla="*/ 1522141 h 1598136"/>
              <a:gd name="connsiteX78" fmla="*/ 3504783 w 9662615"/>
              <a:gd name="connsiteY78" fmla="*/ 1526739 h 1598136"/>
              <a:gd name="connsiteX79" fmla="*/ 3430805 w 9662615"/>
              <a:gd name="connsiteY79" fmla="*/ 1542521 h 1598136"/>
              <a:gd name="connsiteX80" fmla="*/ 3292707 w 9662615"/>
              <a:gd name="connsiteY80" fmla="*/ 1520490 h 1598136"/>
              <a:gd name="connsiteX81" fmla="*/ 3187872 w 9662615"/>
              <a:gd name="connsiteY81" fmla="*/ 1519991 h 1598136"/>
              <a:gd name="connsiteX82" fmla="*/ 3148026 w 9662615"/>
              <a:gd name="connsiteY82" fmla="*/ 1524777 h 1598136"/>
              <a:gd name="connsiteX83" fmla="*/ 3092394 w 9662615"/>
              <a:gd name="connsiteY83" fmla="*/ 1528115 h 1598136"/>
              <a:gd name="connsiteX84" fmla="*/ 2994200 w 9662615"/>
              <a:gd name="connsiteY84" fmla="*/ 1537857 h 1598136"/>
              <a:gd name="connsiteX85" fmla="*/ 2862301 w 9662615"/>
              <a:gd name="connsiteY85" fmla="*/ 1544250 h 1598136"/>
              <a:gd name="connsiteX86" fmla="*/ 2766335 w 9662615"/>
              <a:gd name="connsiteY86" fmla="*/ 1527662 h 1598136"/>
              <a:gd name="connsiteX87" fmla="*/ 2757836 w 9662615"/>
              <a:gd name="connsiteY87" fmla="*/ 1531371 h 1598136"/>
              <a:gd name="connsiteX88" fmla="*/ 2691555 w 9662615"/>
              <a:gd name="connsiteY88" fmla="*/ 1530283 h 1598136"/>
              <a:gd name="connsiteX89" fmla="*/ 2491676 w 9662615"/>
              <a:gd name="connsiteY89" fmla="*/ 1500859 h 1598136"/>
              <a:gd name="connsiteX90" fmla="*/ 2378036 w 9662615"/>
              <a:gd name="connsiteY90" fmla="*/ 1520645 h 1598136"/>
              <a:gd name="connsiteX91" fmla="*/ 2284269 w 9662615"/>
              <a:gd name="connsiteY91" fmla="*/ 1503068 h 1598136"/>
              <a:gd name="connsiteX92" fmla="*/ 2207104 w 9662615"/>
              <a:gd name="connsiteY92" fmla="*/ 1508888 h 1598136"/>
              <a:gd name="connsiteX93" fmla="*/ 2149226 w 9662615"/>
              <a:gd name="connsiteY93" fmla="*/ 1523409 h 1598136"/>
              <a:gd name="connsiteX94" fmla="*/ 2084783 w 9662615"/>
              <a:gd name="connsiteY94" fmla="*/ 1524245 h 1598136"/>
              <a:gd name="connsiteX95" fmla="*/ 2070075 w 9662615"/>
              <a:gd name="connsiteY95" fmla="*/ 1511285 h 1598136"/>
              <a:gd name="connsiteX96" fmla="*/ 2001057 w 9662615"/>
              <a:gd name="connsiteY96" fmla="*/ 1516449 h 1598136"/>
              <a:gd name="connsiteX97" fmla="*/ 1896330 w 9662615"/>
              <a:gd name="connsiteY97" fmla="*/ 1525725 h 1598136"/>
              <a:gd name="connsiteX98" fmla="*/ 1835994 w 9662615"/>
              <a:gd name="connsiteY98" fmla="*/ 1527678 h 1598136"/>
              <a:gd name="connsiteX99" fmla="*/ 1671119 w 9662615"/>
              <a:gd name="connsiteY99" fmla="*/ 1536701 h 1598136"/>
              <a:gd name="connsiteX100" fmla="*/ 1601337 w 9662615"/>
              <a:gd name="connsiteY100" fmla="*/ 1548552 h 1598136"/>
              <a:gd name="connsiteX101" fmla="*/ 1407755 w 9662615"/>
              <a:gd name="connsiteY101" fmla="*/ 1571444 h 1598136"/>
              <a:gd name="connsiteX102" fmla="*/ 1271994 w 9662615"/>
              <a:gd name="connsiteY102" fmla="*/ 1579471 h 1598136"/>
              <a:gd name="connsiteX103" fmla="*/ 1249226 w 9662615"/>
              <a:gd name="connsiteY103" fmla="*/ 1583140 h 1598136"/>
              <a:gd name="connsiteX104" fmla="*/ 1217719 w 9662615"/>
              <a:gd name="connsiteY104" fmla="*/ 1580863 h 1598136"/>
              <a:gd name="connsiteX105" fmla="*/ 1091432 w 9662615"/>
              <a:gd name="connsiteY105" fmla="*/ 1571003 h 1598136"/>
              <a:gd name="connsiteX106" fmla="*/ 992039 w 9662615"/>
              <a:gd name="connsiteY106" fmla="*/ 1556662 h 1598136"/>
              <a:gd name="connsiteX107" fmla="*/ 868264 w 9662615"/>
              <a:gd name="connsiteY107" fmla="*/ 1566392 h 1598136"/>
              <a:gd name="connsiteX108" fmla="*/ 792765 w 9662615"/>
              <a:gd name="connsiteY108" fmla="*/ 1563102 h 1598136"/>
              <a:gd name="connsiteX109" fmla="*/ 669055 w 9662615"/>
              <a:gd name="connsiteY109" fmla="*/ 1543638 h 1598136"/>
              <a:gd name="connsiteX110" fmla="*/ 506152 w 9662615"/>
              <a:gd name="connsiteY110" fmla="*/ 1549124 h 1598136"/>
              <a:gd name="connsiteX111" fmla="*/ 472797 w 9662615"/>
              <a:gd name="connsiteY111" fmla="*/ 1568904 h 1598136"/>
              <a:gd name="connsiteX112" fmla="*/ 427864 w 9662615"/>
              <a:gd name="connsiteY112" fmla="*/ 1580848 h 1598136"/>
              <a:gd name="connsiteX113" fmla="*/ 408381 w 9662615"/>
              <a:gd name="connsiteY113" fmla="*/ 1552940 h 1598136"/>
              <a:gd name="connsiteX114" fmla="*/ 267163 w 9662615"/>
              <a:gd name="connsiteY114" fmla="*/ 1531913 h 1598136"/>
              <a:gd name="connsiteX115" fmla="*/ 196644 w 9662615"/>
              <a:gd name="connsiteY115" fmla="*/ 1524565 h 1598136"/>
              <a:gd name="connsiteX116" fmla="*/ 86819 w 9662615"/>
              <a:gd name="connsiteY116" fmla="*/ 1519517 h 1598136"/>
              <a:gd name="connsiteX117" fmla="*/ 53369 w 9662615"/>
              <a:gd name="connsiteY117" fmla="*/ 1516853 h 1598136"/>
              <a:gd name="connsiteX118" fmla="*/ 2359 w 9662615"/>
              <a:gd name="connsiteY118" fmla="*/ 1515247 h 1598136"/>
              <a:gd name="connsiteX119" fmla="*/ 0 w 9662615"/>
              <a:gd name="connsiteY119" fmla="*/ 1514932 h 1598136"/>
              <a:gd name="connsiteX120" fmla="*/ 0 w 9662615"/>
              <a:gd name="connsiteY120"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38524 w 9662615"/>
              <a:gd name="connsiteY51" fmla="*/ 1545675 h 1598136"/>
              <a:gd name="connsiteX52" fmla="*/ 5026564 w 9662615"/>
              <a:gd name="connsiteY52" fmla="*/ 1545376 h 1598136"/>
              <a:gd name="connsiteX53" fmla="*/ 4969433 w 9662615"/>
              <a:gd name="connsiteY53" fmla="*/ 1550865 h 1598136"/>
              <a:gd name="connsiteX54" fmla="*/ 4921303 w 9662615"/>
              <a:gd name="connsiteY54" fmla="*/ 1575379 h 1598136"/>
              <a:gd name="connsiteX55" fmla="*/ 4863775 w 9662615"/>
              <a:gd name="connsiteY55" fmla="*/ 1562633 h 1598136"/>
              <a:gd name="connsiteX56" fmla="*/ 4847242 w 9662615"/>
              <a:gd name="connsiteY56" fmla="*/ 1565435 h 1598136"/>
              <a:gd name="connsiteX57" fmla="*/ 4856839 w 9662615"/>
              <a:gd name="connsiteY57" fmla="*/ 1598136 h 1598136"/>
              <a:gd name="connsiteX58" fmla="*/ 4791466 w 9662615"/>
              <a:gd name="connsiteY58" fmla="*/ 1561324 h 1598136"/>
              <a:gd name="connsiteX59" fmla="*/ 4784247 w 9662615"/>
              <a:gd name="connsiteY59" fmla="*/ 1562342 h 1598136"/>
              <a:gd name="connsiteX60" fmla="*/ 4748477 w 9662615"/>
              <a:gd name="connsiteY60" fmla="*/ 1556925 h 1598136"/>
              <a:gd name="connsiteX61" fmla="*/ 4730033 w 9662615"/>
              <a:gd name="connsiteY61" fmla="*/ 1555274 h 1598136"/>
              <a:gd name="connsiteX62" fmla="*/ 4724747 w 9662615"/>
              <a:gd name="connsiteY62" fmla="*/ 1552439 h 1598136"/>
              <a:gd name="connsiteX63" fmla="*/ 4697562 w 9662615"/>
              <a:gd name="connsiteY63" fmla="*/ 1551206 h 1598136"/>
              <a:gd name="connsiteX64" fmla="*/ 4662664 w 9662615"/>
              <a:gd name="connsiteY64" fmla="*/ 1573162 h 1598136"/>
              <a:gd name="connsiteX65" fmla="*/ 4603028 w 9662615"/>
              <a:gd name="connsiteY65" fmla="*/ 1568821 h 1598136"/>
              <a:gd name="connsiteX66" fmla="*/ 4541612 w 9662615"/>
              <a:gd name="connsiteY66" fmla="*/ 1545262 h 1598136"/>
              <a:gd name="connsiteX67" fmla="*/ 4422155 w 9662615"/>
              <a:gd name="connsiteY67" fmla="*/ 1542059 h 1598136"/>
              <a:gd name="connsiteX68" fmla="*/ 4221826 w 9662615"/>
              <a:gd name="connsiteY68" fmla="*/ 1508923 h 1598136"/>
              <a:gd name="connsiteX69" fmla="*/ 4096601 w 9662615"/>
              <a:gd name="connsiteY69" fmla="*/ 1521563 h 1598136"/>
              <a:gd name="connsiteX70" fmla="*/ 3970635 w 9662615"/>
              <a:gd name="connsiteY70" fmla="*/ 1544815 h 1598136"/>
              <a:gd name="connsiteX71" fmla="*/ 3833906 w 9662615"/>
              <a:gd name="connsiteY71" fmla="*/ 1516637 h 1598136"/>
              <a:gd name="connsiteX72" fmla="*/ 3696258 w 9662615"/>
              <a:gd name="connsiteY72" fmla="*/ 1537563 h 1598136"/>
              <a:gd name="connsiteX73" fmla="*/ 3594070 w 9662615"/>
              <a:gd name="connsiteY73" fmla="*/ 1509422 h 1598136"/>
              <a:gd name="connsiteX74" fmla="*/ 3565233 w 9662615"/>
              <a:gd name="connsiteY74" fmla="*/ 1515122 h 1598136"/>
              <a:gd name="connsiteX75" fmla="*/ 3560267 w 9662615"/>
              <a:gd name="connsiteY75" fmla="*/ 1516288 h 1598136"/>
              <a:gd name="connsiteX76" fmla="*/ 3540258 w 9662615"/>
              <a:gd name="connsiteY76" fmla="*/ 1516976 h 1598136"/>
              <a:gd name="connsiteX77" fmla="*/ 3534780 w 9662615"/>
              <a:gd name="connsiteY77" fmla="*/ 1522141 h 1598136"/>
              <a:gd name="connsiteX78" fmla="*/ 3504783 w 9662615"/>
              <a:gd name="connsiteY78" fmla="*/ 1526739 h 1598136"/>
              <a:gd name="connsiteX79" fmla="*/ 3430805 w 9662615"/>
              <a:gd name="connsiteY79" fmla="*/ 1542521 h 1598136"/>
              <a:gd name="connsiteX80" fmla="*/ 3292707 w 9662615"/>
              <a:gd name="connsiteY80" fmla="*/ 1520490 h 1598136"/>
              <a:gd name="connsiteX81" fmla="*/ 3187872 w 9662615"/>
              <a:gd name="connsiteY81" fmla="*/ 1519991 h 1598136"/>
              <a:gd name="connsiteX82" fmla="*/ 3148026 w 9662615"/>
              <a:gd name="connsiteY82" fmla="*/ 1524777 h 1598136"/>
              <a:gd name="connsiteX83" fmla="*/ 3092394 w 9662615"/>
              <a:gd name="connsiteY83" fmla="*/ 1528115 h 1598136"/>
              <a:gd name="connsiteX84" fmla="*/ 2994200 w 9662615"/>
              <a:gd name="connsiteY84" fmla="*/ 1537857 h 1598136"/>
              <a:gd name="connsiteX85" fmla="*/ 2862301 w 9662615"/>
              <a:gd name="connsiteY85" fmla="*/ 1544250 h 1598136"/>
              <a:gd name="connsiteX86" fmla="*/ 2766335 w 9662615"/>
              <a:gd name="connsiteY86" fmla="*/ 1527662 h 1598136"/>
              <a:gd name="connsiteX87" fmla="*/ 2757836 w 9662615"/>
              <a:gd name="connsiteY87" fmla="*/ 1531371 h 1598136"/>
              <a:gd name="connsiteX88" fmla="*/ 2691555 w 9662615"/>
              <a:gd name="connsiteY88" fmla="*/ 1530283 h 1598136"/>
              <a:gd name="connsiteX89" fmla="*/ 2491676 w 9662615"/>
              <a:gd name="connsiteY89" fmla="*/ 1500859 h 1598136"/>
              <a:gd name="connsiteX90" fmla="*/ 2378036 w 9662615"/>
              <a:gd name="connsiteY90" fmla="*/ 1520645 h 1598136"/>
              <a:gd name="connsiteX91" fmla="*/ 2284269 w 9662615"/>
              <a:gd name="connsiteY91" fmla="*/ 1503068 h 1598136"/>
              <a:gd name="connsiteX92" fmla="*/ 2207104 w 9662615"/>
              <a:gd name="connsiteY92" fmla="*/ 1508888 h 1598136"/>
              <a:gd name="connsiteX93" fmla="*/ 2149226 w 9662615"/>
              <a:gd name="connsiteY93" fmla="*/ 1523409 h 1598136"/>
              <a:gd name="connsiteX94" fmla="*/ 2084783 w 9662615"/>
              <a:gd name="connsiteY94" fmla="*/ 1524245 h 1598136"/>
              <a:gd name="connsiteX95" fmla="*/ 2070075 w 9662615"/>
              <a:gd name="connsiteY95" fmla="*/ 1511285 h 1598136"/>
              <a:gd name="connsiteX96" fmla="*/ 2001057 w 9662615"/>
              <a:gd name="connsiteY96" fmla="*/ 1516449 h 1598136"/>
              <a:gd name="connsiteX97" fmla="*/ 1896330 w 9662615"/>
              <a:gd name="connsiteY97" fmla="*/ 1525725 h 1598136"/>
              <a:gd name="connsiteX98" fmla="*/ 1835994 w 9662615"/>
              <a:gd name="connsiteY98" fmla="*/ 1527678 h 1598136"/>
              <a:gd name="connsiteX99" fmla="*/ 1671119 w 9662615"/>
              <a:gd name="connsiteY99" fmla="*/ 1536701 h 1598136"/>
              <a:gd name="connsiteX100" fmla="*/ 1601337 w 9662615"/>
              <a:gd name="connsiteY100" fmla="*/ 1548552 h 1598136"/>
              <a:gd name="connsiteX101" fmla="*/ 1407755 w 9662615"/>
              <a:gd name="connsiteY101" fmla="*/ 1571444 h 1598136"/>
              <a:gd name="connsiteX102" fmla="*/ 1271994 w 9662615"/>
              <a:gd name="connsiteY102" fmla="*/ 1579471 h 1598136"/>
              <a:gd name="connsiteX103" fmla="*/ 1249226 w 9662615"/>
              <a:gd name="connsiteY103" fmla="*/ 1583140 h 1598136"/>
              <a:gd name="connsiteX104" fmla="*/ 1217719 w 9662615"/>
              <a:gd name="connsiteY104" fmla="*/ 1580863 h 1598136"/>
              <a:gd name="connsiteX105" fmla="*/ 1091432 w 9662615"/>
              <a:gd name="connsiteY105" fmla="*/ 1571003 h 1598136"/>
              <a:gd name="connsiteX106" fmla="*/ 992039 w 9662615"/>
              <a:gd name="connsiteY106" fmla="*/ 1556662 h 1598136"/>
              <a:gd name="connsiteX107" fmla="*/ 868264 w 9662615"/>
              <a:gd name="connsiteY107" fmla="*/ 1566392 h 1598136"/>
              <a:gd name="connsiteX108" fmla="*/ 792765 w 9662615"/>
              <a:gd name="connsiteY108" fmla="*/ 1563102 h 1598136"/>
              <a:gd name="connsiteX109" fmla="*/ 669055 w 9662615"/>
              <a:gd name="connsiteY109" fmla="*/ 1543638 h 1598136"/>
              <a:gd name="connsiteX110" fmla="*/ 506152 w 9662615"/>
              <a:gd name="connsiteY110" fmla="*/ 1549124 h 1598136"/>
              <a:gd name="connsiteX111" fmla="*/ 472797 w 9662615"/>
              <a:gd name="connsiteY111" fmla="*/ 1568904 h 1598136"/>
              <a:gd name="connsiteX112" fmla="*/ 427864 w 9662615"/>
              <a:gd name="connsiteY112" fmla="*/ 1580848 h 1598136"/>
              <a:gd name="connsiteX113" fmla="*/ 408381 w 9662615"/>
              <a:gd name="connsiteY113" fmla="*/ 1552940 h 1598136"/>
              <a:gd name="connsiteX114" fmla="*/ 267163 w 9662615"/>
              <a:gd name="connsiteY114" fmla="*/ 1531913 h 1598136"/>
              <a:gd name="connsiteX115" fmla="*/ 196644 w 9662615"/>
              <a:gd name="connsiteY115" fmla="*/ 1524565 h 1598136"/>
              <a:gd name="connsiteX116" fmla="*/ 86819 w 9662615"/>
              <a:gd name="connsiteY116" fmla="*/ 1519517 h 1598136"/>
              <a:gd name="connsiteX117" fmla="*/ 53369 w 9662615"/>
              <a:gd name="connsiteY117" fmla="*/ 1516853 h 1598136"/>
              <a:gd name="connsiteX118" fmla="*/ 2359 w 9662615"/>
              <a:gd name="connsiteY118" fmla="*/ 1515247 h 1598136"/>
              <a:gd name="connsiteX119" fmla="*/ 0 w 9662615"/>
              <a:gd name="connsiteY119" fmla="*/ 1514932 h 1598136"/>
              <a:gd name="connsiteX120" fmla="*/ 0 w 9662615"/>
              <a:gd name="connsiteY120" fmla="*/ 0 h 1598136"/>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48477 w 9662615"/>
              <a:gd name="connsiteY60" fmla="*/ 1556925 h 1592835"/>
              <a:gd name="connsiteX61" fmla="*/ 4730033 w 9662615"/>
              <a:gd name="connsiteY61" fmla="*/ 1555274 h 1592835"/>
              <a:gd name="connsiteX62" fmla="*/ 4724747 w 9662615"/>
              <a:gd name="connsiteY62" fmla="*/ 1552439 h 1592835"/>
              <a:gd name="connsiteX63" fmla="*/ 4697562 w 9662615"/>
              <a:gd name="connsiteY63" fmla="*/ 1551206 h 1592835"/>
              <a:gd name="connsiteX64" fmla="*/ 4662664 w 9662615"/>
              <a:gd name="connsiteY64" fmla="*/ 1573162 h 1592835"/>
              <a:gd name="connsiteX65" fmla="*/ 4603028 w 9662615"/>
              <a:gd name="connsiteY65" fmla="*/ 1568821 h 1592835"/>
              <a:gd name="connsiteX66" fmla="*/ 4541612 w 9662615"/>
              <a:gd name="connsiteY66" fmla="*/ 1545262 h 1592835"/>
              <a:gd name="connsiteX67" fmla="*/ 4422155 w 9662615"/>
              <a:gd name="connsiteY67" fmla="*/ 1542059 h 1592835"/>
              <a:gd name="connsiteX68" fmla="*/ 4221826 w 9662615"/>
              <a:gd name="connsiteY68" fmla="*/ 1508923 h 1592835"/>
              <a:gd name="connsiteX69" fmla="*/ 4096601 w 9662615"/>
              <a:gd name="connsiteY69" fmla="*/ 1521563 h 1592835"/>
              <a:gd name="connsiteX70" fmla="*/ 3970635 w 9662615"/>
              <a:gd name="connsiteY70" fmla="*/ 1544815 h 1592835"/>
              <a:gd name="connsiteX71" fmla="*/ 3833906 w 9662615"/>
              <a:gd name="connsiteY71" fmla="*/ 1516637 h 1592835"/>
              <a:gd name="connsiteX72" fmla="*/ 3696258 w 9662615"/>
              <a:gd name="connsiteY72" fmla="*/ 1537563 h 1592835"/>
              <a:gd name="connsiteX73" fmla="*/ 3594070 w 9662615"/>
              <a:gd name="connsiteY73" fmla="*/ 1509422 h 1592835"/>
              <a:gd name="connsiteX74" fmla="*/ 3565233 w 9662615"/>
              <a:gd name="connsiteY74" fmla="*/ 1515122 h 1592835"/>
              <a:gd name="connsiteX75" fmla="*/ 3560267 w 9662615"/>
              <a:gd name="connsiteY75" fmla="*/ 1516288 h 1592835"/>
              <a:gd name="connsiteX76" fmla="*/ 3540258 w 9662615"/>
              <a:gd name="connsiteY76" fmla="*/ 1516976 h 1592835"/>
              <a:gd name="connsiteX77" fmla="*/ 3534780 w 9662615"/>
              <a:gd name="connsiteY77" fmla="*/ 1522141 h 1592835"/>
              <a:gd name="connsiteX78" fmla="*/ 3504783 w 9662615"/>
              <a:gd name="connsiteY78" fmla="*/ 1526739 h 1592835"/>
              <a:gd name="connsiteX79" fmla="*/ 3430805 w 9662615"/>
              <a:gd name="connsiteY79" fmla="*/ 1542521 h 1592835"/>
              <a:gd name="connsiteX80" fmla="*/ 3292707 w 9662615"/>
              <a:gd name="connsiteY80" fmla="*/ 1520490 h 1592835"/>
              <a:gd name="connsiteX81" fmla="*/ 3187872 w 9662615"/>
              <a:gd name="connsiteY81" fmla="*/ 1519991 h 1592835"/>
              <a:gd name="connsiteX82" fmla="*/ 3148026 w 9662615"/>
              <a:gd name="connsiteY82" fmla="*/ 1524777 h 1592835"/>
              <a:gd name="connsiteX83" fmla="*/ 3092394 w 9662615"/>
              <a:gd name="connsiteY83" fmla="*/ 1528115 h 1592835"/>
              <a:gd name="connsiteX84" fmla="*/ 2994200 w 9662615"/>
              <a:gd name="connsiteY84" fmla="*/ 1537857 h 1592835"/>
              <a:gd name="connsiteX85" fmla="*/ 2862301 w 9662615"/>
              <a:gd name="connsiteY85" fmla="*/ 1544250 h 1592835"/>
              <a:gd name="connsiteX86" fmla="*/ 2766335 w 9662615"/>
              <a:gd name="connsiteY86" fmla="*/ 1527662 h 1592835"/>
              <a:gd name="connsiteX87" fmla="*/ 2757836 w 9662615"/>
              <a:gd name="connsiteY87" fmla="*/ 1531371 h 1592835"/>
              <a:gd name="connsiteX88" fmla="*/ 2691555 w 9662615"/>
              <a:gd name="connsiteY88" fmla="*/ 1530283 h 1592835"/>
              <a:gd name="connsiteX89" fmla="*/ 2491676 w 9662615"/>
              <a:gd name="connsiteY89" fmla="*/ 1500859 h 1592835"/>
              <a:gd name="connsiteX90" fmla="*/ 2378036 w 9662615"/>
              <a:gd name="connsiteY90" fmla="*/ 1520645 h 1592835"/>
              <a:gd name="connsiteX91" fmla="*/ 2284269 w 9662615"/>
              <a:gd name="connsiteY91" fmla="*/ 1503068 h 1592835"/>
              <a:gd name="connsiteX92" fmla="*/ 2207104 w 9662615"/>
              <a:gd name="connsiteY92" fmla="*/ 1508888 h 1592835"/>
              <a:gd name="connsiteX93" fmla="*/ 2149226 w 9662615"/>
              <a:gd name="connsiteY93" fmla="*/ 1523409 h 1592835"/>
              <a:gd name="connsiteX94" fmla="*/ 2084783 w 9662615"/>
              <a:gd name="connsiteY94" fmla="*/ 1524245 h 1592835"/>
              <a:gd name="connsiteX95" fmla="*/ 2070075 w 9662615"/>
              <a:gd name="connsiteY95" fmla="*/ 1511285 h 1592835"/>
              <a:gd name="connsiteX96" fmla="*/ 2001057 w 9662615"/>
              <a:gd name="connsiteY96" fmla="*/ 1516449 h 1592835"/>
              <a:gd name="connsiteX97" fmla="*/ 1896330 w 9662615"/>
              <a:gd name="connsiteY97" fmla="*/ 1525725 h 1592835"/>
              <a:gd name="connsiteX98" fmla="*/ 1835994 w 9662615"/>
              <a:gd name="connsiteY98" fmla="*/ 1527678 h 1592835"/>
              <a:gd name="connsiteX99" fmla="*/ 1671119 w 9662615"/>
              <a:gd name="connsiteY99" fmla="*/ 1536701 h 1592835"/>
              <a:gd name="connsiteX100" fmla="*/ 1601337 w 9662615"/>
              <a:gd name="connsiteY100" fmla="*/ 1548552 h 1592835"/>
              <a:gd name="connsiteX101" fmla="*/ 1407755 w 9662615"/>
              <a:gd name="connsiteY101" fmla="*/ 1571444 h 1592835"/>
              <a:gd name="connsiteX102" fmla="*/ 1271994 w 9662615"/>
              <a:gd name="connsiteY102" fmla="*/ 1579471 h 1592835"/>
              <a:gd name="connsiteX103" fmla="*/ 1249226 w 9662615"/>
              <a:gd name="connsiteY103" fmla="*/ 1583140 h 1592835"/>
              <a:gd name="connsiteX104" fmla="*/ 1217719 w 9662615"/>
              <a:gd name="connsiteY104" fmla="*/ 1580863 h 1592835"/>
              <a:gd name="connsiteX105" fmla="*/ 1091432 w 9662615"/>
              <a:gd name="connsiteY105" fmla="*/ 1571003 h 1592835"/>
              <a:gd name="connsiteX106" fmla="*/ 992039 w 9662615"/>
              <a:gd name="connsiteY106" fmla="*/ 1556662 h 1592835"/>
              <a:gd name="connsiteX107" fmla="*/ 868264 w 9662615"/>
              <a:gd name="connsiteY107" fmla="*/ 1566392 h 1592835"/>
              <a:gd name="connsiteX108" fmla="*/ 792765 w 9662615"/>
              <a:gd name="connsiteY108" fmla="*/ 1563102 h 1592835"/>
              <a:gd name="connsiteX109" fmla="*/ 669055 w 9662615"/>
              <a:gd name="connsiteY109" fmla="*/ 1543638 h 1592835"/>
              <a:gd name="connsiteX110" fmla="*/ 506152 w 9662615"/>
              <a:gd name="connsiteY110" fmla="*/ 1549124 h 1592835"/>
              <a:gd name="connsiteX111" fmla="*/ 472797 w 9662615"/>
              <a:gd name="connsiteY111" fmla="*/ 1568904 h 1592835"/>
              <a:gd name="connsiteX112" fmla="*/ 427864 w 9662615"/>
              <a:gd name="connsiteY112" fmla="*/ 1580848 h 1592835"/>
              <a:gd name="connsiteX113" fmla="*/ 408381 w 9662615"/>
              <a:gd name="connsiteY113" fmla="*/ 1552940 h 1592835"/>
              <a:gd name="connsiteX114" fmla="*/ 267163 w 9662615"/>
              <a:gd name="connsiteY114" fmla="*/ 1531913 h 1592835"/>
              <a:gd name="connsiteX115" fmla="*/ 196644 w 9662615"/>
              <a:gd name="connsiteY115" fmla="*/ 1524565 h 1592835"/>
              <a:gd name="connsiteX116" fmla="*/ 86819 w 9662615"/>
              <a:gd name="connsiteY116" fmla="*/ 1519517 h 1592835"/>
              <a:gd name="connsiteX117" fmla="*/ 53369 w 9662615"/>
              <a:gd name="connsiteY117" fmla="*/ 1516853 h 1592835"/>
              <a:gd name="connsiteX118" fmla="*/ 2359 w 9662615"/>
              <a:gd name="connsiteY118" fmla="*/ 1515247 h 1592835"/>
              <a:gd name="connsiteX119" fmla="*/ 0 w 9662615"/>
              <a:gd name="connsiteY119" fmla="*/ 1514932 h 1592835"/>
              <a:gd name="connsiteX120" fmla="*/ 0 w 9662615"/>
              <a:gd name="connsiteY120" fmla="*/ 0 h 1592835"/>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48477 w 9662615"/>
              <a:gd name="connsiteY60" fmla="*/ 1556925 h 1592835"/>
              <a:gd name="connsiteX61" fmla="*/ 4730033 w 9662615"/>
              <a:gd name="connsiteY61" fmla="*/ 1555274 h 1592835"/>
              <a:gd name="connsiteX62" fmla="*/ 4697562 w 9662615"/>
              <a:gd name="connsiteY62" fmla="*/ 1551206 h 1592835"/>
              <a:gd name="connsiteX63" fmla="*/ 4662664 w 9662615"/>
              <a:gd name="connsiteY63" fmla="*/ 1573162 h 1592835"/>
              <a:gd name="connsiteX64" fmla="*/ 4603028 w 9662615"/>
              <a:gd name="connsiteY64" fmla="*/ 1568821 h 1592835"/>
              <a:gd name="connsiteX65" fmla="*/ 4541612 w 9662615"/>
              <a:gd name="connsiteY65" fmla="*/ 1545262 h 1592835"/>
              <a:gd name="connsiteX66" fmla="*/ 4422155 w 9662615"/>
              <a:gd name="connsiteY66" fmla="*/ 1542059 h 1592835"/>
              <a:gd name="connsiteX67" fmla="*/ 4221826 w 9662615"/>
              <a:gd name="connsiteY67" fmla="*/ 1508923 h 1592835"/>
              <a:gd name="connsiteX68" fmla="*/ 4096601 w 9662615"/>
              <a:gd name="connsiteY68" fmla="*/ 1521563 h 1592835"/>
              <a:gd name="connsiteX69" fmla="*/ 3970635 w 9662615"/>
              <a:gd name="connsiteY69" fmla="*/ 1544815 h 1592835"/>
              <a:gd name="connsiteX70" fmla="*/ 3833906 w 9662615"/>
              <a:gd name="connsiteY70" fmla="*/ 1516637 h 1592835"/>
              <a:gd name="connsiteX71" fmla="*/ 3696258 w 9662615"/>
              <a:gd name="connsiteY71" fmla="*/ 1537563 h 1592835"/>
              <a:gd name="connsiteX72" fmla="*/ 3594070 w 9662615"/>
              <a:gd name="connsiteY72" fmla="*/ 1509422 h 1592835"/>
              <a:gd name="connsiteX73" fmla="*/ 3565233 w 9662615"/>
              <a:gd name="connsiteY73" fmla="*/ 1515122 h 1592835"/>
              <a:gd name="connsiteX74" fmla="*/ 3560267 w 9662615"/>
              <a:gd name="connsiteY74" fmla="*/ 1516288 h 1592835"/>
              <a:gd name="connsiteX75" fmla="*/ 3540258 w 9662615"/>
              <a:gd name="connsiteY75" fmla="*/ 1516976 h 1592835"/>
              <a:gd name="connsiteX76" fmla="*/ 3534780 w 9662615"/>
              <a:gd name="connsiteY76" fmla="*/ 1522141 h 1592835"/>
              <a:gd name="connsiteX77" fmla="*/ 3504783 w 9662615"/>
              <a:gd name="connsiteY77" fmla="*/ 1526739 h 1592835"/>
              <a:gd name="connsiteX78" fmla="*/ 3430805 w 9662615"/>
              <a:gd name="connsiteY78" fmla="*/ 1542521 h 1592835"/>
              <a:gd name="connsiteX79" fmla="*/ 3292707 w 9662615"/>
              <a:gd name="connsiteY79" fmla="*/ 1520490 h 1592835"/>
              <a:gd name="connsiteX80" fmla="*/ 3187872 w 9662615"/>
              <a:gd name="connsiteY80" fmla="*/ 1519991 h 1592835"/>
              <a:gd name="connsiteX81" fmla="*/ 3148026 w 9662615"/>
              <a:gd name="connsiteY81" fmla="*/ 1524777 h 1592835"/>
              <a:gd name="connsiteX82" fmla="*/ 3092394 w 9662615"/>
              <a:gd name="connsiteY82" fmla="*/ 1528115 h 1592835"/>
              <a:gd name="connsiteX83" fmla="*/ 2994200 w 9662615"/>
              <a:gd name="connsiteY83" fmla="*/ 1537857 h 1592835"/>
              <a:gd name="connsiteX84" fmla="*/ 2862301 w 9662615"/>
              <a:gd name="connsiteY84" fmla="*/ 1544250 h 1592835"/>
              <a:gd name="connsiteX85" fmla="*/ 2766335 w 9662615"/>
              <a:gd name="connsiteY85" fmla="*/ 1527662 h 1592835"/>
              <a:gd name="connsiteX86" fmla="*/ 2757836 w 9662615"/>
              <a:gd name="connsiteY86" fmla="*/ 1531371 h 1592835"/>
              <a:gd name="connsiteX87" fmla="*/ 2691555 w 9662615"/>
              <a:gd name="connsiteY87" fmla="*/ 1530283 h 1592835"/>
              <a:gd name="connsiteX88" fmla="*/ 2491676 w 9662615"/>
              <a:gd name="connsiteY88" fmla="*/ 1500859 h 1592835"/>
              <a:gd name="connsiteX89" fmla="*/ 2378036 w 9662615"/>
              <a:gd name="connsiteY89" fmla="*/ 1520645 h 1592835"/>
              <a:gd name="connsiteX90" fmla="*/ 2284269 w 9662615"/>
              <a:gd name="connsiteY90" fmla="*/ 1503068 h 1592835"/>
              <a:gd name="connsiteX91" fmla="*/ 2207104 w 9662615"/>
              <a:gd name="connsiteY91" fmla="*/ 1508888 h 1592835"/>
              <a:gd name="connsiteX92" fmla="*/ 2149226 w 9662615"/>
              <a:gd name="connsiteY92" fmla="*/ 1523409 h 1592835"/>
              <a:gd name="connsiteX93" fmla="*/ 2084783 w 9662615"/>
              <a:gd name="connsiteY93" fmla="*/ 1524245 h 1592835"/>
              <a:gd name="connsiteX94" fmla="*/ 2070075 w 9662615"/>
              <a:gd name="connsiteY94" fmla="*/ 1511285 h 1592835"/>
              <a:gd name="connsiteX95" fmla="*/ 2001057 w 9662615"/>
              <a:gd name="connsiteY95" fmla="*/ 1516449 h 1592835"/>
              <a:gd name="connsiteX96" fmla="*/ 1896330 w 9662615"/>
              <a:gd name="connsiteY96" fmla="*/ 1525725 h 1592835"/>
              <a:gd name="connsiteX97" fmla="*/ 1835994 w 9662615"/>
              <a:gd name="connsiteY97" fmla="*/ 1527678 h 1592835"/>
              <a:gd name="connsiteX98" fmla="*/ 1671119 w 9662615"/>
              <a:gd name="connsiteY98" fmla="*/ 1536701 h 1592835"/>
              <a:gd name="connsiteX99" fmla="*/ 1601337 w 9662615"/>
              <a:gd name="connsiteY99" fmla="*/ 1548552 h 1592835"/>
              <a:gd name="connsiteX100" fmla="*/ 1407755 w 9662615"/>
              <a:gd name="connsiteY100" fmla="*/ 1571444 h 1592835"/>
              <a:gd name="connsiteX101" fmla="*/ 1271994 w 9662615"/>
              <a:gd name="connsiteY101" fmla="*/ 1579471 h 1592835"/>
              <a:gd name="connsiteX102" fmla="*/ 1249226 w 9662615"/>
              <a:gd name="connsiteY102" fmla="*/ 1583140 h 1592835"/>
              <a:gd name="connsiteX103" fmla="*/ 1217719 w 9662615"/>
              <a:gd name="connsiteY103" fmla="*/ 1580863 h 1592835"/>
              <a:gd name="connsiteX104" fmla="*/ 1091432 w 9662615"/>
              <a:gd name="connsiteY104" fmla="*/ 1571003 h 1592835"/>
              <a:gd name="connsiteX105" fmla="*/ 992039 w 9662615"/>
              <a:gd name="connsiteY105" fmla="*/ 1556662 h 1592835"/>
              <a:gd name="connsiteX106" fmla="*/ 868264 w 9662615"/>
              <a:gd name="connsiteY106" fmla="*/ 1566392 h 1592835"/>
              <a:gd name="connsiteX107" fmla="*/ 792765 w 9662615"/>
              <a:gd name="connsiteY107" fmla="*/ 1563102 h 1592835"/>
              <a:gd name="connsiteX108" fmla="*/ 669055 w 9662615"/>
              <a:gd name="connsiteY108" fmla="*/ 1543638 h 1592835"/>
              <a:gd name="connsiteX109" fmla="*/ 506152 w 9662615"/>
              <a:gd name="connsiteY109" fmla="*/ 1549124 h 1592835"/>
              <a:gd name="connsiteX110" fmla="*/ 472797 w 9662615"/>
              <a:gd name="connsiteY110" fmla="*/ 1568904 h 1592835"/>
              <a:gd name="connsiteX111" fmla="*/ 427864 w 9662615"/>
              <a:gd name="connsiteY111" fmla="*/ 1580848 h 1592835"/>
              <a:gd name="connsiteX112" fmla="*/ 408381 w 9662615"/>
              <a:gd name="connsiteY112" fmla="*/ 1552940 h 1592835"/>
              <a:gd name="connsiteX113" fmla="*/ 267163 w 9662615"/>
              <a:gd name="connsiteY113" fmla="*/ 1531913 h 1592835"/>
              <a:gd name="connsiteX114" fmla="*/ 196644 w 9662615"/>
              <a:gd name="connsiteY114" fmla="*/ 1524565 h 1592835"/>
              <a:gd name="connsiteX115" fmla="*/ 86819 w 9662615"/>
              <a:gd name="connsiteY115" fmla="*/ 1519517 h 1592835"/>
              <a:gd name="connsiteX116" fmla="*/ 53369 w 9662615"/>
              <a:gd name="connsiteY116" fmla="*/ 1516853 h 1592835"/>
              <a:gd name="connsiteX117" fmla="*/ 2359 w 9662615"/>
              <a:gd name="connsiteY117" fmla="*/ 1515247 h 1592835"/>
              <a:gd name="connsiteX118" fmla="*/ 0 w 9662615"/>
              <a:gd name="connsiteY118" fmla="*/ 1514932 h 1592835"/>
              <a:gd name="connsiteX119" fmla="*/ 0 w 9662615"/>
              <a:gd name="connsiteY119" fmla="*/ 0 h 1592835"/>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30033 w 9662615"/>
              <a:gd name="connsiteY60" fmla="*/ 1555274 h 1592835"/>
              <a:gd name="connsiteX61" fmla="*/ 4697562 w 9662615"/>
              <a:gd name="connsiteY61" fmla="*/ 1551206 h 1592835"/>
              <a:gd name="connsiteX62" fmla="*/ 4662664 w 9662615"/>
              <a:gd name="connsiteY62" fmla="*/ 1573162 h 1592835"/>
              <a:gd name="connsiteX63" fmla="*/ 4603028 w 9662615"/>
              <a:gd name="connsiteY63" fmla="*/ 1568821 h 1592835"/>
              <a:gd name="connsiteX64" fmla="*/ 4541612 w 9662615"/>
              <a:gd name="connsiteY64" fmla="*/ 1545262 h 1592835"/>
              <a:gd name="connsiteX65" fmla="*/ 4422155 w 9662615"/>
              <a:gd name="connsiteY65" fmla="*/ 1542059 h 1592835"/>
              <a:gd name="connsiteX66" fmla="*/ 4221826 w 9662615"/>
              <a:gd name="connsiteY66" fmla="*/ 1508923 h 1592835"/>
              <a:gd name="connsiteX67" fmla="*/ 4096601 w 9662615"/>
              <a:gd name="connsiteY67" fmla="*/ 1521563 h 1592835"/>
              <a:gd name="connsiteX68" fmla="*/ 3970635 w 9662615"/>
              <a:gd name="connsiteY68" fmla="*/ 1544815 h 1592835"/>
              <a:gd name="connsiteX69" fmla="*/ 3833906 w 9662615"/>
              <a:gd name="connsiteY69" fmla="*/ 1516637 h 1592835"/>
              <a:gd name="connsiteX70" fmla="*/ 3696258 w 9662615"/>
              <a:gd name="connsiteY70" fmla="*/ 1537563 h 1592835"/>
              <a:gd name="connsiteX71" fmla="*/ 3594070 w 9662615"/>
              <a:gd name="connsiteY71" fmla="*/ 1509422 h 1592835"/>
              <a:gd name="connsiteX72" fmla="*/ 3565233 w 9662615"/>
              <a:gd name="connsiteY72" fmla="*/ 1515122 h 1592835"/>
              <a:gd name="connsiteX73" fmla="*/ 3560267 w 9662615"/>
              <a:gd name="connsiteY73" fmla="*/ 1516288 h 1592835"/>
              <a:gd name="connsiteX74" fmla="*/ 3540258 w 9662615"/>
              <a:gd name="connsiteY74" fmla="*/ 1516976 h 1592835"/>
              <a:gd name="connsiteX75" fmla="*/ 3534780 w 9662615"/>
              <a:gd name="connsiteY75" fmla="*/ 1522141 h 1592835"/>
              <a:gd name="connsiteX76" fmla="*/ 3504783 w 9662615"/>
              <a:gd name="connsiteY76" fmla="*/ 1526739 h 1592835"/>
              <a:gd name="connsiteX77" fmla="*/ 3430805 w 9662615"/>
              <a:gd name="connsiteY77" fmla="*/ 1542521 h 1592835"/>
              <a:gd name="connsiteX78" fmla="*/ 3292707 w 9662615"/>
              <a:gd name="connsiteY78" fmla="*/ 1520490 h 1592835"/>
              <a:gd name="connsiteX79" fmla="*/ 3187872 w 9662615"/>
              <a:gd name="connsiteY79" fmla="*/ 1519991 h 1592835"/>
              <a:gd name="connsiteX80" fmla="*/ 3148026 w 9662615"/>
              <a:gd name="connsiteY80" fmla="*/ 1524777 h 1592835"/>
              <a:gd name="connsiteX81" fmla="*/ 3092394 w 9662615"/>
              <a:gd name="connsiteY81" fmla="*/ 1528115 h 1592835"/>
              <a:gd name="connsiteX82" fmla="*/ 2994200 w 9662615"/>
              <a:gd name="connsiteY82" fmla="*/ 1537857 h 1592835"/>
              <a:gd name="connsiteX83" fmla="*/ 2862301 w 9662615"/>
              <a:gd name="connsiteY83" fmla="*/ 1544250 h 1592835"/>
              <a:gd name="connsiteX84" fmla="*/ 2766335 w 9662615"/>
              <a:gd name="connsiteY84" fmla="*/ 1527662 h 1592835"/>
              <a:gd name="connsiteX85" fmla="*/ 2757836 w 9662615"/>
              <a:gd name="connsiteY85" fmla="*/ 1531371 h 1592835"/>
              <a:gd name="connsiteX86" fmla="*/ 2691555 w 9662615"/>
              <a:gd name="connsiteY86" fmla="*/ 1530283 h 1592835"/>
              <a:gd name="connsiteX87" fmla="*/ 2491676 w 9662615"/>
              <a:gd name="connsiteY87" fmla="*/ 1500859 h 1592835"/>
              <a:gd name="connsiteX88" fmla="*/ 2378036 w 9662615"/>
              <a:gd name="connsiteY88" fmla="*/ 1520645 h 1592835"/>
              <a:gd name="connsiteX89" fmla="*/ 2284269 w 9662615"/>
              <a:gd name="connsiteY89" fmla="*/ 1503068 h 1592835"/>
              <a:gd name="connsiteX90" fmla="*/ 2207104 w 9662615"/>
              <a:gd name="connsiteY90" fmla="*/ 1508888 h 1592835"/>
              <a:gd name="connsiteX91" fmla="*/ 2149226 w 9662615"/>
              <a:gd name="connsiteY91" fmla="*/ 1523409 h 1592835"/>
              <a:gd name="connsiteX92" fmla="*/ 2084783 w 9662615"/>
              <a:gd name="connsiteY92" fmla="*/ 1524245 h 1592835"/>
              <a:gd name="connsiteX93" fmla="*/ 2070075 w 9662615"/>
              <a:gd name="connsiteY93" fmla="*/ 1511285 h 1592835"/>
              <a:gd name="connsiteX94" fmla="*/ 2001057 w 9662615"/>
              <a:gd name="connsiteY94" fmla="*/ 1516449 h 1592835"/>
              <a:gd name="connsiteX95" fmla="*/ 1896330 w 9662615"/>
              <a:gd name="connsiteY95" fmla="*/ 1525725 h 1592835"/>
              <a:gd name="connsiteX96" fmla="*/ 1835994 w 9662615"/>
              <a:gd name="connsiteY96" fmla="*/ 1527678 h 1592835"/>
              <a:gd name="connsiteX97" fmla="*/ 1671119 w 9662615"/>
              <a:gd name="connsiteY97" fmla="*/ 1536701 h 1592835"/>
              <a:gd name="connsiteX98" fmla="*/ 1601337 w 9662615"/>
              <a:gd name="connsiteY98" fmla="*/ 1548552 h 1592835"/>
              <a:gd name="connsiteX99" fmla="*/ 1407755 w 9662615"/>
              <a:gd name="connsiteY99" fmla="*/ 1571444 h 1592835"/>
              <a:gd name="connsiteX100" fmla="*/ 1271994 w 9662615"/>
              <a:gd name="connsiteY100" fmla="*/ 1579471 h 1592835"/>
              <a:gd name="connsiteX101" fmla="*/ 1249226 w 9662615"/>
              <a:gd name="connsiteY101" fmla="*/ 1583140 h 1592835"/>
              <a:gd name="connsiteX102" fmla="*/ 1217719 w 9662615"/>
              <a:gd name="connsiteY102" fmla="*/ 1580863 h 1592835"/>
              <a:gd name="connsiteX103" fmla="*/ 1091432 w 9662615"/>
              <a:gd name="connsiteY103" fmla="*/ 1571003 h 1592835"/>
              <a:gd name="connsiteX104" fmla="*/ 992039 w 9662615"/>
              <a:gd name="connsiteY104" fmla="*/ 1556662 h 1592835"/>
              <a:gd name="connsiteX105" fmla="*/ 868264 w 9662615"/>
              <a:gd name="connsiteY105" fmla="*/ 1566392 h 1592835"/>
              <a:gd name="connsiteX106" fmla="*/ 792765 w 9662615"/>
              <a:gd name="connsiteY106" fmla="*/ 1563102 h 1592835"/>
              <a:gd name="connsiteX107" fmla="*/ 669055 w 9662615"/>
              <a:gd name="connsiteY107" fmla="*/ 1543638 h 1592835"/>
              <a:gd name="connsiteX108" fmla="*/ 506152 w 9662615"/>
              <a:gd name="connsiteY108" fmla="*/ 1549124 h 1592835"/>
              <a:gd name="connsiteX109" fmla="*/ 472797 w 9662615"/>
              <a:gd name="connsiteY109" fmla="*/ 1568904 h 1592835"/>
              <a:gd name="connsiteX110" fmla="*/ 427864 w 9662615"/>
              <a:gd name="connsiteY110" fmla="*/ 1580848 h 1592835"/>
              <a:gd name="connsiteX111" fmla="*/ 408381 w 9662615"/>
              <a:gd name="connsiteY111" fmla="*/ 1552940 h 1592835"/>
              <a:gd name="connsiteX112" fmla="*/ 267163 w 9662615"/>
              <a:gd name="connsiteY112" fmla="*/ 1531913 h 1592835"/>
              <a:gd name="connsiteX113" fmla="*/ 196644 w 9662615"/>
              <a:gd name="connsiteY113" fmla="*/ 1524565 h 1592835"/>
              <a:gd name="connsiteX114" fmla="*/ 86819 w 9662615"/>
              <a:gd name="connsiteY114" fmla="*/ 1519517 h 1592835"/>
              <a:gd name="connsiteX115" fmla="*/ 53369 w 9662615"/>
              <a:gd name="connsiteY115" fmla="*/ 1516853 h 1592835"/>
              <a:gd name="connsiteX116" fmla="*/ 2359 w 9662615"/>
              <a:gd name="connsiteY116" fmla="*/ 1515247 h 1592835"/>
              <a:gd name="connsiteX117" fmla="*/ 0 w 9662615"/>
              <a:gd name="connsiteY117" fmla="*/ 1514932 h 1592835"/>
              <a:gd name="connsiteX118" fmla="*/ 0 w 9662615"/>
              <a:gd name="connsiteY118" fmla="*/ 0 h 1592835"/>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35334 w 9662615"/>
              <a:gd name="connsiteY60" fmla="*/ 1581778 h 1592835"/>
              <a:gd name="connsiteX61" fmla="*/ 4697562 w 9662615"/>
              <a:gd name="connsiteY61" fmla="*/ 1551206 h 1592835"/>
              <a:gd name="connsiteX62" fmla="*/ 4662664 w 9662615"/>
              <a:gd name="connsiteY62" fmla="*/ 1573162 h 1592835"/>
              <a:gd name="connsiteX63" fmla="*/ 4603028 w 9662615"/>
              <a:gd name="connsiteY63" fmla="*/ 1568821 h 1592835"/>
              <a:gd name="connsiteX64" fmla="*/ 4541612 w 9662615"/>
              <a:gd name="connsiteY64" fmla="*/ 1545262 h 1592835"/>
              <a:gd name="connsiteX65" fmla="*/ 4422155 w 9662615"/>
              <a:gd name="connsiteY65" fmla="*/ 1542059 h 1592835"/>
              <a:gd name="connsiteX66" fmla="*/ 4221826 w 9662615"/>
              <a:gd name="connsiteY66" fmla="*/ 1508923 h 1592835"/>
              <a:gd name="connsiteX67" fmla="*/ 4096601 w 9662615"/>
              <a:gd name="connsiteY67" fmla="*/ 1521563 h 1592835"/>
              <a:gd name="connsiteX68" fmla="*/ 3970635 w 9662615"/>
              <a:gd name="connsiteY68" fmla="*/ 1544815 h 1592835"/>
              <a:gd name="connsiteX69" fmla="*/ 3833906 w 9662615"/>
              <a:gd name="connsiteY69" fmla="*/ 1516637 h 1592835"/>
              <a:gd name="connsiteX70" fmla="*/ 3696258 w 9662615"/>
              <a:gd name="connsiteY70" fmla="*/ 1537563 h 1592835"/>
              <a:gd name="connsiteX71" fmla="*/ 3594070 w 9662615"/>
              <a:gd name="connsiteY71" fmla="*/ 1509422 h 1592835"/>
              <a:gd name="connsiteX72" fmla="*/ 3565233 w 9662615"/>
              <a:gd name="connsiteY72" fmla="*/ 1515122 h 1592835"/>
              <a:gd name="connsiteX73" fmla="*/ 3560267 w 9662615"/>
              <a:gd name="connsiteY73" fmla="*/ 1516288 h 1592835"/>
              <a:gd name="connsiteX74" fmla="*/ 3540258 w 9662615"/>
              <a:gd name="connsiteY74" fmla="*/ 1516976 h 1592835"/>
              <a:gd name="connsiteX75" fmla="*/ 3534780 w 9662615"/>
              <a:gd name="connsiteY75" fmla="*/ 1522141 h 1592835"/>
              <a:gd name="connsiteX76" fmla="*/ 3504783 w 9662615"/>
              <a:gd name="connsiteY76" fmla="*/ 1526739 h 1592835"/>
              <a:gd name="connsiteX77" fmla="*/ 3430805 w 9662615"/>
              <a:gd name="connsiteY77" fmla="*/ 1542521 h 1592835"/>
              <a:gd name="connsiteX78" fmla="*/ 3292707 w 9662615"/>
              <a:gd name="connsiteY78" fmla="*/ 1520490 h 1592835"/>
              <a:gd name="connsiteX79" fmla="*/ 3187872 w 9662615"/>
              <a:gd name="connsiteY79" fmla="*/ 1519991 h 1592835"/>
              <a:gd name="connsiteX80" fmla="*/ 3148026 w 9662615"/>
              <a:gd name="connsiteY80" fmla="*/ 1524777 h 1592835"/>
              <a:gd name="connsiteX81" fmla="*/ 3092394 w 9662615"/>
              <a:gd name="connsiteY81" fmla="*/ 1528115 h 1592835"/>
              <a:gd name="connsiteX82" fmla="*/ 2994200 w 9662615"/>
              <a:gd name="connsiteY82" fmla="*/ 1537857 h 1592835"/>
              <a:gd name="connsiteX83" fmla="*/ 2862301 w 9662615"/>
              <a:gd name="connsiteY83" fmla="*/ 1544250 h 1592835"/>
              <a:gd name="connsiteX84" fmla="*/ 2766335 w 9662615"/>
              <a:gd name="connsiteY84" fmla="*/ 1527662 h 1592835"/>
              <a:gd name="connsiteX85" fmla="*/ 2757836 w 9662615"/>
              <a:gd name="connsiteY85" fmla="*/ 1531371 h 1592835"/>
              <a:gd name="connsiteX86" fmla="*/ 2691555 w 9662615"/>
              <a:gd name="connsiteY86" fmla="*/ 1530283 h 1592835"/>
              <a:gd name="connsiteX87" fmla="*/ 2491676 w 9662615"/>
              <a:gd name="connsiteY87" fmla="*/ 1500859 h 1592835"/>
              <a:gd name="connsiteX88" fmla="*/ 2378036 w 9662615"/>
              <a:gd name="connsiteY88" fmla="*/ 1520645 h 1592835"/>
              <a:gd name="connsiteX89" fmla="*/ 2284269 w 9662615"/>
              <a:gd name="connsiteY89" fmla="*/ 1503068 h 1592835"/>
              <a:gd name="connsiteX90" fmla="*/ 2207104 w 9662615"/>
              <a:gd name="connsiteY90" fmla="*/ 1508888 h 1592835"/>
              <a:gd name="connsiteX91" fmla="*/ 2149226 w 9662615"/>
              <a:gd name="connsiteY91" fmla="*/ 1523409 h 1592835"/>
              <a:gd name="connsiteX92" fmla="*/ 2084783 w 9662615"/>
              <a:gd name="connsiteY92" fmla="*/ 1524245 h 1592835"/>
              <a:gd name="connsiteX93" fmla="*/ 2070075 w 9662615"/>
              <a:gd name="connsiteY93" fmla="*/ 1511285 h 1592835"/>
              <a:gd name="connsiteX94" fmla="*/ 2001057 w 9662615"/>
              <a:gd name="connsiteY94" fmla="*/ 1516449 h 1592835"/>
              <a:gd name="connsiteX95" fmla="*/ 1896330 w 9662615"/>
              <a:gd name="connsiteY95" fmla="*/ 1525725 h 1592835"/>
              <a:gd name="connsiteX96" fmla="*/ 1835994 w 9662615"/>
              <a:gd name="connsiteY96" fmla="*/ 1527678 h 1592835"/>
              <a:gd name="connsiteX97" fmla="*/ 1671119 w 9662615"/>
              <a:gd name="connsiteY97" fmla="*/ 1536701 h 1592835"/>
              <a:gd name="connsiteX98" fmla="*/ 1601337 w 9662615"/>
              <a:gd name="connsiteY98" fmla="*/ 1548552 h 1592835"/>
              <a:gd name="connsiteX99" fmla="*/ 1407755 w 9662615"/>
              <a:gd name="connsiteY99" fmla="*/ 1571444 h 1592835"/>
              <a:gd name="connsiteX100" fmla="*/ 1271994 w 9662615"/>
              <a:gd name="connsiteY100" fmla="*/ 1579471 h 1592835"/>
              <a:gd name="connsiteX101" fmla="*/ 1249226 w 9662615"/>
              <a:gd name="connsiteY101" fmla="*/ 1583140 h 1592835"/>
              <a:gd name="connsiteX102" fmla="*/ 1217719 w 9662615"/>
              <a:gd name="connsiteY102" fmla="*/ 1580863 h 1592835"/>
              <a:gd name="connsiteX103" fmla="*/ 1091432 w 9662615"/>
              <a:gd name="connsiteY103" fmla="*/ 1571003 h 1592835"/>
              <a:gd name="connsiteX104" fmla="*/ 992039 w 9662615"/>
              <a:gd name="connsiteY104" fmla="*/ 1556662 h 1592835"/>
              <a:gd name="connsiteX105" fmla="*/ 868264 w 9662615"/>
              <a:gd name="connsiteY105" fmla="*/ 1566392 h 1592835"/>
              <a:gd name="connsiteX106" fmla="*/ 792765 w 9662615"/>
              <a:gd name="connsiteY106" fmla="*/ 1563102 h 1592835"/>
              <a:gd name="connsiteX107" fmla="*/ 669055 w 9662615"/>
              <a:gd name="connsiteY107" fmla="*/ 1543638 h 1592835"/>
              <a:gd name="connsiteX108" fmla="*/ 506152 w 9662615"/>
              <a:gd name="connsiteY108" fmla="*/ 1549124 h 1592835"/>
              <a:gd name="connsiteX109" fmla="*/ 472797 w 9662615"/>
              <a:gd name="connsiteY109" fmla="*/ 1568904 h 1592835"/>
              <a:gd name="connsiteX110" fmla="*/ 427864 w 9662615"/>
              <a:gd name="connsiteY110" fmla="*/ 1580848 h 1592835"/>
              <a:gd name="connsiteX111" fmla="*/ 408381 w 9662615"/>
              <a:gd name="connsiteY111" fmla="*/ 1552940 h 1592835"/>
              <a:gd name="connsiteX112" fmla="*/ 267163 w 9662615"/>
              <a:gd name="connsiteY112" fmla="*/ 1531913 h 1592835"/>
              <a:gd name="connsiteX113" fmla="*/ 196644 w 9662615"/>
              <a:gd name="connsiteY113" fmla="*/ 1524565 h 1592835"/>
              <a:gd name="connsiteX114" fmla="*/ 86819 w 9662615"/>
              <a:gd name="connsiteY114" fmla="*/ 1519517 h 1592835"/>
              <a:gd name="connsiteX115" fmla="*/ 53369 w 9662615"/>
              <a:gd name="connsiteY115" fmla="*/ 1516853 h 1592835"/>
              <a:gd name="connsiteX116" fmla="*/ 2359 w 9662615"/>
              <a:gd name="connsiteY116" fmla="*/ 1515247 h 1592835"/>
              <a:gd name="connsiteX117" fmla="*/ 0 w 9662615"/>
              <a:gd name="connsiteY117" fmla="*/ 1514932 h 1592835"/>
              <a:gd name="connsiteX118" fmla="*/ 0 w 9662615"/>
              <a:gd name="connsiteY118" fmla="*/ 0 h 1592835"/>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63775 w 9662615"/>
              <a:gd name="connsiteY55" fmla="*/ 1562633 h 1692226"/>
              <a:gd name="connsiteX56" fmla="*/ 4847242 w 9662615"/>
              <a:gd name="connsiteY56" fmla="*/ 1565435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63775 w 9662615"/>
              <a:gd name="connsiteY55" fmla="*/ 1562633 h 1692226"/>
              <a:gd name="connsiteX56" fmla="*/ 4847242 w 9662615"/>
              <a:gd name="connsiteY56" fmla="*/ 1664826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71726 w 9662615"/>
              <a:gd name="connsiteY55" fmla="*/ 1570584 h 1692226"/>
              <a:gd name="connsiteX56" fmla="*/ 4847242 w 9662615"/>
              <a:gd name="connsiteY56" fmla="*/ 1664826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71726 w 9662615"/>
              <a:gd name="connsiteY55" fmla="*/ 1570584 h 1692226"/>
              <a:gd name="connsiteX56" fmla="*/ 4847242 w 9662615"/>
              <a:gd name="connsiteY56" fmla="*/ 1621094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21094"/>
              <a:gd name="connsiteX1" fmla="*/ 9662615 w 9662615"/>
              <a:gd name="connsiteY1" fmla="*/ 0 h 1621094"/>
              <a:gd name="connsiteX2" fmla="*/ 9662615 w 9662615"/>
              <a:gd name="connsiteY2" fmla="*/ 1280346 h 1621094"/>
              <a:gd name="connsiteX3" fmla="*/ 9658420 w 9662615"/>
              <a:gd name="connsiteY3" fmla="*/ 1280106 h 1621094"/>
              <a:gd name="connsiteX4" fmla="*/ 9469546 w 9662615"/>
              <a:gd name="connsiteY4" fmla="*/ 1289837 h 1621094"/>
              <a:gd name="connsiteX5" fmla="*/ 9385895 w 9662615"/>
              <a:gd name="connsiteY5" fmla="*/ 1269203 h 1621094"/>
              <a:gd name="connsiteX6" fmla="*/ 9144767 w 9662615"/>
              <a:gd name="connsiteY6" fmla="*/ 1264120 h 1621094"/>
              <a:gd name="connsiteX7" fmla="*/ 8837252 w 9662615"/>
              <a:gd name="connsiteY7" fmla="*/ 1350515 h 1621094"/>
              <a:gd name="connsiteX8" fmla="*/ 8705466 w 9662615"/>
              <a:gd name="connsiteY8" fmla="*/ 1342419 h 1621094"/>
              <a:gd name="connsiteX9" fmla="*/ 8652221 w 9662615"/>
              <a:gd name="connsiteY9" fmla="*/ 1326906 h 1621094"/>
              <a:gd name="connsiteX10" fmla="*/ 8632312 w 9662615"/>
              <a:gd name="connsiteY10" fmla="*/ 1326025 h 1621094"/>
              <a:gd name="connsiteX11" fmla="*/ 8591582 w 9662615"/>
              <a:gd name="connsiteY11" fmla="*/ 1341666 h 1621094"/>
              <a:gd name="connsiteX12" fmla="*/ 8537336 w 9662615"/>
              <a:gd name="connsiteY12" fmla="*/ 1341684 h 1621094"/>
              <a:gd name="connsiteX13" fmla="*/ 8472508 w 9662615"/>
              <a:gd name="connsiteY13" fmla="*/ 1363109 h 1621094"/>
              <a:gd name="connsiteX14" fmla="*/ 8258477 w 9662615"/>
              <a:gd name="connsiteY14" fmla="*/ 1370666 h 1621094"/>
              <a:gd name="connsiteX15" fmla="*/ 8197961 w 9662615"/>
              <a:gd name="connsiteY15" fmla="*/ 1392804 h 1621094"/>
              <a:gd name="connsiteX16" fmla="*/ 8171196 w 9662615"/>
              <a:gd name="connsiteY16" fmla="*/ 1397216 h 1621094"/>
              <a:gd name="connsiteX17" fmla="*/ 8127667 w 9662615"/>
              <a:gd name="connsiteY17" fmla="*/ 1418254 h 1621094"/>
              <a:gd name="connsiteX18" fmla="*/ 7974579 w 9662615"/>
              <a:gd name="connsiteY18" fmla="*/ 1383439 h 1621094"/>
              <a:gd name="connsiteX19" fmla="*/ 7768351 w 9662615"/>
              <a:gd name="connsiteY19" fmla="*/ 1395051 h 1621094"/>
              <a:gd name="connsiteX20" fmla="*/ 7635985 w 9662615"/>
              <a:gd name="connsiteY20" fmla="*/ 1386363 h 1621094"/>
              <a:gd name="connsiteX21" fmla="*/ 7466069 w 9662615"/>
              <a:gd name="connsiteY21" fmla="*/ 1377654 h 1621094"/>
              <a:gd name="connsiteX22" fmla="*/ 7355642 w 9662615"/>
              <a:gd name="connsiteY22" fmla="*/ 1407761 h 1621094"/>
              <a:gd name="connsiteX23" fmla="*/ 7151610 w 9662615"/>
              <a:gd name="connsiteY23" fmla="*/ 1397856 h 1621094"/>
              <a:gd name="connsiteX24" fmla="*/ 7082147 w 9662615"/>
              <a:gd name="connsiteY24" fmla="*/ 1406113 h 1621094"/>
              <a:gd name="connsiteX25" fmla="*/ 7014958 w 9662615"/>
              <a:gd name="connsiteY25" fmla="*/ 1396883 h 1621094"/>
              <a:gd name="connsiteX26" fmla="*/ 6907567 w 9662615"/>
              <a:gd name="connsiteY26" fmla="*/ 1419149 h 1621094"/>
              <a:gd name="connsiteX27" fmla="*/ 6748428 w 9662615"/>
              <a:gd name="connsiteY27" fmla="*/ 1420308 h 1621094"/>
              <a:gd name="connsiteX28" fmla="*/ 6654257 w 9662615"/>
              <a:gd name="connsiteY28" fmla="*/ 1424143 h 1621094"/>
              <a:gd name="connsiteX29" fmla="*/ 6620123 w 9662615"/>
              <a:gd name="connsiteY29" fmla="*/ 1430535 h 1621094"/>
              <a:gd name="connsiteX30" fmla="*/ 6571355 w 9662615"/>
              <a:gd name="connsiteY30" fmla="*/ 1436144 h 1621094"/>
              <a:gd name="connsiteX31" fmla="*/ 6486557 w 9662615"/>
              <a:gd name="connsiteY31" fmla="*/ 1449861 h 1621094"/>
              <a:gd name="connsiteX32" fmla="*/ 6370419 w 9662615"/>
              <a:gd name="connsiteY32" fmla="*/ 1461649 h 1621094"/>
              <a:gd name="connsiteX33" fmla="*/ 6278839 w 9662615"/>
              <a:gd name="connsiteY33" fmla="*/ 1449160 h 1621094"/>
              <a:gd name="connsiteX34" fmla="*/ 6272455 w 9662615"/>
              <a:gd name="connsiteY34" fmla="*/ 1453191 h 1621094"/>
              <a:gd name="connsiteX35" fmla="*/ 6212659 w 9662615"/>
              <a:gd name="connsiteY35" fmla="*/ 1454850 h 1621094"/>
              <a:gd name="connsiteX36" fmla="*/ 6069317 w 9662615"/>
              <a:gd name="connsiteY36" fmla="*/ 1445838 h 1621094"/>
              <a:gd name="connsiteX37" fmla="*/ 5878477 w 9662615"/>
              <a:gd name="connsiteY37" fmla="*/ 1439180 h 1621094"/>
              <a:gd name="connsiteX38" fmla="*/ 5838387 w 9662615"/>
              <a:gd name="connsiteY38" fmla="*/ 1444679 h 1621094"/>
              <a:gd name="connsiteX39" fmla="*/ 5771136 w 9662615"/>
              <a:gd name="connsiteY39" fmla="*/ 1453639 h 1621094"/>
              <a:gd name="connsiteX40" fmla="*/ 5724081 w 9662615"/>
              <a:gd name="connsiteY40" fmla="*/ 1470431 h 1621094"/>
              <a:gd name="connsiteX41" fmla="*/ 5666577 w 9662615"/>
              <a:gd name="connsiteY41" fmla="*/ 1473921 h 1621094"/>
              <a:gd name="connsiteX42" fmla="*/ 5649068 w 9662615"/>
              <a:gd name="connsiteY42" fmla="*/ 1461676 h 1621094"/>
              <a:gd name="connsiteX43" fmla="*/ 5588902 w 9662615"/>
              <a:gd name="connsiteY43" fmla="*/ 1469647 h 1621094"/>
              <a:gd name="connsiteX44" fmla="*/ 5498090 w 9662615"/>
              <a:gd name="connsiteY44" fmla="*/ 1483173 h 1621094"/>
              <a:gd name="connsiteX45" fmla="*/ 5444641 w 9662615"/>
              <a:gd name="connsiteY45" fmla="*/ 1487602 h 1621094"/>
              <a:gd name="connsiteX46" fmla="*/ 5299812 w 9662615"/>
              <a:gd name="connsiteY46" fmla="*/ 1503362 h 1621094"/>
              <a:gd name="connsiteX47" fmla="*/ 5213947 w 9662615"/>
              <a:gd name="connsiteY47" fmla="*/ 1516637 h 1621094"/>
              <a:gd name="connsiteX48" fmla="*/ 5090342 w 9662615"/>
              <a:gd name="connsiteY48" fmla="*/ 1546680 h 1621094"/>
              <a:gd name="connsiteX49" fmla="*/ 5129812 w 9662615"/>
              <a:gd name="connsiteY49" fmla="*/ 1521277 h 1621094"/>
              <a:gd name="connsiteX50" fmla="*/ 5059484 w 9662615"/>
              <a:gd name="connsiteY50" fmla="*/ 1546802 h 1621094"/>
              <a:gd name="connsiteX51" fmla="*/ 5038524 w 9662615"/>
              <a:gd name="connsiteY51" fmla="*/ 1545675 h 1621094"/>
              <a:gd name="connsiteX52" fmla="*/ 5026564 w 9662615"/>
              <a:gd name="connsiteY52" fmla="*/ 1545376 h 1621094"/>
              <a:gd name="connsiteX53" fmla="*/ 4969433 w 9662615"/>
              <a:gd name="connsiteY53" fmla="*/ 1550865 h 1621094"/>
              <a:gd name="connsiteX54" fmla="*/ 4921303 w 9662615"/>
              <a:gd name="connsiteY54" fmla="*/ 1575379 h 1621094"/>
              <a:gd name="connsiteX55" fmla="*/ 4871726 w 9662615"/>
              <a:gd name="connsiteY55" fmla="*/ 1570584 h 1621094"/>
              <a:gd name="connsiteX56" fmla="*/ 4847242 w 9662615"/>
              <a:gd name="connsiteY56" fmla="*/ 1621094 h 1621094"/>
              <a:gd name="connsiteX57" fmla="*/ 4821058 w 9662615"/>
              <a:gd name="connsiteY57" fmla="*/ 1553078 h 1621094"/>
              <a:gd name="connsiteX58" fmla="*/ 4791466 w 9662615"/>
              <a:gd name="connsiteY58" fmla="*/ 1561324 h 1621094"/>
              <a:gd name="connsiteX59" fmla="*/ 4784247 w 9662615"/>
              <a:gd name="connsiteY59" fmla="*/ 1562342 h 1621094"/>
              <a:gd name="connsiteX60" fmla="*/ 4735334 w 9662615"/>
              <a:gd name="connsiteY60" fmla="*/ 1581778 h 1621094"/>
              <a:gd name="connsiteX61" fmla="*/ 4697562 w 9662615"/>
              <a:gd name="connsiteY61" fmla="*/ 1551206 h 1621094"/>
              <a:gd name="connsiteX62" fmla="*/ 4662664 w 9662615"/>
              <a:gd name="connsiteY62" fmla="*/ 1573162 h 1621094"/>
              <a:gd name="connsiteX63" fmla="*/ 4603028 w 9662615"/>
              <a:gd name="connsiteY63" fmla="*/ 1568821 h 1621094"/>
              <a:gd name="connsiteX64" fmla="*/ 4541612 w 9662615"/>
              <a:gd name="connsiteY64" fmla="*/ 1545262 h 1621094"/>
              <a:gd name="connsiteX65" fmla="*/ 4422155 w 9662615"/>
              <a:gd name="connsiteY65" fmla="*/ 1542059 h 1621094"/>
              <a:gd name="connsiteX66" fmla="*/ 4221826 w 9662615"/>
              <a:gd name="connsiteY66" fmla="*/ 1508923 h 1621094"/>
              <a:gd name="connsiteX67" fmla="*/ 4096601 w 9662615"/>
              <a:gd name="connsiteY67" fmla="*/ 1521563 h 1621094"/>
              <a:gd name="connsiteX68" fmla="*/ 3970635 w 9662615"/>
              <a:gd name="connsiteY68" fmla="*/ 1544815 h 1621094"/>
              <a:gd name="connsiteX69" fmla="*/ 3833906 w 9662615"/>
              <a:gd name="connsiteY69" fmla="*/ 1516637 h 1621094"/>
              <a:gd name="connsiteX70" fmla="*/ 3696258 w 9662615"/>
              <a:gd name="connsiteY70" fmla="*/ 1537563 h 1621094"/>
              <a:gd name="connsiteX71" fmla="*/ 3594070 w 9662615"/>
              <a:gd name="connsiteY71" fmla="*/ 1509422 h 1621094"/>
              <a:gd name="connsiteX72" fmla="*/ 3565233 w 9662615"/>
              <a:gd name="connsiteY72" fmla="*/ 1515122 h 1621094"/>
              <a:gd name="connsiteX73" fmla="*/ 3560267 w 9662615"/>
              <a:gd name="connsiteY73" fmla="*/ 1516288 h 1621094"/>
              <a:gd name="connsiteX74" fmla="*/ 3540258 w 9662615"/>
              <a:gd name="connsiteY74" fmla="*/ 1516976 h 1621094"/>
              <a:gd name="connsiteX75" fmla="*/ 3534780 w 9662615"/>
              <a:gd name="connsiteY75" fmla="*/ 1522141 h 1621094"/>
              <a:gd name="connsiteX76" fmla="*/ 3504783 w 9662615"/>
              <a:gd name="connsiteY76" fmla="*/ 1526739 h 1621094"/>
              <a:gd name="connsiteX77" fmla="*/ 3430805 w 9662615"/>
              <a:gd name="connsiteY77" fmla="*/ 1542521 h 1621094"/>
              <a:gd name="connsiteX78" fmla="*/ 3292707 w 9662615"/>
              <a:gd name="connsiteY78" fmla="*/ 1520490 h 1621094"/>
              <a:gd name="connsiteX79" fmla="*/ 3187872 w 9662615"/>
              <a:gd name="connsiteY79" fmla="*/ 1519991 h 1621094"/>
              <a:gd name="connsiteX80" fmla="*/ 3148026 w 9662615"/>
              <a:gd name="connsiteY80" fmla="*/ 1524777 h 1621094"/>
              <a:gd name="connsiteX81" fmla="*/ 3092394 w 9662615"/>
              <a:gd name="connsiteY81" fmla="*/ 1528115 h 1621094"/>
              <a:gd name="connsiteX82" fmla="*/ 2994200 w 9662615"/>
              <a:gd name="connsiteY82" fmla="*/ 1537857 h 1621094"/>
              <a:gd name="connsiteX83" fmla="*/ 2862301 w 9662615"/>
              <a:gd name="connsiteY83" fmla="*/ 1544250 h 1621094"/>
              <a:gd name="connsiteX84" fmla="*/ 2766335 w 9662615"/>
              <a:gd name="connsiteY84" fmla="*/ 1527662 h 1621094"/>
              <a:gd name="connsiteX85" fmla="*/ 2757836 w 9662615"/>
              <a:gd name="connsiteY85" fmla="*/ 1531371 h 1621094"/>
              <a:gd name="connsiteX86" fmla="*/ 2691555 w 9662615"/>
              <a:gd name="connsiteY86" fmla="*/ 1530283 h 1621094"/>
              <a:gd name="connsiteX87" fmla="*/ 2491676 w 9662615"/>
              <a:gd name="connsiteY87" fmla="*/ 1500859 h 1621094"/>
              <a:gd name="connsiteX88" fmla="*/ 2378036 w 9662615"/>
              <a:gd name="connsiteY88" fmla="*/ 1520645 h 1621094"/>
              <a:gd name="connsiteX89" fmla="*/ 2284269 w 9662615"/>
              <a:gd name="connsiteY89" fmla="*/ 1503068 h 1621094"/>
              <a:gd name="connsiteX90" fmla="*/ 2207104 w 9662615"/>
              <a:gd name="connsiteY90" fmla="*/ 1508888 h 1621094"/>
              <a:gd name="connsiteX91" fmla="*/ 2149226 w 9662615"/>
              <a:gd name="connsiteY91" fmla="*/ 1523409 h 1621094"/>
              <a:gd name="connsiteX92" fmla="*/ 2084783 w 9662615"/>
              <a:gd name="connsiteY92" fmla="*/ 1524245 h 1621094"/>
              <a:gd name="connsiteX93" fmla="*/ 2070075 w 9662615"/>
              <a:gd name="connsiteY93" fmla="*/ 1511285 h 1621094"/>
              <a:gd name="connsiteX94" fmla="*/ 2001057 w 9662615"/>
              <a:gd name="connsiteY94" fmla="*/ 1516449 h 1621094"/>
              <a:gd name="connsiteX95" fmla="*/ 1896330 w 9662615"/>
              <a:gd name="connsiteY95" fmla="*/ 1525725 h 1621094"/>
              <a:gd name="connsiteX96" fmla="*/ 1835994 w 9662615"/>
              <a:gd name="connsiteY96" fmla="*/ 1527678 h 1621094"/>
              <a:gd name="connsiteX97" fmla="*/ 1671119 w 9662615"/>
              <a:gd name="connsiteY97" fmla="*/ 1536701 h 1621094"/>
              <a:gd name="connsiteX98" fmla="*/ 1601337 w 9662615"/>
              <a:gd name="connsiteY98" fmla="*/ 1548552 h 1621094"/>
              <a:gd name="connsiteX99" fmla="*/ 1407755 w 9662615"/>
              <a:gd name="connsiteY99" fmla="*/ 1571444 h 1621094"/>
              <a:gd name="connsiteX100" fmla="*/ 1271994 w 9662615"/>
              <a:gd name="connsiteY100" fmla="*/ 1579471 h 1621094"/>
              <a:gd name="connsiteX101" fmla="*/ 1249226 w 9662615"/>
              <a:gd name="connsiteY101" fmla="*/ 1583140 h 1621094"/>
              <a:gd name="connsiteX102" fmla="*/ 1217719 w 9662615"/>
              <a:gd name="connsiteY102" fmla="*/ 1580863 h 1621094"/>
              <a:gd name="connsiteX103" fmla="*/ 1091432 w 9662615"/>
              <a:gd name="connsiteY103" fmla="*/ 1571003 h 1621094"/>
              <a:gd name="connsiteX104" fmla="*/ 992039 w 9662615"/>
              <a:gd name="connsiteY104" fmla="*/ 1556662 h 1621094"/>
              <a:gd name="connsiteX105" fmla="*/ 868264 w 9662615"/>
              <a:gd name="connsiteY105" fmla="*/ 1566392 h 1621094"/>
              <a:gd name="connsiteX106" fmla="*/ 792765 w 9662615"/>
              <a:gd name="connsiteY106" fmla="*/ 1563102 h 1621094"/>
              <a:gd name="connsiteX107" fmla="*/ 669055 w 9662615"/>
              <a:gd name="connsiteY107" fmla="*/ 1543638 h 1621094"/>
              <a:gd name="connsiteX108" fmla="*/ 506152 w 9662615"/>
              <a:gd name="connsiteY108" fmla="*/ 1549124 h 1621094"/>
              <a:gd name="connsiteX109" fmla="*/ 472797 w 9662615"/>
              <a:gd name="connsiteY109" fmla="*/ 1568904 h 1621094"/>
              <a:gd name="connsiteX110" fmla="*/ 427864 w 9662615"/>
              <a:gd name="connsiteY110" fmla="*/ 1580848 h 1621094"/>
              <a:gd name="connsiteX111" fmla="*/ 408381 w 9662615"/>
              <a:gd name="connsiteY111" fmla="*/ 1552940 h 1621094"/>
              <a:gd name="connsiteX112" fmla="*/ 267163 w 9662615"/>
              <a:gd name="connsiteY112" fmla="*/ 1531913 h 1621094"/>
              <a:gd name="connsiteX113" fmla="*/ 196644 w 9662615"/>
              <a:gd name="connsiteY113" fmla="*/ 1524565 h 1621094"/>
              <a:gd name="connsiteX114" fmla="*/ 86819 w 9662615"/>
              <a:gd name="connsiteY114" fmla="*/ 1519517 h 1621094"/>
              <a:gd name="connsiteX115" fmla="*/ 53369 w 9662615"/>
              <a:gd name="connsiteY115" fmla="*/ 1516853 h 1621094"/>
              <a:gd name="connsiteX116" fmla="*/ 2359 w 9662615"/>
              <a:gd name="connsiteY116" fmla="*/ 1515247 h 1621094"/>
              <a:gd name="connsiteX117" fmla="*/ 0 w 9662615"/>
              <a:gd name="connsiteY117" fmla="*/ 1514932 h 1621094"/>
              <a:gd name="connsiteX118" fmla="*/ 0 w 9662615"/>
              <a:gd name="connsiteY118" fmla="*/ 0 h 1621094"/>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1303 w 9662615"/>
              <a:gd name="connsiteY54" fmla="*/ 1575379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5334 w 9662615"/>
              <a:gd name="connsiteY60" fmla="*/ 158177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422155 w 9662615"/>
              <a:gd name="connsiteY65" fmla="*/ 1542059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5334 w 9662615"/>
              <a:gd name="connsiteY60" fmla="*/ 158177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422155 w 9662615"/>
              <a:gd name="connsiteY65" fmla="*/ 1542059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97680"/>
              <a:gd name="connsiteX1" fmla="*/ 9662615 w 9662615"/>
              <a:gd name="connsiteY1" fmla="*/ 0 h 1597680"/>
              <a:gd name="connsiteX2" fmla="*/ 9662615 w 9662615"/>
              <a:gd name="connsiteY2" fmla="*/ 1280346 h 1597680"/>
              <a:gd name="connsiteX3" fmla="*/ 9658420 w 9662615"/>
              <a:gd name="connsiteY3" fmla="*/ 1280106 h 1597680"/>
              <a:gd name="connsiteX4" fmla="*/ 9469546 w 9662615"/>
              <a:gd name="connsiteY4" fmla="*/ 1289837 h 1597680"/>
              <a:gd name="connsiteX5" fmla="*/ 9385895 w 9662615"/>
              <a:gd name="connsiteY5" fmla="*/ 1269203 h 1597680"/>
              <a:gd name="connsiteX6" fmla="*/ 9144767 w 9662615"/>
              <a:gd name="connsiteY6" fmla="*/ 1264120 h 1597680"/>
              <a:gd name="connsiteX7" fmla="*/ 8837252 w 9662615"/>
              <a:gd name="connsiteY7" fmla="*/ 1350515 h 1597680"/>
              <a:gd name="connsiteX8" fmla="*/ 8705466 w 9662615"/>
              <a:gd name="connsiteY8" fmla="*/ 1342419 h 1597680"/>
              <a:gd name="connsiteX9" fmla="*/ 8652221 w 9662615"/>
              <a:gd name="connsiteY9" fmla="*/ 1326906 h 1597680"/>
              <a:gd name="connsiteX10" fmla="*/ 8632312 w 9662615"/>
              <a:gd name="connsiteY10" fmla="*/ 1326025 h 1597680"/>
              <a:gd name="connsiteX11" fmla="*/ 8591582 w 9662615"/>
              <a:gd name="connsiteY11" fmla="*/ 1341666 h 1597680"/>
              <a:gd name="connsiteX12" fmla="*/ 8537336 w 9662615"/>
              <a:gd name="connsiteY12" fmla="*/ 1341684 h 1597680"/>
              <a:gd name="connsiteX13" fmla="*/ 8472508 w 9662615"/>
              <a:gd name="connsiteY13" fmla="*/ 1363109 h 1597680"/>
              <a:gd name="connsiteX14" fmla="*/ 8258477 w 9662615"/>
              <a:gd name="connsiteY14" fmla="*/ 1370666 h 1597680"/>
              <a:gd name="connsiteX15" fmla="*/ 8197961 w 9662615"/>
              <a:gd name="connsiteY15" fmla="*/ 1392804 h 1597680"/>
              <a:gd name="connsiteX16" fmla="*/ 8171196 w 9662615"/>
              <a:gd name="connsiteY16" fmla="*/ 1397216 h 1597680"/>
              <a:gd name="connsiteX17" fmla="*/ 8127667 w 9662615"/>
              <a:gd name="connsiteY17" fmla="*/ 1418254 h 1597680"/>
              <a:gd name="connsiteX18" fmla="*/ 7974579 w 9662615"/>
              <a:gd name="connsiteY18" fmla="*/ 1383439 h 1597680"/>
              <a:gd name="connsiteX19" fmla="*/ 7768351 w 9662615"/>
              <a:gd name="connsiteY19" fmla="*/ 1395051 h 1597680"/>
              <a:gd name="connsiteX20" fmla="*/ 7635985 w 9662615"/>
              <a:gd name="connsiteY20" fmla="*/ 1386363 h 1597680"/>
              <a:gd name="connsiteX21" fmla="*/ 7466069 w 9662615"/>
              <a:gd name="connsiteY21" fmla="*/ 1377654 h 1597680"/>
              <a:gd name="connsiteX22" fmla="*/ 7355642 w 9662615"/>
              <a:gd name="connsiteY22" fmla="*/ 1407761 h 1597680"/>
              <a:gd name="connsiteX23" fmla="*/ 7151610 w 9662615"/>
              <a:gd name="connsiteY23" fmla="*/ 1397856 h 1597680"/>
              <a:gd name="connsiteX24" fmla="*/ 7082147 w 9662615"/>
              <a:gd name="connsiteY24" fmla="*/ 1406113 h 1597680"/>
              <a:gd name="connsiteX25" fmla="*/ 7014958 w 9662615"/>
              <a:gd name="connsiteY25" fmla="*/ 1396883 h 1597680"/>
              <a:gd name="connsiteX26" fmla="*/ 6907567 w 9662615"/>
              <a:gd name="connsiteY26" fmla="*/ 1419149 h 1597680"/>
              <a:gd name="connsiteX27" fmla="*/ 6748428 w 9662615"/>
              <a:gd name="connsiteY27" fmla="*/ 1420308 h 1597680"/>
              <a:gd name="connsiteX28" fmla="*/ 6654257 w 9662615"/>
              <a:gd name="connsiteY28" fmla="*/ 1424143 h 1597680"/>
              <a:gd name="connsiteX29" fmla="*/ 6620123 w 9662615"/>
              <a:gd name="connsiteY29" fmla="*/ 1430535 h 1597680"/>
              <a:gd name="connsiteX30" fmla="*/ 6571355 w 9662615"/>
              <a:gd name="connsiteY30" fmla="*/ 1436144 h 1597680"/>
              <a:gd name="connsiteX31" fmla="*/ 6486557 w 9662615"/>
              <a:gd name="connsiteY31" fmla="*/ 1449861 h 1597680"/>
              <a:gd name="connsiteX32" fmla="*/ 6370419 w 9662615"/>
              <a:gd name="connsiteY32" fmla="*/ 1461649 h 1597680"/>
              <a:gd name="connsiteX33" fmla="*/ 6278839 w 9662615"/>
              <a:gd name="connsiteY33" fmla="*/ 1449160 h 1597680"/>
              <a:gd name="connsiteX34" fmla="*/ 6272455 w 9662615"/>
              <a:gd name="connsiteY34" fmla="*/ 1453191 h 1597680"/>
              <a:gd name="connsiteX35" fmla="*/ 6212659 w 9662615"/>
              <a:gd name="connsiteY35" fmla="*/ 1454850 h 1597680"/>
              <a:gd name="connsiteX36" fmla="*/ 6069317 w 9662615"/>
              <a:gd name="connsiteY36" fmla="*/ 1445838 h 1597680"/>
              <a:gd name="connsiteX37" fmla="*/ 5878477 w 9662615"/>
              <a:gd name="connsiteY37" fmla="*/ 1439180 h 1597680"/>
              <a:gd name="connsiteX38" fmla="*/ 5838387 w 9662615"/>
              <a:gd name="connsiteY38" fmla="*/ 1444679 h 1597680"/>
              <a:gd name="connsiteX39" fmla="*/ 5771136 w 9662615"/>
              <a:gd name="connsiteY39" fmla="*/ 1453639 h 1597680"/>
              <a:gd name="connsiteX40" fmla="*/ 5724081 w 9662615"/>
              <a:gd name="connsiteY40" fmla="*/ 1470431 h 1597680"/>
              <a:gd name="connsiteX41" fmla="*/ 5666577 w 9662615"/>
              <a:gd name="connsiteY41" fmla="*/ 1473921 h 1597680"/>
              <a:gd name="connsiteX42" fmla="*/ 5649068 w 9662615"/>
              <a:gd name="connsiteY42" fmla="*/ 1461676 h 1597680"/>
              <a:gd name="connsiteX43" fmla="*/ 5588902 w 9662615"/>
              <a:gd name="connsiteY43" fmla="*/ 1469647 h 1597680"/>
              <a:gd name="connsiteX44" fmla="*/ 5498090 w 9662615"/>
              <a:gd name="connsiteY44" fmla="*/ 1483173 h 1597680"/>
              <a:gd name="connsiteX45" fmla="*/ 5444641 w 9662615"/>
              <a:gd name="connsiteY45" fmla="*/ 1487602 h 1597680"/>
              <a:gd name="connsiteX46" fmla="*/ 5299812 w 9662615"/>
              <a:gd name="connsiteY46" fmla="*/ 1503362 h 1597680"/>
              <a:gd name="connsiteX47" fmla="*/ 5213947 w 9662615"/>
              <a:gd name="connsiteY47" fmla="*/ 1516637 h 1597680"/>
              <a:gd name="connsiteX48" fmla="*/ 5090342 w 9662615"/>
              <a:gd name="connsiteY48" fmla="*/ 1546680 h 1597680"/>
              <a:gd name="connsiteX49" fmla="*/ 5129812 w 9662615"/>
              <a:gd name="connsiteY49" fmla="*/ 1521277 h 1597680"/>
              <a:gd name="connsiteX50" fmla="*/ 5059484 w 9662615"/>
              <a:gd name="connsiteY50" fmla="*/ 1546802 h 1597680"/>
              <a:gd name="connsiteX51" fmla="*/ 5038524 w 9662615"/>
              <a:gd name="connsiteY51" fmla="*/ 1545675 h 1597680"/>
              <a:gd name="connsiteX52" fmla="*/ 5026564 w 9662615"/>
              <a:gd name="connsiteY52" fmla="*/ 1545376 h 1597680"/>
              <a:gd name="connsiteX53" fmla="*/ 4969433 w 9662615"/>
              <a:gd name="connsiteY53" fmla="*/ 1550865 h 1597680"/>
              <a:gd name="connsiteX54" fmla="*/ 4929254 w 9662615"/>
              <a:gd name="connsiteY54" fmla="*/ 1563452 h 1597680"/>
              <a:gd name="connsiteX55" fmla="*/ 4871726 w 9662615"/>
              <a:gd name="connsiteY55" fmla="*/ 1570584 h 1597680"/>
              <a:gd name="connsiteX56" fmla="*/ 4843267 w 9662615"/>
              <a:gd name="connsiteY56" fmla="*/ 1561459 h 1597680"/>
              <a:gd name="connsiteX57" fmla="*/ 4821058 w 9662615"/>
              <a:gd name="connsiteY57" fmla="*/ 1553078 h 1597680"/>
              <a:gd name="connsiteX58" fmla="*/ 4791466 w 9662615"/>
              <a:gd name="connsiteY58" fmla="*/ 1561324 h 1597680"/>
              <a:gd name="connsiteX59" fmla="*/ 4784247 w 9662615"/>
              <a:gd name="connsiteY59" fmla="*/ 1562342 h 1597680"/>
              <a:gd name="connsiteX60" fmla="*/ 4743285 w 9662615"/>
              <a:gd name="connsiteY60" fmla="*/ 1597680 h 1597680"/>
              <a:gd name="connsiteX61" fmla="*/ 4697562 w 9662615"/>
              <a:gd name="connsiteY61" fmla="*/ 1551206 h 1597680"/>
              <a:gd name="connsiteX62" fmla="*/ 4662664 w 9662615"/>
              <a:gd name="connsiteY62" fmla="*/ 1573162 h 1597680"/>
              <a:gd name="connsiteX63" fmla="*/ 4603028 w 9662615"/>
              <a:gd name="connsiteY63" fmla="*/ 1568821 h 1597680"/>
              <a:gd name="connsiteX64" fmla="*/ 4541612 w 9662615"/>
              <a:gd name="connsiteY64" fmla="*/ 1545262 h 1597680"/>
              <a:gd name="connsiteX65" fmla="*/ 4422155 w 9662615"/>
              <a:gd name="connsiteY65" fmla="*/ 1542059 h 1597680"/>
              <a:gd name="connsiteX66" fmla="*/ 4221826 w 9662615"/>
              <a:gd name="connsiteY66" fmla="*/ 1508923 h 1597680"/>
              <a:gd name="connsiteX67" fmla="*/ 4096601 w 9662615"/>
              <a:gd name="connsiteY67" fmla="*/ 1521563 h 1597680"/>
              <a:gd name="connsiteX68" fmla="*/ 3970635 w 9662615"/>
              <a:gd name="connsiteY68" fmla="*/ 1544815 h 1597680"/>
              <a:gd name="connsiteX69" fmla="*/ 3833906 w 9662615"/>
              <a:gd name="connsiteY69" fmla="*/ 1516637 h 1597680"/>
              <a:gd name="connsiteX70" fmla="*/ 3696258 w 9662615"/>
              <a:gd name="connsiteY70" fmla="*/ 1537563 h 1597680"/>
              <a:gd name="connsiteX71" fmla="*/ 3594070 w 9662615"/>
              <a:gd name="connsiteY71" fmla="*/ 1509422 h 1597680"/>
              <a:gd name="connsiteX72" fmla="*/ 3565233 w 9662615"/>
              <a:gd name="connsiteY72" fmla="*/ 1515122 h 1597680"/>
              <a:gd name="connsiteX73" fmla="*/ 3560267 w 9662615"/>
              <a:gd name="connsiteY73" fmla="*/ 1516288 h 1597680"/>
              <a:gd name="connsiteX74" fmla="*/ 3540258 w 9662615"/>
              <a:gd name="connsiteY74" fmla="*/ 1516976 h 1597680"/>
              <a:gd name="connsiteX75" fmla="*/ 3534780 w 9662615"/>
              <a:gd name="connsiteY75" fmla="*/ 1522141 h 1597680"/>
              <a:gd name="connsiteX76" fmla="*/ 3504783 w 9662615"/>
              <a:gd name="connsiteY76" fmla="*/ 1526739 h 1597680"/>
              <a:gd name="connsiteX77" fmla="*/ 3430805 w 9662615"/>
              <a:gd name="connsiteY77" fmla="*/ 1542521 h 1597680"/>
              <a:gd name="connsiteX78" fmla="*/ 3292707 w 9662615"/>
              <a:gd name="connsiteY78" fmla="*/ 1520490 h 1597680"/>
              <a:gd name="connsiteX79" fmla="*/ 3187872 w 9662615"/>
              <a:gd name="connsiteY79" fmla="*/ 1519991 h 1597680"/>
              <a:gd name="connsiteX80" fmla="*/ 3148026 w 9662615"/>
              <a:gd name="connsiteY80" fmla="*/ 1524777 h 1597680"/>
              <a:gd name="connsiteX81" fmla="*/ 3092394 w 9662615"/>
              <a:gd name="connsiteY81" fmla="*/ 1528115 h 1597680"/>
              <a:gd name="connsiteX82" fmla="*/ 2994200 w 9662615"/>
              <a:gd name="connsiteY82" fmla="*/ 1537857 h 1597680"/>
              <a:gd name="connsiteX83" fmla="*/ 2862301 w 9662615"/>
              <a:gd name="connsiteY83" fmla="*/ 1544250 h 1597680"/>
              <a:gd name="connsiteX84" fmla="*/ 2766335 w 9662615"/>
              <a:gd name="connsiteY84" fmla="*/ 1527662 h 1597680"/>
              <a:gd name="connsiteX85" fmla="*/ 2757836 w 9662615"/>
              <a:gd name="connsiteY85" fmla="*/ 1531371 h 1597680"/>
              <a:gd name="connsiteX86" fmla="*/ 2691555 w 9662615"/>
              <a:gd name="connsiteY86" fmla="*/ 1530283 h 1597680"/>
              <a:gd name="connsiteX87" fmla="*/ 2491676 w 9662615"/>
              <a:gd name="connsiteY87" fmla="*/ 1500859 h 1597680"/>
              <a:gd name="connsiteX88" fmla="*/ 2378036 w 9662615"/>
              <a:gd name="connsiteY88" fmla="*/ 1520645 h 1597680"/>
              <a:gd name="connsiteX89" fmla="*/ 2284269 w 9662615"/>
              <a:gd name="connsiteY89" fmla="*/ 1503068 h 1597680"/>
              <a:gd name="connsiteX90" fmla="*/ 2207104 w 9662615"/>
              <a:gd name="connsiteY90" fmla="*/ 1508888 h 1597680"/>
              <a:gd name="connsiteX91" fmla="*/ 2149226 w 9662615"/>
              <a:gd name="connsiteY91" fmla="*/ 1523409 h 1597680"/>
              <a:gd name="connsiteX92" fmla="*/ 2084783 w 9662615"/>
              <a:gd name="connsiteY92" fmla="*/ 1524245 h 1597680"/>
              <a:gd name="connsiteX93" fmla="*/ 2070075 w 9662615"/>
              <a:gd name="connsiteY93" fmla="*/ 1511285 h 1597680"/>
              <a:gd name="connsiteX94" fmla="*/ 2001057 w 9662615"/>
              <a:gd name="connsiteY94" fmla="*/ 1516449 h 1597680"/>
              <a:gd name="connsiteX95" fmla="*/ 1896330 w 9662615"/>
              <a:gd name="connsiteY95" fmla="*/ 1525725 h 1597680"/>
              <a:gd name="connsiteX96" fmla="*/ 1835994 w 9662615"/>
              <a:gd name="connsiteY96" fmla="*/ 1527678 h 1597680"/>
              <a:gd name="connsiteX97" fmla="*/ 1671119 w 9662615"/>
              <a:gd name="connsiteY97" fmla="*/ 1536701 h 1597680"/>
              <a:gd name="connsiteX98" fmla="*/ 1601337 w 9662615"/>
              <a:gd name="connsiteY98" fmla="*/ 1548552 h 1597680"/>
              <a:gd name="connsiteX99" fmla="*/ 1407755 w 9662615"/>
              <a:gd name="connsiteY99" fmla="*/ 1571444 h 1597680"/>
              <a:gd name="connsiteX100" fmla="*/ 1271994 w 9662615"/>
              <a:gd name="connsiteY100" fmla="*/ 1579471 h 1597680"/>
              <a:gd name="connsiteX101" fmla="*/ 1249226 w 9662615"/>
              <a:gd name="connsiteY101" fmla="*/ 1583140 h 1597680"/>
              <a:gd name="connsiteX102" fmla="*/ 1217719 w 9662615"/>
              <a:gd name="connsiteY102" fmla="*/ 1580863 h 1597680"/>
              <a:gd name="connsiteX103" fmla="*/ 1091432 w 9662615"/>
              <a:gd name="connsiteY103" fmla="*/ 1571003 h 1597680"/>
              <a:gd name="connsiteX104" fmla="*/ 992039 w 9662615"/>
              <a:gd name="connsiteY104" fmla="*/ 1556662 h 1597680"/>
              <a:gd name="connsiteX105" fmla="*/ 868264 w 9662615"/>
              <a:gd name="connsiteY105" fmla="*/ 1566392 h 1597680"/>
              <a:gd name="connsiteX106" fmla="*/ 792765 w 9662615"/>
              <a:gd name="connsiteY106" fmla="*/ 1563102 h 1597680"/>
              <a:gd name="connsiteX107" fmla="*/ 669055 w 9662615"/>
              <a:gd name="connsiteY107" fmla="*/ 1543638 h 1597680"/>
              <a:gd name="connsiteX108" fmla="*/ 506152 w 9662615"/>
              <a:gd name="connsiteY108" fmla="*/ 1549124 h 1597680"/>
              <a:gd name="connsiteX109" fmla="*/ 472797 w 9662615"/>
              <a:gd name="connsiteY109" fmla="*/ 1568904 h 1597680"/>
              <a:gd name="connsiteX110" fmla="*/ 427864 w 9662615"/>
              <a:gd name="connsiteY110" fmla="*/ 1580848 h 1597680"/>
              <a:gd name="connsiteX111" fmla="*/ 408381 w 9662615"/>
              <a:gd name="connsiteY111" fmla="*/ 1552940 h 1597680"/>
              <a:gd name="connsiteX112" fmla="*/ 267163 w 9662615"/>
              <a:gd name="connsiteY112" fmla="*/ 1531913 h 1597680"/>
              <a:gd name="connsiteX113" fmla="*/ 196644 w 9662615"/>
              <a:gd name="connsiteY113" fmla="*/ 1524565 h 1597680"/>
              <a:gd name="connsiteX114" fmla="*/ 86819 w 9662615"/>
              <a:gd name="connsiteY114" fmla="*/ 1519517 h 1597680"/>
              <a:gd name="connsiteX115" fmla="*/ 53369 w 9662615"/>
              <a:gd name="connsiteY115" fmla="*/ 1516853 h 1597680"/>
              <a:gd name="connsiteX116" fmla="*/ 2359 w 9662615"/>
              <a:gd name="connsiteY116" fmla="*/ 1515247 h 1597680"/>
              <a:gd name="connsiteX117" fmla="*/ 0 w 9662615"/>
              <a:gd name="connsiteY117" fmla="*/ 1514932 h 1597680"/>
              <a:gd name="connsiteX118" fmla="*/ 0 w 9662615"/>
              <a:gd name="connsiteY118" fmla="*/ 0 h 1597680"/>
              <a:gd name="connsiteX0" fmla="*/ 0 w 9662615"/>
              <a:gd name="connsiteY0" fmla="*/ 0 h 1603753"/>
              <a:gd name="connsiteX1" fmla="*/ 9662615 w 9662615"/>
              <a:gd name="connsiteY1" fmla="*/ 0 h 1603753"/>
              <a:gd name="connsiteX2" fmla="*/ 9662615 w 9662615"/>
              <a:gd name="connsiteY2" fmla="*/ 1280346 h 1603753"/>
              <a:gd name="connsiteX3" fmla="*/ 9658420 w 9662615"/>
              <a:gd name="connsiteY3" fmla="*/ 1280106 h 1603753"/>
              <a:gd name="connsiteX4" fmla="*/ 9469546 w 9662615"/>
              <a:gd name="connsiteY4" fmla="*/ 1289837 h 1603753"/>
              <a:gd name="connsiteX5" fmla="*/ 9385895 w 9662615"/>
              <a:gd name="connsiteY5" fmla="*/ 1269203 h 1603753"/>
              <a:gd name="connsiteX6" fmla="*/ 9144767 w 9662615"/>
              <a:gd name="connsiteY6" fmla="*/ 1264120 h 1603753"/>
              <a:gd name="connsiteX7" fmla="*/ 8837252 w 9662615"/>
              <a:gd name="connsiteY7" fmla="*/ 1350515 h 1603753"/>
              <a:gd name="connsiteX8" fmla="*/ 8705466 w 9662615"/>
              <a:gd name="connsiteY8" fmla="*/ 1342419 h 1603753"/>
              <a:gd name="connsiteX9" fmla="*/ 8652221 w 9662615"/>
              <a:gd name="connsiteY9" fmla="*/ 1326906 h 1603753"/>
              <a:gd name="connsiteX10" fmla="*/ 8632312 w 9662615"/>
              <a:gd name="connsiteY10" fmla="*/ 1326025 h 1603753"/>
              <a:gd name="connsiteX11" fmla="*/ 8591582 w 9662615"/>
              <a:gd name="connsiteY11" fmla="*/ 1341666 h 1603753"/>
              <a:gd name="connsiteX12" fmla="*/ 8537336 w 9662615"/>
              <a:gd name="connsiteY12" fmla="*/ 1341684 h 1603753"/>
              <a:gd name="connsiteX13" fmla="*/ 8472508 w 9662615"/>
              <a:gd name="connsiteY13" fmla="*/ 1363109 h 1603753"/>
              <a:gd name="connsiteX14" fmla="*/ 8258477 w 9662615"/>
              <a:gd name="connsiteY14" fmla="*/ 1370666 h 1603753"/>
              <a:gd name="connsiteX15" fmla="*/ 8197961 w 9662615"/>
              <a:gd name="connsiteY15" fmla="*/ 1392804 h 1603753"/>
              <a:gd name="connsiteX16" fmla="*/ 8171196 w 9662615"/>
              <a:gd name="connsiteY16" fmla="*/ 1397216 h 1603753"/>
              <a:gd name="connsiteX17" fmla="*/ 8127667 w 9662615"/>
              <a:gd name="connsiteY17" fmla="*/ 1418254 h 1603753"/>
              <a:gd name="connsiteX18" fmla="*/ 7974579 w 9662615"/>
              <a:gd name="connsiteY18" fmla="*/ 1383439 h 1603753"/>
              <a:gd name="connsiteX19" fmla="*/ 7768351 w 9662615"/>
              <a:gd name="connsiteY19" fmla="*/ 1395051 h 1603753"/>
              <a:gd name="connsiteX20" fmla="*/ 7635985 w 9662615"/>
              <a:gd name="connsiteY20" fmla="*/ 1386363 h 1603753"/>
              <a:gd name="connsiteX21" fmla="*/ 7466069 w 9662615"/>
              <a:gd name="connsiteY21" fmla="*/ 1377654 h 1603753"/>
              <a:gd name="connsiteX22" fmla="*/ 7355642 w 9662615"/>
              <a:gd name="connsiteY22" fmla="*/ 1407761 h 1603753"/>
              <a:gd name="connsiteX23" fmla="*/ 7151610 w 9662615"/>
              <a:gd name="connsiteY23" fmla="*/ 1397856 h 1603753"/>
              <a:gd name="connsiteX24" fmla="*/ 7082147 w 9662615"/>
              <a:gd name="connsiteY24" fmla="*/ 1406113 h 1603753"/>
              <a:gd name="connsiteX25" fmla="*/ 7014958 w 9662615"/>
              <a:gd name="connsiteY25" fmla="*/ 1396883 h 1603753"/>
              <a:gd name="connsiteX26" fmla="*/ 6907567 w 9662615"/>
              <a:gd name="connsiteY26" fmla="*/ 1419149 h 1603753"/>
              <a:gd name="connsiteX27" fmla="*/ 6748428 w 9662615"/>
              <a:gd name="connsiteY27" fmla="*/ 1420308 h 1603753"/>
              <a:gd name="connsiteX28" fmla="*/ 6654257 w 9662615"/>
              <a:gd name="connsiteY28" fmla="*/ 1424143 h 1603753"/>
              <a:gd name="connsiteX29" fmla="*/ 6620123 w 9662615"/>
              <a:gd name="connsiteY29" fmla="*/ 1430535 h 1603753"/>
              <a:gd name="connsiteX30" fmla="*/ 6571355 w 9662615"/>
              <a:gd name="connsiteY30" fmla="*/ 1436144 h 1603753"/>
              <a:gd name="connsiteX31" fmla="*/ 6486557 w 9662615"/>
              <a:gd name="connsiteY31" fmla="*/ 1449861 h 1603753"/>
              <a:gd name="connsiteX32" fmla="*/ 6370419 w 9662615"/>
              <a:gd name="connsiteY32" fmla="*/ 1461649 h 1603753"/>
              <a:gd name="connsiteX33" fmla="*/ 6278839 w 9662615"/>
              <a:gd name="connsiteY33" fmla="*/ 1449160 h 1603753"/>
              <a:gd name="connsiteX34" fmla="*/ 6272455 w 9662615"/>
              <a:gd name="connsiteY34" fmla="*/ 1453191 h 1603753"/>
              <a:gd name="connsiteX35" fmla="*/ 6212659 w 9662615"/>
              <a:gd name="connsiteY35" fmla="*/ 1454850 h 1603753"/>
              <a:gd name="connsiteX36" fmla="*/ 6069317 w 9662615"/>
              <a:gd name="connsiteY36" fmla="*/ 1445838 h 1603753"/>
              <a:gd name="connsiteX37" fmla="*/ 5878477 w 9662615"/>
              <a:gd name="connsiteY37" fmla="*/ 1439180 h 1603753"/>
              <a:gd name="connsiteX38" fmla="*/ 5838387 w 9662615"/>
              <a:gd name="connsiteY38" fmla="*/ 1444679 h 1603753"/>
              <a:gd name="connsiteX39" fmla="*/ 5771136 w 9662615"/>
              <a:gd name="connsiteY39" fmla="*/ 1453639 h 1603753"/>
              <a:gd name="connsiteX40" fmla="*/ 5724081 w 9662615"/>
              <a:gd name="connsiteY40" fmla="*/ 1470431 h 1603753"/>
              <a:gd name="connsiteX41" fmla="*/ 5666577 w 9662615"/>
              <a:gd name="connsiteY41" fmla="*/ 1473921 h 1603753"/>
              <a:gd name="connsiteX42" fmla="*/ 5649068 w 9662615"/>
              <a:gd name="connsiteY42" fmla="*/ 1461676 h 1603753"/>
              <a:gd name="connsiteX43" fmla="*/ 5588902 w 9662615"/>
              <a:gd name="connsiteY43" fmla="*/ 1469647 h 1603753"/>
              <a:gd name="connsiteX44" fmla="*/ 5498090 w 9662615"/>
              <a:gd name="connsiteY44" fmla="*/ 1483173 h 1603753"/>
              <a:gd name="connsiteX45" fmla="*/ 5444641 w 9662615"/>
              <a:gd name="connsiteY45" fmla="*/ 1487602 h 1603753"/>
              <a:gd name="connsiteX46" fmla="*/ 5299812 w 9662615"/>
              <a:gd name="connsiteY46" fmla="*/ 1503362 h 1603753"/>
              <a:gd name="connsiteX47" fmla="*/ 5213947 w 9662615"/>
              <a:gd name="connsiteY47" fmla="*/ 1516637 h 1603753"/>
              <a:gd name="connsiteX48" fmla="*/ 5090342 w 9662615"/>
              <a:gd name="connsiteY48" fmla="*/ 1546680 h 1603753"/>
              <a:gd name="connsiteX49" fmla="*/ 5129812 w 9662615"/>
              <a:gd name="connsiteY49" fmla="*/ 1521277 h 1603753"/>
              <a:gd name="connsiteX50" fmla="*/ 5059484 w 9662615"/>
              <a:gd name="connsiteY50" fmla="*/ 1546802 h 1603753"/>
              <a:gd name="connsiteX51" fmla="*/ 5038524 w 9662615"/>
              <a:gd name="connsiteY51" fmla="*/ 1545675 h 1603753"/>
              <a:gd name="connsiteX52" fmla="*/ 5026564 w 9662615"/>
              <a:gd name="connsiteY52" fmla="*/ 1545376 h 1603753"/>
              <a:gd name="connsiteX53" fmla="*/ 4969433 w 9662615"/>
              <a:gd name="connsiteY53" fmla="*/ 1550865 h 1603753"/>
              <a:gd name="connsiteX54" fmla="*/ 4929254 w 9662615"/>
              <a:gd name="connsiteY54" fmla="*/ 1563452 h 1603753"/>
              <a:gd name="connsiteX55" fmla="*/ 4871726 w 9662615"/>
              <a:gd name="connsiteY55" fmla="*/ 1570584 h 1603753"/>
              <a:gd name="connsiteX56" fmla="*/ 4843267 w 9662615"/>
              <a:gd name="connsiteY56" fmla="*/ 1561459 h 1603753"/>
              <a:gd name="connsiteX57" fmla="*/ 4821058 w 9662615"/>
              <a:gd name="connsiteY57" fmla="*/ 1553078 h 1603753"/>
              <a:gd name="connsiteX58" fmla="*/ 4791466 w 9662615"/>
              <a:gd name="connsiteY58" fmla="*/ 1561324 h 1603753"/>
              <a:gd name="connsiteX59" fmla="*/ 4784247 w 9662615"/>
              <a:gd name="connsiteY59" fmla="*/ 1562342 h 1603753"/>
              <a:gd name="connsiteX60" fmla="*/ 4743285 w 9662615"/>
              <a:gd name="connsiteY60" fmla="*/ 1597680 h 1603753"/>
              <a:gd name="connsiteX61" fmla="*/ 4697562 w 9662615"/>
              <a:gd name="connsiteY61" fmla="*/ 1551206 h 1603753"/>
              <a:gd name="connsiteX62" fmla="*/ 4662664 w 9662615"/>
              <a:gd name="connsiteY62" fmla="*/ 1573162 h 1603753"/>
              <a:gd name="connsiteX63" fmla="*/ 4603028 w 9662615"/>
              <a:gd name="connsiteY63" fmla="*/ 1568821 h 1603753"/>
              <a:gd name="connsiteX64" fmla="*/ 4541612 w 9662615"/>
              <a:gd name="connsiteY64" fmla="*/ 1545262 h 1603753"/>
              <a:gd name="connsiteX65" fmla="*/ 4422155 w 9662615"/>
              <a:gd name="connsiteY65" fmla="*/ 1542059 h 1603753"/>
              <a:gd name="connsiteX66" fmla="*/ 4221826 w 9662615"/>
              <a:gd name="connsiteY66" fmla="*/ 1508923 h 1603753"/>
              <a:gd name="connsiteX67" fmla="*/ 4096601 w 9662615"/>
              <a:gd name="connsiteY67" fmla="*/ 1521563 h 1603753"/>
              <a:gd name="connsiteX68" fmla="*/ 3970635 w 9662615"/>
              <a:gd name="connsiteY68" fmla="*/ 1544815 h 1603753"/>
              <a:gd name="connsiteX69" fmla="*/ 3833906 w 9662615"/>
              <a:gd name="connsiteY69" fmla="*/ 1516637 h 1603753"/>
              <a:gd name="connsiteX70" fmla="*/ 3696258 w 9662615"/>
              <a:gd name="connsiteY70" fmla="*/ 1537563 h 1603753"/>
              <a:gd name="connsiteX71" fmla="*/ 3594070 w 9662615"/>
              <a:gd name="connsiteY71" fmla="*/ 1509422 h 1603753"/>
              <a:gd name="connsiteX72" fmla="*/ 3565233 w 9662615"/>
              <a:gd name="connsiteY72" fmla="*/ 1515122 h 1603753"/>
              <a:gd name="connsiteX73" fmla="*/ 3560267 w 9662615"/>
              <a:gd name="connsiteY73" fmla="*/ 1516288 h 1603753"/>
              <a:gd name="connsiteX74" fmla="*/ 3540258 w 9662615"/>
              <a:gd name="connsiteY74" fmla="*/ 1516976 h 1603753"/>
              <a:gd name="connsiteX75" fmla="*/ 3534780 w 9662615"/>
              <a:gd name="connsiteY75" fmla="*/ 1522141 h 1603753"/>
              <a:gd name="connsiteX76" fmla="*/ 3504783 w 9662615"/>
              <a:gd name="connsiteY76" fmla="*/ 1526739 h 1603753"/>
              <a:gd name="connsiteX77" fmla="*/ 3430805 w 9662615"/>
              <a:gd name="connsiteY77" fmla="*/ 1542521 h 1603753"/>
              <a:gd name="connsiteX78" fmla="*/ 3292707 w 9662615"/>
              <a:gd name="connsiteY78" fmla="*/ 1520490 h 1603753"/>
              <a:gd name="connsiteX79" fmla="*/ 3187872 w 9662615"/>
              <a:gd name="connsiteY79" fmla="*/ 1519991 h 1603753"/>
              <a:gd name="connsiteX80" fmla="*/ 3148026 w 9662615"/>
              <a:gd name="connsiteY80" fmla="*/ 1524777 h 1603753"/>
              <a:gd name="connsiteX81" fmla="*/ 3092394 w 9662615"/>
              <a:gd name="connsiteY81" fmla="*/ 1528115 h 1603753"/>
              <a:gd name="connsiteX82" fmla="*/ 2994200 w 9662615"/>
              <a:gd name="connsiteY82" fmla="*/ 1537857 h 1603753"/>
              <a:gd name="connsiteX83" fmla="*/ 2862301 w 9662615"/>
              <a:gd name="connsiteY83" fmla="*/ 1544250 h 1603753"/>
              <a:gd name="connsiteX84" fmla="*/ 2766335 w 9662615"/>
              <a:gd name="connsiteY84" fmla="*/ 1527662 h 1603753"/>
              <a:gd name="connsiteX85" fmla="*/ 2757836 w 9662615"/>
              <a:gd name="connsiteY85" fmla="*/ 1531371 h 1603753"/>
              <a:gd name="connsiteX86" fmla="*/ 2691555 w 9662615"/>
              <a:gd name="connsiteY86" fmla="*/ 1530283 h 1603753"/>
              <a:gd name="connsiteX87" fmla="*/ 2491676 w 9662615"/>
              <a:gd name="connsiteY87" fmla="*/ 1500859 h 1603753"/>
              <a:gd name="connsiteX88" fmla="*/ 2378036 w 9662615"/>
              <a:gd name="connsiteY88" fmla="*/ 1520645 h 1603753"/>
              <a:gd name="connsiteX89" fmla="*/ 2284269 w 9662615"/>
              <a:gd name="connsiteY89" fmla="*/ 1503068 h 1603753"/>
              <a:gd name="connsiteX90" fmla="*/ 2207104 w 9662615"/>
              <a:gd name="connsiteY90" fmla="*/ 1508888 h 1603753"/>
              <a:gd name="connsiteX91" fmla="*/ 2149226 w 9662615"/>
              <a:gd name="connsiteY91" fmla="*/ 1523409 h 1603753"/>
              <a:gd name="connsiteX92" fmla="*/ 2084783 w 9662615"/>
              <a:gd name="connsiteY92" fmla="*/ 1524245 h 1603753"/>
              <a:gd name="connsiteX93" fmla="*/ 2070075 w 9662615"/>
              <a:gd name="connsiteY93" fmla="*/ 1511285 h 1603753"/>
              <a:gd name="connsiteX94" fmla="*/ 2001057 w 9662615"/>
              <a:gd name="connsiteY94" fmla="*/ 1516449 h 1603753"/>
              <a:gd name="connsiteX95" fmla="*/ 1896330 w 9662615"/>
              <a:gd name="connsiteY95" fmla="*/ 1525725 h 1603753"/>
              <a:gd name="connsiteX96" fmla="*/ 1835994 w 9662615"/>
              <a:gd name="connsiteY96" fmla="*/ 1527678 h 1603753"/>
              <a:gd name="connsiteX97" fmla="*/ 1671119 w 9662615"/>
              <a:gd name="connsiteY97" fmla="*/ 1536701 h 1603753"/>
              <a:gd name="connsiteX98" fmla="*/ 1601337 w 9662615"/>
              <a:gd name="connsiteY98" fmla="*/ 1548552 h 1603753"/>
              <a:gd name="connsiteX99" fmla="*/ 1407755 w 9662615"/>
              <a:gd name="connsiteY99" fmla="*/ 1571444 h 1603753"/>
              <a:gd name="connsiteX100" fmla="*/ 1271994 w 9662615"/>
              <a:gd name="connsiteY100" fmla="*/ 1579471 h 1603753"/>
              <a:gd name="connsiteX101" fmla="*/ 1249226 w 9662615"/>
              <a:gd name="connsiteY101" fmla="*/ 1583140 h 1603753"/>
              <a:gd name="connsiteX102" fmla="*/ 1217719 w 9662615"/>
              <a:gd name="connsiteY102" fmla="*/ 1580863 h 1603753"/>
              <a:gd name="connsiteX103" fmla="*/ 1091432 w 9662615"/>
              <a:gd name="connsiteY103" fmla="*/ 1571003 h 1603753"/>
              <a:gd name="connsiteX104" fmla="*/ 992039 w 9662615"/>
              <a:gd name="connsiteY104" fmla="*/ 1556662 h 1603753"/>
              <a:gd name="connsiteX105" fmla="*/ 868264 w 9662615"/>
              <a:gd name="connsiteY105" fmla="*/ 1566392 h 1603753"/>
              <a:gd name="connsiteX106" fmla="*/ 792765 w 9662615"/>
              <a:gd name="connsiteY106" fmla="*/ 1563102 h 1603753"/>
              <a:gd name="connsiteX107" fmla="*/ 669055 w 9662615"/>
              <a:gd name="connsiteY107" fmla="*/ 1543638 h 1603753"/>
              <a:gd name="connsiteX108" fmla="*/ 506152 w 9662615"/>
              <a:gd name="connsiteY108" fmla="*/ 1549124 h 1603753"/>
              <a:gd name="connsiteX109" fmla="*/ 472797 w 9662615"/>
              <a:gd name="connsiteY109" fmla="*/ 1568904 h 1603753"/>
              <a:gd name="connsiteX110" fmla="*/ 427864 w 9662615"/>
              <a:gd name="connsiteY110" fmla="*/ 1580848 h 1603753"/>
              <a:gd name="connsiteX111" fmla="*/ 408381 w 9662615"/>
              <a:gd name="connsiteY111" fmla="*/ 1552940 h 1603753"/>
              <a:gd name="connsiteX112" fmla="*/ 267163 w 9662615"/>
              <a:gd name="connsiteY112" fmla="*/ 1531913 h 1603753"/>
              <a:gd name="connsiteX113" fmla="*/ 196644 w 9662615"/>
              <a:gd name="connsiteY113" fmla="*/ 1524565 h 1603753"/>
              <a:gd name="connsiteX114" fmla="*/ 86819 w 9662615"/>
              <a:gd name="connsiteY114" fmla="*/ 1519517 h 1603753"/>
              <a:gd name="connsiteX115" fmla="*/ 53369 w 9662615"/>
              <a:gd name="connsiteY115" fmla="*/ 1516853 h 1603753"/>
              <a:gd name="connsiteX116" fmla="*/ 2359 w 9662615"/>
              <a:gd name="connsiteY116" fmla="*/ 1515247 h 1603753"/>
              <a:gd name="connsiteX117" fmla="*/ 0 w 9662615"/>
              <a:gd name="connsiteY117" fmla="*/ 1514932 h 1603753"/>
              <a:gd name="connsiteX118" fmla="*/ 0 w 9662615"/>
              <a:gd name="connsiteY118" fmla="*/ 0 h 1603753"/>
              <a:gd name="connsiteX0" fmla="*/ 0 w 9662615"/>
              <a:gd name="connsiteY0" fmla="*/ 0 h 1603753"/>
              <a:gd name="connsiteX1" fmla="*/ 9662615 w 9662615"/>
              <a:gd name="connsiteY1" fmla="*/ 0 h 1603753"/>
              <a:gd name="connsiteX2" fmla="*/ 9662615 w 9662615"/>
              <a:gd name="connsiteY2" fmla="*/ 1280346 h 1603753"/>
              <a:gd name="connsiteX3" fmla="*/ 9658420 w 9662615"/>
              <a:gd name="connsiteY3" fmla="*/ 1280106 h 1603753"/>
              <a:gd name="connsiteX4" fmla="*/ 9469546 w 9662615"/>
              <a:gd name="connsiteY4" fmla="*/ 1289837 h 1603753"/>
              <a:gd name="connsiteX5" fmla="*/ 9385895 w 9662615"/>
              <a:gd name="connsiteY5" fmla="*/ 1269203 h 1603753"/>
              <a:gd name="connsiteX6" fmla="*/ 9144767 w 9662615"/>
              <a:gd name="connsiteY6" fmla="*/ 1264120 h 1603753"/>
              <a:gd name="connsiteX7" fmla="*/ 8837252 w 9662615"/>
              <a:gd name="connsiteY7" fmla="*/ 1350515 h 1603753"/>
              <a:gd name="connsiteX8" fmla="*/ 8705466 w 9662615"/>
              <a:gd name="connsiteY8" fmla="*/ 1342419 h 1603753"/>
              <a:gd name="connsiteX9" fmla="*/ 8652221 w 9662615"/>
              <a:gd name="connsiteY9" fmla="*/ 1326906 h 1603753"/>
              <a:gd name="connsiteX10" fmla="*/ 8632312 w 9662615"/>
              <a:gd name="connsiteY10" fmla="*/ 1326025 h 1603753"/>
              <a:gd name="connsiteX11" fmla="*/ 8591582 w 9662615"/>
              <a:gd name="connsiteY11" fmla="*/ 1341666 h 1603753"/>
              <a:gd name="connsiteX12" fmla="*/ 8537336 w 9662615"/>
              <a:gd name="connsiteY12" fmla="*/ 1341684 h 1603753"/>
              <a:gd name="connsiteX13" fmla="*/ 8472508 w 9662615"/>
              <a:gd name="connsiteY13" fmla="*/ 1363109 h 1603753"/>
              <a:gd name="connsiteX14" fmla="*/ 8258477 w 9662615"/>
              <a:gd name="connsiteY14" fmla="*/ 1370666 h 1603753"/>
              <a:gd name="connsiteX15" fmla="*/ 8197961 w 9662615"/>
              <a:gd name="connsiteY15" fmla="*/ 1392804 h 1603753"/>
              <a:gd name="connsiteX16" fmla="*/ 8171196 w 9662615"/>
              <a:gd name="connsiteY16" fmla="*/ 1397216 h 1603753"/>
              <a:gd name="connsiteX17" fmla="*/ 8127667 w 9662615"/>
              <a:gd name="connsiteY17" fmla="*/ 1418254 h 1603753"/>
              <a:gd name="connsiteX18" fmla="*/ 7974579 w 9662615"/>
              <a:gd name="connsiteY18" fmla="*/ 1383439 h 1603753"/>
              <a:gd name="connsiteX19" fmla="*/ 7768351 w 9662615"/>
              <a:gd name="connsiteY19" fmla="*/ 1395051 h 1603753"/>
              <a:gd name="connsiteX20" fmla="*/ 7635985 w 9662615"/>
              <a:gd name="connsiteY20" fmla="*/ 1386363 h 1603753"/>
              <a:gd name="connsiteX21" fmla="*/ 7466069 w 9662615"/>
              <a:gd name="connsiteY21" fmla="*/ 1377654 h 1603753"/>
              <a:gd name="connsiteX22" fmla="*/ 7355642 w 9662615"/>
              <a:gd name="connsiteY22" fmla="*/ 1407761 h 1603753"/>
              <a:gd name="connsiteX23" fmla="*/ 7151610 w 9662615"/>
              <a:gd name="connsiteY23" fmla="*/ 1397856 h 1603753"/>
              <a:gd name="connsiteX24" fmla="*/ 7082147 w 9662615"/>
              <a:gd name="connsiteY24" fmla="*/ 1406113 h 1603753"/>
              <a:gd name="connsiteX25" fmla="*/ 7014958 w 9662615"/>
              <a:gd name="connsiteY25" fmla="*/ 1396883 h 1603753"/>
              <a:gd name="connsiteX26" fmla="*/ 6907567 w 9662615"/>
              <a:gd name="connsiteY26" fmla="*/ 1419149 h 1603753"/>
              <a:gd name="connsiteX27" fmla="*/ 6748428 w 9662615"/>
              <a:gd name="connsiteY27" fmla="*/ 1420308 h 1603753"/>
              <a:gd name="connsiteX28" fmla="*/ 6654257 w 9662615"/>
              <a:gd name="connsiteY28" fmla="*/ 1424143 h 1603753"/>
              <a:gd name="connsiteX29" fmla="*/ 6620123 w 9662615"/>
              <a:gd name="connsiteY29" fmla="*/ 1430535 h 1603753"/>
              <a:gd name="connsiteX30" fmla="*/ 6571355 w 9662615"/>
              <a:gd name="connsiteY30" fmla="*/ 1436144 h 1603753"/>
              <a:gd name="connsiteX31" fmla="*/ 6486557 w 9662615"/>
              <a:gd name="connsiteY31" fmla="*/ 1449861 h 1603753"/>
              <a:gd name="connsiteX32" fmla="*/ 6370419 w 9662615"/>
              <a:gd name="connsiteY32" fmla="*/ 1461649 h 1603753"/>
              <a:gd name="connsiteX33" fmla="*/ 6278839 w 9662615"/>
              <a:gd name="connsiteY33" fmla="*/ 1449160 h 1603753"/>
              <a:gd name="connsiteX34" fmla="*/ 6272455 w 9662615"/>
              <a:gd name="connsiteY34" fmla="*/ 1453191 h 1603753"/>
              <a:gd name="connsiteX35" fmla="*/ 6212659 w 9662615"/>
              <a:gd name="connsiteY35" fmla="*/ 1454850 h 1603753"/>
              <a:gd name="connsiteX36" fmla="*/ 6069317 w 9662615"/>
              <a:gd name="connsiteY36" fmla="*/ 1445838 h 1603753"/>
              <a:gd name="connsiteX37" fmla="*/ 5878477 w 9662615"/>
              <a:gd name="connsiteY37" fmla="*/ 1439180 h 1603753"/>
              <a:gd name="connsiteX38" fmla="*/ 5838387 w 9662615"/>
              <a:gd name="connsiteY38" fmla="*/ 1444679 h 1603753"/>
              <a:gd name="connsiteX39" fmla="*/ 5771136 w 9662615"/>
              <a:gd name="connsiteY39" fmla="*/ 1453639 h 1603753"/>
              <a:gd name="connsiteX40" fmla="*/ 5724081 w 9662615"/>
              <a:gd name="connsiteY40" fmla="*/ 1470431 h 1603753"/>
              <a:gd name="connsiteX41" fmla="*/ 5666577 w 9662615"/>
              <a:gd name="connsiteY41" fmla="*/ 1473921 h 1603753"/>
              <a:gd name="connsiteX42" fmla="*/ 5649068 w 9662615"/>
              <a:gd name="connsiteY42" fmla="*/ 1461676 h 1603753"/>
              <a:gd name="connsiteX43" fmla="*/ 5588902 w 9662615"/>
              <a:gd name="connsiteY43" fmla="*/ 1469647 h 1603753"/>
              <a:gd name="connsiteX44" fmla="*/ 5498090 w 9662615"/>
              <a:gd name="connsiteY44" fmla="*/ 1483173 h 1603753"/>
              <a:gd name="connsiteX45" fmla="*/ 5444641 w 9662615"/>
              <a:gd name="connsiteY45" fmla="*/ 1487602 h 1603753"/>
              <a:gd name="connsiteX46" fmla="*/ 5299812 w 9662615"/>
              <a:gd name="connsiteY46" fmla="*/ 1503362 h 1603753"/>
              <a:gd name="connsiteX47" fmla="*/ 5213947 w 9662615"/>
              <a:gd name="connsiteY47" fmla="*/ 1516637 h 1603753"/>
              <a:gd name="connsiteX48" fmla="*/ 5090342 w 9662615"/>
              <a:gd name="connsiteY48" fmla="*/ 1546680 h 1603753"/>
              <a:gd name="connsiteX49" fmla="*/ 5129812 w 9662615"/>
              <a:gd name="connsiteY49" fmla="*/ 1521277 h 1603753"/>
              <a:gd name="connsiteX50" fmla="*/ 5059484 w 9662615"/>
              <a:gd name="connsiteY50" fmla="*/ 1546802 h 1603753"/>
              <a:gd name="connsiteX51" fmla="*/ 5038524 w 9662615"/>
              <a:gd name="connsiteY51" fmla="*/ 1545675 h 1603753"/>
              <a:gd name="connsiteX52" fmla="*/ 5026564 w 9662615"/>
              <a:gd name="connsiteY52" fmla="*/ 1545376 h 1603753"/>
              <a:gd name="connsiteX53" fmla="*/ 4969433 w 9662615"/>
              <a:gd name="connsiteY53" fmla="*/ 1550865 h 1603753"/>
              <a:gd name="connsiteX54" fmla="*/ 4929254 w 9662615"/>
              <a:gd name="connsiteY54" fmla="*/ 1563452 h 1603753"/>
              <a:gd name="connsiteX55" fmla="*/ 4871726 w 9662615"/>
              <a:gd name="connsiteY55" fmla="*/ 1570584 h 1603753"/>
              <a:gd name="connsiteX56" fmla="*/ 4843267 w 9662615"/>
              <a:gd name="connsiteY56" fmla="*/ 1561459 h 1603753"/>
              <a:gd name="connsiteX57" fmla="*/ 4821058 w 9662615"/>
              <a:gd name="connsiteY57" fmla="*/ 1553078 h 1603753"/>
              <a:gd name="connsiteX58" fmla="*/ 4791466 w 9662615"/>
              <a:gd name="connsiteY58" fmla="*/ 1561324 h 1603753"/>
              <a:gd name="connsiteX59" fmla="*/ 4784247 w 9662615"/>
              <a:gd name="connsiteY59" fmla="*/ 1562342 h 1603753"/>
              <a:gd name="connsiteX60" fmla="*/ 4743285 w 9662615"/>
              <a:gd name="connsiteY60" fmla="*/ 1597680 h 1603753"/>
              <a:gd name="connsiteX61" fmla="*/ 4697562 w 9662615"/>
              <a:gd name="connsiteY61" fmla="*/ 1551206 h 1603753"/>
              <a:gd name="connsiteX62" fmla="*/ 4662664 w 9662615"/>
              <a:gd name="connsiteY62" fmla="*/ 1573162 h 1603753"/>
              <a:gd name="connsiteX63" fmla="*/ 4603028 w 9662615"/>
              <a:gd name="connsiteY63" fmla="*/ 1568821 h 1603753"/>
              <a:gd name="connsiteX64" fmla="*/ 4541612 w 9662615"/>
              <a:gd name="connsiteY64" fmla="*/ 1545262 h 1603753"/>
              <a:gd name="connsiteX65" fmla="*/ 4422155 w 9662615"/>
              <a:gd name="connsiteY65" fmla="*/ 1542059 h 1603753"/>
              <a:gd name="connsiteX66" fmla="*/ 4221826 w 9662615"/>
              <a:gd name="connsiteY66" fmla="*/ 1508923 h 1603753"/>
              <a:gd name="connsiteX67" fmla="*/ 4096601 w 9662615"/>
              <a:gd name="connsiteY67" fmla="*/ 1521563 h 1603753"/>
              <a:gd name="connsiteX68" fmla="*/ 3970635 w 9662615"/>
              <a:gd name="connsiteY68" fmla="*/ 1544815 h 1603753"/>
              <a:gd name="connsiteX69" fmla="*/ 3833906 w 9662615"/>
              <a:gd name="connsiteY69" fmla="*/ 1516637 h 1603753"/>
              <a:gd name="connsiteX70" fmla="*/ 3696258 w 9662615"/>
              <a:gd name="connsiteY70" fmla="*/ 1537563 h 1603753"/>
              <a:gd name="connsiteX71" fmla="*/ 3594070 w 9662615"/>
              <a:gd name="connsiteY71" fmla="*/ 1509422 h 1603753"/>
              <a:gd name="connsiteX72" fmla="*/ 3565233 w 9662615"/>
              <a:gd name="connsiteY72" fmla="*/ 1515122 h 1603753"/>
              <a:gd name="connsiteX73" fmla="*/ 3560267 w 9662615"/>
              <a:gd name="connsiteY73" fmla="*/ 1516288 h 1603753"/>
              <a:gd name="connsiteX74" fmla="*/ 3540258 w 9662615"/>
              <a:gd name="connsiteY74" fmla="*/ 1516976 h 1603753"/>
              <a:gd name="connsiteX75" fmla="*/ 3534780 w 9662615"/>
              <a:gd name="connsiteY75" fmla="*/ 1522141 h 1603753"/>
              <a:gd name="connsiteX76" fmla="*/ 3504783 w 9662615"/>
              <a:gd name="connsiteY76" fmla="*/ 1526739 h 1603753"/>
              <a:gd name="connsiteX77" fmla="*/ 3430805 w 9662615"/>
              <a:gd name="connsiteY77" fmla="*/ 1542521 h 1603753"/>
              <a:gd name="connsiteX78" fmla="*/ 3292707 w 9662615"/>
              <a:gd name="connsiteY78" fmla="*/ 1520490 h 1603753"/>
              <a:gd name="connsiteX79" fmla="*/ 3187872 w 9662615"/>
              <a:gd name="connsiteY79" fmla="*/ 1519991 h 1603753"/>
              <a:gd name="connsiteX80" fmla="*/ 3148026 w 9662615"/>
              <a:gd name="connsiteY80" fmla="*/ 1524777 h 1603753"/>
              <a:gd name="connsiteX81" fmla="*/ 3092394 w 9662615"/>
              <a:gd name="connsiteY81" fmla="*/ 1528115 h 1603753"/>
              <a:gd name="connsiteX82" fmla="*/ 2994200 w 9662615"/>
              <a:gd name="connsiteY82" fmla="*/ 1537857 h 1603753"/>
              <a:gd name="connsiteX83" fmla="*/ 2862301 w 9662615"/>
              <a:gd name="connsiteY83" fmla="*/ 1544250 h 1603753"/>
              <a:gd name="connsiteX84" fmla="*/ 2766335 w 9662615"/>
              <a:gd name="connsiteY84" fmla="*/ 1527662 h 1603753"/>
              <a:gd name="connsiteX85" fmla="*/ 2757836 w 9662615"/>
              <a:gd name="connsiteY85" fmla="*/ 1531371 h 1603753"/>
              <a:gd name="connsiteX86" fmla="*/ 2691555 w 9662615"/>
              <a:gd name="connsiteY86" fmla="*/ 1530283 h 1603753"/>
              <a:gd name="connsiteX87" fmla="*/ 2491676 w 9662615"/>
              <a:gd name="connsiteY87" fmla="*/ 1500859 h 1603753"/>
              <a:gd name="connsiteX88" fmla="*/ 2378036 w 9662615"/>
              <a:gd name="connsiteY88" fmla="*/ 1520645 h 1603753"/>
              <a:gd name="connsiteX89" fmla="*/ 2284269 w 9662615"/>
              <a:gd name="connsiteY89" fmla="*/ 1503068 h 1603753"/>
              <a:gd name="connsiteX90" fmla="*/ 2207104 w 9662615"/>
              <a:gd name="connsiteY90" fmla="*/ 1508888 h 1603753"/>
              <a:gd name="connsiteX91" fmla="*/ 2149226 w 9662615"/>
              <a:gd name="connsiteY91" fmla="*/ 1523409 h 1603753"/>
              <a:gd name="connsiteX92" fmla="*/ 2084783 w 9662615"/>
              <a:gd name="connsiteY92" fmla="*/ 1524245 h 1603753"/>
              <a:gd name="connsiteX93" fmla="*/ 2070075 w 9662615"/>
              <a:gd name="connsiteY93" fmla="*/ 1511285 h 1603753"/>
              <a:gd name="connsiteX94" fmla="*/ 2001057 w 9662615"/>
              <a:gd name="connsiteY94" fmla="*/ 1516449 h 1603753"/>
              <a:gd name="connsiteX95" fmla="*/ 1896330 w 9662615"/>
              <a:gd name="connsiteY95" fmla="*/ 1525725 h 1603753"/>
              <a:gd name="connsiteX96" fmla="*/ 1835994 w 9662615"/>
              <a:gd name="connsiteY96" fmla="*/ 1527678 h 1603753"/>
              <a:gd name="connsiteX97" fmla="*/ 1671119 w 9662615"/>
              <a:gd name="connsiteY97" fmla="*/ 1536701 h 1603753"/>
              <a:gd name="connsiteX98" fmla="*/ 1601337 w 9662615"/>
              <a:gd name="connsiteY98" fmla="*/ 1548552 h 1603753"/>
              <a:gd name="connsiteX99" fmla="*/ 1407755 w 9662615"/>
              <a:gd name="connsiteY99" fmla="*/ 1571444 h 1603753"/>
              <a:gd name="connsiteX100" fmla="*/ 1271994 w 9662615"/>
              <a:gd name="connsiteY100" fmla="*/ 1579471 h 1603753"/>
              <a:gd name="connsiteX101" fmla="*/ 1249226 w 9662615"/>
              <a:gd name="connsiteY101" fmla="*/ 1583140 h 1603753"/>
              <a:gd name="connsiteX102" fmla="*/ 1217719 w 9662615"/>
              <a:gd name="connsiteY102" fmla="*/ 1580863 h 1603753"/>
              <a:gd name="connsiteX103" fmla="*/ 1091432 w 9662615"/>
              <a:gd name="connsiteY103" fmla="*/ 1571003 h 1603753"/>
              <a:gd name="connsiteX104" fmla="*/ 992039 w 9662615"/>
              <a:gd name="connsiteY104" fmla="*/ 1556662 h 1603753"/>
              <a:gd name="connsiteX105" fmla="*/ 868264 w 9662615"/>
              <a:gd name="connsiteY105" fmla="*/ 1566392 h 1603753"/>
              <a:gd name="connsiteX106" fmla="*/ 792765 w 9662615"/>
              <a:gd name="connsiteY106" fmla="*/ 1563102 h 1603753"/>
              <a:gd name="connsiteX107" fmla="*/ 669055 w 9662615"/>
              <a:gd name="connsiteY107" fmla="*/ 1543638 h 1603753"/>
              <a:gd name="connsiteX108" fmla="*/ 506152 w 9662615"/>
              <a:gd name="connsiteY108" fmla="*/ 1549124 h 1603753"/>
              <a:gd name="connsiteX109" fmla="*/ 472797 w 9662615"/>
              <a:gd name="connsiteY109" fmla="*/ 1568904 h 1603753"/>
              <a:gd name="connsiteX110" fmla="*/ 427864 w 9662615"/>
              <a:gd name="connsiteY110" fmla="*/ 1580848 h 1603753"/>
              <a:gd name="connsiteX111" fmla="*/ 408381 w 9662615"/>
              <a:gd name="connsiteY111" fmla="*/ 1552940 h 1603753"/>
              <a:gd name="connsiteX112" fmla="*/ 267163 w 9662615"/>
              <a:gd name="connsiteY112" fmla="*/ 1531913 h 1603753"/>
              <a:gd name="connsiteX113" fmla="*/ 196644 w 9662615"/>
              <a:gd name="connsiteY113" fmla="*/ 1524565 h 1603753"/>
              <a:gd name="connsiteX114" fmla="*/ 86819 w 9662615"/>
              <a:gd name="connsiteY114" fmla="*/ 1519517 h 1603753"/>
              <a:gd name="connsiteX115" fmla="*/ 53369 w 9662615"/>
              <a:gd name="connsiteY115" fmla="*/ 1516853 h 1603753"/>
              <a:gd name="connsiteX116" fmla="*/ 2359 w 9662615"/>
              <a:gd name="connsiteY116" fmla="*/ 1515247 h 1603753"/>
              <a:gd name="connsiteX117" fmla="*/ 0 w 9662615"/>
              <a:gd name="connsiteY117" fmla="*/ 1514932 h 1603753"/>
              <a:gd name="connsiteX118" fmla="*/ 0 w 9662615"/>
              <a:gd name="connsiteY118" fmla="*/ 0 h 1603753"/>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422155 w 9662615"/>
              <a:gd name="connsiteY65" fmla="*/ 1542059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595077 w 9662615"/>
              <a:gd name="connsiteY63" fmla="*/ 1552918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595077 w 9662615"/>
              <a:gd name="connsiteY63" fmla="*/ 1552918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66659 w 9662615"/>
              <a:gd name="connsiteY68" fmla="*/ 1528913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96499"/>
              <a:gd name="connsiteX1" fmla="*/ 9662615 w 9662615"/>
              <a:gd name="connsiteY1" fmla="*/ 0 h 1596499"/>
              <a:gd name="connsiteX2" fmla="*/ 9662615 w 9662615"/>
              <a:gd name="connsiteY2" fmla="*/ 1280346 h 1596499"/>
              <a:gd name="connsiteX3" fmla="*/ 9658420 w 9662615"/>
              <a:gd name="connsiteY3" fmla="*/ 1280106 h 1596499"/>
              <a:gd name="connsiteX4" fmla="*/ 9469546 w 9662615"/>
              <a:gd name="connsiteY4" fmla="*/ 1289837 h 1596499"/>
              <a:gd name="connsiteX5" fmla="*/ 9385895 w 9662615"/>
              <a:gd name="connsiteY5" fmla="*/ 1269203 h 1596499"/>
              <a:gd name="connsiteX6" fmla="*/ 9144767 w 9662615"/>
              <a:gd name="connsiteY6" fmla="*/ 1264120 h 1596499"/>
              <a:gd name="connsiteX7" fmla="*/ 8837252 w 9662615"/>
              <a:gd name="connsiteY7" fmla="*/ 1350515 h 1596499"/>
              <a:gd name="connsiteX8" fmla="*/ 8705466 w 9662615"/>
              <a:gd name="connsiteY8" fmla="*/ 1342419 h 1596499"/>
              <a:gd name="connsiteX9" fmla="*/ 8652221 w 9662615"/>
              <a:gd name="connsiteY9" fmla="*/ 1326906 h 1596499"/>
              <a:gd name="connsiteX10" fmla="*/ 8632312 w 9662615"/>
              <a:gd name="connsiteY10" fmla="*/ 1326025 h 1596499"/>
              <a:gd name="connsiteX11" fmla="*/ 8591582 w 9662615"/>
              <a:gd name="connsiteY11" fmla="*/ 1341666 h 1596499"/>
              <a:gd name="connsiteX12" fmla="*/ 8537336 w 9662615"/>
              <a:gd name="connsiteY12" fmla="*/ 1341684 h 1596499"/>
              <a:gd name="connsiteX13" fmla="*/ 8472508 w 9662615"/>
              <a:gd name="connsiteY13" fmla="*/ 1363109 h 1596499"/>
              <a:gd name="connsiteX14" fmla="*/ 8258477 w 9662615"/>
              <a:gd name="connsiteY14" fmla="*/ 1370666 h 1596499"/>
              <a:gd name="connsiteX15" fmla="*/ 8197961 w 9662615"/>
              <a:gd name="connsiteY15" fmla="*/ 1392804 h 1596499"/>
              <a:gd name="connsiteX16" fmla="*/ 8171196 w 9662615"/>
              <a:gd name="connsiteY16" fmla="*/ 1397216 h 1596499"/>
              <a:gd name="connsiteX17" fmla="*/ 8127667 w 9662615"/>
              <a:gd name="connsiteY17" fmla="*/ 1418254 h 1596499"/>
              <a:gd name="connsiteX18" fmla="*/ 7974579 w 9662615"/>
              <a:gd name="connsiteY18" fmla="*/ 1383439 h 1596499"/>
              <a:gd name="connsiteX19" fmla="*/ 7768351 w 9662615"/>
              <a:gd name="connsiteY19" fmla="*/ 1395051 h 1596499"/>
              <a:gd name="connsiteX20" fmla="*/ 7635985 w 9662615"/>
              <a:gd name="connsiteY20" fmla="*/ 1386363 h 1596499"/>
              <a:gd name="connsiteX21" fmla="*/ 7466069 w 9662615"/>
              <a:gd name="connsiteY21" fmla="*/ 1377654 h 1596499"/>
              <a:gd name="connsiteX22" fmla="*/ 7355642 w 9662615"/>
              <a:gd name="connsiteY22" fmla="*/ 1407761 h 1596499"/>
              <a:gd name="connsiteX23" fmla="*/ 7151610 w 9662615"/>
              <a:gd name="connsiteY23" fmla="*/ 1397856 h 1596499"/>
              <a:gd name="connsiteX24" fmla="*/ 7082147 w 9662615"/>
              <a:gd name="connsiteY24" fmla="*/ 1406113 h 1596499"/>
              <a:gd name="connsiteX25" fmla="*/ 7014958 w 9662615"/>
              <a:gd name="connsiteY25" fmla="*/ 1396883 h 1596499"/>
              <a:gd name="connsiteX26" fmla="*/ 6907567 w 9662615"/>
              <a:gd name="connsiteY26" fmla="*/ 1419149 h 1596499"/>
              <a:gd name="connsiteX27" fmla="*/ 6748428 w 9662615"/>
              <a:gd name="connsiteY27" fmla="*/ 1420308 h 1596499"/>
              <a:gd name="connsiteX28" fmla="*/ 6654257 w 9662615"/>
              <a:gd name="connsiteY28" fmla="*/ 1424143 h 1596499"/>
              <a:gd name="connsiteX29" fmla="*/ 6620123 w 9662615"/>
              <a:gd name="connsiteY29" fmla="*/ 1430535 h 1596499"/>
              <a:gd name="connsiteX30" fmla="*/ 6571355 w 9662615"/>
              <a:gd name="connsiteY30" fmla="*/ 1436144 h 1596499"/>
              <a:gd name="connsiteX31" fmla="*/ 6486557 w 9662615"/>
              <a:gd name="connsiteY31" fmla="*/ 1449861 h 1596499"/>
              <a:gd name="connsiteX32" fmla="*/ 6370419 w 9662615"/>
              <a:gd name="connsiteY32" fmla="*/ 1461649 h 1596499"/>
              <a:gd name="connsiteX33" fmla="*/ 6278839 w 9662615"/>
              <a:gd name="connsiteY33" fmla="*/ 1449160 h 1596499"/>
              <a:gd name="connsiteX34" fmla="*/ 6272455 w 9662615"/>
              <a:gd name="connsiteY34" fmla="*/ 1453191 h 1596499"/>
              <a:gd name="connsiteX35" fmla="*/ 6212659 w 9662615"/>
              <a:gd name="connsiteY35" fmla="*/ 1454850 h 1596499"/>
              <a:gd name="connsiteX36" fmla="*/ 6069317 w 9662615"/>
              <a:gd name="connsiteY36" fmla="*/ 1445838 h 1596499"/>
              <a:gd name="connsiteX37" fmla="*/ 5878477 w 9662615"/>
              <a:gd name="connsiteY37" fmla="*/ 1439180 h 1596499"/>
              <a:gd name="connsiteX38" fmla="*/ 5838387 w 9662615"/>
              <a:gd name="connsiteY38" fmla="*/ 1444679 h 1596499"/>
              <a:gd name="connsiteX39" fmla="*/ 5771136 w 9662615"/>
              <a:gd name="connsiteY39" fmla="*/ 1453639 h 1596499"/>
              <a:gd name="connsiteX40" fmla="*/ 5724081 w 9662615"/>
              <a:gd name="connsiteY40" fmla="*/ 1470431 h 1596499"/>
              <a:gd name="connsiteX41" fmla="*/ 5666577 w 9662615"/>
              <a:gd name="connsiteY41" fmla="*/ 1473921 h 1596499"/>
              <a:gd name="connsiteX42" fmla="*/ 5649068 w 9662615"/>
              <a:gd name="connsiteY42" fmla="*/ 1461676 h 1596499"/>
              <a:gd name="connsiteX43" fmla="*/ 5588902 w 9662615"/>
              <a:gd name="connsiteY43" fmla="*/ 1469647 h 1596499"/>
              <a:gd name="connsiteX44" fmla="*/ 5498090 w 9662615"/>
              <a:gd name="connsiteY44" fmla="*/ 1483173 h 1596499"/>
              <a:gd name="connsiteX45" fmla="*/ 5444641 w 9662615"/>
              <a:gd name="connsiteY45" fmla="*/ 1487602 h 1596499"/>
              <a:gd name="connsiteX46" fmla="*/ 5299812 w 9662615"/>
              <a:gd name="connsiteY46" fmla="*/ 1503362 h 1596499"/>
              <a:gd name="connsiteX47" fmla="*/ 5213947 w 9662615"/>
              <a:gd name="connsiteY47" fmla="*/ 1516637 h 1596499"/>
              <a:gd name="connsiteX48" fmla="*/ 5090342 w 9662615"/>
              <a:gd name="connsiteY48" fmla="*/ 1546680 h 1596499"/>
              <a:gd name="connsiteX49" fmla="*/ 5129812 w 9662615"/>
              <a:gd name="connsiteY49" fmla="*/ 1521277 h 1596499"/>
              <a:gd name="connsiteX50" fmla="*/ 5059484 w 9662615"/>
              <a:gd name="connsiteY50" fmla="*/ 1546802 h 1596499"/>
              <a:gd name="connsiteX51" fmla="*/ 5038524 w 9662615"/>
              <a:gd name="connsiteY51" fmla="*/ 1545675 h 1596499"/>
              <a:gd name="connsiteX52" fmla="*/ 5026564 w 9662615"/>
              <a:gd name="connsiteY52" fmla="*/ 1545376 h 1596499"/>
              <a:gd name="connsiteX53" fmla="*/ 4969433 w 9662615"/>
              <a:gd name="connsiteY53" fmla="*/ 1550865 h 1596499"/>
              <a:gd name="connsiteX54" fmla="*/ 4929254 w 9662615"/>
              <a:gd name="connsiteY54" fmla="*/ 1563452 h 1596499"/>
              <a:gd name="connsiteX55" fmla="*/ 4871726 w 9662615"/>
              <a:gd name="connsiteY55" fmla="*/ 1570584 h 1596499"/>
              <a:gd name="connsiteX56" fmla="*/ 4843267 w 9662615"/>
              <a:gd name="connsiteY56" fmla="*/ 1561459 h 1596499"/>
              <a:gd name="connsiteX57" fmla="*/ 4821058 w 9662615"/>
              <a:gd name="connsiteY57" fmla="*/ 1553078 h 1596499"/>
              <a:gd name="connsiteX58" fmla="*/ 4791466 w 9662615"/>
              <a:gd name="connsiteY58" fmla="*/ 1561324 h 1596499"/>
              <a:gd name="connsiteX59" fmla="*/ 4784247 w 9662615"/>
              <a:gd name="connsiteY59" fmla="*/ 1562342 h 1596499"/>
              <a:gd name="connsiteX60" fmla="*/ 4739309 w 9662615"/>
              <a:gd name="connsiteY60" fmla="*/ 1553948 h 1596499"/>
              <a:gd name="connsiteX61" fmla="*/ 4697562 w 9662615"/>
              <a:gd name="connsiteY61" fmla="*/ 1551206 h 1596499"/>
              <a:gd name="connsiteX62" fmla="*/ 4650737 w 9662615"/>
              <a:gd name="connsiteY62" fmla="*/ 1537381 h 1596499"/>
              <a:gd name="connsiteX63" fmla="*/ 4583150 w 9662615"/>
              <a:gd name="connsiteY63" fmla="*/ 1529064 h 1596499"/>
              <a:gd name="connsiteX64" fmla="*/ 4521734 w 9662615"/>
              <a:gd name="connsiteY64" fmla="*/ 1529359 h 1596499"/>
              <a:gd name="connsiteX65" fmla="*/ 4382398 w 9662615"/>
              <a:gd name="connsiteY65" fmla="*/ 1534108 h 1596499"/>
              <a:gd name="connsiteX66" fmla="*/ 4221826 w 9662615"/>
              <a:gd name="connsiteY66" fmla="*/ 1500972 h 1596499"/>
              <a:gd name="connsiteX67" fmla="*/ 4096601 w 9662615"/>
              <a:gd name="connsiteY67" fmla="*/ 1521563 h 1596499"/>
              <a:gd name="connsiteX68" fmla="*/ 3978586 w 9662615"/>
              <a:gd name="connsiteY68" fmla="*/ 1596499 h 1596499"/>
              <a:gd name="connsiteX69" fmla="*/ 3833906 w 9662615"/>
              <a:gd name="connsiteY69" fmla="*/ 1516637 h 1596499"/>
              <a:gd name="connsiteX70" fmla="*/ 3696258 w 9662615"/>
              <a:gd name="connsiteY70" fmla="*/ 1537563 h 1596499"/>
              <a:gd name="connsiteX71" fmla="*/ 3594070 w 9662615"/>
              <a:gd name="connsiteY71" fmla="*/ 1509422 h 1596499"/>
              <a:gd name="connsiteX72" fmla="*/ 3565233 w 9662615"/>
              <a:gd name="connsiteY72" fmla="*/ 1515122 h 1596499"/>
              <a:gd name="connsiteX73" fmla="*/ 3560267 w 9662615"/>
              <a:gd name="connsiteY73" fmla="*/ 1516288 h 1596499"/>
              <a:gd name="connsiteX74" fmla="*/ 3540258 w 9662615"/>
              <a:gd name="connsiteY74" fmla="*/ 1516976 h 1596499"/>
              <a:gd name="connsiteX75" fmla="*/ 3534780 w 9662615"/>
              <a:gd name="connsiteY75" fmla="*/ 1522141 h 1596499"/>
              <a:gd name="connsiteX76" fmla="*/ 3504783 w 9662615"/>
              <a:gd name="connsiteY76" fmla="*/ 1526739 h 1596499"/>
              <a:gd name="connsiteX77" fmla="*/ 3430805 w 9662615"/>
              <a:gd name="connsiteY77" fmla="*/ 1542521 h 1596499"/>
              <a:gd name="connsiteX78" fmla="*/ 3292707 w 9662615"/>
              <a:gd name="connsiteY78" fmla="*/ 1520490 h 1596499"/>
              <a:gd name="connsiteX79" fmla="*/ 3187872 w 9662615"/>
              <a:gd name="connsiteY79" fmla="*/ 1519991 h 1596499"/>
              <a:gd name="connsiteX80" fmla="*/ 3148026 w 9662615"/>
              <a:gd name="connsiteY80" fmla="*/ 1524777 h 1596499"/>
              <a:gd name="connsiteX81" fmla="*/ 3092394 w 9662615"/>
              <a:gd name="connsiteY81" fmla="*/ 1528115 h 1596499"/>
              <a:gd name="connsiteX82" fmla="*/ 2994200 w 9662615"/>
              <a:gd name="connsiteY82" fmla="*/ 1537857 h 1596499"/>
              <a:gd name="connsiteX83" fmla="*/ 2862301 w 9662615"/>
              <a:gd name="connsiteY83" fmla="*/ 1544250 h 1596499"/>
              <a:gd name="connsiteX84" fmla="*/ 2766335 w 9662615"/>
              <a:gd name="connsiteY84" fmla="*/ 1527662 h 1596499"/>
              <a:gd name="connsiteX85" fmla="*/ 2757836 w 9662615"/>
              <a:gd name="connsiteY85" fmla="*/ 1531371 h 1596499"/>
              <a:gd name="connsiteX86" fmla="*/ 2691555 w 9662615"/>
              <a:gd name="connsiteY86" fmla="*/ 1530283 h 1596499"/>
              <a:gd name="connsiteX87" fmla="*/ 2491676 w 9662615"/>
              <a:gd name="connsiteY87" fmla="*/ 1500859 h 1596499"/>
              <a:gd name="connsiteX88" fmla="*/ 2378036 w 9662615"/>
              <a:gd name="connsiteY88" fmla="*/ 1520645 h 1596499"/>
              <a:gd name="connsiteX89" fmla="*/ 2284269 w 9662615"/>
              <a:gd name="connsiteY89" fmla="*/ 1503068 h 1596499"/>
              <a:gd name="connsiteX90" fmla="*/ 2207104 w 9662615"/>
              <a:gd name="connsiteY90" fmla="*/ 1508888 h 1596499"/>
              <a:gd name="connsiteX91" fmla="*/ 2149226 w 9662615"/>
              <a:gd name="connsiteY91" fmla="*/ 1523409 h 1596499"/>
              <a:gd name="connsiteX92" fmla="*/ 2084783 w 9662615"/>
              <a:gd name="connsiteY92" fmla="*/ 1524245 h 1596499"/>
              <a:gd name="connsiteX93" fmla="*/ 2070075 w 9662615"/>
              <a:gd name="connsiteY93" fmla="*/ 1511285 h 1596499"/>
              <a:gd name="connsiteX94" fmla="*/ 2001057 w 9662615"/>
              <a:gd name="connsiteY94" fmla="*/ 1516449 h 1596499"/>
              <a:gd name="connsiteX95" fmla="*/ 1896330 w 9662615"/>
              <a:gd name="connsiteY95" fmla="*/ 1525725 h 1596499"/>
              <a:gd name="connsiteX96" fmla="*/ 1835994 w 9662615"/>
              <a:gd name="connsiteY96" fmla="*/ 1527678 h 1596499"/>
              <a:gd name="connsiteX97" fmla="*/ 1671119 w 9662615"/>
              <a:gd name="connsiteY97" fmla="*/ 1536701 h 1596499"/>
              <a:gd name="connsiteX98" fmla="*/ 1601337 w 9662615"/>
              <a:gd name="connsiteY98" fmla="*/ 1548552 h 1596499"/>
              <a:gd name="connsiteX99" fmla="*/ 1407755 w 9662615"/>
              <a:gd name="connsiteY99" fmla="*/ 1571444 h 1596499"/>
              <a:gd name="connsiteX100" fmla="*/ 1271994 w 9662615"/>
              <a:gd name="connsiteY100" fmla="*/ 1579471 h 1596499"/>
              <a:gd name="connsiteX101" fmla="*/ 1249226 w 9662615"/>
              <a:gd name="connsiteY101" fmla="*/ 1583140 h 1596499"/>
              <a:gd name="connsiteX102" fmla="*/ 1217719 w 9662615"/>
              <a:gd name="connsiteY102" fmla="*/ 1580863 h 1596499"/>
              <a:gd name="connsiteX103" fmla="*/ 1091432 w 9662615"/>
              <a:gd name="connsiteY103" fmla="*/ 1571003 h 1596499"/>
              <a:gd name="connsiteX104" fmla="*/ 992039 w 9662615"/>
              <a:gd name="connsiteY104" fmla="*/ 1556662 h 1596499"/>
              <a:gd name="connsiteX105" fmla="*/ 868264 w 9662615"/>
              <a:gd name="connsiteY105" fmla="*/ 1566392 h 1596499"/>
              <a:gd name="connsiteX106" fmla="*/ 792765 w 9662615"/>
              <a:gd name="connsiteY106" fmla="*/ 1563102 h 1596499"/>
              <a:gd name="connsiteX107" fmla="*/ 669055 w 9662615"/>
              <a:gd name="connsiteY107" fmla="*/ 1543638 h 1596499"/>
              <a:gd name="connsiteX108" fmla="*/ 506152 w 9662615"/>
              <a:gd name="connsiteY108" fmla="*/ 1549124 h 1596499"/>
              <a:gd name="connsiteX109" fmla="*/ 472797 w 9662615"/>
              <a:gd name="connsiteY109" fmla="*/ 1568904 h 1596499"/>
              <a:gd name="connsiteX110" fmla="*/ 427864 w 9662615"/>
              <a:gd name="connsiteY110" fmla="*/ 1580848 h 1596499"/>
              <a:gd name="connsiteX111" fmla="*/ 408381 w 9662615"/>
              <a:gd name="connsiteY111" fmla="*/ 1552940 h 1596499"/>
              <a:gd name="connsiteX112" fmla="*/ 267163 w 9662615"/>
              <a:gd name="connsiteY112" fmla="*/ 1531913 h 1596499"/>
              <a:gd name="connsiteX113" fmla="*/ 196644 w 9662615"/>
              <a:gd name="connsiteY113" fmla="*/ 1524565 h 1596499"/>
              <a:gd name="connsiteX114" fmla="*/ 86819 w 9662615"/>
              <a:gd name="connsiteY114" fmla="*/ 1519517 h 1596499"/>
              <a:gd name="connsiteX115" fmla="*/ 53369 w 9662615"/>
              <a:gd name="connsiteY115" fmla="*/ 1516853 h 1596499"/>
              <a:gd name="connsiteX116" fmla="*/ 2359 w 9662615"/>
              <a:gd name="connsiteY116" fmla="*/ 1515247 h 1596499"/>
              <a:gd name="connsiteX117" fmla="*/ 0 w 9662615"/>
              <a:gd name="connsiteY117" fmla="*/ 1514932 h 1596499"/>
              <a:gd name="connsiteX118" fmla="*/ 0 w 9662615"/>
              <a:gd name="connsiteY118" fmla="*/ 0 h 1596499"/>
              <a:gd name="connsiteX0" fmla="*/ 0 w 9662615"/>
              <a:gd name="connsiteY0" fmla="*/ 0 h 1600474"/>
              <a:gd name="connsiteX1" fmla="*/ 9662615 w 9662615"/>
              <a:gd name="connsiteY1" fmla="*/ 0 h 1600474"/>
              <a:gd name="connsiteX2" fmla="*/ 9662615 w 9662615"/>
              <a:gd name="connsiteY2" fmla="*/ 1280346 h 1600474"/>
              <a:gd name="connsiteX3" fmla="*/ 9658420 w 9662615"/>
              <a:gd name="connsiteY3" fmla="*/ 1280106 h 1600474"/>
              <a:gd name="connsiteX4" fmla="*/ 9469546 w 9662615"/>
              <a:gd name="connsiteY4" fmla="*/ 1289837 h 1600474"/>
              <a:gd name="connsiteX5" fmla="*/ 9385895 w 9662615"/>
              <a:gd name="connsiteY5" fmla="*/ 1269203 h 1600474"/>
              <a:gd name="connsiteX6" fmla="*/ 9144767 w 9662615"/>
              <a:gd name="connsiteY6" fmla="*/ 1264120 h 1600474"/>
              <a:gd name="connsiteX7" fmla="*/ 8837252 w 9662615"/>
              <a:gd name="connsiteY7" fmla="*/ 1350515 h 1600474"/>
              <a:gd name="connsiteX8" fmla="*/ 8705466 w 9662615"/>
              <a:gd name="connsiteY8" fmla="*/ 1342419 h 1600474"/>
              <a:gd name="connsiteX9" fmla="*/ 8652221 w 9662615"/>
              <a:gd name="connsiteY9" fmla="*/ 1326906 h 1600474"/>
              <a:gd name="connsiteX10" fmla="*/ 8632312 w 9662615"/>
              <a:gd name="connsiteY10" fmla="*/ 1326025 h 1600474"/>
              <a:gd name="connsiteX11" fmla="*/ 8591582 w 9662615"/>
              <a:gd name="connsiteY11" fmla="*/ 1341666 h 1600474"/>
              <a:gd name="connsiteX12" fmla="*/ 8537336 w 9662615"/>
              <a:gd name="connsiteY12" fmla="*/ 1341684 h 1600474"/>
              <a:gd name="connsiteX13" fmla="*/ 8472508 w 9662615"/>
              <a:gd name="connsiteY13" fmla="*/ 1363109 h 1600474"/>
              <a:gd name="connsiteX14" fmla="*/ 8258477 w 9662615"/>
              <a:gd name="connsiteY14" fmla="*/ 1370666 h 1600474"/>
              <a:gd name="connsiteX15" fmla="*/ 8197961 w 9662615"/>
              <a:gd name="connsiteY15" fmla="*/ 1392804 h 1600474"/>
              <a:gd name="connsiteX16" fmla="*/ 8171196 w 9662615"/>
              <a:gd name="connsiteY16" fmla="*/ 1397216 h 1600474"/>
              <a:gd name="connsiteX17" fmla="*/ 8127667 w 9662615"/>
              <a:gd name="connsiteY17" fmla="*/ 1418254 h 1600474"/>
              <a:gd name="connsiteX18" fmla="*/ 7974579 w 9662615"/>
              <a:gd name="connsiteY18" fmla="*/ 1383439 h 1600474"/>
              <a:gd name="connsiteX19" fmla="*/ 7768351 w 9662615"/>
              <a:gd name="connsiteY19" fmla="*/ 1395051 h 1600474"/>
              <a:gd name="connsiteX20" fmla="*/ 7635985 w 9662615"/>
              <a:gd name="connsiteY20" fmla="*/ 1386363 h 1600474"/>
              <a:gd name="connsiteX21" fmla="*/ 7466069 w 9662615"/>
              <a:gd name="connsiteY21" fmla="*/ 1377654 h 1600474"/>
              <a:gd name="connsiteX22" fmla="*/ 7355642 w 9662615"/>
              <a:gd name="connsiteY22" fmla="*/ 1407761 h 1600474"/>
              <a:gd name="connsiteX23" fmla="*/ 7151610 w 9662615"/>
              <a:gd name="connsiteY23" fmla="*/ 1397856 h 1600474"/>
              <a:gd name="connsiteX24" fmla="*/ 7082147 w 9662615"/>
              <a:gd name="connsiteY24" fmla="*/ 1406113 h 1600474"/>
              <a:gd name="connsiteX25" fmla="*/ 7014958 w 9662615"/>
              <a:gd name="connsiteY25" fmla="*/ 1396883 h 1600474"/>
              <a:gd name="connsiteX26" fmla="*/ 6907567 w 9662615"/>
              <a:gd name="connsiteY26" fmla="*/ 1419149 h 1600474"/>
              <a:gd name="connsiteX27" fmla="*/ 6748428 w 9662615"/>
              <a:gd name="connsiteY27" fmla="*/ 1420308 h 1600474"/>
              <a:gd name="connsiteX28" fmla="*/ 6654257 w 9662615"/>
              <a:gd name="connsiteY28" fmla="*/ 1424143 h 1600474"/>
              <a:gd name="connsiteX29" fmla="*/ 6620123 w 9662615"/>
              <a:gd name="connsiteY29" fmla="*/ 1430535 h 1600474"/>
              <a:gd name="connsiteX30" fmla="*/ 6571355 w 9662615"/>
              <a:gd name="connsiteY30" fmla="*/ 1436144 h 1600474"/>
              <a:gd name="connsiteX31" fmla="*/ 6486557 w 9662615"/>
              <a:gd name="connsiteY31" fmla="*/ 1449861 h 1600474"/>
              <a:gd name="connsiteX32" fmla="*/ 6370419 w 9662615"/>
              <a:gd name="connsiteY32" fmla="*/ 1461649 h 1600474"/>
              <a:gd name="connsiteX33" fmla="*/ 6278839 w 9662615"/>
              <a:gd name="connsiteY33" fmla="*/ 1449160 h 1600474"/>
              <a:gd name="connsiteX34" fmla="*/ 6272455 w 9662615"/>
              <a:gd name="connsiteY34" fmla="*/ 1453191 h 1600474"/>
              <a:gd name="connsiteX35" fmla="*/ 6212659 w 9662615"/>
              <a:gd name="connsiteY35" fmla="*/ 1454850 h 1600474"/>
              <a:gd name="connsiteX36" fmla="*/ 6069317 w 9662615"/>
              <a:gd name="connsiteY36" fmla="*/ 1445838 h 1600474"/>
              <a:gd name="connsiteX37" fmla="*/ 5878477 w 9662615"/>
              <a:gd name="connsiteY37" fmla="*/ 1439180 h 1600474"/>
              <a:gd name="connsiteX38" fmla="*/ 5838387 w 9662615"/>
              <a:gd name="connsiteY38" fmla="*/ 1444679 h 1600474"/>
              <a:gd name="connsiteX39" fmla="*/ 5771136 w 9662615"/>
              <a:gd name="connsiteY39" fmla="*/ 1453639 h 1600474"/>
              <a:gd name="connsiteX40" fmla="*/ 5724081 w 9662615"/>
              <a:gd name="connsiteY40" fmla="*/ 1470431 h 1600474"/>
              <a:gd name="connsiteX41" fmla="*/ 5666577 w 9662615"/>
              <a:gd name="connsiteY41" fmla="*/ 1473921 h 1600474"/>
              <a:gd name="connsiteX42" fmla="*/ 5649068 w 9662615"/>
              <a:gd name="connsiteY42" fmla="*/ 1461676 h 1600474"/>
              <a:gd name="connsiteX43" fmla="*/ 5588902 w 9662615"/>
              <a:gd name="connsiteY43" fmla="*/ 1469647 h 1600474"/>
              <a:gd name="connsiteX44" fmla="*/ 5498090 w 9662615"/>
              <a:gd name="connsiteY44" fmla="*/ 1483173 h 1600474"/>
              <a:gd name="connsiteX45" fmla="*/ 5444641 w 9662615"/>
              <a:gd name="connsiteY45" fmla="*/ 1487602 h 1600474"/>
              <a:gd name="connsiteX46" fmla="*/ 5299812 w 9662615"/>
              <a:gd name="connsiteY46" fmla="*/ 1503362 h 1600474"/>
              <a:gd name="connsiteX47" fmla="*/ 5213947 w 9662615"/>
              <a:gd name="connsiteY47" fmla="*/ 1516637 h 1600474"/>
              <a:gd name="connsiteX48" fmla="*/ 5090342 w 9662615"/>
              <a:gd name="connsiteY48" fmla="*/ 1546680 h 1600474"/>
              <a:gd name="connsiteX49" fmla="*/ 5129812 w 9662615"/>
              <a:gd name="connsiteY49" fmla="*/ 1521277 h 1600474"/>
              <a:gd name="connsiteX50" fmla="*/ 5059484 w 9662615"/>
              <a:gd name="connsiteY50" fmla="*/ 1546802 h 1600474"/>
              <a:gd name="connsiteX51" fmla="*/ 5038524 w 9662615"/>
              <a:gd name="connsiteY51" fmla="*/ 1545675 h 1600474"/>
              <a:gd name="connsiteX52" fmla="*/ 5026564 w 9662615"/>
              <a:gd name="connsiteY52" fmla="*/ 1545376 h 1600474"/>
              <a:gd name="connsiteX53" fmla="*/ 4969433 w 9662615"/>
              <a:gd name="connsiteY53" fmla="*/ 1550865 h 1600474"/>
              <a:gd name="connsiteX54" fmla="*/ 4929254 w 9662615"/>
              <a:gd name="connsiteY54" fmla="*/ 1563452 h 1600474"/>
              <a:gd name="connsiteX55" fmla="*/ 4871726 w 9662615"/>
              <a:gd name="connsiteY55" fmla="*/ 1570584 h 1600474"/>
              <a:gd name="connsiteX56" fmla="*/ 4843267 w 9662615"/>
              <a:gd name="connsiteY56" fmla="*/ 1561459 h 1600474"/>
              <a:gd name="connsiteX57" fmla="*/ 4821058 w 9662615"/>
              <a:gd name="connsiteY57" fmla="*/ 1553078 h 1600474"/>
              <a:gd name="connsiteX58" fmla="*/ 4791466 w 9662615"/>
              <a:gd name="connsiteY58" fmla="*/ 1561324 h 1600474"/>
              <a:gd name="connsiteX59" fmla="*/ 4784247 w 9662615"/>
              <a:gd name="connsiteY59" fmla="*/ 1562342 h 1600474"/>
              <a:gd name="connsiteX60" fmla="*/ 4739309 w 9662615"/>
              <a:gd name="connsiteY60" fmla="*/ 1553948 h 1600474"/>
              <a:gd name="connsiteX61" fmla="*/ 4697562 w 9662615"/>
              <a:gd name="connsiteY61" fmla="*/ 1551206 h 1600474"/>
              <a:gd name="connsiteX62" fmla="*/ 4650737 w 9662615"/>
              <a:gd name="connsiteY62" fmla="*/ 1537381 h 1600474"/>
              <a:gd name="connsiteX63" fmla="*/ 4583150 w 9662615"/>
              <a:gd name="connsiteY63" fmla="*/ 1529064 h 1600474"/>
              <a:gd name="connsiteX64" fmla="*/ 4521734 w 9662615"/>
              <a:gd name="connsiteY64" fmla="*/ 1529359 h 1600474"/>
              <a:gd name="connsiteX65" fmla="*/ 4382398 w 9662615"/>
              <a:gd name="connsiteY65" fmla="*/ 1534108 h 1600474"/>
              <a:gd name="connsiteX66" fmla="*/ 4221826 w 9662615"/>
              <a:gd name="connsiteY66" fmla="*/ 1500972 h 1600474"/>
              <a:gd name="connsiteX67" fmla="*/ 4096601 w 9662615"/>
              <a:gd name="connsiteY67" fmla="*/ 1521563 h 1600474"/>
              <a:gd name="connsiteX68" fmla="*/ 4046172 w 9662615"/>
              <a:gd name="connsiteY68" fmla="*/ 1600474 h 1600474"/>
              <a:gd name="connsiteX69" fmla="*/ 3833906 w 9662615"/>
              <a:gd name="connsiteY69" fmla="*/ 1516637 h 1600474"/>
              <a:gd name="connsiteX70" fmla="*/ 3696258 w 9662615"/>
              <a:gd name="connsiteY70" fmla="*/ 1537563 h 1600474"/>
              <a:gd name="connsiteX71" fmla="*/ 3594070 w 9662615"/>
              <a:gd name="connsiteY71" fmla="*/ 1509422 h 1600474"/>
              <a:gd name="connsiteX72" fmla="*/ 3565233 w 9662615"/>
              <a:gd name="connsiteY72" fmla="*/ 1515122 h 1600474"/>
              <a:gd name="connsiteX73" fmla="*/ 3560267 w 9662615"/>
              <a:gd name="connsiteY73" fmla="*/ 1516288 h 1600474"/>
              <a:gd name="connsiteX74" fmla="*/ 3540258 w 9662615"/>
              <a:gd name="connsiteY74" fmla="*/ 1516976 h 1600474"/>
              <a:gd name="connsiteX75" fmla="*/ 3534780 w 9662615"/>
              <a:gd name="connsiteY75" fmla="*/ 1522141 h 1600474"/>
              <a:gd name="connsiteX76" fmla="*/ 3504783 w 9662615"/>
              <a:gd name="connsiteY76" fmla="*/ 1526739 h 1600474"/>
              <a:gd name="connsiteX77" fmla="*/ 3430805 w 9662615"/>
              <a:gd name="connsiteY77" fmla="*/ 1542521 h 1600474"/>
              <a:gd name="connsiteX78" fmla="*/ 3292707 w 9662615"/>
              <a:gd name="connsiteY78" fmla="*/ 1520490 h 1600474"/>
              <a:gd name="connsiteX79" fmla="*/ 3187872 w 9662615"/>
              <a:gd name="connsiteY79" fmla="*/ 1519991 h 1600474"/>
              <a:gd name="connsiteX80" fmla="*/ 3148026 w 9662615"/>
              <a:gd name="connsiteY80" fmla="*/ 1524777 h 1600474"/>
              <a:gd name="connsiteX81" fmla="*/ 3092394 w 9662615"/>
              <a:gd name="connsiteY81" fmla="*/ 1528115 h 1600474"/>
              <a:gd name="connsiteX82" fmla="*/ 2994200 w 9662615"/>
              <a:gd name="connsiteY82" fmla="*/ 1537857 h 1600474"/>
              <a:gd name="connsiteX83" fmla="*/ 2862301 w 9662615"/>
              <a:gd name="connsiteY83" fmla="*/ 1544250 h 1600474"/>
              <a:gd name="connsiteX84" fmla="*/ 2766335 w 9662615"/>
              <a:gd name="connsiteY84" fmla="*/ 1527662 h 1600474"/>
              <a:gd name="connsiteX85" fmla="*/ 2757836 w 9662615"/>
              <a:gd name="connsiteY85" fmla="*/ 1531371 h 1600474"/>
              <a:gd name="connsiteX86" fmla="*/ 2691555 w 9662615"/>
              <a:gd name="connsiteY86" fmla="*/ 1530283 h 1600474"/>
              <a:gd name="connsiteX87" fmla="*/ 2491676 w 9662615"/>
              <a:gd name="connsiteY87" fmla="*/ 1500859 h 1600474"/>
              <a:gd name="connsiteX88" fmla="*/ 2378036 w 9662615"/>
              <a:gd name="connsiteY88" fmla="*/ 1520645 h 1600474"/>
              <a:gd name="connsiteX89" fmla="*/ 2284269 w 9662615"/>
              <a:gd name="connsiteY89" fmla="*/ 1503068 h 1600474"/>
              <a:gd name="connsiteX90" fmla="*/ 2207104 w 9662615"/>
              <a:gd name="connsiteY90" fmla="*/ 1508888 h 1600474"/>
              <a:gd name="connsiteX91" fmla="*/ 2149226 w 9662615"/>
              <a:gd name="connsiteY91" fmla="*/ 1523409 h 1600474"/>
              <a:gd name="connsiteX92" fmla="*/ 2084783 w 9662615"/>
              <a:gd name="connsiteY92" fmla="*/ 1524245 h 1600474"/>
              <a:gd name="connsiteX93" fmla="*/ 2070075 w 9662615"/>
              <a:gd name="connsiteY93" fmla="*/ 1511285 h 1600474"/>
              <a:gd name="connsiteX94" fmla="*/ 2001057 w 9662615"/>
              <a:gd name="connsiteY94" fmla="*/ 1516449 h 1600474"/>
              <a:gd name="connsiteX95" fmla="*/ 1896330 w 9662615"/>
              <a:gd name="connsiteY95" fmla="*/ 1525725 h 1600474"/>
              <a:gd name="connsiteX96" fmla="*/ 1835994 w 9662615"/>
              <a:gd name="connsiteY96" fmla="*/ 1527678 h 1600474"/>
              <a:gd name="connsiteX97" fmla="*/ 1671119 w 9662615"/>
              <a:gd name="connsiteY97" fmla="*/ 1536701 h 1600474"/>
              <a:gd name="connsiteX98" fmla="*/ 1601337 w 9662615"/>
              <a:gd name="connsiteY98" fmla="*/ 1548552 h 1600474"/>
              <a:gd name="connsiteX99" fmla="*/ 1407755 w 9662615"/>
              <a:gd name="connsiteY99" fmla="*/ 1571444 h 1600474"/>
              <a:gd name="connsiteX100" fmla="*/ 1271994 w 9662615"/>
              <a:gd name="connsiteY100" fmla="*/ 1579471 h 1600474"/>
              <a:gd name="connsiteX101" fmla="*/ 1249226 w 9662615"/>
              <a:gd name="connsiteY101" fmla="*/ 1583140 h 1600474"/>
              <a:gd name="connsiteX102" fmla="*/ 1217719 w 9662615"/>
              <a:gd name="connsiteY102" fmla="*/ 1580863 h 1600474"/>
              <a:gd name="connsiteX103" fmla="*/ 1091432 w 9662615"/>
              <a:gd name="connsiteY103" fmla="*/ 1571003 h 1600474"/>
              <a:gd name="connsiteX104" fmla="*/ 992039 w 9662615"/>
              <a:gd name="connsiteY104" fmla="*/ 1556662 h 1600474"/>
              <a:gd name="connsiteX105" fmla="*/ 868264 w 9662615"/>
              <a:gd name="connsiteY105" fmla="*/ 1566392 h 1600474"/>
              <a:gd name="connsiteX106" fmla="*/ 792765 w 9662615"/>
              <a:gd name="connsiteY106" fmla="*/ 1563102 h 1600474"/>
              <a:gd name="connsiteX107" fmla="*/ 669055 w 9662615"/>
              <a:gd name="connsiteY107" fmla="*/ 1543638 h 1600474"/>
              <a:gd name="connsiteX108" fmla="*/ 506152 w 9662615"/>
              <a:gd name="connsiteY108" fmla="*/ 1549124 h 1600474"/>
              <a:gd name="connsiteX109" fmla="*/ 472797 w 9662615"/>
              <a:gd name="connsiteY109" fmla="*/ 1568904 h 1600474"/>
              <a:gd name="connsiteX110" fmla="*/ 427864 w 9662615"/>
              <a:gd name="connsiteY110" fmla="*/ 1580848 h 1600474"/>
              <a:gd name="connsiteX111" fmla="*/ 408381 w 9662615"/>
              <a:gd name="connsiteY111" fmla="*/ 1552940 h 1600474"/>
              <a:gd name="connsiteX112" fmla="*/ 267163 w 9662615"/>
              <a:gd name="connsiteY112" fmla="*/ 1531913 h 1600474"/>
              <a:gd name="connsiteX113" fmla="*/ 196644 w 9662615"/>
              <a:gd name="connsiteY113" fmla="*/ 1524565 h 1600474"/>
              <a:gd name="connsiteX114" fmla="*/ 86819 w 9662615"/>
              <a:gd name="connsiteY114" fmla="*/ 1519517 h 1600474"/>
              <a:gd name="connsiteX115" fmla="*/ 53369 w 9662615"/>
              <a:gd name="connsiteY115" fmla="*/ 1516853 h 1600474"/>
              <a:gd name="connsiteX116" fmla="*/ 2359 w 9662615"/>
              <a:gd name="connsiteY116" fmla="*/ 1515247 h 1600474"/>
              <a:gd name="connsiteX117" fmla="*/ 0 w 9662615"/>
              <a:gd name="connsiteY117" fmla="*/ 1514932 h 1600474"/>
              <a:gd name="connsiteX118" fmla="*/ 0 w 9662615"/>
              <a:gd name="connsiteY118" fmla="*/ 0 h 1600474"/>
              <a:gd name="connsiteX0" fmla="*/ 0 w 9662615"/>
              <a:gd name="connsiteY0" fmla="*/ 0 h 1679987"/>
              <a:gd name="connsiteX1" fmla="*/ 9662615 w 9662615"/>
              <a:gd name="connsiteY1" fmla="*/ 0 h 1679987"/>
              <a:gd name="connsiteX2" fmla="*/ 9662615 w 9662615"/>
              <a:gd name="connsiteY2" fmla="*/ 1280346 h 1679987"/>
              <a:gd name="connsiteX3" fmla="*/ 9658420 w 9662615"/>
              <a:gd name="connsiteY3" fmla="*/ 1280106 h 1679987"/>
              <a:gd name="connsiteX4" fmla="*/ 9469546 w 9662615"/>
              <a:gd name="connsiteY4" fmla="*/ 1289837 h 1679987"/>
              <a:gd name="connsiteX5" fmla="*/ 9385895 w 9662615"/>
              <a:gd name="connsiteY5" fmla="*/ 1269203 h 1679987"/>
              <a:gd name="connsiteX6" fmla="*/ 9144767 w 9662615"/>
              <a:gd name="connsiteY6" fmla="*/ 1264120 h 1679987"/>
              <a:gd name="connsiteX7" fmla="*/ 8837252 w 9662615"/>
              <a:gd name="connsiteY7" fmla="*/ 1350515 h 1679987"/>
              <a:gd name="connsiteX8" fmla="*/ 8705466 w 9662615"/>
              <a:gd name="connsiteY8" fmla="*/ 1342419 h 1679987"/>
              <a:gd name="connsiteX9" fmla="*/ 8652221 w 9662615"/>
              <a:gd name="connsiteY9" fmla="*/ 1326906 h 1679987"/>
              <a:gd name="connsiteX10" fmla="*/ 8632312 w 9662615"/>
              <a:gd name="connsiteY10" fmla="*/ 1326025 h 1679987"/>
              <a:gd name="connsiteX11" fmla="*/ 8591582 w 9662615"/>
              <a:gd name="connsiteY11" fmla="*/ 1341666 h 1679987"/>
              <a:gd name="connsiteX12" fmla="*/ 8537336 w 9662615"/>
              <a:gd name="connsiteY12" fmla="*/ 1341684 h 1679987"/>
              <a:gd name="connsiteX13" fmla="*/ 8472508 w 9662615"/>
              <a:gd name="connsiteY13" fmla="*/ 1363109 h 1679987"/>
              <a:gd name="connsiteX14" fmla="*/ 8258477 w 9662615"/>
              <a:gd name="connsiteY14" fmla="*/ 1370666 h 1679987"/>
              <a:gd name="connsiteX15" fmla="*/ 8197961 w 9662615"/>
              <a:gd name="connsiteY15" fmla="*/ 1392804 h 1679987"/>
              <a:gd name="connsiteX16" fmla="*/ 8171196 w 9662615"/>
              <a:gd name="connsiteY16" fmla="*/ 1397216 h 1679987"/>
              <a:gd name="connsiteX17" fmla="*/ 8127667 w 9662615"/>
              <a:gd name="connsiteY17" fmla="*/ 1418254 h 1679987"/>
              <a:gd name="connsiteX18" fmla="*/ 7974579 w 9662615"/>
              <a:gd name="connsiteY18" fmla="*/ 1383439 h 1679987"/>
              <a:gd name="connsiteX19" fmla="*/ 7768351 w 9662615"/>
              <a:gd name="connsiteY19" fmla="*/ 1395051 h 1679987"/>
              <a:gd name="connsiteX20" fmla="*/ 7635985 w 9662615"/>
              <a:gd name="connsiteY20" fmla="*/ 1386363 h 1679987"/>
              <a:gd name="connsiteX21" fmla="*/ 7466069 w 9662615"/>
              <a:gd name="connsiteY21" fmla="*/ 1377654 h 1679987"/>
              <a:gd name="connsiteX22" fmla="*/ 7355642 w 9662615"/>
              <a:gd name="connsiteY22" fmla="*/ 1407761 h 1679987"/>
              <a:gd name="connsiteX23" fmla="*/ 7151610 w 9662615"/>
              <a:gd name="connsiteY23" fmla="*/ 1397856 h 1679987"/>
              <a:gd name="connsiteX24" fmla="*/ 7082147 w 9662615"/>
              <a:gd name="connsiteY24" fmla="*/ 1406113 h 1679987"/>
              <a:gd name="connsiteX25" fmla="*/ 7014958 w 9662615"/>
              <a:gd name="connsiteY25" fmla="*/ 1396883 h 1679987"/>
              <a:gd name="connsiteX26" fmla="*/ 6907567 w 9662615"/>
              <a:gd name="connsiteY26" fmla="*/ 1419149 h 1679987"/>
              <a:gd name="connsiteX27" fmla="*/ 6748428 w 9662615"/>
              <a:gd name="connsiteY27" fmla="*/ 1420308 h 1679987"/>
              <a:gd name="connsiteX28" fmla="*/ 6654257 w 9662615"/>
              <a:gd name="connsiteY28" fmla="*/ 1424143 h 1679987"/>
              <a:gd name="connsiteX29" fmla="*/ 6620123 w 9662615"/>
              <a:gd name="connsiteY29" fmla="*/ 1430535 h 1679987"/>
              <a:gd name="connsiteX30" fmla="*/ 6571355 w 9662615"/>
              <a:gd name="connsiteY30" fmla="*/ 1436144 h 1679987"/>
              <a:gd name="connsiteX31" fmla="*/ 6486557 w 9662615"/>
              <a:gd name="connsiteY31" fmla="*/ 1449861 h 1679987"/>
              <a:gd name="connsiteX32" fmla="*/ 6370419 w 9662615"/>
              <a:gd name="connsiteY32" fmla="*/ 1461649 h 1679987"/>
              <a:gd name="connsiteX33" fmla="*/ 6278839 w 9662615"/>
              <a:gd name="connsiteY33" fmla="*/ 1449160 h 1679987"/>
              <a:gd name="connsiteX34" fmla="*/ 6272455 w 9662615"/>
              <a:gd name="connsiteY34" fmla="*/ 1453191 h 1679987"/>
              <a:gd name="connsiteX35" fmla="*/ 6212659 w 9662615"/>
              <a:gd name="connsiteY35" fmla="*/ 1454850 h 1679987"/>
              <a:gd name="connsiteX36" fmla="*/ 6069317 w 9662615"/>
              <a:gd name="connsiteY36" fmla="*/ 1445838 h 1679987"/>
              <a:gd name="connsiteX37" fmla="*/ 5878477 w 9662615"/>
              <a:gd name="connsiteY37" fmla="*/ 1439180 h 1679987"/>
              <a:gd name="connsiteX38" fmla="*/ 5838387 w 9662615"/>
              <a:gd name="connsiteY38" fmla="*/ 1444679 h 1679987"/>
              <a:gd name="connsiteX39" fmla="*/ 5771136 w 9662615"/>
              <a:gd name="connsiteY39" fmla="*/ 1453639 h 1679987"/>
              <a:gd name="connsiteX40" fmla="*/ 5724081 w 9662615"/>
              <a:gd name="connsiteY40" fmla="*/ 1470431 h 1679987"/>
              <a:gd name="connsiteX41" fmla="*/ 5666577 w 9662615"/>
              <a:gd name="connsiteY41" fmla="*/ 1473921 h 1679987"/>
              <a:gd name="connsiteX42" fmla="*/ 5649068 w 9662615"/>
              <a:gd name="connsiteY42" fmla="*/ 1461676 h 1679987"/>
              <a:gd name="connsiteX43" fmla="*/ 5588902 w 9662615"/>
              <a:gd name="connsiteY43" fmla="*/ 1469647 h 1679987"/>
              <a:gd name="connsiteX44" fmla="*/ 5498090 w 9662615"/>
              <a:gd name="connsiteY44" fmla="*/ 1483173 h 1679987"/>
              <a:gd name="connsiteX45" fmla="*/ 5444641 w 9662615"/>
              <a:gd name="connsiteY45" fmla="*/ 1487602 h 1679987"/>
              <a:gd name="connsiteX46" fmla="*/ 5299812 w 9662615"/>
              <a:gd name="connsiteY46" fmla="*/ 1503362 h 1679987"/>
              <a:gd name="connsiteX47" fmla="*/ 5213947 w 9662615"/>
              <a:gd name="connsiteY47" fmla="*/ 1516637 h 1679987"/>
              <a:gd name="connsiteX48" fmla="*/ 5090342 w 9662615"/>
              <a:gd name="connsiteY48" fmla="*/ 1546680 h 1679987"/>
              <a:gd name="connsiteX49" fmla="*/ 5129812 w 9662615"/>
              <a:gd name="connsiteY49" fmla="*/ 1521277 h 1679987"/>
              <a:gd name="connsiteX50" fmla="*/ 5059484 w 9662615"/>
              <a:gd name="connsiteY50" fmla="*/ 1546802 h 1679987"/>
              <a:gd name="connsiteX51" fmla="*/ 5038524 w 9662615"/>
              <a:gd name="connsiteY51" fmla="*/ 1545675 h 1679987"/>
              <a:gd name="connsiteX52" fmla="*/ 5026564 w 9662615"/>
              <a:gd name="connsiteY52" fmla="*/ 1545376 h 1679987"/>
              <a:gd name="connsiteX53" fmla="*/ 4969433 w 9662615"/>
              <a:gd name="connsiteY53" fmla="*/ 1550865 h 1679987"/>
              <a:gd name="connsiteX54" fmla="*/ 4929254 w 9662615"/>
              <a:gd name="connsiteY54" fmla="*/ 1563452 h 1679987"/>
              <a:gd name="connsiteX55" fmla="*/ 4871726 w 9662615"/>
              <a:gd name="connsiteY55" fmla="*/ 1570584 h 1679987"/>
              <a:gd name="connsiteX56" fmla="*/ 4843267 w 9662615"/>
              <a:gd name="connsiteY56" fmla="*/ 1561459 h 1679987"/>
              <a:gd name="connsiteX57" fmla="*/ 4821058 w 9662615"/>
              <a:gd name="connsiteY57" fmla="*/ 1553078 h 1679987"/>
              <a:gd name="connsiteX58" fmla="*/ 4791466 w 9662615"/>
              <a:gd name="connsiteY58" fmla="*/ 1561324 h 1679987"/>
              <a:gd name="connsiteX59" fmla="*/ 4784247 w 9662615"/>
              <a:gd name="connsiteY59" fmla="*/ 1562342 h 1679987"/>
              <a:gd name="connsiteX60" fmla="*/ 4739309 w 9662615"/>
              <a:gd name="connsiteY60" fmla="*/ 1553948 h 1679987"/>
              <a:gd name="connsiteX61" fmla="*/ 4697562 w 9662615"/>
              <a:gd name="connsiteY61" fmla="*/ 1551206 h 1679987"/>
              <a:gd name="connsiteX62" fmla="*/ 4650737 w 9662615"/>
              <a:gd name="connsiteY62" fmla="*/ 1537381 h 1679987"/>
              <a:gd name="connsiteX63" fmla="*/ 4583150 w 9662615"/>
              <a:gd name="connsiteY63" fmla="*/ 1529064 h 1679987"/>
              <a:gd name="connsiteX64" fmla="*/ 4521734 w 9662615"/>
              <a:gd name="connsiteY64" fmla="*/ 1529359 h 1679987"/>
              <a:gd name="connsiteX65" fmla="*/ 4382398 w 9662615"/>
              <a:gd name="connsiteY65" fmla="*/ 1534108 h 1679987"/>
              <a:gd name="connsiteX66" fmla="*/ 4221826 w 9662615"/>
              <a:gd name="connsiteY66" fmla="*/ 1500972 h 1679987"/>
              <a:gd name="connsiteX67" fmla="*/ 4096601 w 9662615"/>
              <a:gd name="connsiteY67" fmla="*/ 1521563 h 1679987"/>
              <a:gd name="connsiteX68" fmla="*/ 3879195 w 9662615"/>
              <a:gd name="connsiteY68" fmla="*/ 1679987 h 1679987"/>
              <a:gd name="connsiteX69" fmla="*/ 3833906 w 9662615"/>
              <a:gd name="connsiteY69" fmla="*/ 1516637 h 1679987"/>
              <a:gd name="connsiteX70" fmla="*/ 3696258 w 9662615"/>
              <a:gd name="connsiteY70" fmla="*/ 1537563 h 1679987"/>
              <a:gd name="connsiteX71" fmla="*/ 3594070 w 9662615"/>
              <a:gd name="connsiteY71" fmla="*/ 1509422 h 1679987"/>
              <a:gd name="connsiteX72" fmla="*/ 3565233 w 9662615"/>
              <a:gd name="connsiteY72" fmla="*/ 1515122 h 1679987"/>
              <a:gd name="connsiteX73" fmla="*/ 3560267 w 9662615"/>
              <a:gd name="connsiteY73" fmla="*/ 1516288 h 1679987"/>
              <a:gd name="connsiteX74" fmla="*/ 3540258 w 9662615"/>
              <a:gd name="connsiteY74" fmla="*/ 1516976 h 1679987"/>
              <a:gd name="connsiteX75" fmla="*/ 3534780 w 9662615"/>
              <a:gd name="connsiteY75" fmla="*/ 1522141 h 1679987"/>
              <a:gd name="connsiteX76" fmla="*/ 3504783 w 9662615"/>
              <a:gd name="connsiteY76" fmla="*/ 1526739 h 1679987"/>
              <a:gd name="connsiteX77" fmla="*/ 3430805 w 9662615"/>
              <a:gd name="connsiteY77" fmla="*/ 1542521 h 1679987"/>
              <a:gd name="connsiteX78" fmla="*/ 3292707 w 9662615"/>
              <a:gd name="connsiteY78" fmla="*/ 1520490 h 1679987"/>
              <a:gd name="connsiteX79" fmla="*/ 3187872 w 9662615"/>
              <a:gd name="connsiteY79" fmla="*/ 1519991 h 1679987"/>
              <a:gd name="connsiteX80" fmla="*/ 3148026 w 9662615"/>
              <a:gd name="connsiteY80" fmla="*/ 1524777 h 1679987"/>
              <a:gd name="connsiteX81" fmla="*/ 3092394 w 9662615"/>
              <a:gd name="connsiteY81" fmla="*/ 1528115 h 1679987"/>
              <a:gd name="connsiteX82" fmla="*/ 2994200 w 9662615"/>
              <a:gd name="connsiteY82" fmla="*/ 1537857 h 1679987"/>
              <a:gd name="connsiteX83" fmla="*/ 2862301 w 9662615"/>
              <a:gd name="connsiteY83" fmla="*/ 1544250 h 1679987"/>
              <a:gd name="connsiteX84" fmla="*/ 2766335 w 9662615"/>
              <a:gd name="connsiteY84" fmla="*/ 1527662 h 1679987"/>
              <a:gd name="connsiteX85" fmla="*/ 2757836 w 9662615"/>
              <a:gd name="connsiteY85" fmla="*/ 1531371 h 1679987"/>
              <a:gd name="connsiteX86" fmla="*/ 2691555 w 9662615"/>
              <a:gd name="connsiteY86" fmla="*/ 1530283 h 1679987"/>
              <a:gd name="connsiteX87" fmla="*/ 2491676 w 9662615"/>
              <a:gd name="connsiteY87" fmla="*/ 1500859 h 1679987"/>
              <a:gd name="connsiteX88" fmla="*/ 2378036 w 9662615"/>
              <a:gd name="connsiteY88" fmla="*/ 1520645 h 1679987"/>
              <a:gd name="connsiteX89" fmla="*/ 2284269 w 9662615"/>
              <a:gd name="connsiteY89" fmla="*/ 1503068 h 1679987"/>
              <a:gd name="connsiteX90" fmla="*/ 2207104 w 9662615"/>
              <a:gd name="connsiteY90" fmla="*/ 1508888 h 1679987"/>
              <a:gd name="connsiteX91" fmla="*/ 2149226 w 9662615"/>
              <a:gd name="connsiteY91" fmla="*/ 1523409 h 1679987"/>
              <a:gd name="connsiteX92" fmla="*/ 2084783 w 9662615"/>
              <a:gd name="connsiteY92" fmla="*/ 1524245 h 1679987"/>
              <a:gd name="connsiteX93" fmla="*/ 2070075 w 9662615"/>
              <a:gd name="connsiteY93" fmla="*/ 1511285 h 1679987"/>
              <a:gd name="connsiteX94" fmla="*/ 2001057 w 9662615"/>
              <a:gd name="connsiteY94" fmla="*/ 1516449 h 1679987"/>
              <a:gd name="connsiteX95" fmla="*/ 1896330 w 9662615"/>
              <a:gd name="connsiteY95" fmla="*/ 1525725 h 1679987"/>
              <a:gd name="connsiteX96" fmla="*/ 1835994 w 9662615"/>
              <a:gd name="connsiteY96" fmla="*/ 1527678 h 1679987"/>
              <a:gd name="connsiteX97" fmla="*/ 1671119 w 9662615"/>
              <a:gd name="connsiteY97" fmla="*/ 1536701 h 1679987"/>
              <a:gd name="connsiteX98" fmla="*/ 1601337 w 9662615"/>
              <a:gd name="connsiteY98" fmla="*/ 1548552 h 1679987"/>
              <a:gd name="connsiteX99" fmla="*/ 1407755 w 9662615"/>
              <a:gd name="connsiteY99" fmla="*/ 1571444 h 1679987"/>
              <a:gd name="connsiteX100" fmla="*/ 1271994 w 9662615"/>
              <a:gd name="connsiteY100" fmla="*/ 1579471 h 1679987"/>
              <a:gd name="connsiteX101" fmla="*/ 1249226 w 9662615"/>
              <a:gd name="connsiteY101" fmla="*/ 1583140 h 1679987"/>
              <a:gd name="connsiteX102" fmla="*/ 1217719 w 9662615"/>
              <a:gd name="connsiteY102" fmla="*/ 1580863 h 1679987"/>
              <a:gd name="connsiteX103" fmla="*/ 1091432 w 9662615"/>
              <a:gd name="connsiteY103" fmla="*/ 1571003 h 1679987"/>
              <a:gd name="connsiteX104" fmla="*/ 992039 w 9662615"/>
              <a:gd name="connsiteY104" fmla="*/ 1556662 h 1679987"/>
              <a:gd name="connsiteX105" fmla="*/ 868264 w 9662615"/>
              <a:gd name="connsiteY105" fmla="*/ 1566392 h 1679987"/>
              <a:gd name="connsiteX106" fmla="*/ 792765 w 9662615"/>
              <a:gd name="connsiteY106" fmla="*/ 1563102 h 1679987"/>
              <a:gd name="connsiteX107" fmla="*/ 669055 w 9662615"/>
              <a:gd name="connsiteY107" fmla="*/ 1543638 h 1679987"/>
              <a:gd name="connsiteX108" fmla="*/ 506152 w 9662615"/>
              <a:gd name="connsiteY108" fmla="*/ 1549124 h 1679987"/>
              <a:gd name="connsiteX109" fmla="*/ 472797 w 9662615"/>
              <a:gd name="connsiteY109" fmla="*/ 1568904 h 1679987"/>
              <a:gd name="connsiteX110" fmla="*/ 427864 w 9662615"/>
              <a:gd name="connsiteY110" fmla="*/ 1580848 h 1679987"/>
              <a:gd name="connsiteX111" fmla="*/ 408381 w 9662615"/>
              <a:gd name="connsiteY111" fmla="*/ 1552940 h 1679987"/>
              <a:gd name="connsiteX112" fmla="*/ 267163 w 9662615"/>
              <a:gd name="connsiteY112" fmla="*/ 1531913 h 1679987"/>
              <a:gd name="connsiteX113" fmla="*/ 196644 w 9662615"/>
              <a:gd name="connsiteY113" fmla="*/ 1524565 h 1679987"/>
              <a:gd name="connsiteX114" fmla="*/ 86819 w 9662615"/>
              <a:gd name="connsiteY114" fmla="*/ 1519517 h 1679987"/>
              <a:gd name="connsiteX115" fmla="*/ 53369 w 9662615"/>
              <a:gd name="connsiteY115" fmla="*/ 1516853 h 1679987"/>
              <a:gd name="connsiteX116" fmla="*/ 2359 w 9662615"/>
              <a:gd name="connsiteY116" fmla="*/ 1515247 h 1679987"/>
              <a:gd name="connsiteX117" fmla="*/ 0 w 9662615"/>
              <a:gd name="connsiteY117" fmla="*/ 1514932 h 1679987"/>
              <a:gd name="connsiteX118" fmla="*/ 0 w 9662615"/>
              <a:gd name="connsiteY118" fmla="*/ 0 h 1679987"/>
              <a:gd name="connsiteX0" fmla="*/ 0 w 9662615"/>
              <a:gd name="connsiteY0" fmla="*/ 0 h 1648182"/>
              <a:gd name="connsiteX1" fmla="*/ 9662615 w 9662615"/>
              <a:gd name="connsiteY1" fmla="*/ 0 h 1648182"/>
              <a:gd name="connsiteX2" fmla="*/ 9662615 w 9662615"/>
              <a:gd name="connsiteY2" fmla="*/ 1280346 h 1648182"/>
              <a:gd name="connsiteX3" fmla="*/ 9658420 w 9662615"/>
              <a:gd name="connsiteY3" fmla="*/ 1280106 h 1648182"/>
              <a:gd name="connsiteX4" fmla="*/ 9469546 w 9662615"/>
              <a:gd name="connsiteY4" fmla="*/ 1289837 h 1648182"/>
              <a:gd name="connsiteX5" fmla="*/ 9385895 w 9662615"/>
              <a:gd name="connsiteY5" fmla="*/ 1269203 h 1648182"/>
              <a:gd name="connsiteX6" fmla="*/ 9144767 w 9662615"/>
              <a:gd name="connsiteY6" fmla="*/ 1264120 h 1648182"/>
              <a:gd name="connsiteX7" fmla="*/ 8837252 w 9662615"/>
              <a:gd name="connsiteY7" fmla="*/ 1350515 h 1648182"/>
              <a:gd name="connsiteX8" fmla="*/ 8705466 w 9662615"/>
              <a:gd name="connsiteY8" fmla="*/ 1342419 h 1648182"/>
              <a:gd name="connsiteX9" fmla="*/ 8652221 w 9662615"/>
              <a:gd name="connsiteY9" fmla="*/ 1326906 h 1648182"/>
              <a:gd name="connsiteX10" fmla="*/ 8632312 w 9662615"/>
              <a:gd name="connsiteY10" fmla="*/ 1326025 h 1648182"/>
              <a:gd name="connsiteX11" fmla="*/ 8591582 w 9662615"/>
              <a:gd name="connsiteY11" fmla="*/ 1341666 h 1648182"/>
              <a:gd name="connsiteX12" fmla="*/ 8537336 w 9662615"/>
              <a:gd name="connsiteY12" fmla="*/ 1341684 h 1648182"/>
              <a:gd name="connsiteX13" fmla="*/ 8472508 w 9662615"/>
              <a:gd name="connsiteY13" fmla="*/ 1363109 h 1648182"/>
              <a:gd name="connsiteX14" fmla="*/ 8258477 w 9662615"/>
              <a:gd name="connsiteY14" fmla="*/ 1370666 h 1648182"/>
              <a:gd name="connsiteX15" fmla="*/ 8197961 w 9662615"/>
              <a:gd name="connsiteY15" fmla="*/ 1392804 h 1648182"/>
              <a:gd name="connsiteX16" fmla="*/ 8171196 w 9662615"/>
              <a:gd name="connsiteY16" fmla="*/ 1397216 h 1648182"/>
              <a:gd name="connsiteX17" fmla="*/ 8127667 w 9662615"/>
              <a:gd name="connsiteY17" fmla="*/ 1418254 h 1648182"/>
              <a:gd name="connsiteX18" fmla="*/ 7974579 w 9662615"/>
              <a:gd name="connsiteY18" fmla="*/ 1383439 h 1648182"/>
              <a:gd name="connsiteX19" fmla="*/ 7768351 w 9662615"/>
              <a:gd name="connsiteY19" fmla="*/ 1395051 h 1648182"/>
              <a:gd name="connsiteX20" fmla="*/ 7635985 w 9662615"/>
              <a:gd name="connsiteY20" fmla="*/ 1386363 h 1648182"/>
              <a:gd name="connsiteX21" fmla="*/ 7466069 w 9662615"/>
              <a:gd name="connsiteY21" fmla="*/ 1377654 h 1648182"/>
              <a:gd name="connsiteX22" fmla="*/ 7355642 w 9662615"/>
              <a:gd name="connsiteY22" fmla="*/ 1407761 h 1648182"/>
              <a:gd name="connsiteX23" fmla="*/ 7151610 w 9662615"/>
              <a:gd name="connsiteY23" fmla="*/ 1397856 h 1648182"/>
              <a:gd name="connsiteX24" fmla="*/ 7082147 w 9662615"/>
              <a:gd name="connsiteY24" fmla="*/ 1406113 h 1648182"/>
              <a:gd name="connsiteX25" fmla="*/ 7014958 w 9662615"/>
              <a:gd name="connsiteY25" fmla="*/ 1396883 h 1648182"/>
              <a:gd name="connsiteX26" fmla="*/ 6907567 w 9662615"/>
              <a:gd name="connsiteY26" fmla="*/ 1419149 h 1648182"/>
              <a:gd name="connsiteX27" fmla="*/ 6748428 w 9662615"/>
              <a:gd name="connsiteY27" fmla="*/ 1420308 h 1648182"/>
              <a:gd name="connsiteX28" fmla="*/ 6654257 w 9662615"/>
              <a:gd name="connsiteY28" fmla="*/ 1424143 h 1648182"/>
              <a:gd name="connsiteX29" fmla="*/ 6620123 w 9662615"/>
              <a:gd name="connsiteY29" fmla="*/ 1430535 h 1648182"/>
              <a:gd name="connsiteX30" fmla="*/ 6571355 w 9662615"/>
              <a:gd name="connsiteY30" fmla="*/ 1436144 h 1648182"/>
              <a:gd name="connsiteX31" fmla="*/ 6486557 w 9662615"/>
              <a:gd name="connsiteY31" fmla="*/ 1449861 h 1648182"/>
              <a:gd name="connsiteX32" fmla="*/ 6370419 w 9662615"/>
              <a:gd name="connsiteY32" fmla="*/ 1461649 h 1648182"/>
              <a:gd name="connsiteX33" fmla="*/ 6278839 w 9662615"/>
              <a:gd name="connsiteY33" fmla="*/ 1449160 h 1648182"/>
              <a:gd name="connsiteX34" fmla="*/ 6272455 w 9662615"/>
              <a:gd name="connsiteY34" fmla="*/ 1453191 h 1648182"/>
              <a:gd name="connsiteX35" fmla="*/ 6212659 w 9662615"/>
              <a:gd name="connsiteY35" fmla="*/ 1454850 h 1648182"/>
              <a:gd name="connsiteX36" fmla="*/ 6069317 w 9662615"/>
              <a:gd name="connsiteY36" fmla="*/ 1445838 h 1648182"/>
              <a:gd name="connsiteX37" fmla="*/ 5878477 w 9662615"/>
              <a:gd name="connsiteY37" fmla="*/ 1439180 h 1648182"/>
              <a:gd name="connsiteX38" fmla="*/ 5838387 w 9662615"/>
              <a:gd name="connsiteY38" fmla="*/ 1444679 h 1648182"/>
              <a:gd name="connsiteX39" fmla="*/ 5771136 w 9662615"/>
              <a:gd name="connsiteY39" fmla="*/ 1453639 h 1648182"/>
              <a:gd name="connsiteX40" fmla="*/ 5724081 w 9662615"/>
              <a:gd name="connsiteY40" fmla="*/ 1470431 h 1648182"/>
              <a:gd name="connsiteX41" fmla="*/ 5666577 w 9662615"/>
              <a:gd name="connsiteY41" fmla="*/ 1473921 h 1648182"/>
              <a:gd name="connsiteX42" fmla="*/ 5649068 w 9662615"/>
              <a:gd name="connsiteY42" fmla="*/ 1461676 h 1648182"/>
              <a:gd name="connsiteX43" fmla="*/ 5588902 w 9662615"/>
              <a:gd name="connsiteY43" fmla="*/ 1469647 h 1648182"/>
              <a:gd name="connsiteX44" fmla="*/ 5498090 w 9662615"/>
              <a:gd name="connsiteY44" fmla="*/ 1483173 h 1648182"/>
              <a:gd name="connsiteX45" fmla="*/ 5444641 w 9662615"/>
              <a:gd name="connsiteY45" fmla="*/ 1487602 h 1648182"/>
              <a:gd name="connsiteX46" fmla="*/ 5299812 w 9662615"/>
              <a:gd name="connsiteY46" fmla="*/ 1503362 h 1648182"/>
              <a:gd name="connsiteX47" fmla="*/ 5213947 w 9662615"/>
              <a:gd name="connsiteY47" fmla="*/ 1516637 h 1648182"/>
              <a:gd name="connsiteX48" fmla="*/ 5090342 w 9662615"/>
              <a:gd name="connsiteY48" fmla="*/ 1546680 h 1648182"/>
              <a:gd name="connsiteX49" fmla="*/ 5129812 w 9662615"/>
              <a:gd name="connsiteY49" fmla="*/ 1521277 h 1648182"/>
              <a:gd name="connsiteX50" fmla="*/ 5059484 w 9662615"/>
              <a:gd name="connsiteY50" fmla="*/ 1546802 h 1648182"/>
              <a:gd name="connsiteX51" fmla="*/ 5038524 w 9662615"/>
              <a:gd name="connsiteY51" fmla="*/ 1545675 h 1648182"/>
              <a:gd name="connsiteX52" fmla="*/ 5026564 w 9662615"/>
              <a:gd name="connsiteY52" fmla="*/ 1545376 h 1648182"/>
              <a:gd name="connsiteX53" fmla="*/ 4969433 w 9662615"/>
              <a:gd name="connsiteY53" fmla="*/ 1550865 h 1648182"/>
              <a:gd name="connsiteX54" fmla="*/ 4929254 w 9662615"/>
              <a:gd name="connsiteY54" fmla="*/ 1563452 h 1648182"/>
              <a:gd name="connsiteX55" fmla="*/ 4871726 w 9662615"/>
              <a:gd name="connsiteY55" fmla="*/ 1570584 h 1648182"/>
              <a:gd name="connsiteX56" fmla="*/ 4843267 w 9662615"/>
              <a:gd name="connsiteY56" fmla="*/ 1561459 h 1648182"/>
              <a:gd name="connsiteX57" fmla="*/ 4821058 w 9662615"/>
              <a:gd name="connsiteY57" fmla="*/ 1553078 h 1648182"/>
              <a:gd name="connsiteX58" fmla="*/ 4791466 w 9662615"/>
              <a:gd name="connsiteY58" fmla="*/ 1561324 h 1648182"/>
              <a:gd name="connsiteX59" fmla="*/ 4784247 w 9662615"/>
              <a:gd name="connsiteY59" fmla="*/ 1562342 h 1648182"/>
              <a:gd name="connsiteX60" fmla="*/ 4739309 w 9662615"/>
              <a:gd name="connsiteY60" fmla="*/ 1553948 h 1648182"/>
              <a:gd name="connsiteX61" fmla="*/ 4697562 w 9662615"/>
              <a:gd name="connsiteY61" fmla="*/ 1551206 h 1648182"/>
              <a:gd name="connsiteX62" fmla="*/ 4650737 w 9662615"/>
              <a:gd name="connsiteY62" fmla="*/ 1537381 h 1648182"/>
              <a:gd name="connsiteX63" fmla="*/ 4583150 w 9662615"/>
              <a:gd name="connsiteY63" fmla="*/ 1529064 h 1648182"/>
              <a:gd name="connsiteX64" fmla="*/ 4521734 w 9662615"/>
              <a:gd name="connsiteY64" fmla="*/ 1529359 h 1648182"/>
              <a:gd name="connsiteX65" fmla="*/ 4382398 w 9662615"/>
              <a:gd name="connsiteY65" fmla="*/ 1534108 h 1648182"/>
              <a:gd name="connsiteX66" fmla="*/ 4221826 w 9662615"/>
              <a:gd name="connsiteY66" fmla="*/ 1500972 h 1648182"/>
              <a:gd name="connsiteX67" fmla="*/ 4096601 w 9662615"/>
              <a:gd name="connsiteY67" fmla="*/ 1521563 h 1648182"/>
              <a:gd name="connsiteX68" fmla="*/ 4058099 w 9662615"/>
              <a:gd name="connsiteY68" fmla="*/ 1648182 h 1648182"/>
              <a:gd name="connsiteX69" fmla="*/ 3833906 w 9662615"/>
              <a:gd name="connsiteY69" fmla="*/ 1516637 h 1648182"/>
              <a:gd name="connsiteX70" fmla="*/ 3696258 w 9662615"/>
              <a:gd name="connsiteY70" fmla="*/ 1537563 h 1648182"/>
              <a:gd name="connsiteX71" fmla="*/ 3594070 w 9662615"/>
              <a:gd name="connsiteY71" fmla="*/ 1509422 h 1648182"/>
              <a:gd name="connsiteX72" fmla="*/ 3565233 w 9662615"/>
              <a:gd name="connsiteY72" fmla="*/ 1515122 h 1648182"/>
              <a:gd name="connsiteX73" fmla="*/ 3560267 w 9662615"/>
              <a:gd name="connsiteY73" fmla="*/ 1516288 h 1648182"/>
              <a:gd name="connsiteX74" fmla="*/ 3540258 w 9662615"/>
              <a:gd name="connsiteY74" fmla="*/ 1516976 h 1648182"/>
              <a:gd name="connsiteX75" fmla="*/ 3534780 w 9662615"/>
              <a:gd name="connsiteY75" fmla="*/ 1522141 h 1648182"/>
              <a:gd name="connsiteX76" fmla="*/ 3504783 w 9662615"/>
              <a:gd name="connsiteY76" fmla="*/ 1526739 h 1648182"/>
              <a:gd name="connsiteX77" fmla="*/ 3430805 w 9662615"/>
              <a:gd name="connsiteY77" fmla="*/ 1542521 h 1648182"/>
              <a:gd name="connsiteX78" fmla="*/ 3292707 w 9662615"/>
              <a:gd name="connsiteY78" fmla="*/ 1520490 h 1648182"/>
              <a:gd name="connsiteX79" fmla="*/ 3187872 w 9662615"/>
              <a:gd name="connsiteY79" fmla="*/ 1519991 h 1648182"/>
              <a:gd name="connsiteX80" fmla="*/ 3148026 w 9662615"/>
              <a:gd name="connsiteY80" fmla="*/ 1524777 h 1648182"/>
              <a:gd name="connsiteX81" fmla="*/ 3092394 w 9662615"/>
              <a:gd name="connsiteY81" fmla="*/ 1528115 h 1648182"/>
              <a:gd name="connsiteX82" fmla="*/ 2994200 w 9662615"/>
              <a:gd name="connsiteY82" fmla="*/ 1537857 h 1648182"/>
              <a:gd name="connsiteX83" fmla="*/ 2862301 w 9662615"/>
              <a:gd name="connsiteY83" fmla="*/ 1544250 h 1648182"/>
              <a:gd name="connsiteX84" fmla="*/ 2766335 w 9662615"/>
              <a:gd name="connsiteY84" fmla="*/ 1527662 h 1648182"/>
              <a:gd name="connsiteX85" fmla="*/ 2757836 w 9662615"/>
              <a:gd name="connsiteY85" fmla="*/ 1531371 h 1648182"/>
              <a:gd name="connsiteX86" fmla="*/ 2691555 w 9662615"/>
              <a:gd name="connsiteY86" fmla="*/ 1530283 h 1648182"/>
              <a:gd name="connsiteX87" fmla="*/ 2491676 w 9662615"/>
              <a:gd name="connsiteY87" fmla="*/ 1500859 h 1648182"/>
              <a:gd name="connsiteX88" fmla="*/ 2378036 w 9662615"/>
              <a:gd name="connsiteY88" fmla="*/ 1520645 h 1648182"/>
              <a:gd name="connsiteX89" fmla="*/ 2284269 w 9662615"/>
              <a:gd name="connsiteY89" fmla="*/ 1503068 h 1648182"/>
              <a:gd name="connsiteX90" fmla="*/ 2207104 w 9662615"/>
              <a:gd name="connsiteY90" fmla="*/ 1508888 h 1648182"/>
              <a:gd name="connsiteX91" fmla="*/ 2149226 w 9662615"/>
              <a:gd name="connsiteY91" fmla="*/ 1523409 h 1648182"/>
              <a:gd name="connsiteX92" fmla="*/ 2084783 w 9662615"/>
              <a:gd name="connsiteY92" fmla="*/ 1524245 h 1648182"/>
              <a:gd name="connsiteX93" fmla="*/ 2070075 w 9662615"/>
              <a:gd name="connsiteY93" fmla="*/ 1511285 h 1648182"/>
              <a:gd name="connsiteX94" fmla="*/ 2001057 w 9662615"/>
              <a:gd name="connsiteY94" fmla="*/ 1516449 h 1648182"/>
              <a:gd name="connsiteX95" fmla="*/ 1896330 w 9662615"/>
              <a:gd name="connsiteY95" fmla="*/ 1525725 h 1648182"/>
              <a:gd name="connsiteX96" fmla="*/ 1835994 w 9662615"/>
              <a:gd name="connsiteY96" fmla="*/ 1527678 h 1648182"/>
              <a:gd name="connsiteX97" fmla="*/ 1671119 w 9662615"/>
              <a:gd name="connsiteY97" fmla="*/ 1536701 h 1648182"/>
              <a:gd name="connsiteX98" fmla="*/ 1601337 w 9662615"/>
              <a:gd name="connsiteY98" fmla="*/ 1548552 h 1648182"/>
              <a:gd name="connsiteX99" fmla="*/ 1407755 w 9662615"/>
              <a:gd name="connsiteY99" fmla="*/ 1571444 h 1648182"/>
              <a:gd name="connsiteX100" fmla="*/ 1271994 w 9662615"/>
              <a:gd name="connsiteY100" fmla="*/ 1579471 h 1648182"/>
              <a:gd name="connsiteX101" fmla="*/ 1249226 w 9662615"/>
              <a:gd name="connsiteY101" fmla="*/ 1583140 h 1648182"/>
              <a:gd name="connsiteX102" fmla="*/ 1217719 w 9662615"/>
              <a:gd name="connsiteY102" fmla="*/ 1580863 h 1648182"/>
              <a:gd name="connsiteX103" fmla="*/ 1091432 w 9662615"/>
              <a:gd name="connsiteY103" fmla="*/ 1571003 h 1648182"/>
              <a:gd name="connsiteX104" fmla="*/ 992039 w 9662615"/>
              <a:gd name="connsiteY104" fmla="*/ 1556662 h 1648182"/>
              <a:gd name="connsiteX105" fmla="*/ 868264 w 9662615"/>
              <a:gd name="connsiteY105" fmla="*/ 1566392 h 1648182"/>
              <a:gd name="connsiteX106" fmla="*/ 792765 w 9662615"/>
              <a:gd name="connsiteY106" fmla="*/ 1563102 h 1648182"/>
              <a:gd name="connsiteX107" fmla="*/ 669055 w 9662615"/>
              <a:gd name="connsiteY107" fmla="*/ 1543638 h 1648182"/>
              <a:gd name="connsiteX108" fmla="*/ 506152 w 9662615"/>
              <a:gd name="connsiteY108" fmla="*/ 1549124 h 1648182"/>
              <a:gd name="connsiteX109" fmla="*/ 472797 w 9662615"/>
              <a:gd name="connsiteY109" fmla="*/ 1568904 h 1648182"/>
              <a:gd name="connsiteX110" fmla="*/ 427864 w 9662615"/>
              <a:gd name="connsiteY110" fmla="*/ 1580848 h 1648182"/>
              <a:gd name="connsiteX111" fmla="*/ 408381 w 9662615"/>
              <a:gd name="connsiteY111" fmla="*/ 1552940 h 1648182"/>
              <a:gd name="connsiteX112" fmla="*/ 267163 w 9662615"/>
              <a:gd name="connsiteY112" fmla="*/ 1531913 h 1648182"/>
              <a:gd name="connsiteX113" fmla="*/ 196644 w 9662615"/>
              <a:gd name="connsiteY113" fmla="*/ 1524565 h 1648182"/>
              <a:gd name="connsiteX114" fmla="*/ 86819 w 9662615"/>
              <a:gd name="connsiteY114" fmla="*/ 1519517 h 1648182"/>
              <a:gd name="connsiteX115" fmla="*/ 53369 w 9662615"/>
              <a:gd name="connsiteY115" fmla="*/ 1516853 h 1648182"/>
              <a:gd name="connsiteX116" fmla="*/ 2359 w 9662615"/>
              <a:gd name="connsiteY116" fmla="*/ 1515247 h 1648182"/>
              <a:gd name="connsiteX117" fmla="*/ 0 w 9662615"/>
              <a:gd name="connsiteY117" fmla="*/ 1514932 h 1648182"/>
              <a:gd name="connsiteX118" fmla="*/ 0 w 9662615"/>
              <a:gd name="connsiteY118" fmla="*/ 0 h 1648182"/>
              <a:gd name="connsiteX0" fmla="*/ 0 w 9662615"/>
              <a:gd name="connsiteY0" fmla="*/ 0 h 1648182"/>
              <a:gd name="connsiteX1" fmla="*/ 9662615 w 9662615"/>
              <a:gd name="connsiteY1" fmla="*/ 0 h 1648182"/>
              <a:gd name="connsiteX2" fmla="*/ 9662615 w 9662615"/>
              <a:gd name="connsiteY2" fmla="*/ 1280346 h 1648182"/>
              <a:gd name="connsiteX3" fmla="*/ 9658420 w 9662615"/>
              <a:gd name="connsiteY3" fmla="*/ 1280106 h 1648182"/>
              <a:gd name="connsiteX4" fmla="*/ 9469546 w 9662615"/>
              <a:gd name="connsiteY4" fmla="*/ 1289837 h 1648182"/>
              <a:gd name="connsiteX5" fmla="*/ 9385895 w 9662615"/>
              <a:gd name="connsiteY5" fmla="*/ 1269203 h 1648182"/>
              <a:gd name="connsiteX6" fmla="*/ 9144767 w 9662615"/>
              <a:gd name="connsiteY6" fmla="*/ 1264120 h 1648182"/>
              <a:gd name="connsiteX7" fmla="*/ 8837252 w 9662615"/>
              <a:gd name="connsiteY7" fmla="*/ 1350515 h 1648182"/>
              <a:gd name="connsiteX8" fmla="*/ 8705466 w 9662615"/>
              <a:gd name="connsiteY8" fmla="*/ 1342419 h 1648182"/>
              <a:gd name="connsiteX9" fmla="*/ 8652221 w 9662615"/>
              <a:gd name="connsiteY9" fmla="*/ 1326906 h 1648182"/>
              <a:gd name="connsiteX10" fmla="*/ 8632312 w 9662615"/>
              <a:gd name="connsiteY10" fmla="*/ 1326025 h 1648182"/>
              <a:gd name="connsiteX11" fmla="*/ 8591582 w 9662615"/>
              <a:gd name="connsiteY11" fmla="*/ 1341666 h 1648182"/>
              <a:gd name="connsiteX12" fmla="*/ 8537336 w 9662615"/>
              <a:gd name="connsiteY12" fmla="*/ 1341684 h 1648182"/>
              <a:gd name="connsiteX13" fmla="*/ 8472508 w 9662615"/>
              <a:gd name="connsiteY13" fmla="*/ 1363109 h 1648182"/>
              <a:gd name="connsiteX14" fmla="*/ 8258477 w 9662615"/>
              <a:gd name="connsiteY14" fmla="*/ 1370666 h 1648182"/>
              <a:gd name="connsiteX15" fmla="*/ 8197961 w 9662615"/>
              <a:gd name="connsiteY15" fmla="*/ 1392804 h 1648182"/>
              <a:gd name="connsiteX16" fmla="*/ 8171196 w 9662615"/>
              <a:gd name="connsiteY16" fmla="*/ 1397216 h 1648182"/>
              <a:gd name="connsiteX17" fmla="*/ 8127667 w 9662615"/>
              <a:gd name="connsiteY17" fmla="*/ 1418254 h 1648182"/>
              <a:gd name="connsiteX18" fmla="*/ 7974579 w 9662615"/>
              <a:gd name="connsiteY18" fmla="*/ 1383439 h 1648182"/>
              <a:gd name="connsiteX19" fmla="*/ 7768351 w 9662615"/>
              <a:gd name="connsiteY19" fmla="*/ 1395051 h 1648182"/>
              <a:gd name="connsiteX20" fmla="*/ 7635985 w 9662615"/>
              <a:gd name="connsiteY20" fmla="*/ 1386363 h 1648182"/>
              <a:gd name="connsiteX21" fmla="*/ 7466069 w 9662615"/>
              <a:gd name="connsiteY21" fmla="*/ 1377654 h 1648182"/>
              <a:gd name="connsiteX22" fmla="*/ 7355642 w 9662615"/>
              <a:gd name="connsiteY22" fmla="*/ 1407761 h 1648182"/>
              <a:gd name="connsiteX23" fmla="*/ 7151610 w 9662615"/>
              <a:gd name="connsiteY23" fmla="*/ 1397856 h 1648182"/>
              <a:gd name="connsiteX24" fmla="*/ 7082147 w 9662615"/>
              <a:gd name="connsiteY24" fmla="*/ 1406113 h 1648182"/>
              <a:gd name="connsiteX25" fmla="*/ 7014958 w 9662615"/>
              <a:gd name="connsiteY25" fmla="*/ 1396883 h 1648182"/>
              <a:gd name="connsiteX26" fmla="*/ 6907567 w 9662615"/>
              <a:gd name="connsiteY26" fmla="*/ 1419149 h 1648182"/>
              <a:gd name="connsiteX27" fmla="*/ 6748428 w 9662615"/>
              <a:gd name="connsiteY27" fmla="*/ 1420308 h 1648182"/>
              <a:gd name="connsiteX28" fmla="*/ 6654257 w 9662615"/>
              <a:gd name="connsiteY28" fmla="*/ 1424143 h 1648182"/>
              <a:gd name="connsiteX29" fmla="*/ 6620123 w 9662615"/>
              <a:gd name="connsiteY29" fmla="*/ 1430535 h 1648182"/>
              <a:gd name="connsiteX30" fmla="*/ 6571355 w 9662615"/>
              <a:gd name="connsiteY30" fmla="*/ 1436144 h 1648182"/>
              <a:gd name="connsiteX31" fmla="*/ 6486557 w 9662615"/>
              <a:gd name="connsiteY31" fmla="*/ 1449861 h 1648182"/>
              <a:gd name="connsiteX32" fmla="*/ 6370419 w 9662615"/>
              <a:gd name="connsiteY32" fmla="*/ 1461649 h 1648182"/>
              <a:gd name="connsiteX33" fmla="*/ 6278839 w 9662615"/>
              <a:gd name="connsiteY33" fmla="*/ 1449160 h 1648182"/>
              <a:gd name="connsiteX34" fmla="*/ 6272455 w 9662615"/>
              <a:gd name="connsiteY34" fmla="*/ 1453191 h 1648182"/>
              <a:gd name="connsiteX35" fmla="*/ 6212659 w 9662615"/>
              <a:gd name="connsiteY35" fmla="*/ 1454850 h 1648182"/>
              <a:gd name="connsiteX36" fmla="*/ 6069317 w 9662615"/>
              <a:gd name="connsiteY36" fmla="*/ 1445838 h 1648182"/>
              <a:gd name="connsiteX37" fmla="*/ 5878477 w 9662615"/>
              <a:gd name="connsiteY37" fmla="*/ 1439180 h 1648182"/>
              <a:gd name="connsiteX38" fmla="*/ 5838387 w 9662615"/>
              <a:gd name="connsiteY38" fmla="*/ 1444679 h 1648182"/>
              <a:gd name="connsiteX39" fmla="*/ 5771136 w 9662615"/>
              <a:gd name="connsiteY39" fmla="*/ 1453639 h 1648182"/>
              <a:gd name="connsiteX40" fmla="*/ 5724081 w 9662615"/>
              <a:gd name="connsiteY40" fmla="*/ 1470431 h 1648182"/>
              <a:gd name="connsiteX41" fmla="*/ 5666577 w 9662615"/>
              <a:gd name="connsiteY41" fmla="*/ 1473921 h 1648182"/>
              <a:gd name="connsiteX42" fmla="*/ 5649068 w 9662615"/>
              <a:gd name="connsiteY42" fmla="*/ 1461676 h 1648182"/>
              <a:gd name="connsiteX43" fmla="*/ 5588902 w 9662615"/>
              <a:gd name="connsiteY43" fmla="*/ 1469647 h 1648182"/>
              <a:gd name="connsiteX44" fmla="*/ 5498090 w 9662615"/>
              <a:gd name="connsiteY44" fmla="*/ 1483173 h 1648182"/>
              <a:gd name="connsiteX45" fmla="*/ 5444641 w 9662615"/>
              <a:gd name="connsiteY45" fmla="*/ 1487602 h 1648182"/>
              <a:gd name="connsiteX46" fmla="*/ 5299812 w 9662615"/>
              <a:gd name="connsiteY46" fmla="*/ 1503362 h 1648182"/>
              <a:gd name="connsiteX47" fmla="*/ 5213947 w 9662615"/>
              <a:gd name="connsiteY47" fmla="*/ 1516637 h 1648182"/>
              <a:gd name="connsiteX48" fmla="*/ 5090342 w 9662615"/>
              <a:gd name="connsiteY48" fmla="*/ 1546680 h 1648182"/>
              <a:gd name="connsiteX49" fmla="*/ 5129812 w 9662615"/>
              <a:gd name="connsiteY49" fmla="*/ 1521277 h 1648182"/>
              <a:gd name="connsiteX50" fmla="*/ 5059484 w 9662615"/>
              <a:gd name="connsiteY50" fmla="*/ 1546802 h 1648182"/>
              <a:gd name="connsiteX51" fmla="*/ 5038524 w 9662615"/>
              <a:gd name="connsiteY51" fmla="*/ 1545675 h 1648182"/>
              <a:gd name="connsiteX52" fmla="*/ 5026564 w 9662615"/>
              <a:gd name="connsiteY52" fmla="*/ 1545376 h 1648182"/>
              <a:gd name="connsiteX53" fmla="*/ 4969433 w 9662615"/>
              <a:gd name="connsiteY53" fmla="*/ 1550865 h 1648182"/>
              <a:gd name="connsiteX54" fmla="*/ 4929254 w 9662615"/>
              <a:gd name="connsiteY54" fmla="*/ 1563452 h 1648182"/>
              <a:gd name="connsiteX55" fmla="*/ 4871726 w 9662615"/>
              <a:gd name="connsiteY55" fmla="*/ 1570584 h 1648182"/>
              <a:gd name="connsiteX56" fmla="*/ 4843267 w 9662615"/>
              <a:gd name="connsiteY56" fmla="*/ 1561459 h 1648182"/>
              <a:gd name="connsiteX57" fmla="*/ 4821058 w 9662615"/>
              <a:gd name="connsiteY57" fmla="*/ 1553078 h 1648182"/>
              <a:gd name="connsiteX58" fmla="*/ 4791466 w 9662615"/>
              <a:gd name="connsiteY58" fmla="*/ 1561324 h 1648182"/>
              <a:gd name="connsiteX59" fmla="*/ 4784247 w 9662615"/>
              <a:gd name="connsiteY59" fmla="*/ 1562342 h 1648182"/>
              <a:gd name="connsiteX60" fmla="*/ 4739309 w 9662615"/>
              <a:gd name="connsiteY60" fmla="*/ 1553948 h 1648182"/>
              <a:gd name="connsiteX61" fmla="*/ 4697562 w 9662615"/>
              <a:gd name="connsiteY61" fmla="*/ 1551206 h 1648182"/>
              <a:gd name="connsiteX62" fmla="*/ 4650737 w 9662615"/>
              <a:gd name="connsiteY62" fmla="*/ 1537381 h 1648182"/>
              <a:gd name="connsiteX63" fmla="*/ 4583150 w 9662615"/>
              <a:gd name="connsiteY63" fmla="*/ 1529064 h 1648182"/>
              <a:gd name="connsiteX64" fmla="*/ 4521734 w 9662615"/>
              <a:gd name="connsiteY64" fmla="*/ 1529359 h 1648182"/>
              <a:gd name="connsiteX65" fmla="*/ 4382398 w 9662615"/>
              <a:gd name="connsiteY65" fmla="*/ 1534108 h 1648182"/>
              <a:gd name="connsiteX66" fmla="*/ 4221826 w 9662615"/>
              <a:gd name="connsiteY66" fmla="*/ 1500972 h 1648182"/>
              <a:gd name="connsiteX67" fmla="*/ 4096601 w 9662615"/>
              <a:gd name="connsiteY67" fmla="*/ 1521563 h 1648182"/>
              <a:gd name="connsiteX68" fmla="*/ 4058099 w 9662615"/>
              <a:gd name="connsiteY68" fmla="*/ 1648182 h 1648182"/>
              <a:gd name="connsiteX69" fmla="*/ 3833906 w 9662615"/>
              <a:gd name="connsiteY69" fmla="*/ 1516637 h 1648182"/>
              <a:gd name="connsiteX70" fmla="*/ 3696258 w 9662615"/>
              <a:gd name="connsiteY70" fmla="*/ 1537563 h 1648182"/>
              <a:gd name="connsiteX71" fmla="*/ 3594070 w 9662615"/>
              <a:gd name="connsiteY71" fmla="*/ 1509422 h 1648182"/>
              <a:gd name="connsiteX72" fmla="*/ 3565233 w 9662615"/>
              <a:gd name="connsiteY72" fmla="*/ 1515122 h 1648182"/>
              <a:gd name="connsiteX73" fmla="*/ 3560267 w 9662615"/>
              <a:gd name="connsiteY73" fmla="*/ 1516288 h 1648182"/>
              <a:gd name="connsiteX74" fmla="*/ 3540258 w 9662615"/>
              <a:gd name="connsiteY74" fmla="*/ 1516976 h 1648182"/>
              <a:gd name="connsiteX75" fmla="*/ 3534780 w 9662615"/>
              <a:gd name="connsiteY75" fmla="*/ 1522141 h 1648182"/>
              <a:gd name="connsiteX76" fmla="*/ 3504783 w 9662615"/>
              <a:gd name="connsiteY76" fmla="*/ 1526739 h 1648182"/>
              <a:gd name="connsiteX77" fmla="*/ 3430805 w 9662615"/>
              <a:gd name="connsiteY77" fmla="*/ 1542521 h 1648182"/>
              <a:gd name="connsiteX78" fmla="*/ 3292707 w 9662615"/>
              <a:gd name="connsiteY78" fmla="*/ 1520490 h 1648182"/>
              <a:gd name="connsiteX79" fmla="*/ 3187872 w 9662615"/>
              <a:gd name="connsiteY79" fmla="*/ 1519991 h 1648182"/>
              <a:gd name="connsiteX80" fmla="*/ 3148026 w 9662615"/>
              <a:gd name="connsiteY80" fmla="*/ 1524777 h 1648182"/>
              <a:gd name="connsiteX81" fmla="*/ 3092394 w 9662615"/>
              <a:gd name="connsiteY81" fmla="*/ 1528115 h 1648182"/>
              <a:gd name="connsiteX82" fmla="*/ 2994200 w 9662615"/>
              <a:gd name="connsiteY82" fmla="*/ 1537857 h 1648182"/>
              <a:gd name="connsiteX83" fmla="*/ 2862301 w 9662615"/>
              <a:gd name="connsiteY83" fmla="*/ 1544250 h 1648182"/>
              <a:gd name="connsiteX84" fmla="*/ 2766335 w 9662615"/>
              <a:gd name="connsiteY84" fmla="*/ 1527662 h 1648182"/>
              <a:gd name="connsiteX85" fmla="*/ 2757836 w 9662615"/>
              <a:gd name="connsiteY85" fmla="*/ 1531371 h 1648182"/>
              <a:gd name="connsiteX86" fmla="*/ 2691555 w 9662615"/>
              <a:gd name="connsiteY86" fmla="*/ 1530283 h 1648182"/>
              <a:gd name="connsiteX87" fmla="*/ 2491676 w 9662615"/>
              <a:gd name="connsiteY87" fmla="*/ 1500859 h 1648182"/>
              <a:gd name="connsiteX88" fmla="*/ 2378036 w 9662615"/>
              <a:gd name="connsiteY88" fmla="*/ 1520645 h 1648182"/>
              <a:gd name="connsiteX89" fmla="*/ 2284269 w 9662615"/>
              <a:gd name="connsiteY89" fmla="*/ 1503068 h 1648182"/>
              <a:gd name="connsiteX90" fmla="*/ 2207104 w 9662615"/>
              <a:gd name="connsiteY90" fmla="*/ 1508888 h 1648182"/>
              <a:gd name="connsiteX91" fmla="*/ 2149226 w 9662615"/>
              <a:gd name="connsiteY91" fmla="*/ 1523409 h 1648182"/>
              <a:gd name="connsiteX92" fmla="*/ 2084783 w 9662615"/>
              <a:gd name="connsiteY92" fmla="*/ 1524245 h 1648182"/>
              <a:gd name="connsiteX93" fmla="*/ 2070075 w 9662615"/>
              <a:gd name="connsiteY93" fmla="*/ 1511285 h 1648182"/>
              <a:gd name="connsiteX94" fmla="*/ 2001057 w 9662615"/>
              <a:gd name="connsiteY94" fmla="*/ 1516449 h 1648182"/>
              <a:gd name="connsiteX95" fmla="*/ 1896330 w 9662615"/>
              <a:gd name="connsiteY95" fmla="*/ 1525725 h 1648182"/>
              <a:gd name="connsiteX96" fmla="*/ 1835994 w 9662615"/>
              <a:gd name="connsiteY96" fmla="*/ 1527678 h 1648182"/>
              <a:gd name="connsiteX97" fmla="*/ 1671119 w 9662615"/>
              <a:gd name="connsiteY97" fmla="*/ 1536701 h 1648182"/>
              <a:gd name="connsiteX98" fmla="*/ 1601337 w 9662615"/>
              <a:gd name="connsiteY98" fmla="*/ 1548552 h 1648182"/>
              <a:gd name="connsiteX99" fmla="*/ 1407755 w 9662615"/>
              <a:gd name="connsiteY99" fmla="*/ 1571444 h 1648182"/>
              <a:gd name="connsiteX100" fmla="*/ 1271994 w 9662615"/>
              <a:gd name="connsiteY100" fmla="*/ 1579471 h 1648182"/>
              <a:gd name="connsiteX101" fmla="*/ 1249226 w 9662615"/>
              <a:gd name="connsiteY101" fmla="*/ 1583140 h 1648182"/>
              <a:gd name="connsiteX102" fmla="*/ 1217719 w 9662615"/>
              <a:gd name="connsiteY102" fmla="*/ 1580863 h 1648182"/>
              <a:gd name="connsiteX103" fmla="*/ 1091432 w 9662615"/>
              <a:gd name="connsiteY103" fmla="*/ 1571003 h 1648182"/>
              <a:gd name="connsiteX104" fmla="*/ 992039 w 9662615"/>
              <a:gd name="connsiteY104" fmla="*/ 1556662 h 1648182"/>
              <a:gd name="connsiteX105" fmla="*/ 868264 w 9662615"/>
              <a:gd name="connsiteY105" fmla="*/ 1566392 h 1648182"/>
              <a:gd name="connsiteX106" fmla="*/ 792765 w 9662615"/>
              <a:gd name="connsiteY106" fmla="*/ 1563102 h 1648182"/>
              <a:gd name="connsiteX107" fmla="*/ 669055 w 9662615"/>
              <a:gd name="connsiteY107" fmla="*/ 1543638 h 1648182"/>
              <a:gd name="connsiteX108" fmla="*/ 506152 w 9662615"/>
              <a:gd name="connsiteY108" fmla="*/ 1549124 h 1648182"/>
              <a:gd name="connsiteX109" fmla="*/ 472797 w 9662615"/>
              <a:gd name="connsiteY109" fmla="*/ 1568904 h 1648182"/>
              <a:gd name="connsiteX110" fmla="*/ 427864 w 9662615"/>
              <a:gd name="connsiteY110" fmla="*/ 1580848 h 1648182"/>
              <a:gd name="connsiteX111" fmla="*/ 408381 w 9662615"/>
              <a:gd name="connsiteY111" fmla="*/ 1552940 h 1648182"/>
              <a:gd name="connsiteX112" fmla="*/ 267163 w 9662615"/>
              <a:gd name="connsiteY112" fmla="*/ 1531913 h 1648182"/>
              <a:gd name="connsiteX113" fmla="*/ 196644 w 9662615"/>
              <a:gd name="connsiteY113" fmla="*/ 1524565 h 1648182"/>
              <a:gd name="connsiteX114" fmla="*/ 86819 w 9662615"/>
              <a:gd name="connsiteY114" fmla="*/ 1519517 h 1648182"/>
              <a:gd name="connsiteX115" fmla="*/ 53369 w 9662615"/>
              <a:gd name="connsiteY115" fmla="*/ 1516853 h 1648182"/>
              <a:gd name="connsiteX116" fmla="*/ 2359 w 9662615"/>
              <a:gd name="connsiteY116" fmla="*/ 1515247 h 1648182"/>
              <a:gd name="connsiteX117" fmla="*/ 0 w 9662615"/>
              <a:gd name="connsiteY117" fmla="*/ 1514932 h 1648182"/>
              <a:gd name="connsiteX118" fmla="*/ 0 w 9662615"/>
              <a:gd name="connsiteY118" fmla="*/ 0 h 1648182"/>
              <a:gd name="connsiteX0" fmla="*/ 0 w 9662615"/>
              <a:gd name="connsiteY0" fmla="*/ 0 h 1723719"/>
              <a:gd name="connsiteX1" fmla="*/ 9662615 w 9662615"/>
              <a:gd name="connsiteY1" fmla="*/ 0 h 1723719"/>
              <a:gd name="connsiteX2" fmla="*/ 9662615 w 9662615"/>
              <a:gd name="connsiteY2" fmla="*/ 1280346 h 1723719"/>
              <a:gd name="connsiteX3" fmla="*/ 9658420 w 9662615"/>
              <a:gd name="connsiteY3" fmla="*/ 1280106 h 1723719"/>
              <a:gd name="connsiteX4" fmla="*/ 9469546 w 9662615"/>
              <a:gd name="connsiteY4" fmla="*/ 1289837 h 1723719"/>
              <a:gd name="connsiteX5" fmla="*/ 9385895 w 9662615"/>
              <a:gd name="connsiteY5" fmla="*/ 1269203 h 1723719"/>
              <a:gd name="connsiteX6" fmla="*/ 9144767 w 9662615"/>
              <a:gd name="connsiteY6" fmla="*/ 1264120 h 1723719"/>
              <a:gd name="connsiteX7" fmla="*/ 8837252 w 9662615"/>
              <a:gd name="connsiteY7" fmla="*/ 1350515 h 1723719"/>
              <a:gd name="connsiteX8" fmla="*/ 8705466 w 9662615"/>
              <a:gd name="connsiteY8" fmla="*/ 1342419 h 1723719"/>
              <a:gd name="connsiteX9" fmla="*/ 8652221 w 9662615"/>
              <a:gd name="connsiteY9" fmla="*/ 1326906 h 1723719"/>
              <a:gd name="connsiteX10" fmla="*/ 8632312 w 9662615"/>
              <a:gd name="connsiteY10" fmla="*/ 1326025 h 1723719"/>
              <a:gd name="connsiteX11" fmla="*/ 8591582 w 9662615"/>
              <a:gd name="connsiteY11" fmla="*/ 1341666 h 1723719"/>
              <a:gd name="connsiteX12" fmla="*/ 8537336 w 9662615"/>
              <a:gd name="connsiteY12" fmla="*/ 1341684 h 1723719"/>
              <a:gd name="connsiteX13" fmla="*/ 8472508 w 9662615"/>
              <a:gd name="connsiteY13" fmla="*/ 1363109 h 1723719"/>
              <a:gd name="connsiteX14" fmla="*/ 8258477 w 9662615"/>
              <a:gd name="connsiteY14" fmla="*/ 1370666 h 1723719"/>
              <a:gd name="connsiteX15" fmla="*/ 8197961 w 9662615"/>
              <a:gd name="connsiteY15" fmla="*/ 1392804 h 1723719"/>
              <a:gd name="connsiteX16" fmla="*/ 8171196 w 9662615"/>
              <a:gd name="connsiteY16" fmla="*/ 1397216 h 1723719"/>
              <a:gd name="connsiteX17" fmla="*/ 8127667 w 9662615"/>
              <a:gd name="connsiteY17" fmla="*/ 1418254 h 1723719"/>
              <a:gd name="connsiteX18" fmla="*/ 7974579 w 9662615"/>
              <a:gd name="connsiteY18" fmla="*/ 1383439 h 1723719"/>
              <a:gd name="connsiteX19" fmla="*/ 7768351 w 9662615"/>
              <a:gd name="connsiteY19" fmla="*/ 1395051 h 1723719"/>
              <a:gd name="connsiteX20" fmla="*/ 7635985 w 9662615"/>
              <a:gd name="connsiteY20" fmla="*/ 1386363 h 1723719"/>
              <a:gd name="connsiteX21" fmla="*/ 7466069 w 9662615"/>
              <a:gd name="connsiteY21" fmla="*/ 1377654 h 1723719"/>
              <a:gd name="connsiteX22" fmla="*/ 7355642 w 9662615"/>
              <a:gd name="connsiteY22" fmla="*/ 1407761 h 1723719"/>
              <a:gd name="connsiteX23" fmla="*/ 7151610 w 9662615"/>
              <a:gd name="connsiteY23" fmla="*/ 1397856 h 1723719"/>
              <a:gd name="connsiteX24" fmla="*/ 7082147 w 9662615"/>
              <a:gd name="connsiteY24" fmla="*/ 1406113 h 1723719"/>
              <a:gd name="connsiteX25" fmla="*/ 7014958 w 9662615"/>
              <a:gd name="connsiteY25" fmla="*/ 1396883 h 1723719"/>
              <a:gd name="connsiteX26" fmla="*/ 6907567 w 9662615"/>
              <a:gd name="connsiteY26" fmla="*/ 1419149 h 1723719"/>
              <a:gd name="connsiteX27" fmla="*/ 6748428 w 9662615"/>
              <a:gd name="connsiteY27" fmla="*/ 1420308 h 1723719"/>
              <a:gd name="connsiteX28" fmla="*/ 6654257 w 9662615"/>
              <a:gd name="connsiteY28" fmla="*/ 1424143 h 1723719"/>
              <a:gd name="connsiteX29" fmla="*/ 6620123 w 9662615"/>
              <a:gd name="connsiteY29" fmla="*/ 1430535 h 1723719"/>
              <a:gd name="connsiteX30" fmla="*/ 6571355 w 9662615"/>
              <a:gd name="connsiteY30" fmla="*/ 1436144 h 1723719"/>
              <a:gd name="connsiteX31" fmla="*/ 6486557 w 9662615"/>
              <a:gd name="connsiteY31" fmla="*/ 1449861 h 1723719"/>
              <a:gd name="connsiteX32" fmla="*/ 6370419 w 9662615"/>
              <a:gd name="connsiteY32" fmla="*/ 1461649 h 1723719"/>
              <a:gd name="connsiteX33" fmla="*/ 6278839 w 9662615"/>
              <a:gd name="connsiteY33" fmla="*/ 1449160 h 1723719"/>
              <a:gd name="connsiteX34" fmla="*/ 6272455 w 9662615"/>
              <a:gd name="connsiteY34" fmla="*/ 1453191 h 1723719"/>
              <a:gd name="connsiteX35" fmla="*/ 6212659 w 9662615"/>
              <a:gd name="connsiteY35" fmla="*/ 1454850 h 1723719"/>
              <a:gd name="connsiteX36" fmla="*/ 6069317 w 9662615"/>
              <a:gd name="connsiteY36" fmla="*/ 1445838 h 1723719"/>
              <a:gd name="connsiteX37" fmla="*/ 5878477 w 9662615"/>
              <a:gd name="connsiteY37" fmla="*/ 1439180 h 1723719"/>
              <a:gd name="connsiteX38" fmla="*/ 5838387 w 9662615"/>
              <a:gd name="connsiteY38" fmla="*/ 1444679 h 1723719"/>
              <a:gd name="connsiteX39" fmla="*/ 5771136 w 9662615"/>
              <a:gd name="connsiteY39" fmla="*/ 1453639 h 1723719"/>
              <a:gd name="connsiteX40" fmla="*/ 5724081 w 9662615"/>
              <a:gd name="connsiteY40" fmla="*/ 1470431 h 1723719"/>
              <a:gd name="connsiteX41" fmla="*/ 5666577 w 9662615"/>
              <a:gd name="connsiteY41" fmla="*/ 1473921 h 1723719"/>
              <a:gd name="connsiteX42" fmla="*/ 5649068 w 9662615"/>
              <a:gd name="connsiteY42" fmla="*/ 1461676 h 1723719"/>
              <a:gd name="connsiteX43" fmla="*/ 5588902 w 9662615"/>
              <a:gd name="connsiteY43" fmla="*/ 1469647 h 1723719"/>
              <a:gd name="connsiteX44" fmla="*/ 5498090 w 9662615"/>
              <a:gd name="connsiteY44" fmla="*/ 1483173 h 1723719"/>
              <a:gd name="connsiteX45" fmla="*/ 5444641 w 9662615"/>
              <a:gd name="connsiteY45" fmla="*/ 1487602 h 1723719"/>
              <a:gd name="connsiteX46" fmla="*/ 5299812 w 9662615"/>
              <a:gd name="connsiteY46" fmla="*/ 1503362 h 1723719"/>
              <a:gd name="connsiteX47" fmla="*/ 5213947 w 9662615"/>
              <a:gd name="connsiteY47" fmla="*/ 1516637 h 1723719"/>
              <a:gd name="connsiteX48" fmla="*/ 5090342 w 9662615"/>
              <a:gd name="connsiteY48" fmla="*/ 1546680 h 1723719"/>
              <a:gd name="connsiteX49" fmla="*/ 5129812 w 9662615"/>
              <a:gd name="connsiteY49" fmla="*/ 1521277 h 1723719"/>
              <a:gd name="connsiteX50" fmla="*/ 5059484 w 9662615"/>
              <a:gd name="connsiteY50" fmla="*/ 1546802 h 1723719"/>
              <a:gd name="connsiteX51" fmla="*/ 5038524 w 9662615"/>
              <a:gd name="connsiteY51" fmla="*/ 1545675 h 1723719"/>
              <a:gd name="connsiteX52" fmla="*/ 5026564 w 9662615"/>
              <a:gd name="connsiteY52" fmla="*/ 1545376 h 1723719"/>
              <a:gd name="connsiteX53" fmla="*/ 4969433 w 9662615"/>
              <a:gd name="connsiteY53" fmla="*/ 1550865 h 1723719"/>
              <a:gd name="connsiteX54" fmla="*/ 4929254 w 9662615"/>
              <a:gd name="connsiteY54" fmla="*/ 1563452 h 1723719"/>
              <a:gd name="connsiteX55" fmla="*/ 4871726 w 9662615"/>
              <a:gd name="connsiteY55" fmla="*/ 1570584 h 1723719"/>
              <a:gd name="connsiteX56" fmla="*/ 4843267 w 9662615"/>
              <a:gd name="connsiteY56" fmla="*/ 1561459 h 1723719"/>
              <a:gd name="connsiteX57" fmla="*/ 4821058 w 9662615"/>
              <a:gd name="connsiteY57" fmla="*/ 1553078 h 1723719"/>
              <a:gd name="connsiteX58" fmla="*/ 4791466 w 9662615"/>
              <a:gd name="connsiteY58" fmla="*/ 1561324 h 1723719"/>
              <a:gd name="connsiteX59" fmla="*/ 4784247 w 9662615"/>
              <a:gd name="connsiteY59" fmla="*/ 1562342 h 1723719"/>
              <a:gd name="connsiteX60" fmla="*/ 4739309 w 9662615"/>
              <a:gd name="connsiteY60" fmla="*/ 1553948 h 1723719"/>
              <a:gd name="connsiteX61" fmla="*/ 4697562 w 9662615"/>
              <a:gd name="connsiteY61" fmla="*/ 1551206 h 1723719"/>
              <a:gd name="connsiteX62" fmla="*/ 4650737 w 9662615"/>
              <a:gd name="connsiteY62" fmla="*/ 1537381 h 1723719"/>
              <a:gd name="connsiteX63" fmla="*/ 4583150 w 9662615"/>
              <a:gd name="connsiteY63" fmla="*/ 1529064 h 1723719"/>
              <a:gd name="connsiteX64" fmla="*/ 4521734 w 9662615"/>
              <a:gd name="connsiteY64" fmla="*/ 1529359 h 1723719"/>
              <a:gd name="connsiteX65" fmla="*/ 4382398 w 9662615"/>
              <a:gd name="connsiteY65" fmla="*/ 1534108 h 1723719"/>
              <a:gd name="connsiteX66" fmla="*/ 4221826 w 9662615"/>
              <a:gd name="connsiteY66" fmla="*/ 1500972 h 1723719"/>
              <a:gd name="connsiteX67" fmla="*/ 4096601 w 9662615"/>
              <a:gd name="connsiteY67" fmla="*/ 1521563 h 1723719"/>
              <a:gd name="connsiteX68" fmla="*/ 3970635 w 9662615"/>
              <a:gd name="connsiteY68" fmla="*/ 1723719 h 1723719"/>
              <a:gd name="connsiteX69" fmla="*/ 3833906 w 9662615"/>
              <a:gd name="connsiteY69" fmla="*/ 1516637 h 1723719"/>
              <a:gd name="connsiteX70" fmla="*/ 3696258 w 9662615"/>
              <a:gd name="connsiteY70" fmla="*/ 1537563 h 1723719"/>
              <a:gd name="connsiteX71" fmla="*/ 3594070 w 9662615"/>
              <a:gd name="connsiteY71" fmla="*/ 1509422 h 1723719"/>
              <a:gd name="connsiteX72" fmla="*/ 3565233 w 9662615"/>
              <a:gd name="connsiteY72" fmla="*/ 1515122 h 1723719"/>
              <a:gd name="connsiteX73" fmla="*/ 3560267 w 9662615"/>
              <a:gd name="connsiteY73" fmla="*/ 1516288 h 1723719"/>
              <a:gd name="connsiteX74" fmla="*/ 3540258 w 9662615"/>
              <a:gd name="connsiteY74" fmla="*/ 1516976 h 1723719"/>
              <a:gd name="connsiteX75" fmla="*/ 3534780 w 9662615"/>
              <a:gd name="connsiteY75" fmla="*/ 1522141 h 1723719"/>
              <a:gd name="connsiteX76" fmla="*/ 3504783 w 9662615"/>
              <a:gd name="connsiteY76" fmla="*/ 1526739 h 1723719"/>
              <a:gd name="connsiteX77" fmla="*/ 3430805 w 9662615"/>
              <a:gd name="connsiteY77" fmla="*/ 1542521 h 1723719"/>
              <a:gd name="connsiteX78" fmla="*/ 3292707 w 9662615"/>
              <a:gd name="connsiteY78" fmla="*/ 1520490 h 1723719"/>
              <a:gd name="connsiteX79" fmla="*/ 3187872 w 9662615"/>
              <a:gd name="connsiteY79" fmla="*/ 1519991 h 1723719"/>
              <a:gd name="connsiteX80" fmla="*/ 3148026 w 9662615"/>
              <a:gd name="connsiteY80" fmla="*/ 1524777 h 1723719"/>
              <a:gd name="connsiteX81" fmla="*/ 3092394 w 9662615"/>
              <a:gd name="connsiteY81" fmla="*/ 1528115 h 1723719"/>
              <a:gd name="connsiteX82" fmla="*/ 2994200 w 9662615"/>
              <a:gd name="connsiteY82" fmla="*/ 1537857 h 1723719"/>
              <a:gd name="connsiteX83" fmla="*/ 2862301 w 9662615"/>
              <a:gd name="connsiteY83" fmla="*/ 1544250 h 1723719"/>
              <a:gd name="connsiteX84" fmla="*/ 2766335 w 9662615"/>
              <a:gd name="connsiteY84" fmla="*/ 1527662 h 1723719"/>
              <a:gd name="connsiteX85" fmla="*/ 2757836 w 9662615"/>
              <a:gd name="connsiteY85" fmla="*/ 1531371 h 1723719"/>
              <a:gd name="connsiteX86" fmla="*/ 2691555 w 9662615"/>
              <a:gd name="connsiteY86" fmla="*/ 1530283 h 1723719"/>
              <a:gd name="connsiteX87" fmla="*/ 2491676 w 9662615"/>
              <a:gd name="connsiteY87" fmla="*/ 1500859 h 1723719"/>
              <a:gd name="connsiteX88" fmla="*/ 2378036 w 9662615"/>
              <a:gd name="connsiteY88" fmla="*/ 1520645 h 1723719"/>
              <a:gd name="connsiteX89" fmla="*/ 2284269 w 9662615"/>
              <a:gd name="connsiteY89" fmla="*/ 1503068 h 1723719"/>
              <a:gd name="connsiteX90" fmla="*/ 2207104 w 9662615"/>
              <a:gd name="connsiteY90" fmla="*/ 1508888 h 1723719"/>
              <a:gd name="connsiteX91" fmla="*/ 2149226 w 9662615"/>
              <a:gd name="connsiteY91" fmla="*/ 1523409 h 1723719"/>
              <a:gd name="connsiteX92" fmla="*/ 2084783 w 9662615"/>
              <a:gd name="connsiteY92" fmla="*/ 1524245 h 1723719"/>
              <a:gd name="connsiteX93" fmla="*/ 2070075 w 9662615"/>
              <a:gd name="connsiteY93" fmla="*/ 1511285 h 1723719"/>
              <a:gd name="connsiteX94" fmla="*/ 2001057 w 9662615"/>
              <a:gd name="connsiteY94" fmla="*/ 1516449 h 1723719"/>
              <a:gd name="connsiteX95" fmla="*/ 1896330 w 9662615"/>
              <a:gd name="connsiteY95" fmla="*/ 1525725 h 1723719"/>
              <a:gd name="connsiteX96" fmla="*/ 1835994 w 9662615"/>
              <a:gd name="connsiteY96" fmla="*/ 1527678 h 1723719"/>
              <a:gd name="connsiteX97" fmla="*/ 1671119 w 9662615"/>
              <a:gd name="connsiteY97" fmla="*/ 1536701 h 1723719"/>
              <a:gd name="connsiteX98" fmla="*/ 1601337 w 9662615"/>
              <a:gd name="connsiteY98" fmla="*/ 1548552 h 1723719"/>
              <a:gd name="connsiteX99" fmla="*/ 1407755 w 9662615"/>
              <a:gd name="connsiteY99" fmla="*/ 1571444 h 1723719"/>
              <a:gd name="connsiteX100" fmla="*/ 1271994 w 9662615"/>
              <a:gd name="connsiteY100" fmla="*/ 1579471 h 1723719"/>
              <a:gd name="connsiteX101" fmla="*/ 1249226 w 9662615"/>
              <a:gd name="connsiteY101" fmla="*/ 1583140 h 1723719"/>
              <a:gd name="connsiteX102" fmla="*/ 1217719 w 9662615"/>
              <a:gd name="connsiteY102" fmla="*/ 1580863 h 1723719"/>
              <a:gd name="connsiteX103" fmla="*/ 1091432 w 9662615"/>
              <a:gd name="connsiteY103" fmla="*/ 1571003 h 1723719"/>
              <a:gd name="connsiteX104" fmla="*/ 992039 w 9662615"/>
              <a:gd name="connsiteY104" fmla="*/ 1556662 h 1723719"/>
              <a:gd name="connsiteX105" fmla="*/ 868264 w 9662615"/>
              <a:gd name="connsiteY105" fmla="*/ 1566392 h 1723719"/>
              <a:gd name="connsiteX106" fmla="*/ 792765 w 9662615"/>
              <a:gd name="connsiteY106" fmla="*/ 1563102 h 1723719"/>
              <a:gd name="connsiteX107" fmla="*/ 669055 w 9662615"/>
              <a:gd name="connsiteY107" fmla="*/ 1543638 h 1723719"/>
              <a:gd name="connsiteX108" fmla="*/ 506152 w 9662615"/>
              <a:gd name="connsiteY108" fmla="*/ 1549124 h 1723719"/>
              <a:gd name="connsiteX109" fmla="*/ 472797 w 9662615"/>
              <a:gd name="connsiteY109" fmla="*/ 1568904 h 1723719"/>
              <a:gd name="connsiteX110" fmla="*/ 427864 w 9662615"/>
              <a:gd name="connsiteY110" fmla="*/ 1580848 h 1723719"/>
              <a:gd name="connsiteX111" fmla="*/ 408381 w 9662615"/>
              <a:gd name="connsiteY111" fmla="*/ 1552940 h 1723719"/>
              <a:gd name="connsiteX112" fmla="*/ 267163 w 9662615"/>
              <a:gd name="connsiteY112" fmla="*/ 1531913 h 1723719"/>
              <a:gd name="connsiteX113" fmla="*/ 196644 w 9662615"/>
              <a:gd name="connsiteY113" fmla="*/ 1524565 h 1723719"/>
              <a:gd name="connsiteX114" fmla="*/ 86819 w 9662615"/>
              <a:gd name="connsiteY114" fmla="*/ 1519517 h 1723719"/>
              <a:gd name="connsiteX115" fmla="*/ 53369 w 9662615"/>
              <a:gd name="connsiteY115" fmla="*/ 1516853 h 1723719"/>
              <a:gd name="connsiteX116" fmla="*/ 2359 w 9662615"/>
              <a:gd name="connsiteY116" fmla="*/ 1515247 h 1723719"/>
              <a:gd name="connsiteX117" fmla="*/ 0 w 9662615"/>
              <a:gd name="connsiteY117" fmla="*/ 1514932 h 1723719"/>
              <a:gd name="connsiteX118" fmla="*/ 0 w 9662615"/>
              <a:gd name="connsiteY118" fmla="*/ 0 h 1723719"/>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37764 w 9662615"/>
              <a:gd name="connsiteY49" fmla="*/ 1481521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177807 w 9662615"/>
              <a:gd name="connsiteY48" fmla="*/ 1526802 h 1583140"/>
              <a:gd name="connsiteX49" fmla="*/ 5137764 w 9662615"/>
              <a:gd name="connsiteY49" fmla="*/ 1481521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18664 w 9662615"/>
              <a:gd name="connsiteY3" fmla="*/ 1331789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06152 w 9662615"/>
              <a:gd name="connsiteY107" fmla="*/ 1549124 h 1583140"/>
              <a:gd name="connsiteX108" fmla="*/ 472797 w 9662615"/>
              <a:gd name="connsiteY108" fmla="*/ 1568904 h 1583140"/>
              <a:gd name="connsiteX109" fmla="*/ 427864 w 9662615"/>
              <a:gd name="connsiteY109" fmla="*/ 1580848 h 1583140"/>
              <a:gd name="connsiteX110" fmla="*/ 408381 w 9662615"/>
              <a:gd name="connsiteY110" fmla="*/ 1552940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06152 w 9662615"/>
              <a:gd name="connsiteY107" fmla="*/ 1549124 h 1583140"/>
              <a:gd name="connsiteX108" fmla="*/ 472797 w 9662615"/>
              <a:gd name="connsiteY108" fmla="*/ 1568904 h 1583140"/>
              <a:gd name="connsiteX109" fmla="*/ 427864 w 9662615"/>
              <a:gd name="connsiteY109" fmla="*/ 1580848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06152 w 9662615"/>
              <a:gd name="connsiteY107" fmla="*/ 1549124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41933 w 9662615"/>
              <a:gd name="connsiteY107" fmla="*/ 1561051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53153 w 9662615"/>
              <a:gd name="connsiteY106" fmla="*/ 1563516 h 1583140"/>
              <a:gd name="connsiteX107" fmla="*/ 541933 w 9662615"/>
              <a:gd name="connsiteY107" fmla="*/ 1561051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40355 w 9662615"/>
              <a:gd name="connsiteY103" fmla="*/ 1560638 h 1583140"/>
              <a:gd name="connsiteX104" fmla="*/ 868264 w 9662615"/>
              <a:gd name="connsiteY104" fmla="*/ 1566392 h 1583140"/>
              <a:gd name="connsiteX105" fmla="*/ 792765 w 9662615"/>
              <a:gd name="connsiteY105" fmla="*/ 1563102 h 1583140"/>
              <a:gd name="connsiteX106" fmla="*/ 653153 w 9662615"/>
              <a:gd name="connsiteY106" fmla="*/ 1563516 h 1583140"/>
              <a:gd name="connsiteX107" fmla="*/ 541933 w 9662615"/>
              <a:gd name="connsiteY107" fmla="*/ 1561051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92811"/>
              <a:gd name="connsiteX1" fmla="*/ 9662615 w 9662615"/>
              <a:gd name="connsiteY1" fmla="*/ 0 h 1592811"/>
              <a:gd name="connsiteX2" fmla="*/ 9662615 w 9662615"/>
              <a:gd name="connsiteY2" fmla="*/ 1280346 h 1592811"/>
              <a:gd name="connsiteX3" fmla="*/ 9551077 w 9662615"/>
              <a:gd name="connsiteY3" fmla="*/ 1292033 h 1592811"/>
              <a:gd name="connsiteX4" fmla="*/ 9469546 w 9662615"/>
              <a:gd name="connsiteY4" fmla="*/ 1289837 h 1592811"/>
              <a:gd name="connsiteX5" fmla="*/ 9326260 w 9662615"/>
              <a:gd name="connsiteY5" fmla="*/ 1277155 h 1592811"/>
              <a:gd name="connsiteX6" fmla="*/ 9144767 w 9662615"/>
              <a:gd name="connsiteY6" fmla="*/ 1264120 h 1592811"/>
              <a:gd name="connsiteX7" fmla="*/ 8976400 w 9662615"/>
              <a:gd name="connsiteY7" fmla="*/ 1326661 h 1592811"/>
              <a:gd name="connsiteX8" fmla="*/ 8828711 w 9662615"/>
              <a:gd name="connsiteY8" fmla="*/ 1346394 h 1592811"/>
              <a:gd name="connsiteX9" fmla="*/ 8695953 w 9662615"/>
              <a:gd name="connsiteY9" fmla="*/ 1346784 h 1592811"/>
              <a:gd name="connsiteX10" fmla="*/ 8652191 w 9662615"/>
              <a:gd name="connsiteY10" fmla="*/ 1345903 h 1592811"/>
              <a:gd name="connsiteX11" fmla="*/ 8591582 w 9662615"/>
              <a:gd name="connsiteY11" fmla="*/ 1341666 h 1592811"/>
              <a:gd name="connsiteX12" fmla="*/ 8537336 w 9662615"/>
              <a:gd name="connsiteY12" fmla="*/ 1341684 h 1592811"/>
              <a:gd name="connsiteX13" fmla="*/ 8416849 w 9662615"/>
              <a:gd name="connsiteY13" fmla="*/ 1367085 h 1592811"/>
              <a:gd name="connsiteX14" fmla="*/ 8278355 w 9662615"/>
              <a:gd name="connsiteY14" fmla="*/ 1386569 h 1592811"/>
              <a:gd name="connsiteX15" fmla="*/ 8197961 w 9662615"/>
              <a:gd name="connsiteY15" fmla="*/ 1392804 h 1592811"/>
              <a:gd name="connsiteX16" fmla="*/ 8171196 w 9662615"/>
              <a:gd name="connsiteY16" fmla="*/ 1397216 h 1592811"/>
              <a:gd name="connsiteX17" fmla="*/ 8087910 w 9662615"/>
              <a:gd name="connsiteY17" fmla="*/ 1386449 h 1592811"/>
              <a:gd name="connsiteX18" fmla="*/ 7974579 w 9662615"/>
              <a:gd name="connsiteY18" fmla="*/ 1383439 h 1592811"/>
              <a:gd name="connsiteX19" fmla="*/ 7768351 w 9662615"/>
              <a:gd name="connsiteY19" fmla="*/ 1395051 h 1592811"/>
              <a:gd name="connsiteX20" fmla="*/ 7635985 w 9662615"/>
              <a:gd name="connsiteY20" fmla="*/ 1386363 h 1592811"/>
              <a:gd name="connsiteX21" fmla="*/ 7466069 w 9662615"/>
              <a:gd name="connsiteY21" fmla="*/ 1377654 h 1592811"/>
              <a:gd name="connsiteX22" fmla="*/ 7355642 w 9662615"/>
              <a:gd name="connsiteY22" fmla="*/ 1407761 h 1592811"/>
              <a:gd name="connsiteX23" fmla="*/ 7215220 w 9662615"/>
              <a:gd name="connsiteY23" fmla="*/ 1397856 h 1592811"/>
              <a:gd name="connsiteX24" fmla="*/ 7082147 w 9662615"/>
              <a:gd name="connsiteY24" fmla="*/ 1406113 h 1592811"/>
              <a:gd name="connsiteX25" fmla="*/ 6987129 w 9662615"/>
              <a:gd name="connsiteY25" fmla="*/ 1404834 h 1592811"/>
              <a:gd name="connsiteX26" fmla="*/ 6907567 w 9662615"/>
              <a:gd name="connsiteY26" fmla="*/ 1419149 h 1592811"/>
              <a:gd name="connsiteX27" fmla="*/ 6748428 w 9662615"/>
              <a:gd name="connsiteY27" fmla="*/ 1420308 h 1592811"/>
              <a:gd name="connsiteX28" fmla="*/ 6654257 w 9662615"/>
              <a:gd name="connsiteY28" fmla="*/ 1424143 h 1592811"/>
              <a:gd name="connsiteX29" fmla="*/ 6620123 w 9662615"/>
              <a:gd name="connsiteY29" fmla="*/ 1430535 h 1592811"/>
              <a:gd name="connsiteX30" fmla="*/ 6571355 w 9662615"/>
              <a:gd name="connsiteY30" fmla="*/ 1436144 h 1592811"/>
              <a:gd name="connsiteX31" fmla="*/ 6486557 w 9662615"/>
              <a:gd name="connsiteY31" fmla="*/ 1449861 h 1592811"/>
              <a:gd name="connsiteX32" fmla="*/ 6370419 w 9662615"/>
              <a:gd name="connsiteY32" fmla="*/ 1461649 h 1592811"/>
              <a:gd name="connsiteX33" fmla="*/ 6278839 w 9662615"/>
              <a:gd name="connsiteY33" fmla="*/ 1449160 h 1592811"/>
              <a:gd name="connsiteX34" fmla="*/ 6272455 w 9662615"/>
              <a:gd name="connsiteY34" fmla="*/ 1453191 h 1592811"/>
              <a:gd name="connsiteX35" fmla="*/ 6212659 w 9662615"/>
              <a:gd name="connsiteY35" fmla="*/ 1454850 h 1592811"/>
              <a:gd name="connsiteX36" fmla="*/ 6069317 w 9662615"/>
              <a:gd name="connsiteY36" fmla="*/ 1445838 h 1592811"/>
              <a:gd name="connsiteX37" fmla="*/ 5878477 w 9662615"/>
              <a:gd name="connsiteY37" fmla="*/ 1439180 h 1592811"/>
              <a:gd name="connsiteX38" fmla="*/ 5838387 w 9662615"/>
              <a:gd name="connsiteY38" fmla="*/ 1444679 h 1592811"/>
              <a:gd name="connsiteX39" fmla="*/ 5771136 w 9662615"/>
              <a:gd name="connsiteY39" fmla="*/ 1453639 h 1592811"/>
              <a:gd name="connsiteX40" fmla="*/ 5724081 w 9662615"/>
              <a:gd name="connsiteY40" fmla="*/ 1470431 h 1592811"/>
              <a:gd name="connsiteX41" fmla="*/ 5666577 w 9662615"/>
              <a:gd name="connsiteY41" fmla="*/ 1473921 h 1592811"/>
              <a:gd name="connsiteX42" fmla="*/ 5649068 w 9662615"/>
              <a:gd name="connsiteY42" fmla="*/ 1461676 h 1592811"/>
              <a:gd name="connsiteX43" fmla="*/ 5588902 w 9662615"/>
              <a:gd name="connsiteY43" fmla="*/ 1469647 h 1592811"/>
              <a:gd name="connsiteX44" fmla="*/ 5498090 w 9662615"/>
              <a:gd name="connsiteY44" fmla="*/ 1483173 h 1592811"/>
              <a:gd name="connsiteX45" fmla="*/ 5444641 w 9662615"/>
              <a:gd name="connsiteY45" fmla="*/ 1487602 h 1592811"/>
              <a:gd name="connsiteX46" fmla="*/ 5299812 w 9662615"/>
              <a:gd name="connsiteY46" fmla="*/ 1503362 h 1592811"/>
              <a:gd name="connsiteX47" fmla="*/ 5245752 w 9662615"/>
              <a:gd name="connsiteY47" fmla="*/ 1520612 h 1592811"/>
              <a:gd name="connsiteX48" fmla="*/ 5177807 w 9662615"/>
              <a:gd name="connsiteY48" fmla="*/ 1526802 h 1592811"/>
              <a:gd name="connsiteX49" fmla="*/ 5113910 w 9662615"/>
              <a:gd name="connsiteY49" fmla="*/ 1533205 h 1592811"/>
              <a:gd name="connsiteX50" fmla="*/ 5059484 w 9662615"/>
              <a:gd name="connsiteY50" fmla="*/ 1546802 h 1592811"/>
              <a:gd name="connsiteX51" fmla="*/ 5038524 w 9662615"/>
              <a:gd name="connsiteY51" fmla="*/ 1545675 h 1592811"/>
              <a:gd name="connsiteX52" fmla="*/ 5026564 w 9662615"/>
              <a:gd name="connsiteY52" fmla="*/ 1545376 h 1592811"/>
              <a:gd name="connsiteX53" fmla="*/ 4969433 w 9662615"/>
              <a:gd name="connsiteY53" fmla="*/ 1550865 h 1592811"/>
              <a:gd name="connsiteX54" fmla="*/ 4871726 w 9662615"/>
              <a:gd name="connsiteY54" fmla="*/ 1570584 h 1592811"/>
              <a:gd name="connsiteX55" fmla="*/ 4843267 w 9662615"/>
              <a:gd name="connsiteY55" fmla="*/ 1561459 h 1592811"/>
              <a:gd name="connsiteX56" fmla="*/ 4821058 w 9662615"/>
              <a:gd name="connsiteY56" fmla="*/ 1553078 h 1592811"/>
              <a:gd name="connsiteX57" fmla="*/ 4791466 w 9662615"/>
              <a:gd name="connsiteY57" fmla="*/ 1561324 h 1592811"/>
              <a:gd name="connsiteX58" fmla="*/ 4784247 w 9662615"/>
              <a:gd name="connsiteY58" fmla="*/ 1562342 h 1592811"/>
              <a:gd name="connsiteX59" fmla="*/ 4739309 w 9662615"/>
              <a:gd name="connsiteY59" fmla="*/ 1553948 h 1592811"/>
              <a:gd name="connsiteX60" fmla="*/ 4697562 w 9662615"/>
              <a:gd name="connsiteY60" fmla="*/ 1551206 h 1592811"/>
              <a:gd name="connsiteX61" fmla="*/ 4650737 w 9662615"/>
              <a:gd name="connsiteY61" fmla="*/ 1537381 h 1592811"/>
              <a:gd name="connsiteX62" fmla="*/ 4583150 w 9662615"/>
              <a:gd name="connsiteY62" fmla="*/ 1529064 h 1592811"/>
              <a:gd name="connsiteX63" fmla="*/ 4521734 w 9662615"/>
              <a:gd name="connsiteY63" fmla="*/ 1529359 h 1592811"/>
              <a:gd name="connsiteX64" fmla="*/ 4382398 w 9662615"/>
              <a:gd name="connsiteY64" fmla="*/ 1534108 h 1592811"/>
              <a:gd name="connsiteX65" fmla="*/ 4221826 w 9662615"/>
              <a:gd name="connsiteY65" fmla="*/ 1500972 h 1592811"/>
              <a:gd name="connsiteX66" fmla="*/ 4096601 w 9662615"/>
              <a:gd name="connsiteY66" fmla="*/ 1521563 h 1592811"/>
              <a:gd name="connsiteX67" fmla="*/ 4002441 w 9662615"/>
              <a:gd name="connsiteY67" fmla="*/ 1528912 h 1592811"/>
              <a:gd name="connsiteX68" fmla="*/ 3833906 w 9662615"/>
              <a:gd name="connsiteY68" fmla="*/ 1516637 h 1592811"/>
              <a:gd name="connsiteX69" fmla="*/ 3763845 w 9662615"/>
              <a:gd name="connsiteY69" fmla="*/ 1501782 h 1592811"/>
              <a:gd name="connsiteX70" fmla="*/ 3641778 w 9662615"/>
              <a:gd name="connsiteY70" fmla="*/ 1505446 h 1592811"/>
              <a:gd name="connsiteX71" fmla="*/ 3565233 w 9662615"/>
              <a:gd name="connsiteY71" fmla="*/ 1515122 h 1592811"/>
              <a:gd name="connsiteX72" fmla="*/ 3560267 w 9662615"/>
              <a:gd name="connsiteY72" fmla="*/ 1516288 h 1592811"/>
              <a:gd name="connsiteX73" fmla="*/ 3540258 w 9662615"/>
              <a:gd name="connsiteY73" fmla="*/ 1516976 h 1592811"/>
              <a:gd name="connsiteX74" fmla="*/ 3534780 w 9662615"/>
              <a:gd name="connsiteY74" fmla="*/ 1522141 h 1592811"/>
              <a:gd name="connsiteX75" fmla="*/ 3504783 w 9662615"/>
              <a:gd name="connsiteY75" fmla="*/ 1526739 h 1592811"/>
              <a:gd name="connsiteX76" fmla="*/ 3430805 w 9662615"/>
              <a:gd name="connsiteY76" fmla="*/ 1542521 h 1592811"/>
              <a:gd name="connsiteX77" fmla="*/ 3292707 w 9662615"/>
              <a:gd name="connsiteY77" fmla="*/ 1520490 h 1592811"/>
              <a:gd name="connsiteX78" fmla="*/ 3187872 w 9662615"/>
              <a:gd name="connsiteY78" fmla="*/ 1519991 h 1592811"/>
              <a:gd name="connsiteX79" fmla="*/ 3148026 w 9662615"/>
              <a:gd name="connsiteY79" fmla="*/ 1524777 h 1592811"/>
              <a:gd name="connsiteX80" fmla="*/ 3092394 w 9662615"/>
              <a:gd name="connsiteY80" fmla="*/ 1528115 h 1592811"/>
              <a:gd name="connsiteX81" fmla="*/ 2994200 w 9662615"/>
              <a:gd name="connsiteY81" fmla="*/ 1537857 h 1592811"/>
              <a:gd name="connsiteX82" fmla="*/ 2862301 w 9662615"/>
              <a:gd name="connsiteY82" fmla="*/ 1544250 h 1592811"/>
              <a:gd name="connsiteX83" fmla="*/ 2766335 w 9662615"/>
              <a:gd name="connsiteY83" fmla="*/ 1527662 h 1592811"/>
              <a:gd name="connsiteX84" fmla="*/ 2757836 w 9662615"/>
              <a:gd name="connsiteY84" fmla="*/ 1531371 h 1592811"/>
              <a:gd name="connsiteX85" fmla="*/ 2691555 w 9662615"/>
              <a:gd name="connsiteY85" fmla="*/ 1530283 h 1592811"/>
              <a:gd name="connsiteX86" fmla="*/ 2491676 w 9662615"/>
              <a:gd name="connsiteY86" fmla="*/ 1500859 h 1592811"/>
              <a:gd name="connsiteX87" fmla="*/ 2378036 w 9662615"/>
              <a:gd name="connsiteY87" fmla="*/ 1520645 h 1592811"/>
              <a:gd name="connsiteX88" fmla="*/ 2284269 w 9662615"/>
              <a:gd name="connsiteY88" fmla="*/ 1503068 h 1592811"/>
              <a:gd name="connsiteX89" fmla="*/ 2207104 w 9662615"/>
              <a:gd name="connsiteY89" fmla="*/ 1508888 h 1592811"/>
              <a:gd name="connsiteX90" fmla="*/ 2149226 w 9662615"/>
              <a:gd name="connsiteY90" fmla="*/ 1523409 h 1592811"/>
              <a:gd name="connsiteX91" fmla="*/ 2084783 w 9662615"/>
              <a:gd name="connsiteY91" fmla="*/ 1524245 h 1592811"/>
              <a:gd name="connsiteX92" fmla="*/ 2070075 w 9662615"/>
              <a:gd name="connsiteY92" fmla="*/ 1511285 h 1592811"/>
              <a:gd name="connsiteX93" fmla="*/ 2001057 w 9662615"/>
              <a:gd name="connsiteY93" fmla="*/ 1516449 h 1592811"/>
              <a:gd name="connsiteX94" fmla="*/ 1896330 w 9662615"/>
              <a:gd name="connsiteY94" fmla="*/ 1525725 h 1592811"/>
              <a:gd name="connsiteX95" fmla="*/ 1835994 w 9662615"/>
              <a:gd name="connsiteY95" fmla="*/ 1527678 h 1592811"/>
              <a:gd name="connsiteX96" fmla="*/ 1671119 w 9662615"/>
              <a:gd name="connsiteY96" fmla="*/ 1536701 h 1592811"/>
              <a:gd name="connsiteX97" fmla="*/ 1601337 w 9662615"/>
              <a:gd name="connsiteY97" fmla="*/ 1548552 h 1592811"/>
              <a:gd name="connsiteX98" fmla="*/ 1407755 w 9662615"/>
              <a:gd name="connsiteY98" fmla="*/ 1571444 h 1592811"/>
              <a:gd name="connsiteX99" fmla="*/ 1271994 w 9662615"/>
              <a:gd name="connsiteY99" fmla="*/ 1579471 h 1592811"/>
              <a:gd name="connsiteX100" fmla="*/ 1249226 w 9662615"/>
              <a:gd name="connsiteY100" fmla="*/ 1583140 h 1592811"/>
              <a:gd name="connsiteX101" fmla="*/ 1181938 w 9662615"/>
              <a:gd name="connsiteY101" fmla="*/ 1592789 h 1592811"/>
              <a:gd name="connsiteX102" fmla="*/ 1091432 w 9662615"/>
              <a:gd name="connsiteY102" fmla="*/ 1571003 h 1592811"/>
              <a:gd name="connsiteX103" fmla="*/ 940355 w 9662615"/>
              <a:gd name="connsiteY103" fmla="*/ 1560638 h 1592811"/>
              <a:gd name="connsiteX104" fmla="*/ 868264 w 9662615"/>
              <a:gd name="connsiteY104" fmla="*/ 1566392 h 1592811"/>
              <a:gd name="connsiteX105" fmla="*/ 792765 w 9662615"/>
              <a:gd name="connsiteY105" fmla="*/ 1563102 h 1592811"/>
              <a:gd name="connsiteX106" fmla="*/ 653153 w 9662615"/>
              <a:gd name="connsiteY106" fmla="*/ 1563516 h 1592811"/>
              <a:gd name="connsiteX107" fmla="*/ 541933 w 9662615"/>
              <a:gd name="connsiteY107" fmla="*/ 1561051 h 1592811"/>
              <a:gd name="connsiteX108" fmla="*/ 472797 w 9662615"/>
              <a:gd name="connsiteY108" fmla="*/ 1568904 h 1592811"/>
              <a:gd name="connsiteX109" fmla="*/ 396059 w 9662615"/>
              <a:gd name="connsiteY109" fmla="*/ 1560970 h 1592811"/>
              <a:gd name="connsiteX110" fmla="*/ 336819 w 9662615"/>
              <a:gd name="connsiteY110" fmla="*/ 1560892 h 1592811"/>
              <a:gd name="connsiteX111" fmla="*/ 267163 w 9662615"/>
              <a:gd name="connsiteY111" fmla="*/ 1531913 h 1592811"/>
              <a:gd name="connsiteX112" fmla="*/ 196644 w 9662615"/>
              <a:gd name="connsiteY112" fmla="*/ 1524565 h 1592811"/>
              <a:gd name="connsiteX113" fmla="*/ 86819 w 9662615"/>
              <a:gd name="connsiteY113" fmla="*/ 1519517 h 1592811"/>
              <a:gd name="connsiteX114" fmla="*/ 53369 w 9662615"/>
              <a:gd name="connsiteY114" fmla="*/ 1516853 h 1592811"/>
              <a:gd name="connsiteX115" fmla="*/ 2359 w 9662615"/>
              <a:gd name="connsiteY115" fmla="*/ 1515247 h 1592811"/>
              <a:gd name="connsiteX116" fmla="*/ 0 w 9662615"/>
              <a:gd name="connsiteY116" fmla="*/ 1514932 h 1592811"/>
              <a:gd name="connsiteX117" fmla="*/ 0 w 9662615"/>
              <a:gd name="connsiteY117" fmla="*/ 0 h 1592811"/>
              <a:gd name="connsiteX0" fmla="*/ 0 w 9662615"/>
              <a:gd name="connsiteY0" fmla="*/ 0 h 1592811"/>
              <a:gd name="connsiteX1" fmla="*/ 9662615 w 9662615"/>
              <a:gd name="connsiteY1" fmla="*/ 0 h 1592811"/>
              <a:gd name="connsiteX2" fmla="*/ 9662615 w 9662615"/>
              <a:gd name="connsiteY2" fmla="*/ 1280346 h 1592811"/>
              <a:gd name="connsiteX3" fmla="*/ 9551077 w 9662615"/>
              <a:gd name="connsiteY3" fmla="*/ 1292033 h 1592811"/>
              <a:gd name="connsiteX4" fmla="*/ 9469546 w 9662615"/>
              <a:gd name="connsiteY4" fmla="*/ 1289837 h 1592811"/>
              <a:gd name="connsiteX5" fmla="*/ 9326260 w 9662615"/>
              <a:gd name="connsiteY5" fmla="*/ 1277155 h 1592811"/>
              <a:gd name="connsiteX6" fmla="*/ 9144767 w 9662615"/>
              <a:gd name="connsiteY6" fmla="*/ 1264120 h 1592811"/>
              <a:gd name="connsiteX7" fmla="*/ 8976400 w 9662615"/>
              <a:gd name="connsiteY7" fmla="*/ 1326661 h 1592811"/>
              <a:gd name="connsiteX8" fmla="*/ 8828711 w 9662615"/>
              <a:gd name="connsiteY8" fmla="*/ 1346394 h 1592811"/>
              <a:gd name="connsiteX9" fmla="*/ 8695953 w 9662615"/>
              <a:gd name="connsiteY9" fmla="*/ 1346784 h 1592811"/>
              <a:gd name="connsiteX10" fmla="*/ 8652191 w 9662615"/>
              <a:gd name="connsiteY10" fmla="*/ 1345903 h 1592811"/>
              <a:gd name="connsiteX11" fmla="*/ 8591582 w 9662615"/>
              <a:gd name="connsiteY11" fmla="*/ 1341666 h 1592811"/>
              <a:gd name="connsiteX12" fmla="*/ 8537336 w 9662615"/>
              <a:gd name="connsiteY12" fmla="*/ 1341684 h 1592811"/>
              <a:gd name="connsiteX13" fmla="*/ 8416849 w 9662615"/>
              <a:gd name="connsiteY13" fmla="*/ 1367085 h 1592811"/>
              <a:gd name="connsiteX14" fmla="*/ 8278355 w 9662615"/>
              <a:gd name="connsiteY14" fmla="*/ 1386569 h 1592811"/>
              <a:gd name="connsiteX15" fmla="*/ 8197961 w 9662615"/>
              <a:gd name="connsiteY15" fmla="*/ 1392804 h 1592811"/>
              <a:gd name="connsiteX16" fmla="*/ 8171196 w 9662615"/>
              <a:gd name="connsiteY16" fmla="*/ 1397216 h 1592811"/>
              <a:gd name="connsiteX17" fmla="*/ 8087910 w 9662615"/>
              <a:gd name="connsiteY17" fmla="*/ 1386449 h 1592811"/>
              <a:gd name="connsiteX18" fmla="*/ 7974579 w 9662615"/>
              <a:gd name="connsiteY18" fmla="*/ 1383439 h 1592811"/>
              <a:gd name="connsiteX19" fmla="*/ 7768351 w 9662615"/>
              <a:gd name="connsiteY19" fmla="*/ 1395051 h 1592811"/>
              <a:gd name="connsiteX20" fmla="*/ 7635985 w 9662615"/>
              <a:gd name="connsiteY20" fmla="*/ 1386363 h 1592811"/>
              <a:gd name="connsiteX21" fmla="*/ 7466069 w 9662615"/>
              <a:gd name="connsiteY21" fmla="*/ 1377654 h 1592811"/>
              <a:gd name="connsiteX22" fmla="*/ 7355642 w 9662615"/>
              <a:gd name="connsiteY22" fmla="*/ 1407761 h 1592811"/>
              <a:gd name="connsiteX23" fmla="*/ 7215220 w 9662615"/>
              <a:gd name="connsiteY23" fmla="*/ 1397856 h 1592811"/>
              <a:gd name="connsiteX24" fmla="*/ 7082147 w 9662615"/>
              <a:gd name="connsiteY24" fmla="*/ 1406113 h 1592811"/>
              <a:gd name="connsiteX25" fmla="*/ 6987129 w 9662615"/>
              <a:gd name="connsiteY25" fmla="*/ 1404834 h 1592811"/>
              <a:gd name="connsiteX26" fmla="*/ 6907567 w 9662615"/>
              <a:gd name="connsiteY26" fmla="*/ 1419149 h 1592811"/>
              <a:gd name="connsiteX27" fmla="*/ 6748428 w 9662615"/>
              <a:gd name="connsiteY27" fmla="*/ 1420308 h 1592811"/>
              <a:gd name="connsiteX28" fmla="*/ 6654257 w 9662615"/>
              <a:gd name="connsiteY28" fmla="*/ 1424143 h 1592811"/>
              <a:gd name="connsiteX29" fmla="*/ 6620123 w 9662615"/>
              <a:gd name="connsiteY29" fmla="*/ 1430535 h 1592811"/>
              <a:gd name="connsiteX30" fmla="*/ 6571355 w 9662615"/>
              <a:gd name="connsiteY30" fmla="*/ 1436144 h 1592811"/>
              <a:gd name="connsiteX31" fmla="*/ 6486557 w 9662615"/>
              <a:gd name="connsiteY31" fmla="*/ 1449861 h 1592811"/>
              <a:gd name="connsiteX32" fmla="*/ 6370419 w 9662615"/>
              <a:gd name="connsiteY32" fmla="*/ 1461649 h 1592811"/>
              <a:gd name="connsiteX33" fmla="*/ 6278839 w 9662615"/>
              <a:gd name="connsiteY33" fmla="*/ 1449160 h 1592811"/>
              <a:gd name="connsiteX34" fmla="*/ 6272455 w 9662615"/>
              <a:gd name="connsiteY34" fmla="*/ 1453191 h 1592811"/>
              <a:gd name="connsiteX35" fmla="*/ 6212659 w 9662615"/>
              <a:gd name="connsiteY35" fmla="*/ 1454850 h 1592811"/>
              <a:gd name="connsiteX36" fmla="*/ 6069317 w 9662615"/>
              <a:gd name="connsiteY36" fmla="*/ 1445838 h 1592811"/>
              <a:gd name="connsiteX37" fmla="*/ 5878477 w 9662615"/>
              <a:gd name="connsiteY37" fmla="*/ 1439180 h 1592811"/>
              <a:gd name="connsiteX38" fmla="*/ 5838387 w 9662615"/>
              <a:gd name="connsiteY38" fmla="*/ 1444679 h 1592811"/>
              <a:gd name="connsiteX39" fmla="*/ 5771136 w 9662615"/>
              <a:gd name="connsiteY39" fmla="*/ 1453639 h 1592811"/>
              <a:gd name="connsiteX40" fmla="*/ 5724081 w 9662615"/>
              <a:gd name="connsiteY40" fmla="*/ 1470431 h 1592811"/>
              <a:gd name="connsiteX41" fmla="*/ 5666577 w 9662615"/>
              <a:gd name="connsiteY41" fmla="*/ 1473921 h 1592811"/>
              <a:gd name="connsiteX42" fmla="*/ 5649068 w 9662615"/>
              <a:gd name="connsiteY42" fmla="*/ 1461676 h 1592811"/>
              <a:gd name="connsiteX43" fmla="*/ 5588902 w 9662615"/>
              <a:gd name="connsiteY43" fmla="*/ 1469647 h 1592811"/>
              <a:gd name="connsiteX44" fmla="*/ 5498090 w 9662615"/>
              <a:gd name="connsiteY44" fmla="*/ 1483173 h 1592811"/>
              <a:gd name="connsiteX45" fmla="*/ 5444641 w 9662615"/>
              <a:gd name="connsiteY45" fmla="*/ 1487602 h 1592811"/>
              <a:gd name="connsiteX46" fmla="*/ 5299812 w 9662615"/>
              <a:gd name="connsiteY46" fmla="*/ 1503362 h 1592811"/>
              <a:gd name="connsiteX47" fmla="*/ 5245752 w 9662615"/>
              <a:gd name="connsiteY47" fmla="*/ 1520612 h 1592811"/>
              <a:gd name="connsiteX48" fmla="*/ 5177807 w 9662615"/>
              <a:gd name="connsiteY48" fmla="*/ 1526802 h 1592811"/>
              <a:gd name="connsiteX49" fmla="*/ 5113910 w 9662615"/>
              <a:gd name="connsiteY49" fmla="*/ 1533205 h 1592811"/>
              <a:gd name="connsiteX50" fmla="*/ 5059484 w 9662615"/>
              <a:gd name="connsiteY50" fmla="*/ 1546802 h 1592811"/>
              <a:gd name="connsiteX51" fmla="*/ 5038524 w 9662615"/>
              <a:gd name="connsiteY51" fmla="*/ 1545675 h 1592811"/>
              <a:gd name="connsiteX52" fmla="*/ 5026564 w 9662615"/>
              <a:gd name="connsiteY52" fmla="*/ 1545376 h 1592811"/>
              <a:gd name="connsiteX53" fmla="*/ 4969433 w 9662615"/>
              <a:gd name="connsiteY53" fmla="*/ 1550865 h 1592811"/>
              <a:gd name="connsiteX54" fmla="*/ 4871726 w 9662615"/>
              <a:gd name="connsiteY54" fmla="*/ 1570584 h 1592811"/>
              <a:gd name="connsiteX55" fmla="*/ 4843267 w 9662615"/>
              <a:gd name="connsiteY55" fmla="*/ 1561459 h 1592811"/>
              <a:gd name="connsiteX56" fmla="*/ 4821058 w 9662615"/>
              <a:gd name="connsiteY56" fmla="*/ 1553078 h 1592811"/>
              <a:gd name="connsiteX57" fmla="*/ 4791466 w 9662615"/>
              <a:gd name="connsiteY57" fmla="*/ 1561324 h 1592811"/>
              <a:gd name="connsiteX58" fmla="*/ 4784247 w 9662615"/>
              <a:gd name="connsiteY58" fmla="*/ 1562342 h 1592811"/>
              <a:gd name="connsiteX59" fmla="*/ 4739309 w 9662615"/>
              <a:gd name="connsiteY59" fmla="*/ 1553948 h 1592811"/>
              <a:gd name="connsiteX60" fmla="*/ 4697562 w 9662615"/>
              <a:gd name="connsiteY60" fmla="*/ 1551206 h 1592811"/>
              <a:gd name="connsiteX61" fmla="*/ 4650737 w 9662615"/>
              <a:gd name="connsiteY61" fmla="*/ 1537381 h 1592811"/>
              <a:gd name="connsiteX62" fmla="*/ 4583150 w 9662615"/>
              <a:gd name="connsiteY62" fmla="*/ 1529064 h 1592811"/>
              <a:gd name="connsiteX63" fmla="*/ 4521734 w 9662615"/>
              <a:gd name="connsiteY63" fmla="*/ 1529359 h 1592811"/>
              <a:gd name="connsiteX64" fmla="*/ 4382398 w 9662615"/>
              <a:gd name="connsiteY64" fmla="*/ 1534108 h 1592811"/>
              <a:gd name="connsiteX65" fmla="*/ 4221826 w 9662615"/>
              <a:gd name="connsiteY65" fmla="*/ 1500972 h 1592811"/>
              <a:gd name="connsiteX66" fmla="*/ 4096601 w 9662615"/>
              <a:gd name="connsiteY66" fmla="*/ 1521563 h 1592811"/>
              <a:gd name="connsiteX67" fmla="*/ 4002441 w 9662615"/>
              <a:gd name="connsiteY67" fmla="*/ 1528912 h 1592811"/>
              <a:gd name="connsiteX68" fmla="*/ 3833906 w 9662615"/>
              <a:gd name="connsiteY68" fmla="*/ 1516637 h 1592811"/>
              <a:gd name="connsiteX69" fmla="*/ 3763845 w 9662615"/>
              <a:gd name="connsiteY69" fmla="*/ 1501782 h 1592811"/>
              <a:gd name="connsiteX70" fmla="*/ 3641778 w 9662615"/>
              <a:gd name="connsiteY70" fmla="*/ 1505446 h 1592811"/>
              <a:gd name="connsiteX71" fmla="*/ 3565233 w 9662615"/>
              <a:gd name="connsiteY71" fmla="*/ 1515122 h 1592811"/>
              <a:gd name="connsiteX72" fmla="*/ 3560267 w 9662615"/>
              <a:gd name="connsiteY72" fmla="*/ 1516288 h 1592811"/>
              <a:gd name="connsiteX73" fmla="*/ 3540258 w 9662615"/>
              <a:gd name="connsiteY73" fmla="*/ 1516976 h 1592811"/>
              <a:gd name="connsiteX74" fmla="*/ 3534780 w 9662615"/>
              <a:gd name="connsiteY74" fmla="*/ 1522141 h 1592811"/>
              <a:gd name="connsiteX75" fmla="*/ 3504783 w 9662615"/>
              <a:gd name="connsiteY75" fmla="*/ 1526739 h 1592811"/>
              <a:gd name="connsiteX76" fmla="*/ 3430805 w 9662615"/>
              <a:gd name="connsiteY76" fmla="*/ 1542521 h 1592811"/>
              <a:gd name="connsiteX77" fmla="*/ 3292707 w 9662615"/>
              <a:gd name="connsiteY77" fmla="*/ 1520490 h 1592811"/>
              <a:gd name="connsiteX78" fmla="*/ 3187872 w 9662615"/>
              <a:gd name="connsiteY78" fmla="*/ 1519991 h 1592811"/>
              <a:gd name="connsiteX79" fmla="*/ 3148026 w 9662615"/>
              <a:gd name="connsiteY79" fmla="*/ 1524777 h 1592811"/>
              <a:gd name="connsiteX80" fmla="*/ 3092394 w 9662615"/>
              <a:gd name="connsiteY80" fmla="*/ 1528115 h 1592811"/>
              <a:gd name="connsiteX81" fmla="*/ 2994200 w 9662615"/>
              <a:gd name="connsiteY81" fmla="*/ 1537857 h 1592811"/>
              <a:gd name="connsiteX82" fmla="*/ 2862301 w 9662615"/>
              <a:gd name="connsiteY82" fmla="*/ 1544250 h 1592811"/>
              <a:gd name="connsiteX83" fmla="*/ 2766335 w 9662615"/>
              <a:gd name="connsiteY83" fmla="*/ 1527662 h 1592811"/>
              <a:gd name="connsiteX84" fmla="*/ 2757836 w 9662615"/>
              <a:gd name="connsiteY84" fmla="*/ 1531371 h 1592811"/>
              <a:gd name="connsiteX85" fmla="*/ 2691555 w 9662615"/>
              <a:gd name="connsiteY85" fmla="*/ 1530283 h 1592811"/>
              <a:gd name="connsiteX86" fmla="*/ 2491676 w 9662615"/>
              <a:gd name="connsiteY86" fmla="*/ 1500859 h 1592811"/>
              <a:gd name="connsiteX87" fmla="*/ 2378036 w 9662615"/>
              <a:gd name="connsiteY87" fmla="*/ 1520645 h 1592811"/>
              <a:gd name="connsiteX88" fmla="*/ 2284269 w 9662615"/>
              <a:gd name="connsiteY88" fmla="*/ 1503068 h 1592811"/>
              <a:gd name="connsiteX89" fmla="*/ 2207104 w 9662615"/>
              <a:gd name="connsiteY89" fmla="*/ 1508888 h 1592811"/>
              <a:gd name="connsiteX90" fmla="*/ 2149226 w 9662615"/>
              <a:gd name="connsiteY90" fmla="*/ 1523409 h 1592811"/>
              <a:gd name="connsiteX91" fmla="*/ 2084783 w 9662615"/>
              <a:gd name="connsiteY91" fmla="*/ 1524245 h 1592811"/>
              <a:gd name="connsiteX92" fmla="*/ 2070075 w 9662615"/>
              <a:gd name="connsiteY92" fmla="*/ 1511285 h 1592811"/>
              <a:gd name="connsiteX93" fmla="*/ 2001057 w 9662615"/>
              <a:gd name="connsiteY93" fmla="*/ 1516449 h 1592811"/>
              <a:gd name="connsiteX94" fmla="*/ 1896330 w 9662615"/>
              <a:gd name="connsiteY94" fmla="*/ 1525725 h 1592811"/>
              <a:gd name="connsiteX95" fmla="*/ 1835994 w 9662615"/>
              <a:gd name="connsiteY95" fmla="*/ 1527678 h 1592811"/>
              <a:gd name="connsiteX96" fmla="*/ 1671119 w 9662615"/>
              <a:gd name="connsiteY96" fmla="*/ 1536701 h 1592811"/>
              <a:gd name="connsiteX97" fmla="*/ 1601337 w 9662615"/>
              <a:gd name="connsiteY97" fmla="*/ 1548552 h 1592811"/>
              <a:gd name="connsiteX98" fmla="*/ 1407755 w 9662615"/>
              <a:gd name="connsiteY98" fmla="*/ 1571444 h 1592811"/>
              <a:gd name="connsiteX99" fmla="*/ 1291872 w 9662615"/>
              <a:gd name="connsiteY99" fmla="*/ 1579471 h 1592811"/>
              <a:gd name="connsiteX100" fmla="*/ 1249226 w 9662615"/>
              <a:gd name="connsiteY100" fmla="*/ 1583140 h 1592811"/>
              <a:gd name="connsiteX101" fmla="*/ 1181938 w 9662615"/>
              <a:gd name="connsiteY101" fmla="*/ 1592789 h 1592811"/>
              <a:gd name="connsiteX102" fmla="*/ 1091432 w 9662615"/>
              <a:gd name="connsiteY102" fmla="*/ 1571003 h 1592811"/>
              <a:gd name="connsiteX103" fmla="*/ 940355 w 9662615"/>
              <a:gd name="connsiteY103" fmla="*/ 1560638 h 1592811"/>
              <a:gd name="connsiteX104" fmla="*/ 868264 w 9662615"/>
              <a:gd name="connsiteY104" fmla="*/ 1566392 h 1592811"/>
              <a:gd name="connsiteX105" fmla="*/ 792765 w 9662615"/>
              <a:gd name="connsiteY105" fmla="*/ 1563102 h 1592811"/>
              <a:gd name="connsiteX106" fmla="*/ 653153 w 9662615"/>
              <a:gd name="connsiteY106" fmla="*/ 1563516 h 1592811"/>
              <a:gd name="connsiteX107" fmla="*/ 541933 w 9662615"/>
              <a:gd name="connsiteY107" fmla="*/ 1561051 h 1592811"/>
              <a:gd name="connsiteX108" fmla="*/ 472797 w 9662615"/>
              <a:gd name="connsiteY108" fmla="*/ 1568904 h 1592811"/>
              <a:gd name="connsiteX109" fmla="*/ 396059 w 9662615"/>
              <a:gd name="connsiteY109" fmla="*/ 1560970 h 1592811"/>
              <a:gd name="connsiteX110" fmla="*/ 336819 w 9662615"/>
              <a:gd name="connsiteY110" fmla="*/ 1560892 h 1592811"/>
              <a:gd name="connsiteX111" fmla="*/ 267163 w 9662615"/>
              <a:gd name="connsiteY111" fmla="*/ 1531913 h 1592811"/>
              <a:gd name="connsiteX112" fmla="*/ 196644 w 9662615"/>
              <a:gd name="connsiteY112" fmla="*/ 1524565 h 1592811"/>
              <a:gd name="connsiteX113" fmla="*/ 86819 w 9662615"/>
              <a:gd name="connsiteY113" fmla="*/ 1519517 h 1592811"/>
              <a:gd name="connsiteX114" fmla="*/ 53369 w 9662615"/>
              <a:gd name="connsiteY114" fmla="*/ 1516853 h 1592811"/>
              <a:gd name="connsiteX115" fmla="*/ 2359 w 9662615"/>
              <a:gd name="connsiteY115" fmla="*/ 1515247 h 1592811"/>
              <a:gd name="connsiteX116" fmla="*/ 0 w 9662615"/>
              <a:gd name="connsiteY116" fmla="*/ 1514932 h 1592811"/>
              <a:gd name="connsiteX117" fmla="*/ 0 w 9662615"/>
              <a:gd name="connsiteY117" fmla="*/ 0 h 1592811"/>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34780 w 9662615"/>
              <a:gd name="connsiteY74" fmla="*/ 1522141 h 1603018"/>
              <a:gd name="connsiteX75" fmla="*/ 3504783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601337 w 9662615"/>
              <a:gd name="connsiteY97" fmla="*/ 1548552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34780 w 9662615"/>
              <a:gd name="connsiteY74" fmla="*/ 1522141 h 1603018"/>
              <a:gd name="connsiteX75" fmla="*/ 3504783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34780 w 9662615"/>
              <a:gd name="connsiteY74" fmla="*/ 1522141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612941 w 9662615"/>
              <a:gd name="connsiteY71" fmla="*/ 1411755 h 1603018"/>
              <a:gd name="connsiteX72" fmla="*/ 3560267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612941 w 9662615"/>
              <a:gd name="connsiteY71" fmla="*/ 141175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12941 w 9662615"/>
              <a:gd name="connsiteY71" fmla="*/ 141175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11261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112613 w 9662615"/>
              <a:gd name="connsiteY91" fmla="*/ 1524245 h 1603018"/>
              <a:gd name="connsiteX92" fmla="*/ 2046221 w 9662615"/>
              <a:gd name="connsiteY92" fmla="*/ 1523212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112613 w 9662615"/>
              <a:gd name="connsiteY91" fmla="*/ 1524245 h 1603018"/>
              <a:gd name="connsiteX92" fmla="*/ 2046221 w 9662615"/>
              <a:gd name="connsiteY92" fmla="*/ 1523212 h 1603018"/>
              <a:gd name="connsiteX93" fmla="*/ 2001057 w 9662615"/>
              <a:gd name="connsiteY93" fmla="*/ 1516449 h 1603018"/>
              <a:gd name="connsiteX94" fmla="*/ 1920184 w 9662615"/>
              <a:gd name="connsiteY94" fmla="*/ 1533676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9662615" h="1603018">
                <a:moveTo>
                  <a:pt x="0" y="0"/>
                </a:moveTo>
                <a:lnTo>
                  <a:pt x="9662615" y="0"/>
                </a:lnTo>
                <a:lnTo>
                  <a:pt x="9662615" y="1280346"/>
                </a:lnTo>
                <a:lnTo>
                  <a:pt x="9551077" y="1292033"/>
                </a:lnTo>
                <a:cubicBezTo>
                  <a:pt x="9489925" y="1291588"/>
                  <a:pt x="9543615" y="1296257"/>
                  <a:pt x="9469546" y="1289837"/>
                </a:cubicBezTo>
                <a:cubicBezTo>
                  <a:pt x="9413040" y="1331485"/>
                  <a:pt x="9340031" y="1268376"/>
                  <a:pt x="9326260" y="1277155"/>
                </a:cubicBezTo>
                <a:cubicBezTo>
                  <a:pt x="9234251" y="1284900"/>
                  <a:pt x="9225377" y="1258935"/>
                  <a:pt x="9144767" y="1264120"/>
                </a:cubicBezTo>
                <a:cubicBezTo>
                  <a:pt x="9159115" y="1310075"/>
                  <a:pt x="9066692" y="1304806"/>
                  <a:pt x="8976400" y="1326661"/>
                </a:cubicBezTo>
                <a:cubicBezTo>
                  <a:pt x="8931920" y="1325947"/>
                  <a:pt x="8871807" y="1351060"/>
                  <a:pt x="8828711" y="1346394"/>
                </a:cubicBezTo>
                <a:cubicBezTo>
                  <a:pt x="8809650" y="1326213"/>
                  <a:pt x="8718313" y="1358527"/>
                  <a:pt x="8695953" y="1346784"/>
                </a:cubicBezTo>
                <a:cubicBezTo>
                  <a:pt x="8694290" y="1355317"/>
                  <a:pt x="8661526" y="1349865"/>
                  <a:pt x="8652191" y="1345903"/>
                </a:cubicBezTo>
                <a:cubicBezTo>
                  <a:pt x="8641363" y="1349626"/>
                  <a:pt x="8603292" y="1341304"/>
                  <a:pt x="8591582" y="1341666"/>
                </a:cubicBezTo>
                <a:cubicBezTo>
                  <a:pt x="8568421" y="1323004"/>
                  <a:pt x="8565847" y="1352287"/>
                  <a:pt x="8537336" y="1341684"/>
                </a:cubicBezTo>
                <a:cubicBezTo>
                  <a:pt x="8524809" y="1348019"/>
                  <a:pt x="8445703" y="1377667"/>
                  <a:pt x="8416849" y="1367085"/>
                </a:cubicBezTo>
                <a:cubicBezTo>
                  <a:pt x="8350736" y="1379599"/>
                  <a:pt x="8346589" y="1391624"/>
                  <a:pt x="8278355" y="1386569"/>
                </a:cubicBezTo>
                <a:cubicBezTo>
                  <a:pt x="8268756" y="1398649"/>
                  <a:pt x="8183331" y="1371185"/>
                  <a:pt x="8197961" y="1392804"/>
                </a:cubicBezTo>
                <a:cubicBezTo>
                  <a:pt x="8175189" y="1391748"/>
                  <a:pt x="8158503" y="1383145"/>
                  <a:pt x="8171196" y="1397216"/>
                </a:cubicBezTo>
                <a:cubicBezTo>
                  <a:pt x="8141821" y="1397466"/>
                  <a:pt x="8125626" y="1386947"/>
                  <a:pt x="8087910" y="1386449"/>
                </a:cubicBezTo>
                <a:cubicBezTo>
                  <a:pt x="8029319" y="1362701"/>
                  <a:pt x="8020916" y="1407035"/>
                  <a:pt x="7974579" y="1383439"/>
                </a:cubicBezTo>
                <a:cubicBezTo>
                  <a:pt x="7912074" y="1402493"/>
                  <a:pt x="7841761" y="1389550"/>
                  <a:pt x="7768351" y="1395051"/>
                </a:cubicBezTo>
                <a:cubicBezTo>
                  <a:pt x="7741665" y="1390266"/>
                  <a:pt x="7663663" y="1410813"/>
                  <a:pt x="7635985" y="1386363"/>
                </a:cubicBezTo>
                <a:cubicBezTo>
                  <a:pt x="7646173" y="1415707"/>
                  <a:pt x="7542198" y="1378410"/>
                  <a:pt x="7466069" y="1377654"/>
                </a:cubicBezTo>
                <a:cubicBezTo>
                  <a:pt x="7427626" y="1403818"/>
                  <a:pt x="7337822" y="1398948"/>
                  <a:pt x="7355642" y="1407761"/>
                </a:cubicBezTo>
                <a:cubicBezTo>
                  <a:pt x="7270634" y="1390553"/>
                  <a:pt x="7306340" y="1403822"/>
                  <a:pt x="7215220" y="1397856"/>
                </a:cubicBezTo>
                <a:cubicBezTo>
                  <a:pt x="7175381" y="1421457"/>
                  <a:pt x="7122339" y="1428094"/>
                  <a:pt x="7082147" y="1406113"/>
                </a:cubicBezTo>
                <a:cubicBezTo>
                  <a:pt x="7040624" y="1425217"/>
                  <a:pt x="7029993" y="1391726"/>
                  <a:pt x="6987129" y="1404834"/>
                </a:cubicBezTo>
                <a:cubicBezTo>
                  <a:pt x="6953477" y="1411964"/>
                  <a:pt x="6957479" y="1421694"/>
                  <a:pt x="6907567" y="1419149"/>
                </a:cubicBezTo>
                <a:cubicBezTo>
                  <a:pt x="6863513" y="1408514"/>
                  <a:pt x="6803088" y="1434619"/>
                  <a:pt x="6748428" y="1420308"/>
                </a:cubicBezTo>
                <a:cubicBezTo>
                  <a:pt x="6728317" y="1416860"/>
                  <a:pt x="6666046" y="1417296"/>
                  <a:pt x="6654257" y="1424143"/>
                </a:cubicBezTo>
                <a:cubicBezTo>
                  <a:pt x="6641271" y="1425628"/>
                  <a:pt x="6626125" y="1423202"/>
                  <a:pt x="6620123" y="1430535"/>
                </a:cubicBezTo>
                <a:cubicBezTo>
                  <a:pt x="6610208" y="1439359"/>
                  <a:pt x="6564906" y="1425734"/>
                  <a:pt x="6571355" y="1436144"/>
                </a:cubicBezTo>
                <a:cubicBezTo>
                  <a:pt x="6539188" y="1426808"/>
                  <a:pt x="6513602" y="1445293"/>
                  <a:pt x="6486557" y="1449861"/>
                </a:cubicBezTo>
                <a:cubicBezTo>
                  <a:pt x="6461221" y="1440598"/>
                  <a:pt x="6429457" y="1459319"/>
                  <a:pt x="6370419" y="1461649"/>
                </a:cubicBezTo>
                <a:cubicBezTo>
                  <a:pt x="6342558" y="1450937"/>
                  <a:pt x="6330664" y="1463365"/>
                  <a:pt x="6278839" y="1449160"/>
                </a:cubicBezTo>
                <a:cubicBezTo>
                  <a:pt x="6277206" y="1450621"/>
                  <a:pt x="6275057" y="1451978"/>
                  <a:pt x="6272455" y="1453191"/>
                </a:cubicBezTo>
                <a:cubicBezTo>
                  <a:pt x="6257338" y="1460236"/>
                  <a:pt x="6230567" y="1460979"/>
                  <a:pt x="6212659" y="1454850"/>
                </a:cubicBezTo>
                <a:cubicBezTo>
                  <a:pt x="6130994" y="1436046"/>
                  <a:pt x="6135790" y="1448771"/>
                  <a:pt x="6069317" y="1445838"/>
                </a:cubicBezTo>
                <a:cubicBezTo>
                  <a:pt x="5994738" y="1444791"/>
                  <a:pt x="5975991" y="1456673"/>
                  <a:pt x="5878477" y="1439180"/>
                </a:cubicBezTo>
                <a:cubicBezTo>
                  <a:pt x="5870803" y="1447519"/>
                  <a:pt x="5859206" y="1448153"/>
                  <a:pt x="5838387" y="1444679"/>
                </a:cubicBezTo>
                <a:cubicBezTo>
                  <a:pt x="5802317" y="1444778"/>
                  <a:pt x="5810848" y="1465165"/>
                  <a:pt x="5771136" y="1453639"/>
                </a:cubicBezTo>
                <a:cubicBezTo>
                  <a:pt x="5780732" y="1464484"/>
                  <a:pt x="5704275" y="1459369"/>
                  <a:pt x="5724081" y="1470431"/>
                </a:cubicBezTo>
                <a:cubicBezTo>
                  <a:pt x="5703536" y="1480946"/>
                  <a:pt x="5687323" y="1464719"/>
                  <a:pt x="5666577" y="1473921"/>
                </a:cubicBezTo>
                <a:cubicBezTo>
                  <a:pt x="5640974" y="1476520"/>
                  <a:pt x="5678275" y="1461854"/>
                  <a:pt x="5649068" y="1461676"/>
                </a:cubicBezTo>
                <a:cubicBezTo>
                  <a:pt x="5614218" y="1463443"/>
                  <a:pt x="5608578" y="1443299"/>
                  <a:pt x="5588902" y="1469647"/>
                </a:cubicBezTo>
                <a:cubicBezTo>
                  <a:pt x="5550386" y="1464321"/>
                  <a:pt x="5546573" y="1476049"/>
                  <a:pt x="5498090" y="1483173"/>
                </a:cubicBezTo>
                <a:cubicBezTo>
                  <a:pt x="5475226" y="1477314"/>
                  <a:pt x="5459293" y="1480930"/>
                  <a:pt x="5444641" y="1487602"/>
                </a:cubicBezTo>
                <a:cubicBezTo>
                  <a:pt x="5395328" y="1487320"/>
                  <a:pt x="5353572" y="1498007"/>
                  <a:pt x="5299812" y="1503362"/>
                </a:cubicBezTo>
                <a:cubicBezTo>
                  <a:pt x="5238326" y="1497756"/>
                  <a:pt x="5303225" y="1514963"/>
                  <a:pt x="5245752" y="1520612"/>
                </a:cubicBezTo>
                <a:cubicBezTo>
                  <a:pt x="5190753" y="1507732"/>
                  <a:pt x="5205712" y="1518627"/>
                  <a:pt x="5177807" y="1526802"/>
                </a:cubicBezTo>
                <a:lnTo>
                  <a:pt x="5113910" y="1533205"/>
                </a:lnTo>
                <a:lnTo>
                  <a:pt x="5059484" y="1546802"/>
                </a:lnTo>
                <a:lnTo>
                  <a:pt x="5038524" y="1545675"/>
                </a:lnTo>
                <a:lnTo>
                  <a:pt x="5026564" y="1545376"/>
                </a:lnTo>
                <a:cubicBezTo>
                  <a:pt x="5006873" y="1544046"/>
                  <a:pt x="4987701" y="1552900"/>
                  <a:pt x="4969433" y="1550865"/>
                </a:cubicBezTo>
                <a:cubicBezTo>
                  <a:pt x="4943627" y="1555066"/>
                  <a:pt x="4892754" y="1568818"/>
                  <a:pt x="4871726" y="1570584"/>
                </a:cubicBezTo>
                <a:cubicBezTo>
                  <a:pt x="4863638" y="1570310"/>
                  <a:pt x="4846771" y="1559566"/>
                  <a:pt x="4843267" y="1561459"/>
                </a:cubicBezTo>
                <a:lnTo>
                  <a:pt x="4821058" y="1553078"/>
                </a:lnTo>
                <a:lnTo>
                  <a:pt x="4791466" y="1561324"/>
                </a:lnTo>
                <a:lnTo>
                  <a:pt x="4784247" y="1562342"/>
                </a:lnTo>
                <a:cubicBezTo>
                  <a:pt x="4770593" y="1574121"/>
                  <a:pt x="4776816" y="1558072"/>
                  <a:pt x="4739309" y="1553948"/>
                </a:cubicBezTo>
                <a:cubicBezTo>
                  <a:pt x="4684311" y="1578213"/>
                  <a:pt x="4712803" y="1566697"/>
                  <a:pt x="4697562" y="1551206"/>
                </a:cubicBezTo>
                <a:lnTo>
                  <a:pt x="4650737" y="1537381"/>
                </a:lnTo>
                <a:cubicBezTo>
                  <a:pt x="4628208" y="1530633"/>
                  <a:pt x="4609654" y="1567617"/>
                  <a:pt x="4583150" y="1529064"/>
                </a:cubicBezTo>
                <a:cubicBezTo>
                  <a:pt x="4575879" y="1527088"/>
                  <a:pt x="4527005" y="1532552"/>
                  <a:pt x="4521734" y="1529359"/>
                </a:cubicBezTo>
                <a:cubicBezTo>
                  <a:pt x="4457980" y="1517590"/>
                  <a:pt x="4465052" y="1532003"/>
                  <a:pt x="4382398" y="1534108"/>
                </a:cubicBezTo>
                <a:cubicBezTo>
                  <a:pt x="4347480" y="1506889"/>
                  <a:pt x="4310783" y="1494709"/>
                  <a:pt x="4221826" y="1500972"/>
                </a:cubicBezTo>
                <a:cubicBezTo>
                  <a:pt x="4174471" y="1526598"/>
                  <a:pt x="4136675" y="1542031"/>
                  <a:pt x="4096601" y="1521563"/>
                </a:cubicBezTo>
                <a:cubicBezTo>
                  <a:pt x="4015086" y="1550501"/>
                  <a:pt x="3986123" y="1519347"/>
                  <a:pt x="4002441" y="1528912"/>
                </a:cubicBezTo>
                <a:cubicBezTo>
                  <a:pt x="3967120" y="1539744"/>
                  <a:pt x="3931774" y="1526729"/>
                  <a:pt x="3833906" y="1516637"/>
                </a:cubicBezTo>
                <a:cubicBezTo>
                  <a:pt x="3781438" y="1538249"/>
                  <a:pt x="3822855" y="1526006"/>
                  <a:pt x="3763845" y="1501782"/>
                </a:cubicBezTo>
                <a:cubicBezTo>
                  <a:pt x="3734533" y="1525292"/>
                  <a:pt x="3677359" y="1524487"/>
                  <a:pt x="3673583" y="1501471"/>
                </a:cubicBezTo>
                <a:cubicBezTo>
                  <a:pt x="3663687" y="1502855"/>
                  <a:pt x="3650245" y="1528777"/>
                  <a:pt x="3640771" y="1531025"/>
                </a:cubicBezTo>
                <a:lnTo>
                  <a:pt x="3576170" y="1516288"/>
                </a:lnTo>
                <a:lnTo>
                  <a:pt x="3540258" y="1516976"/>
                </a:lnTo>
                <a:lnTo>
                  <a:pt x="3522853" y="1538044"/>
                </a:lnTo>
                <a:lnTo>
                  <a:pt x="3480929" y="1526739"/>
                </a:lnTo>
                <a:cubicBezTo>
                  <a:pt x="3469671" y="1527693"/>
                  <a:pt x="3444273" y="1543724"/>
                  <a:pt x="3430805" y="1542521"/>
                </a:cubicBezTo>
                <a:cubicBezTo>
                  <a:pt x="3386352" y="1529947"/>
                  <a:pt x="3347457" y="1537200"/>
                  <a:pt x="3292707" y="1520490"/>
                </a:cubicBezTo>
                <a:cubicBezTo>
                  <a:pt x="3271897" y="1516147"/>
                  <a:pt x="3203347" y="1513732"/>
                  <a:pt x="3187872" y="1519991"/>
                </a:cubicBezTo>
                <a:cubicBezTo>
                  <a:pt x="3173062" y="1520872"/>
                  <a:pt x="3157325" y="1517771"/>
                  <a:pt x="3148026" y="1524777"/>
                </a:cubicBezTo>
                <a:cubicBezTo>
                  <a:pt x="3133878" y="1533085"/>
                  <a:pt x="3089156" y="1517485"/>
                  <a:pt x="3092394" y="1528115"/>
                </a:cubicBezTo>
                <a:cubicBezTo>
                  <a:pt x="3060512" y="1517374"/>
                  <a:pt x="3025593" y="1534558"/>
                  <a:pt x="2994200" y="1537857"/>
                </a:cubicBezTo>
                <a:cubicBezTo>
                  <a:pt x="2969798" y="1527501"/>
                  <a:pt x="2927999" y="1544636"/>
                  <a:pt x="2862301" y="1544250"/>
                </a:cubicBezTo>
                <a:cubicBezTo>
                  <a:pt x="2835658" y="1532340"/>
                  <a:pt x="2818008" y="1544135"/>
                  <a:pt x="2766335" y="1527662"/>
                </a:cubicBezTo>
                <a:cubicBezTo>
                  <a:pt x="2764004" y="1529036"/>
                  <a:pt x="2761142" y="1530285"/>
                  <a:pt x="2757836" y="1531371"/>
                </a:cubicBezTo>
                <a:cubicBezTo>
                  <a:pt x="2738633" y="1537675"/>
                  <a:pt x="2708957" y="1537188"/>
                  <a:pt x="2691555" y="1530283"/>
                </a:cubicBezTo>
                <a:cubicBezTo>
                  <a:pt x="2608810" y="1507878"/>
                  <a:pt x="2611304" y="1510787"/>
                  <a:pt x="2539383" y="1504835"/>
                </a:cubicBezTo>
                <a:cubicBezTo>
                  <a:pt x="2457862" y="1500384"/>
                  <a:pt x="2478670" y="1542474"/>
                  <a:pt x="2378036" y="1520645"/>
                </a:cubicBezTo>
                <a:cubicBezTo>
                  <a:pt x="2366529" y="1528574"/>
                  <a:pt x="2341629" y="1515421"/>
                  <a:pt x="2320049" y="1511019"/>
                </a:cubicBezTo>
                <a:cubicBezTo>
                  <a:pt x="2280399" y="1509467"/>
                  <a:pt x="2278267" y="1522148"/>
                  <a:pt x="2238909" y="1508888"/>
                </a:cubicBezTo>
                <a:cubicBezTo>
                  <a:pt x="2245444" y="1520095"/>
                  <a:pt x="2163364" y="1519472"/>
                  <a:pt x="2181031" y="1531361"/>
                </a:cubicBezTo>
                <a:cubicBezTo>
                  <a:pt x="2154585" y="1540861"/>
                  <a:pt x="2138796" y="1516056"/>
                  <a:pt x="2112613" y="1524245"/>
                </a:cubicBezTo>
                <a:cubicBezTo>
                  <a:pt x="2083537" y="1525655"/>
                  <a:pt x="2078233" y="1524725"/>
                  <a:pt x="2046221" y="1523212"/>
                </a:cubicBezTo>
                <a:cubicBezTo>
                  <a:pt x="2007296" y="1523373"/>
                  <a:pt x="2032394" y="1491187"/>
                  <a:pt x="2001057" y="1516449"/>
                </a:cubicBezTo>
                <a:cubicBezTo>
                  <a:pt x="1960724" y="1509398"/>
                  <a:pt x="1976058" y="1528820"/>
                  <a:pt x="1920184" y="1533676"/>
                </a:cubicBezTo>
                <a:cubicBezTo>
                  <a:pt x="1897238" y="1526813"/>
                  <a:pt x="1877505" y="1527174"/>
                  <a:pt x="1835994" y="1527678"/>
                </a:cubicBezTo>
                <a:cubicBezTo>
                  <a:pt x="1794483" y="1528182"/>
                  <a:pt x="1726077" y="1533693"/>
                  <a:pt x="1671119" y="1536701"/>
                </a:cubicBezTo>
                <a:cubicBezTo>
                  <a:pt x="1605663" y="1528324"/>
                  <a:pt x="1630763" y="1553523"/>
                  <a:pt x="1565556" y="1556503"/>
                </a:cubicBezTo>
                <a:cubicBezTo>
                  <a:pt x="1501959" y="1539013"/>
                  <a:pt x="1462468" y="1572800"/>
                  <a:pt x="1407755" y="1571444"/>
                </a:cubicBezTo>
                <a:cubicBezTo>
                  <a:pt x="1319286" y="1555448"/>
                  <a:pt x="1429251" y="1585263"/>
                  <a:pt x="1291872" y="1579471"/>
                </a:cubicBezTo>
                <a:cubicBezTo>
                  <a:pt x="1284192" y="1576816"/>
                  <a:pt x="1243590" y="1599390"/>
                  <a:pt x="1245251" y="1603018"/>
                </a:cubicBezTo>
                <a:cubicBezTo>
                  <a:pt x="1236562" y="1601891"/>
                  <a:pt x="1184091" y="1586977"/>
                  <a:pt x="1181938" y="1592789"/>
                </a:cubicBezTo>
                <a:cubicBezTo>
                  <a:pt x="1138153" y="1593474"/>
                  <a:pt x="1130439" y="1578153"/>
                  <a:pt x="1091432" y="1571003"/>
                </a:cubicBezTo>
                <a:cubicBezTo>
                  <a:pt x="1007000" y="1580980"/>
                  <a:pt x="1001377" y="1557850"/>
                  <a:pt x="940355" y="1560638"/>
                </a:cubicBezTo>
                <a:cubicBezTo>
                  <a:pt x="891367" y="1572083"/>
                  <a:pt x="924846" y="1558773"/>
                  <a:pt x="868264" y="1566392"/>
                </a:cubicBezTo>
                <a:cubicBezTo>
                  <a:pt x="848640" y="1547574"/>
                  <a:pt x="814997" y="1568391"/>
                  <a:pt x="792765" y="1563102"/>
                </a:cubicBezTo>
                <a:cubicBezTo>
                  <a:pt x="758082" y="1585102"/>
                  <a:pt x="689950" y="1563038"/>
                  <a:pt x="653153" y="1563516"/>
                </a:cubicBezTo>
                <a:cubicBezTo>
                  <a:pt x="591300" y="1567692"/>
                  <a:pt x="576686" y="1582565"/>
                  <a:pt x="541933" y="1561051"/>
                </a:cubicBezTo>
                <a:cubicBezTo>
                  <a:pt x="537775" y="1570056"/>
                  <a:pt x="508236" y="1570304"/>
                  <a:pt x="472797" y="1568904"/>
                </a:cubicBezTo>
                <a:cubicBezTo>
                  <a:pt x="458898" y="1573560"/>
                  <a:pt x="425270" y="1567476"/>
                  <a:pt x="396059" y="1560970"/>
                </a:cubicBezTo>
                <a:cubicBezTo>
                  <a:pt x="431016" y="1548467"/>
                  <a:pt x="332180" y="1575204"/>
                  <a:pt x="336819" y="1560892"/>
                </a:cubicBezTo>
                <a:cubicBezTo>
                  <a:pt x="292157" y="1552383"/>
                  <a:pt x="263346" y="1557575"/>
                  <a:pt x="267163" y="1531913"/>
                </a:cubicBezTo>
                <a:cubicBezTo>
                  <a:pt x="253228" y="1516946"/>
                  <a:pt x="198100" y="1540864"/>
                  <a:pt x="196644" y="1524565"/>
                </a:cubicBezTo>
                <a:cubicBezTo>
                  <a:pt x="172602" y="1535342"/>
                  <a:pt x="127394" y="1518578"/>
                  <a:pt x="86819" y="1519517"/>
                </a:cubicBezTo>
                <a:cubicBezTo>
                  <a:pt x="78537" y="1512257"/>
                  <a:pt x="69224" y="1512723"/>
                  <a:pt x="53369" y="1516853"/>
                </a:cubicBezTo>
                <a:cubicBezTo>
                  <a:pt x="37131" y="1517503"/>
                  <a:pt x="19976" y="1516838"/>
                  <a:pt x="2359" y="1515247"/>
                </a:cubicBezTo>
                <a:lnTo>
                  <a:pt x="0" y="1514932"/>
                </a:lnTo>
                <a:lnTo>
                  <a:pt x="0" y="0"/>
                </a:lnTo>
                <a:close/>
              </a:path>
            </a:pathLst>
          </a:custGeom>
          <a:solidFill>
            <a:schemeClr val="bg1">
              <a:alpha val="8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B1BF9B5-8F30-F621-07C3-494C99AECBDB}"/>
              </a:ext>
            </a:extLst>
          </p:cNvPr>
          <p:cNvSpPr>
            <a:spLocks noGrp="1"/>
          </p:cNvSpPr>
          <p:nvPr>
            <p:ph type="title"/>
          </p:nvPr>
        </p:nvSpPr>
        <p:spPr>
          <a:xfrm>
            <a:off x="1629751" y="1118473"/>
            <a:ext cx="8924392" cy="1037867"/>
          </a:xfrm>
        </p:spPr>
        <p:txBody>
          <a:bodyPr>
            <a:normAutofit/>
          </a:bodyPr>
          <a:lstStyle/>
          <a:p>
            <a:pPr algn="ctr"/>
            <a:r>
              <a:rPr lang="en-IN" sz="6000" b="1" dirty="0">
                <a:latin typeface="Times New Roman" panose="02020603050405020304" pitchFamily="18" charset="0"/>
                <a:cs typeface="Times New Roman" panose="02020603050405020304" pitchFamily="18" charset="0"/>
              </a:rPr>
              <a:t>Recommendation</a:t>
            </a:r>
          </a:p>
        </p:txBody>
      </p:sp>
      <p:sp>
        <p:nvSpPr>
          <p:cNvPr id="14" name="Rectangle 6">
            <a:extLst>
              <a:ext uri="{FF2B5EF4-FFF2-40B4-BE49-F238E27FC236}">
                <a16:creationId xmlns:a16="http://schemas.microsoft.com/office/drawing/2014/main" id="{B24A3A03-2C4E-45B5-B388-FAD638CDF0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6548" y="662268"/>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2976EED-9955-877D-B237-87A222AF3B09}"/>
              </a:ext>
            </a:extLst>
          </p:cNvPr>
          <p:cNvSpPr>
            <a:spLocks noGrp="1"/>
          </p:cNvSpPr>
          <p:nvPr>
            <p:ph idx="1"/>
          </p:nvPr>
        </p:nvSpPr>
        <p:spPr>
          <a:xfrm>
            <a:off x="1959310" y="2924174"/>
            <a:ext cx="8273380" cy="2828925"/>
          </a:xfrm>
        </p:spPr>
        <p:txBody>
          <a:bodyPr>
            <a:normAutofit/>
          </a:bodyPr>
          <a:lstStyle/>
          <a:p>
            <a:pPr marL="0" indent="0" algn="just">
              <a:buNone/>
            </a:pPr>
            <a:r>
              <a:rPr lang="en-US" sz="3200" dirty="0">
                <a:latin typeface="Times New Roman" panose="02020603050405020304" pitchFamily="18" charset="0"/>
                <a:cs typeface="Times New Roman" panose="02020603050405020304" pitchFamily="18" charset="0"/>
              </a:rPr>
              <a:t>●	New entrepreneurs can empower their team members by following these great leaders' footsteps and also can help their employees achieve their career goals (Yasar and McLaughlin, 2022). </a:t>
            </a:r>
            <a:endParaRPr lang="en-IN"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288711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in a crowd">
            <a:extLst>
              <a:ext uri="{FF2B5EF4-FFF2-40B4-BE49-F238E27FC236}">
                <a16:creationId xmlns:a16="http://schemas.microsoft.com/office/drawing/2014/main" id="{99207036-1BB9-49DF-0F8A-D1C38FFF1E7D}"/>
              </a:ext>
            </a:extLst>
          </p:cNvPr>
          <p:cNvPicPr>
            <a:picLocks noChangeAspect="1"/>
          </p:cNvPicPr>
          <p:nvPr/>
        </p:nvPicPr>
        <p:blipFill rotWithShape="1">
          <a:blip r:embed="rId3"/>
          <a:srcRect t="7734" b="17266"/>
          <a:stretch/>
        </p:blipFill>
        <p:spPr>
          <a:xfrm>
            <a:off x="1" y="1"/>
            <a:ext cx="12192000" cy="6857999"/>
          </a:xfrm>
          <a:prstGeom prst="rect">
            <a:avLst/>
          </a:prstGeom>
        </p:spPr>
      </p:pic>
      <p:sp useBgFill="1">
        <p:nvSpPr>
          <p:cNvPr id="11" name="Freeform: Shape 10">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DCE027F-0F08-7789-2205-B59AB886F9F1}"/>
              </a:ext>
            </a:extLst>
          </p:cNvPr>
          <p:cNvSpPr>
            <a:spLocks noGrp="1"/>
          </p:cNvSpPr>
          <p:nvPr>
            <p:ph type="title"/>
          </p:nvPr>
        </p:nvSpPr>
        <p:spPr>
          <a:xfrm>
            <a:off x="1037809" y="1071350"/>
            <a:ext cx="4775162" cy="1009537"/>
          </a:xfrm>
        </p:spPr>
        <p:txBody>
          <a:bodyPr>
            <a:normAutofit/>
          </a:bodyPr>
          <a:lstStyle/>
          <a:p>
            <a:pPr algn="ctr"/>
            <a:r>
              <a:rPr lang="en-IN" b="1" dirty="0">
                <a:latin typeface="Times New Roman" panose="02020603050405020304" pitchFamily="18" charset="0"/>
                <a:cs typeface="Times New Roman" panose="02020603050405020304" pitchFamily="18" charset="0"/>
              </a:rPr>
              <a:t>Conclusion</a:t>
            </a:r>
          </a:p>
        </p:txBody>
      </p:sp>
      <p:sp>
        <p:nvSpPr>
          <p:cNvPr id="13"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E1F7AE6-6FD7-B602-C877-641A236677CF}"/>
              </a:ext>
            </a:extLst>
          </p:cNvPr>
          <p:cNvSpPr>
            <a:spLocks noGrp="1"/>
          </p:cNvSpPr>
          <p:nvPr>
            <p:ph idx="1"/>
          </p:nvPr>
        </p:nvSpPr>
        <p:spPr>
          <a:xfrm>
            <a:off x="1189318" y="2290956"/>
            <a:ext cx="4906681" cy="3366041"/>
          </a:xfrm>
        </p:spPr>
        <p:txBody>
          <a:bodyPr anchor="ctr">
            <a:noAutofit/>
          </a:bodyPr>
          <a:lstStyle/>
          <a:p>
            <a:pPr marL="0" indent="0" algn="just">
              <a:buNone/>
            </a:pPr>
            <a:r>
              <a:rPr lang="en-US" dirty="0">
                <a:latin typeface="Times New Roman" panose="02020603050405020304" pitchFamily="18" charset="0"/>
                <a:cs typeface="Times New Roman" panose="02020603050405020304" pitchFamily="18" charset="0"/>
              </a:rPr>
              <a:t>●	Different kinds of leadership followed by 4 famous business leaders of the world have been defined. </a:t>
            </a:r>
          </a:p>
          <a:p>
            <a:pPr marL="0" indent="0" algn="just">
              <a:buNone/>
            </a:pPr>
            <a:r>
              <a:rPr lang="en-US" dirty="0">
                <a:latin typeface="Times New Roman" panose="02020603050405020304" pitchFamily="18" charset="0"/>
                <a:cs typeface="Times New Roman" panose="02020603050405020304" pitchFamily="18" charset="0"/>
              </a:rPr>
              <a:t>●	The recommendation is provided for new entrepreneurs on how they can follow the great leader's footsteps. </a:t>
            </a:r>
          </a:p>
          <a:p>
            <a:pPr marL="0" indent="0" algn="just">
              <a:buNone/>
            </a:pP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606377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AED709-82C5-3702-95BF-9568E8E30A45}"/>
              </a:ext>
            </a:extLst>
          </p:cNvPr>
          <p:cNvSpPr>
            <a:spLocks noGrp="1"/>
          </p:cNvSpPr>
          <p:nvPr>
            <p:ph type="title"/>
          </p:nvPr>
        </p:nvSpPr>
        <p:spPr>
          <a:xfrm>
            <a:off x="838200" y="365125"/>
            <a:ext cx="10515600" cy="1325563"/>
          </a:xfrm>
        </p:spPr>
        <p:txBody>
          <a:bodyPr>
            <a:normAutofit/>
          </a:bodyPr>
          <a:lstStyle/>
          <a:p>
            <a:r>
              <a:rPr lang="en-IN" sz="5400" b="1" dirty="0">
                <a:latin typeface="Times New Roman" panose="02020603050405020304" pitchFamily="18" charset="0"/>
                <a:cs typeface="Times New Roman" panose="02020603050405020304" pitchFamily="18" charset="0"/>
              </a:rPr>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74D2848-A3D7-F701-6202-AE73DF79F37D}"/>
              </a:ext>
            </a:extLst>
          </p:cNvPr>
          <p:cNvSpPr>
            <a:spLocks noGrp="1"/>
          </p:cNvSpPr>
          <p:nvPr>
            <p:ph idx="1"/>
          </p:nvPr>
        </p:nvSpPr>
        <p:spPr>
          <a:xfrm>
            <a:off x="838200" y="1708976"/>
            <a:ext cx="10515600" cy="4982110"/>
          </a:xfrm>
        </p:spPr>
        <p:txBody>
          <a:bodyPr>
            <a:noAutofit/>
          </a:bodyPr>
          <a:lstStyle/>
          <a:p>
            <a:pPr marL="0" indent="0" algn="just">
              <a:buNone/>
            </a:pPr>
            <a:r>
              <a:rPr lang="en-IN" sz="300" dirty="0"/>
              <a:t>●	</a:t>
            </a:r>
          </a:p>
          <a:p>
            <a:pPr marL="0" indent="0" algn="just">
              <a:buNone/>
            </a:pPr>
            <a:r>
              <a:rPr lang="en-IN" sz="300" dirty="0"/>
              <a:t>●	</a:t>
            </a:r>
            <a:r>
              <a:rPr lang="en-IN" sz="2000" dirty="0"/>
              <a:t>Amazon (2023) Amazon Global Human Rights Principles, Sustainability (US). Available at: https://sustainability.aboutamazon.com/human-rights/principles#:~:text=Our%20Human%20Rights%20Principles%20demonstrate,we%20operate%20around%20the%20world.&amp;text=We%20are%20committed%20to%20ensuring,with%20fundamental%20dignity%20and%20respect. (Accessed: 16 November 2023). </a:t>
            </a:r>
          </a:p>
          <a:p>
            <a:pPr marL="0" indent="0" algn="just">
              <a:buNone/>
            </a:pPr>
            <a:r>
              <a:rPr lang="en-IN" sz="2000" dirty="0"/>
              <a:t>●	Banu, N. (2022) What is Peter Jones Net Worth?, Growth Hackers. Available at: https://www.growth-hackers.net/what-is-peter-jones-net-worth-money-business-investor-dragons-den/ (Accessed: 16 November 2023). </a:t>
            </a:r>
          </a:p>
          <a:p>
            <a:pPr marL="0" indent="0" algn="just">
              <a:buNone/>
            </a:pPr>
            <a:r>
              <a:rPr lang="en-IN" sz="2000" dirty="0"/>
              <a:t>●	Becker, B. (2023) Leadership styles: The 11 most common &amp; how to find your style [quiz], HubSpot. Available at: https:/hubspot.com/marketing/leadership-styles#:~:text=Each%20is%20likely%20unique%2C%20with,different%20impact%20on%20a%20company. (Accessed: 16 November 2023). </a:t>
            </a:r>
          </a:p>
          <a:p>
            <a:pPr marL="0" indent="0" algn="just">
              <a:buNone/>
            </a:pPr>
            <a:r>
              <a:rPr lang="en-IN" sz="2000" dirty="0"/>
              <a:t>●	Bureau, A.N. (2023) From VR to philanthropy: Greatest achievements by </a:t>
            </a:r>
            <a:r>
              <a:rPr lang="en-IN" sz="2000" dirty="0" err="1"/>
              <a:t>facebook</a:t>
            </a:r>
            <a:r>
              <a:rPr lang="en-IN" sz="2000" dirty="0"/>
              <a:t> founder Mark Zuckerberg, News. Available at: https://news.abplive.com/technology/mark-zuckerberg-greatest-achievements-meta-facebook-ai-vr-philanthropy-1615305 (Accessed: 16 November 2023). </a:t>
            </a:r>
          </a:p>
          <a:p>
            <a:pPr marL="0" indent="0" algn="just">
              <a:buNone/>
            </a:pPr>
            <a:endParaRPr lang="en-IN" sz="300" dirty="0"/>
          </a:p>
        </p:txBody>
      </p:sp>
    </p:spTree>
    <p:extLst>
      <p:ext uri="{BB962C8B-B14F-4D97-AF65-F5344CB8AC3E}">
        <p14:creationId xmlns:p14="http://schemas.microsoft.com/office/powerpoint/2010/main" val="37017928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C060E4-2E51-1C74-F78A-7FAEF775E7BF}"/>
              </a:ext>
            </a:extLst>
          </p:cNvPr>
          <p:cNvSpPr>
            <a:spLocks noGrp="1"/>
          </p:cNvSpPr>
          <p:nvPr>
            <p:ph type="title"/>
          </p:nvPr>
        </p:nvSpPr>
        <p:spPr>
          <a:xfrm>
            <a:off x="838200" y="365125"/>
            <a:ext cx="10515600" cy="1325563"/>
          </a:xfrm>
        </p:spPr>
        <p:txBody>
          <a:bodyPr>
            <a:normAutofit/>
          </a:bodyPr>
          <a:lstStyle/>
          <a:p>
            <a:r>
              <a:rPr lang="en-GB" sz="5400" b="1"/>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D4B1B18-5673-B131-65ED-4EA1C8201556}"/>
              </a:ext>
            </a:extLst>
          </p:cNvPr>
          <p:cNvSpPr>
            <a:spLocks noGrp="1"/>
          </p:cNvSpPr>
          <p:nvPr>
            <p:ph idx="1"/>
          </p:nvPr>
        </p:nvSpPr>
        <p:spPr>
          <a:xfrm>
            <a:off x="838200" y="1929384"/>
            <a:ext cx="10515600" cy="4251960"/>
          </a:xfrm>
        </p:spPr>
        <p:txBody>
          <a:bodyPr>
            <a:normAutofit/>
          </a:bodyPr>
          <a:lstStyle/>
          <a:p>
            <a:r>
              <a:rPr lang="en-IN" sz="1200"/>
              <a:t>Cherry, K. (2023) What are the pros and cons of autocratic leadership?, Verywell Mind. Available at: https://www.verywellmind.com/what-is-autocratic-leadership-2795314 (Accessed: 16 November 2023). </a:t>
            </a:r>
          </a:p>
          <a:p>
            <a:pPr marL="0" indent="0">
              <a:buNone/>
            </a:pPr>
            <a:r>
              <a:rPr lang="en-IN" sz="1200"/>
              <a:t>●	Clark, Dr.E. (2023) Mark Zuckerberg and Facebook leadership, Dr. Elijah Clark. Available at: https://elijahclark.com/mark-zuckerberg-facebook-leadership/#:~:text=Mark%20Zuckerberg%20embodies%20the%20characteristics,to%20achieve%20such%20goals%20needed. (Accessed: 16 November 2023). </a:t>
            </a:r>
          </a:p>
          <a:p>
            <a:pPr marL="0" indent="0">
              <a:buNone/>
            </a:pPr>
            <a:r>
              <a:rPr lang="en-IN" sz="1200"/>
              <a:t>●	Culture at Work (2023) Article: The coaching culture at virgin, Culture at Work. Available at: https://www.coachingcultureatwork.com/richard-branson-leadership/#:~:text=Branson%20thrived%20on%20new%2C%20untested,idea%20would%20make%20it%20work. (Accessed: 16 November 2023). </a:t>
            </a:r>
          </a:p>
          <a:p>
            <a:pPr marL="0" indent="0">
              <a:buNone/>
            </a:pPr>
            <a:r>
              <a:rPr lang="en-IN" sz="1200"/>
              <a:t>●	Dimochkino (2023) Strengths &amp; Weaknesses of Transformational Leadership, HIGH5 Strengths Test. Available at: https://high5test.com/strengths-of-transformational-leadership/ (Accessed: 16 November 2023). </a:t>
            </a:r>
          </a:p>
          <a:p>
            <a:pPr marL="0" indent="0">
              <a:buNone/>
            </a:pPr>
            <a:r>
              <a:rPr lang="en-IN" sz="1200"/>
              <a:t>●	Elkho (2023) Jeff Bezos – the journey to global E-commerce dominance, Elkho Group - International recruitment company, private banking - International recruitment company, private banking. Available at: https://www.elkho-group.com/en/2023/07/jeff-bezos-the-journey-to-global-e-commerce-dominance/ (Accessed: 16 November 2023). </a:t>
            </a:r>
          </a:p>
          <a:p>
            <a:pPr marL="0" indent="0">
              <a:buNone/>
            </a:pPr>
            <a:r>
              <a:rPr lang="en-IN" sz="1200"/>
              <a:t>●	FE Week (2011) Peter Jones Academy hitting the headlines, FE Week. Available at: https://feweek.co.uk/peter-jones-academy-hitting-the-headlines/#:~:text=The%20Daily%20Mail%20ran%20two,he%20founded%20for%20young%20entrepreneurs. (Accessed: 16 November 2023). </a:t>
            </a:r>
          </a:p>
          <a:p>
            <a:pPr marL="0" indent="0">
              <a:buNone/>
            </a:pPr>
            <a:r>
              <a:rPr lang="en-IN" sz="1200"/>
              <a:t>●	Fentiman-Hall, S. (2018) Autocratic, democratic or laissez-faire - what’s Your leadership style?: Virgin, Virgin.com. Available at: https://www.virgin.com/about-virgin/latest/autocratic-democratic-or-laissez-faire-whats-your-leadership-style (Accessed: 16 November 2023). </a:t>
            </a:r>
          </a:p>
          <a:p>
            <a:endParaRPr lang="en-GB" sz="1200"/>
          </a:p>
        </p:txBody>
      </p:sp>
    </p:spTree>
    <p:extLst>
      <p:ext uri="{BB962C8B-B14F-4D97-AF65-F5344CB8AC3E}">
        <p14:creationId xmlns:p14="http://schemas.microsoft.com/office/powerpoint/2010/main" val="1375114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C3D263-A8A9-F880-0895-32E98C3345F1}"/>
              </a:ext>
            </a:extLst>
          </p:cNvPr>
          <p:cNvSpPr>
            <a:spLocks noGrp="1"/>
          </p:cNvSpPr>
          <p:nvPr>
            <p:ph type="title"/>
          </p:nvPr>
        </p:nvSpPr>
        <p:spPr>
          <a:xfrm>
            <a:off x="572493" y="238539"/>
            <a:ext cx="11018520" cy="1434415"/>
          </a:xfrm>
        </p:spPr>
        <p:txBody>
          <a:bodyPr anchor="b">
            <a:normAutofit/>
          </a:bodyPr>
          <a:lstStyle/>
          <a:p>
            <a:r>
              <a:rPr lang="en-GB" sz="5400" b="1"/>
              <a:t>References</a:t>
            </a:r>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F66EE9A-1E0F-FE5E-A1FA-92AD04EE46D2}"/>
              </a:ext>
            </a:extLst>
          </p:cNvPr>
          <p:cNvSpPr>
            <a:spLocks noGrp="1"/>
          </p:cNvSpPr>
          <p:nvPr>
            <p:ph idx="1"/>
          </p:nvPr>
        </p:nvSpPr>
        <p:spPr>
          <a:xfrm>
            <a:off x="572493" y="2071316"/>
            <a:ext cx="6713552" cy="4119172"/>
          </a:xfrm>
        </p:spPr>
        <p:txBody>
          <a:bodyPr anchor="t">
            <a:normAutofit/>
          </a:bodyPr>
          <a:lstStyle/>
          <a:p>
            <a:r>
              <a:rPr lang="en-IN" sz="1200"/>
              <a:t>GBR Editorial (2021) Leadership style of Richard Branson, George Business Review. Available at: https://www.george-business-review.com/leadership-style-of-richard-branson/#:~:text=So%20most%20of%20them%20can,importantly%20as%20Richard%20would%20do. (Accessed: 16 November 2023). </a:t>
            </a:r>
          </a:p>
          <a:p>
            <a:pPr marL="0" indent="0">
              <a:buNone/>
            </a:pPr>
            <a:r>
              <a:rPr lang="en-IN" sz="1200"/>
              <a:t>●	Ghaffary, S. (2020) Many facebook employees think the company needs to stand up to Trump now more than ever, Vox. Available at: https://www.vox.com/recode/2020/6/1/21277108/facebook-employees-protest-mark-zuckerberg-trump-looting-shooting-george-floyd-fact-check (Accessed: 16 November 2023). </a:t>
            </a:r>
          </a:p>
          <a:p>
            <a:pPr marL="0" indent="0">
              <a:buNone/>
            </a:pPr>
            <a:r>
              <a:rPr lang="en-IN" sz="1200"/>
              <a:t>●	Hannig, D. (2022) Transformational leadership: Leading by example, Honestly. Available at: https://www.honestly.com/transformational-leadership-in-organizations/#:~:text=According%20to%20Bernard%20Bass%2C%20a,employees%20to%20learn%20and%20perform. (Accessed: 16 November 2023). </a:t>
            </a:r>
          </a:p>
          <a:p>
            <a:pPr marL="0" indent="0">
              <a:buNone/>
            </a:pPr>
            <a:r>
              <a:rPr lang="en-IN" sz="1200"/>
              <a:t>●	Indeed (2022) Pros and cons of transformational leadership (with definitions) - indeed. Available at: https://www.indeed.com/career-advice/career-development/pros-and-cons-of-transformational-leadership (Accessed: 16 November 2023). </a:t>
            </a:r>
          </a:p>
          <a:p>
            <a:pPr marL="0" indent="0">
              <a:buNone/>
            </a:pPr>
            <a:r>
              <a:rPr lang="en-IN" sz="1200"/>
              <a:t>●	Indeed (2023) Autocratic leadership pros and cons (a complete guide). Available at: https://ca.indeed.com/career-advice/career-development/autocratic-leadership-pros-and-cons (Accessed: 16 November 2023). </a:t>
            </a:r>
          </a:p>
          <a:p>
            <a:pPr marL="0" indent="0">
              <a:buNone/>
            </a:pPr>
            <a:r>
              <a:rPr lang="en-IN" sz="1200"/>
              <a:t>●	LinkedIn (2023) Peter Jones - United Kingdom: Professional profile, LinkedIn. Available at: https://uk.linkedin.com/in/peter-jones (Accessed: 16 November 2023). </a:t>
            </a:r>
          </a:p>
          <a:p>
            <a:endParaRPr lang="en-GB" sz="1200"/>
          </a:p>
        </p:txBody>
      </p:sp>
      <p:pic>
        <p:nvPicPr>
          <p:cNvPr id="5" name="Picture 4" descr="Calendar on table">
            <a:extLst>
              <a:ext uri="{FF2B5EF4-FFF2-40B4-BE49-F238E27FC236}">
                <a16:creationId xmlns:a16="http://schemas.microsoft.com/office/drawing/2014/main" id="{D7AE8DE0-1CD8-E4F8-D433-CFDD0711CBC3}"/>
              </a:ext>
            </a:extLst>
          </p:cNvPr>
          <p:cNvPicPr>
            <a:picLocks noChangeAspect="1"/>
          </p:cNvPicPr>
          <p:nvPr/>
        </p:nvPicPr>
        <p:blipFill rotWithShape="1">
          <a:blip r:embed="rId2"/>
          <a:srcRect r="35784" b="2"/>
          <a:stretch/>
        </p:blipFill>
        <p:spPr>
          <a:xfrm>
            <a:off x="7675658" y="2093976"/>
            <a:ext cx="3941064" cy="4096512"/>
          </a:xfrm>
          <a:prstGeom prst="rect">
            <a:avLst/>
          </a:prstGeom>
        </p:spPr>
      </p:pic>
    </p:spTree>
    <p:extLst>
      <p:ext uri="{BB962C8B-B14F-4D97-AF65-F5344CB8AC3E}">
        <p14:creationId xmlns:p14="http://schemas.microsoft.com/office/powerpoint/2010/main" val="28829649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1" name="Rectangle 90">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 on document with pen">
            <a:extLst>
              <a:ext uri="{FF2B5EF4-FFF2-40B4-BE49-F238E27FC236}">
                <a16:creationId xmlns:a16="http://schemas.microsoft.com/office/drawing/2014/main" id="{E48AA5A8-2E3C-60E0-4EFA-C6377C95430B}"/>
              </a:ext>
            </a:extLst>
          </p:cNvPr>
          <p:cNvPicPr>
            <a:picLocks noChangeAspect="1"/>
          </p:cNvPicPr>
          <p:nvPr/>
        </p:nvPicPr>
        <p:blipFill rotWithShape="1">
          <a:blip r:embed="rId3">
            <a:alphaModFix amt="40000"/>
          </a:blip>
          <a:srcRect t="1415" b="14315"/>
          <a:stretch/>
        </p:blipFill>
        <p:spPr>
          <a:xfrm>
            <a:off x="20" y="10"/>
            <a:ext cx="12191979" cy="6857990"/>
          </a:xfrm>
          <a:prstGeom prst="rect">
            <a:avLst/>
          </a:prstGeom>
        </p:spPr>
      </p:pic>
      <p:sp>
        <p:nvSpPr>
          <p:cNvPr id="2" name="Title 1">
            <a:extLst>
              <a:ext uri="{FF2B5EF4-FFF2-40B4-BE49-F238E27FC236}">
                <a16:creationId xmlns:a16="http://schemas.microsoft.com/office/drawing/2014/main" id="{29CFA132-EC0B-9DC8-F193-29019B33E8ED}"/>
              </a:ext>
            </a:extLst>
          </p:cNvPr>
          <p:cNvSpPr>
            <a:spLocks noGrp="1"/>
          </p:cNvSpPr>
          <p:nvPr>
            <p:ph type="title"/>
          </p:nvPr>
        </p:nvSpPr>
        <p:spPr>
          <a:xfrm>
            <a:off x="838200" y="365125"/>
            <a:ext cx="10515600" cy="1325563"/>
          </a:xfrm>
        </p:spPr>
        <p:txBody>
          <a:bodyPr>
            <a:normAutofit/>
          </a:bodyPr>
          <a:lstStyle/>
          <a:p>
            <a:r>
              <a:rPr lang="en-GB" sz="5400" b="1">
                <a:solidFill>
                  <a:schemeClr val="bg1"/>
                </a:solidFill>
              </a:rPr>
              <a:t>References</a:t>
            </a:r>
          </a:p>
        </p:txBody>
      </p:sp>
      <p:sp>
        <p:nvSpPr>
          <p:cNvPr id="92"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 y="1681544"/>
            <a:ext cx="9692640" cy="18288"/>
          </a:xfrm>
          <a:custGeom>
            <a:avLst/>
            <a:gdLst>
              <a:gd name="connsiteX0" fmla="*/ 0 w 9692640"/>
              <a:gd name="connsiteY0" fmla="*/ 0 h 18288"/>
              <a:gd name="connsiteX1" fmla="*/ 401552 w 9692640"/>
              <a:gd name="connsiteY1" fmla="*/ 0 h 18288"/>
              <a:gd name="connsiteX2" fmla="*/ 996957 w 9692640"/>
              <a:gd name="connsiteY2" fmla="*/ 0 h 18288"/>
              <a:gd name="connsiteX3" fmla="*/ 1398509 w 9692640"/>
              <a:gd name="connsiteY3" fmla="*/ 0 h 18288"/>
              <a:gd name="connsiteX4" fmla="*/ 2090841 w 9692640"/>
              <a:gd name="connsiteY4" fmla="*/ 0 h 18288"/>
              <a:gd name="connsiteX5" fmla="*/ 2686246 w 9692640"/>
              <a:gd name="connsiteY5" fmla="*/ 0 h 18288"/>
              <a:gd name="connsiteX6" fmla="*/ 3475504 w 9692640"/>
              <a:gd name="connsiteY6" fmla="*/ 0 h 18288"/>
              <a:gd name="connsiteX7" fmla="*/ 4361688 w 9692640"/>
              <a:gd name="connsiteY7" fmla="*/ 0 h 18288"/>
              <a:gd name="connsiteX8" fmla="*/ 5054019 w 9692640"/>
              <a:gd name="connsiteY8" fmla="*/ 0 h 18288"/>
              <a:gd name="connsiteX9" fmla="*/ 5940204 w 9692640"/>
              <a:gd name="connsiteY9" fmla="*/ 0 h 18288"/>
              <a:gd name="connsiteX10" fmla="*/ 6632535 w 9692640"/>
              <a:gd name="connsiteY10" fmla="*/ 0 h 18288"/>
              <a:gd name="connsiteX11" fmla="*/ 7034087 w 9692640"/>
              <a:gd name="connsiteY11" fmla="*/ 0 h 18288"/>
              <a:gd name="connsiteX12" fmla="*/ 7532566 w 9692640"/>
              <a:gd name="connsiteY12" fmla="*/ 0 h 18288"/>
              <a:gd name="connsiteX13" fmla="*/ 8418750 w 9692640"/>
              <a:gd name="connsiteY13" fmla="*/ 0 h 18288"/>
              <a:gd name="connsiteX14" fmla="*/ 9692640 w 9692640"/>
              <a:gd name="connsiteY14" fmla="*/ 0 h 18288"/>
              <a:gd name="connsiteX15" fmla="*/ 9692640 w 9692640"/>
              <a:gd name="connsiteY15" fmla="*/ 18288 h 18288"/>
              <a:gd name="connsiteX16" fmla="*/ 9000309 w 9692640"/>
              <a:gd name="connsiteY16" fmla="*/ 18288 h 18288"/>
              <a:gd name="connsiteX17" fmla="*/ 8307977 w 9692640"/>
              <a:gd name="connsiteY17" fmla="*/ 18288 h 18288"/>
              <a:gd name="connsiteX18" fmla="*/ 7712572 w 9692640"/>
              <a:gd name="connsiteY18" fmla="*/ 18288 h 18288"/>
              <a:gd name="connsiteX19" fmla="*/ 7214093 w 9692640"/>
              <a:gd name="connsiteY19" fmla="*/ 18288 h 18288"/>
              <a:gd name="connsiteX20" fmla="*/ 6327909 w 9692640"/>
              <a:gd name="connsiteY20" fmla="*/ 18288 h 18288"/>
              <a:gd name="connsiteX21" fmla="*/ 5635578 w 9692640"/>
              <a:gd name="connsiteY21" fmla="*/ 18288 h 18288"/>
              <a:gd name="connsiteX22" fmla="*/ 4846320 w 9692640"/>
              <a:gd name="connsiteY22" fmla="*/ 18288 h 18288"/>
              <a:gd name="connsiteX23" fmla="*/ 4444768 w 9692640"/>
              <a:gd name="connsiteY23" fmla="*/ 18288 h 18288"/>
              <a:gd name="connsiteX24" fmla="*/ 3946289 w 9692640"/>
              <a:gd name="connsiteY24" fmla="*/ 18288 h 18288"/>
              <a:gd name="connsiteX25" fmla="*/ 3253958 w 9692640"/>
              <a:gd name="connsiteY25" fmla="*/ 18288 h 18288"/>
              <a:gd name="connsiteX26" fmla="*/ 2464700 w 9692640"/>
              <a:gd name="connsiteY26" fmla="*/ 18288 h 18288"/>
              <a:gd name="connsiteX27" fmla="*/ 2063148 w 9692640"/>
              <a:gd name="connsiteY27" fmla="*/ 18288 h 18288"/>
              <a:gd name="connsiteX28" fmla="*/ 1661595 w 9692640"/>
              <a:gd name="connsiteY28" fmla="*/ 18288 h 18288"/>
              <a:gd name="connsiteX29" fmla="*/ 969264 w 9692640"/>
              <a:gd name="connsiteY29" fmla="*/ 18288 h 18288"/>
              <a:gd name="connsiteX30" fmla="*/ 0 w 9692640"/>
              <a:gd name="connsiteY30" fmla="*/ 18288 h 18288"/>
              <a:gd name="connsiteX31" fmla="*/ 0 w 9692640"/>
              <a:gd name="connsiteY3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Content Placeholder 2">
            <a:extLst>
              <a:ext uri="{FF2B5EF4-FFF2-40B4-BE49-F238E27FC236}">
                <a16:creationId xmlns:a16="http://schemas.microsoft.com/office/drawing/2014/main" id="{E6E6E217-6694-785E-7703-7C3C193828A9}"/>
              </a:ext>
            </a:extLst>
          </p:cNvPr>
          <p:cNvSpPr>
            <a:spLocks noGrp="1"/>
          </p:cNvSpPr>
          <p:nvPr>
            <p:ph idx="1"/>
          </p:nvPr>
        </p:nvSpPr>
        <p:spPr>
          <a:xfrm>
            <a:off x="838200" y="2004446"/>
            <a:ext cx="10515600" cy="4176897"/>
          </a:xfrm>
        </p:spPr>
        <p:txBody>
          <a:bodyPr>
            <a:normAutofit/>
          </a:bodyPr>
          <a:lstStyle/>
          <a:p>
            <a:pPr marL="0" indent="0">
              <a:buNone/>
            </a:pPr>
            <a:r>
              <a:rPr lang="en-IN" sz="1200">
                <a:solidFill>
                  <a:schemeClr val="bg1"/>
                </a:solidFill>
              </a:rPr>
              <a:t>●	M.S. Rao (2018) Is Mark Zuckerberg (co-founder of facebook) an inspiration to millennials globally? ― professor M.S.Rao Ph.D, LinkedIn. Available at: https://www.linkedin.com/pulse/mark-zuckerberg-co-founder-facebook-inspiration-millennials-rao (Accessed: 16 November 2023). </a:t>
            </a:r>
          </a:p>
          <a:p>
            <a:pPr marL="0" indent="0">
              <a:buNone/>
            </a:pPr>
            <a:r>
              <a:rPr lang="en-IN" sz="1200">
                <a:solidFill>
                  <a:schemeClr val="bg1"/>
                </a:solidFill>
              </a:rPr>
              <a:t>●	O’Donovan, C. (2023) Regulators struggle to rein in Amazon on safety for warehouse workers, The Washington Post. Available at: https://www.washingtonpost.com/technology/2023/09/18/amazon-working-conditions-safety-osha-doj/ (Accessed: 16 November 2023). </a:t>
            </a:r>
          </a:p>
          <a:p>
            <a:pPr marL="0" indent="0">
              <a:buNone/>
            </a:pPr>
            <a:r>
              <a:rPr lang="en-IN" sz="1200">
                <a:solidFill>
                  <a:schemeClr val="bg1"/>
                </a:solidFill>
              </a:rPr>
              <a:t>●	Personio (2023) Coaching leadership style explained – examples and use cases, Personio. Available at: https://www.personio.com/hr-lexicon/coaching-leadership-style/ (Accessed: 16 November 2023). </a:t>
            </a:r>
          </a:p>
          <a:p>
            <a:pPr marL="0" indent="0">
              <a:buNone/>
            </a:pPr>
            <a:r>
              <a:rPr lang="en-IN" sz="1200">
                <a:solidFill>
                  <a:schemeClr val="bg1"/>
                </a:solidFill>
              </a:rPr>
              <a:t>●	Quarter, P. (2023) The power of transformational leadership - how Bezos, jobs, Nadella lead by example, LinkedIn. Available at: https://www.linkedin.com/pulse/power-transformational-leadership-inspiring-positive-change#:~:text=The%20Effect%3A%20Through%20Jeff%20Bezos,improving%20communication%20across%20the%20organization. (Accessed: 16 November 2023). </a:t>
            </a:r>
          </a:p>
          <a:p>
            <a:pPr marL="0" indent="0">
              <a:buNone/>
            </a:pPr>
            <a:r>
              <a:rPr lang="en-IN" sz="1200">
                <a:solidFill>
                  <a:schemeClr val="bg1"/>
                </a:solidFill>
              </a:rPr>
              <a:t>●	Reuters (2017) Amazon CEO Jeff Bezos asks Twitter followers how to donate his money, Reuters. Available at: https://jp.reuters.com/article/people-jeffbezos-idUSL1N1JC1HO (Accessed: 16 November 2023). </a:t>
            </a:r>
          </a:p>
          <a:p>
            <a:pPr marL="0" indent="0">
              <a:buNone/>
            </a:pPr>
            <a:r>
              <a:rPr lang="en-IN" sz="1200">
                <a:solidFill>
                  <a:schemeClr val="bg1"/>
                </a:solidFill>
              </a:rPr>
              <a:t>●	Roth, D. (2012) How Richard Branson became the million-follower man [slideshow], LinkedIn Official. Available at: https:/linkedin.com/2012/11/30/richard-branson-million-follower-man (Accessed: 16 November 2023). </a:t>
            </a:r>
          </a:p>
          <a:p>
            <a:pPr marL="0" indent="0">
              <a:buNone/>
            </a:pPr>
            <a:r>
              <a:rPr lang="en-IN" sz="1200">
                <a:solidFill>
                  <a:schemeClr val="bg1"/>
                </a:solidFill>
              </a:rPr>
              <a:t>●	Schawbel, D. (2014) Richard Branson’s three most important leadership principles, Forbes. Available at: https://www.forbes.com/sites/danschawbel/2014/09/23/richard-branson-his-3-most-important-leadership-principles/?sh=557125c83d50 (Accessed: 16 November 2023). </a:t>
            </a:r>
          </a:p>
          <a:p>
            <a:pPr marL="0" indent="0">
              <a:buNone/>
            </a:pPr>
            <a:r>
              <a:rPr lang="en-IN" sz="1200">
                <a:solidFill>
                  <a:schemeClr val="bg1"/>
                </a:solidFill>
              </a:rPr>
              <a:t>●	Stempel, J. (2023) Zuckerberg, Meta are sued for failing to address sex trafficking, Child exploitation, Reuters. Available at: https://www.reuters.com/legal/zuckerberg-meta-are-sued-failing-address-sex-trafficking-child-exploitation-2023-03-21/ (Accessed: 16 November 2023). </a:t>
            </a:r>
          </a:p>
        </p:txBody>
      </p:sp>
    </p:spTree>
    <p:extLst>
      <p:ext uri="{BB962C8B-B14F-4D97-AF65-F5344CB8AC3E}">
        <p14:creationId xmlns:p14="http://schemas.microsoft.com/office/powerpoint/2010/main" val="6556337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51196C-AA86-5B9A-771F-00E3E6108972}"/>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rPr>
              <a:t>References</a:t>
            </a:r>
          </a:p>
        </p:txBody>
      </p:sp>
      <p:sp>
        <p:nvSpPr>
          <p:cNvPr id="3" name="Content Placeholder 2">
            <a:extLst>
              <a:ext uri="{FF2B5EF4-FFF2-40B4-BE49-F238E27FC236}">
                <a16:creationId xmlns:a16="http://schemas.microsoft.com/office/drawing/2014/main" id="{0DC9FBC0-C8D9-C0DE-41E9-DE9C4286F25D}"/>
              </a:ext>
            </a:extLst>
          </p:cNvPr>
          <p:cNvSpPr>
            <a:spLocks noGrp="1"/>
          </p:cNvSpPr>
          <p:nvPr>
            <p:ph idx="1"/>
          </p:nvPr>
        </p:nvSpPr>
        <p:spPr>
          <a:xfrm>
            <a:off x="4810259" y="649480"/>
            <a:ext cx="6555347" cy="5546047"/>
          </a:xfrm>
        </p:spPr>
        <p:txBody>
          <a:bodyPr anchor="ctr">
            <a:normAutofit/>
          </a:bodyPr>
          <a:lstStyle/>
          <a:p>
            <a:pPr marL="0" indent="0">
              <a:buNone/>
            </a:pPr>
            <a:r>
              <a:rPr lang="en-IN" sz="1400"/>
              <a:t>●	Tucker, J. (2019) The zuckerberg effect: Being the best boss, Headspace. Available at: https://www.headspacegroup.co.uk/the-zuckerberg-effect-being-the-best-boss/#:~:text=Zuckerberg%20doesn’t%20follow%20traditional,and%20transparent%20in%20his%20actions. (Accessed: 16 November 2023). </a:t>
            </a:r>
          </a:p>
          <a:p>
            <a:pPr marL="0" indent="0">
              <a:buNone/>
            </a:pPr>
            <a:r>
              <a:rPr lang="en-IN" sz="1400"/>
              <a:t>●	Virgin (2023) Richard Branson: Virgin, Virgin.com. Available at: https://www.virgin.com/branson-family/richard-branson (Accessed: 16 November 2023). </a:t>
            </a:r>
          </a:p>
          <a:p>
            <a:pPr marL="0" indent="0">
              <a:buNone/>
            </a:pPr>
            <a:r>
              <a:rPr lang="en-IN" sz="1400"/>
              <a:t>●	Vucicevic, M. (2023) Coaching leadership: Examples, characteristics, and tips, Pumble Blog. Available at: https://pumble.com/blog/coaching-leadership/ (Accessed: 16 November 2023). </a:t>
            </a:r>
          </a:p>
          <a:p>
            <a:pPr marL="0" indent="0">
              <a:buNone/>
            </a:pPr>
            <a:r>
              <a:rPr lang="en-IN" sz="1400"/>
              <a:t>●	Yasar, K. and McLaughlin, E. (2022) What are leadership skills? 15 skills every leader should know, CIO. Available at: https://www.techtarget.com/searchcio/definition/leadership-skills#:~:text=Developing%20followers.,leaders%20their%20team%20members’%20trust. (Accessed: 16 November 2023). </a:t>
            </a:r>
          </a:p>
          <a:p>
            <a:pPr marL="0" indent="0">
              <a:buNone/>
            </a:pPr>
            <a:r>
              <a:rPr lang="en-IN" sz="1400"/>
              <a:t>●	The Economic Times (2023) Former housekeeper sues Jeff Bezos after lack of bathroom breaks, long work hours at Amazon Founder’s Home, The Economic Times. Available at: https://economictimes.com/magazines/panache/former-housekeeper-sues-jeff-bezos-alleges-racial-discrimination-toxic-work-environment/articleshow/95290694.cms (Accessed: 16 November 2023). </a:t>
            </a:r>
          </a:p>
          <a:p>
            <a:pPr marL="0" indent="0">
              <a:buNone/>
            </a:pPr>
            <a:r>
              <a:rPr lang="en-IN" sz="1400"/>
              <a:t>	</a:t>
            </a:r>
            <a:endParaRPr lang="en-GB" sz="1400"/>
          </a:p>
          <a:p>
            <a:endParaRPr lang="en-GB" sz="1400"/>
          </a:p>
        </p:txBody>
      </p:sp>
    </p:spTree>
    <p:extLst>
      <p:ext uri="{BB962C8B-B14F-4D97-AF65-F5344CB8AC3E}">
        <p14:creationId xmlns:p14="http://schemas.microsoft.com/office/powerpoint/2010/main" val="38553100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354</TotalTime>
  <Words>5682</Words>
  <Application>Microsoft Office PowerPoint</Application>
  <PresentationFormat>Widescreen</PresentationFormat>
  <Paragraphs>134</Paragraphs>
  <Slides>24</Slides>
  <Notes>21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Calibri Light</vt:lpstr>
      <vt:lpstr>Times New Roman</vt:lpstr>
      <vt:lpstr>Office Theme</vt:lpstr>
      <vt:lpstr>LEADERSHIP AND MANAGEMENT, THEORY AND PRACTICE LCBB6003 Students: Basiul Vlada 2028043                Dan Zamsa 2028094                                                                                                                                                                                                                                                                                                                                                                                                                                                                                                                                                                                                                                                                                                                                                                                                                                                                                                                                                                                                                                                                                                                                                                                                                                                                                                                                                                                                                                                                                                                                                                                                                                                                                                                                                                                                                                                              Module: Leadership and Management, Theory and Practice Module Code: LCBB6003 Lecturer: Dr Laila Maazouz Students: Basiul Vlada 2028043 Zamsa Dan 2028094 Constandachi Bianca 2030582 Corman Darinka 2029004   </vt:lpstr>
      <vt:lpstr>Introduction</vt:lpstr>
      <vt:lpstr>Sir Richard Branson leadership style</vt:lpstr>
      <vt:lpstr>Sir Richard Branson leadership behaviour</vt:lpstr>
      <vt:lpstr>Sir Richard Branson followers appeal</vt:lpstr>
      <vt:lpstr>Peter Jones leadership style</vt:lpstr>
      <vt:lpstr>Peter Jones leadership behaviour</vt:lpstr>
      <vt:lpstr>Peter Jones followers appeal</vt:lpstr>
      <vt:lpstr>Mark Zuckerberg leadership style</vt:lpstr>
      <vt:lpstr>Mark Zuckerberg leadership behaviour</vt:lpstr>
      <vt:lpstr>Mark Zuckerberg followers appeal</vt:lpstr>
      <vt:lpstr>Jeff Bezos leadership style</vt:lpstr>
      <vt:lpstr>Jeff Bezos leadership behaviour</vt:lpstr>
      <vt:lpstr>Jeff Bezos followers appeal</vt:lpstr>
      <vt:lpstr>Similarities between the leader's characteristics</vt:lpstr>
      <vt:lpstr>Differences between the leader's characteristics</vt:lpstr>
      <vt:lpstr>Contribution </vt:lpstr>
      <vt:lpstr>Recommendation</vt:lpstr>
      <vt:lpstr>Conclusion</vt:lpstr>
      <vt:lpstr>References</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AND MANAGEMENT, THEORY AND PRACTICE LCBB6003</dc:title>
  <dc:creator>11367</dc:creator>
  <cp:lastModifiedBy>basiulvlada@gmail.com</cp:lastModifiedBy>
  <cp:revision>3</cp:revision>
  <dcterms:created xsi:type="dcterms:W3CDTF">2023-11-16T05:38:31Z</dcterms:created>
  <dcterms:modified xsi:type="dcterms:W3CDTF">2023-11-21T19:42:41Z</dcterms:modified>
</cp:coreProperties>
</file>