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handoutMasterIdLst>
    <p:handoutMasterId r:id="rId21"/>
  </p:handoutMasterIdLst>
  <p:sldIdLst>
    <p:sldId id="256" r:id="rId5"/>
    <p:sldId id="299" r:id="rId6"/>
    <p:sldId id="305" r:id="rId7"/>
    <p:sldId id="306" r:id="rId8"/>
    <p:sldId id="271" r:id="rId9"/>
    <p:sldId id="303" r:id="rId10"/>
    <p:sldId id="307" r:id="rId11"/>
    <p:sldId id="308" r:id="rId12"/>
    <p:sldId id="309" r:id="rId13"/>
    <p:sldId id="310" r:id="rId14"/>
    <p:sldId id="288" r:id="rId15"/>
    <p:sldId id="312" r:id="rId16"/>
    <p:sldId id="311" r:id="rId17"/>
    <p:sldId id="313" r:id="rId18"/>
    <p:sldId id="295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DA50C6-19DE-4EB7-B6C4-046890F20AA3}" v="4" dt="2024-04-21T09:48:25.862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598" autoAdjust="0"/>
  </p:normalViewPr>
  <p:slideViewPr>
    <p:cSldViewPr snapToGrid="0">
      <p:cViewPr varScale="1">
        <p:scale>
          <a:sx n="64" d="100"/>
          <a:sy n="64" d="100"/>
        </p:scale>
        <p:origin x="246" y="78"/>
      </p:cViewPr>
      <p:guideLst/>
    </p:cSldViewPr>
  </p:slideViewPr>
  <p:outlineViewPr>
    <p:cViewPr>
      <p:scale>
        <a:sx n="33" d="100"/>
        <a:sy n="33" d="100"/>
      </p:scale>
      <p:origin x="0" y="-5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Burnett" userId="36b0372e9fbccdfb" providerId="LiveId" clId="{42DA50C6-19DE-4EB7-B6C4-046890F20AA3}"/>
    <pc:docChg chg="custSel addSld delSld modSld sldOrd">
      <pc:chgData name="Sam Burnett" userId="36b0372e9fbccdfb" providerId="LiveId" clId="{42DA50C6-19DE-4EB7-B6C4-046890F20AA3}" dt="2024-04-21T11:12:37.313" v="1701" actId="1076"/>
      <pc:docMkLst>
        <pc:docMk/>
      </pc:docMkLst>
      <pc:sldChg chg="modSp mod">
        <pc:chgData name="Sam Burnett" userId="36b0372e9fbccdfb" providerId="LiveId" clId="{42DA50C6-19DE-4EB7-B6C4-046890F20AA3}" dt="2024-04-21T09:33:09.642" v="1088" actId="768"/>
        <pc:sldMkLst>
          <pc:docMk/>
          <pc:sldMk cId="3111549375" sldId="256"/>
        </pc:sldMkLst>
        <pc:spChg chg="mod">
          <ac:chgData name="Sam Burnett" userId="36b0372e9fbccdfb" providerId="LiveId" clId="{42DA50C6-19DE-4EB7-B6C4-046890F20AA3}" dt="2024-04-21T09:33:09.642" v="1088" actId="768"/>
          <ac:spMkLst>
            <pc:docMk/>
            <pc:sldMk cId="3111549375" sldId="256"/>
            <ac:spMk id="5" creationId="{63029686-87BE-4E75-8373-8D06DD4412B3}"/>
          </ac:spMkLst>
        </pc:spChg>
        <pc:spChg chg="mod">
          <ac:chgData name="Sam Burnett" userId="36b0372e9fbccdfb" providerId="LiveId" clId="{42DA50C6-19DE-4EB7-B6C4-046890F20AA3}" dt="2024-04-16T15:16:27.806" v="969" actId="20577"/>
          <ac:spMkLst>
            <pc:docMk/>
            <pc:sldMk cId="3111549375" sldId="256"/>
            <ac:spMk id="8" creationId="{4B0552E2-3F84-4A73-A16B-C54043C663D5}"/>
          </ac:spMkLst>
        </pc:spChg>
      </pc:sldChg>
      <pc:sldChg chg="addSp modSp mod">
        <pc:chgData name="Sam Burnett" userId="36b0372e9fbccdfb" providerId="LiveId" clId="{42DA50C6-19DE-4EB7-B6C4-046890F20AA3}" dt="2024-04-21T09:34:31.524" v="1100" actId="207"/>
        <pc:sldMkLst>
          <pc:docMk/>
          <pc:sldMk cId="2779792646" sldId="271"/>
        </pc:sldMkLst>
        <pc:spChg chg="add mod">
          <ac:chgData name="Sam Burnett" userId="36b0372e9fbccdfb" providerId="LiveId" clId="{42DA50C6-19DE-4EB7-B6C4-046890F20AA3}" dt="2024-04-21T09:34:31.524" v="1100" actId="207"/>
          <ac:spMkLst>
            <pc:docMk/>
            <pc:sldMk cId="2779792646" sldId="271"/>
            <ac:spMk id="2" creationId="{74D298BA-3723-5123-7FC0-6BCC10BC1EB7}"/>
          </ac:spMkLst>
        </pc:spChg>
        <pc:spChg chg="mod">
          <ac:chgData name="Sam Burnett" userId="36b0372e9fbccdfb" providerId="LiveId" clId="{42DA50C6-19DE-4EB7-B6C4-046890F20AA3}" dt="2024-04-16T15:15:59.424" v="947" actId="20577"/>
          <ac:spMkLst>
            <pc:docMk/>
            <pc:sldMk cId="2779792646" sldId="271"/>
            <ac:spMk id="14" creationId="{331CEB84-49DC-40A9-B2F0-D573658AE999}"/>
          </ac:spMkLst>
        </pc:spChg>
      </pc:sldChg>
      <pc:sldChg chg="addSp delSp modSp mod">
        <pc:chgData name="Sam Burnett" userId="36b0372e9fbccdfb" providerId="LiveId" clId="{42DA50C6-19DE-4EB7-B6C4-046890F20AA3}" dt="2024-04-21T11:12:37.313" v="1701" actId="1076"/>
        <pc:sldMkLst>
          <pc:docMk/>
          <pc:sldMk cId="1109332271" sldId="288"/>
        </pc:sldMkLst>
        <pc:spChg chg="add del mod">
          <ac:chgData name="Sam Burnett" userId="36b0372e9fbccdfb" providerId="LiveId" clId="{42DA50C6-19DE-4EB7-B6C4-046890F20AA3}" dt="2024-04-21T11:11:31.519" v="1696" actId="478"/>
          <ac:spMkLst>
            <pc:docMk/>
            <pc:sldMk cId="1109332271" sldId="288"/>
            <ac:spMk id="3" creationId="{7E76AAA1-2D43-820F-3C45-05BB40C48564}"/>
          </ac:spMkLst>
        </pc:spChg>
        <pc:spChg chg="mod">
          <ac:chgData name="Sam Burnett" userId="36b0372e9fbccdfb" providerId="LiveId" clId="{42DA50C6-19DE-4EB7-B6C4-046890F20AA3}" dt="2024-04-21T11:11:24.459" v="1694" actId="20577"/>
          <ac:spMkLst>
            <pc:docMk/>
            <pc:sldMk cId="1109332271" sldId="288"/>
            <ac:spMk id="7" creationId="{5794278F-BBE1-4D62-8038-1FE9C98B6D37}"/>
          </ac:spMkLst>
        </pc:spChg>
        <pc:spChg chg="del">
          <ac:chgData name="Sam Burnett" userId="36b0372e9fbccdfb" providerId="LiveId" clId="{42DA50C6-19DE-4EB7-B6C4-046890F20AA3}" dt="2024-04-21T11:11:28.692" v="1695" actId="478"/>
          <ac:spMkLst>
            <pc:docMk/>
            <pc:sldMk cId="1109332271" sldId="288"/>
            <ac:spMk id="9" creationId="{957A8109-BBBF-407C-81F8-08088ED99698}"/>
          </ac:spMkLst>
        </pc:spChg>
        <pc:spChg chg="mod">
          <ac:chgData name="Sam Burnett" userId="36b0372e9fbccdfb" providerId="LiveId" clId="{42DA50C6-19DE-4EB7-B6C4-046890F20AA3}" dt="2024-04-21T09:35:14.537" v="1106" actId="768"/>
          <ac:spMkLst>
            <pc:docMk/>
            <pc:sldMk cId="1109332271" sldId="288"/>
            <ac:spMk id="16" creationId="{C7BA43AD-7653-4B85-883B-8DB0DF3D8CF3}"/>
          </ac:spMkLst>
        </pc:spChg>
        <pc:spChg chg="del">
          <ac:chgData name="Sam Burnett" userId="36b0372e9fbccdfb" providerId="LiveId" clId="{42DA50C6-19DE-4EB7-B6C4-046890F20AA3}" dt="2024-04-21T09:35:36.672" v="1111" actId="478"/>
          <ac:spMkLst>
            <pc:docMk/>
            <pc:sldMk cId="1109332271" sldId="288"/>
            <ac:spMk id="17" creationId="{A7A34B0D-1722-4024-BC6E-2A411B0AF724}"/>
          </ac:spMkLst>
        </pc:spChg>
        <pc:picChg chg="add mod">
          <ac:chgData name="Sam Burnett" userId="36b0372e9fbccdfb" providerId="LiveId" clId="{42DA50C6-19DE-4EB7-B6C4-046890F20AA3}" dt="2024-04-21T11:12:37.313" v="1701" actId="1076"/>
          <ac:picMkLst>
            <pc:docMk/>
            <pc:sldMk cId="1109332271" sldId="288"/>
            <ac:picMk id="5" creationId="{8C3099AB-7089-4CAE-3286-620CEA0D7519}"/>
          </ac:picMkLst>
        </pc:picChg>
      </pc:sldChg>
      <pc:sldChg chg="delSp modSp mod">
        <pc:chgData name="Sam Burnett" userId="36b0372e9fbccdfb" providerId="LiveId" clId="{42DA50C6-19DE-4EB7-B6C4-046890F20AA3}" dt="2024-04-21T09:35:30.080" v="1109" actId="478"/>
        <pc:sldMkLst>
          <pc:docMk/>
          <pc:sldMk cId="798203993" sldId="295"/>
        </pc:sldMkLst>
        <pc:spChg chg="mod">
          <ac:chgData name="Sam Burnett" userId="36b0372e9fbccdfb" providerId="LiveId" clId="{42DA50C6-19DE-4EB7-B6C4-046890F20AA3}" dt="2024-04-16T15:17:44.549" v="994" actId="20577"/>
          <ac:spMkLst>
            <pc:docMk/>
            <pc:sldMk cId="798203993" sldId="295"/>
            <ac:spMk id="5" creationId="{5755816F-F516-477A-8EF2-D8CA20267590}"/>
          </ac:spMkLst>
        </pc:spChg>
        <pc:spChg chg="mod">
          <ac:chgData name="Sam Burnett" userId="36b0372e9fbccdfb" providerId="LiveId" clId="{42DA50C6-19DE-4EB7-B6C4-046890F20AA3}" dt="2024-04-21T09:35:26.862" v="1108" actId="768"/>
          <ac:spMkLst>
            <pc:docMk/>
            <pc:sldMk cId="798203993" sldId="295"/>
            <ac:spMk id="33" creationId="{0D675628-85B5-4093-90F8-769A1F3405CE}"/>
          </ac:spMkLst>
        </pc:spChg>
        <pc:spChg chg="del">
          <ac:chgData name="Sam Burnett" userId="36b0372e9fbccdfb" providerId="LiveId" clId="{42DA50C6-19DE-4EB7-B6C4-046890F20AA3}" dt="2024-04-21T09:35:30.080" v="1109" actId="478"/>
          <ac:spMkLst>
            <pc:docMk/>
            <pc:sldMk cId="798203993" sldId="295"/>
            <ac:spMk id="34" creationId="{263FD36A-B869-46D7-A4E1-FAA91F31D1C3}"/>
          </ac:spMkLst>
        </pc:spChg>
      </pc:sldChg>
      <pc:sldChg chg="delSp modSp mod">
        <pc:chgData name="Sam Burnett" userId="36b0372e9fbccdfb" providerId="LiveId" clId="{42DA50C6-19DE-4EB7-B6C4-046890F20AA3}" dt="2024-04-21T09:35:49.372" v="1112" actId="478"/>
        <pc:sldMkLst>
          <pc:docMk/>
          <pc:sldMk cId="1109332271" sldId="299"/>
        </pc:sldMkLst>
        <pc:spChg chg="mod">
          <ac:chgData name="Sam Burnett" userId="36b0372e9fbccdfb" providerId="LiveId" clId="{42DA50C6-19DE-4EB7-B6C4-046890F20AA3}" dt="2024-04-21T09:33:17.781" v="1089" actId="768"/>
          <ac:spMkLst>
            <pc:docMk/>
            <pc:sldMk cId="1109332271" sldId="299"/>
            <ac:spMk id="2" creationId="{D3FE66FD-2026-4582-A911-F6DABAE0514E}"/>
          </ac:spMkLst>
        </pc:spChg>
        <pc:spChg chg="mod">
          <ac:chgData name="Sam Burnett" userId="36b0372e9fbccdfb" providerId="LiveId" clId="{42DA50C6-19DE-4EB7-B6C4-046890F20AA3}" dt="2024-04-16T15:16:06.937" v="959" actId="20577"/>
          <ac:spMkLst>
            <pc:docMk/>
            <pc:sldMk cId="1109332271" sldId="299"/>
            <ac:spMk id="7" creationId="{0EDB7E63-0AD5-451A-9802-48AB1D44E6A8}"/>
          </ac:spMkLst>
        </pc:spChg>
        <pc:spChg chg="mod">
          <ac:chgData name="Sam Burnett" userId="36b0372e9fbccdfb" providerId="LiveId" clId="{42DA50C6-19DE-4EB7-B6C4-046890F20AA3}" dt="2024-04-21T09:32:37.930" v="1087" actId="20577"/>
          <ac:spMkLst>
            <pc:docMk/>
            <pc:sldMk cId="1109332271" sldId="299"/>
            <ac:spMk id="9" creationId="{469D770A-D8B9-4D5E-BB61-CD763E29DC55}"/>
          </ac:spMkLst>
        </pc:spChg>
        <pc:spChg chg="del">
          <ac:chgData name="Sam Burnett" userId="36b0372e9fbccdfb" providerId="LiveId" clId="{42DA50C6-19DE-4EB7-B6C4-046890F20AA3}" dt="2024-04-21T09:35:49.372" v="1112" actId="478"/>
          <ac:spMkLst>
            <pc:docMk/>
            <pc:sldMk cId="1109332271" sldId="299"/>
            <ac:spMk id="22" creationId="{A0C89215-7880-40F7-A389-2C9A09EE3692}"/>
          </ac:spMkLst>
        </pc:spChg>
      </pc:sldChg>
      <pc:sldChg chg="modSp mod">
        <pc:chgData name="Sam Burnett" userId="36b0372e9fbccdfb" providerId="LiveId" clId="{42DA50C6-19DE-4EB7-B6C4-046890F20AA3}" dt="2024-04-21T10:56:42.993" v="1335" actId="20577"/>
        <pc:sldMkLst>
          <pc:docMk/>
          <pc:sldMk cId="2960976296" sldId="303"/>
        </pc:sldMkLst>
        <pc:spChg chg="mod">
          <ac:chgData name="Sam Burnett" userId="36b0372e9fbccdfb" providerId="LiveId" clId="{42DA50C6-19DE-4EB7-B6C4-046890F20AA3}" dt="2024-04-16T15:15:55.425" v="942" actId="20577"/>
          <ac:spMkLst>
            <pc:docMk/>
            <pc:sldMk cId="2960976296" sldId="303"/>
            <ac:spMk id="4" creationId="{C0235702-D252-448C-B19A-B3316C4F88E2}"/>
          </ac:spMkLst>
        </pc:spChg>
        <pc:spChg chg="mod">
          <ac:chgData name="Sam Burnett" userId="36b0372e9fbccdfb" providerId="LiveId" clId="{42DA50C6-19DE-4EB7-B6C4-046890F20AA3}" dt="2024-04-21T10:56:12.972" v="1317" actId="20577"/>
          <ac:spMkLst>
            <pc:docMk/>
            <pc:sldMk cId="2960976296" sldId="303"/>
            <ac:spMk id="5" creationId="{8D8FE1B0-9E5F-4C60-B1BF-E3D551EDCF6C}"/>
          </ac:spMkLst>
        </pc:spChg>
        <pc:spChg chg="mod">
          <ac:chgData name="Sam Burnett" userId="36b0372e9fbccdfb" providerId="LiveId" clId="{42DA50C6-19DE-4EB7-B6C4-046890F20AA3}" dt="2024-04-21T10:56:42.993" v="1335" actId="20577"/>
          <ac:spMkLst>
            <pc:docMk/>
            <pc:sldMk cId="2960976296" sldId="303"/>
            <ac:spMk id="6" creationId="{D87483D8-EA65-4964-99D7-AF7C1B80C93A}"/>
          </ac:spMkLst>
        </pc:spChg>
        <pc:spChg chg="mod">
          <ac:chgData name="Sam Burnett" userId="36b0372e9fbccdfb" providerId="LiveId" clId="{42DA50C6-19DE-4EB7-B6C4-046890F20AA3}" dt="2024-04-16T14:43:47.646" v="41" actId="20577"/>
          <ac:spMkLst>
            <pc:docMk/>
            <pc:sldMk cId="2960976296" sldId="303"/>
            <ac:spMk id="8" creationId="{CED188D3-E97C-4E64-AEC5-BA2CE083B7F3}"/>
          </ac:spMkLst>
        </pc:spChg>
        <pc:spChg chg="mod">
          <ac:chgData name="Sam Burnett" userId="36b0372e9fbccdfb" providerId="LiveId" clId="{42DA50C6-19DE-4EB7-B6C4-046890F20AA3}" dt="2024-04-16T14:44:09.253" v="62" actId="20577"/>
          <ac:spMkLst>
            <pc:docMk/>
            <pc:sldMk cId="2960976296" sldId="303"/>
            <ac:spMk id="10" creationId="{734818E9-4459-4052-A157-BAEE61330BF3}"/>
          </ac:spMkLst>
        </pc:spChg>
        <pc:spChg chg="mod">
          <ac:chgData name="Sam Burnett" userId="36b0372e9fbccdfb" providerId="LiveId" clId="{42DA50C6-19DE-4EB7-B6C4-046890F20AA3}" dt="2024-04-21T09:34:41.619" v="1101" actId="768"/>
          <ac:spMkLst>
            <pc:docMk/>
            <pc:sldMk cId="2960976296" sldId="303"/>
            <ac:spMk id="14" creationId="{7C52191A-A01A-4BD8-A7AB-CB4BB654D26C}"/>
          </ac:spMkLst>
        </pc:spChg>
        <pc:spChg chg="mod">
          <ac:chgData name="Sam Burnett" userId="36b0372e9fbccdfb" providerId="LiveId" clId="{42DA50C6-19DE-4EB7-B6C4-046890F20AA3}" dt="2024-04-16T15:10:39.716" v="371" actId="20577"/>
          <ac:spMkLst>
            <pc:docMk/>
            <pc:sldMk cId="2960976296" sldId="303"/>
            <ac:spMk id="15" creationId="{4BB4EE3B-13B9-414C-9B6C-C111B789ED0C}"/>
          </ac:spMkLst>
        </pc:spChg>
      </pc:sldChg>
      <pc:sldChg chg="del">
        <pc:chgData name="Sam Burnett" userId="36b0372e9fbccdfb" providerId="LiveId" clId="{42DA50C6-19DE-4EB7-B6C4-046890F20AA3}" dt="2024-04-16T14:44:14.003" v="63" actId="47"/>
        <pc:sldMkLst>
          <pc:docMk/>
          <pc:sldMk cId="2810545261" sldId="304"/>
        </pc:sldMkLst>
      </pc:sldChg>
      <pc:sldChg chg="modSp mod">
        <pc:chgData name="Sam Burnett" userId="36b0372e9fbccdfb" providerId="LiveId" clId="{42DA50C6-19DE-4EB7-B6C4-046890F20AA3}" dt="2024-04-21T09:33:25.311" v="1090" actId="768"/>
        <pc:sldMkLst>
          <pc:docMk/>
          <pc:sldMk cId="1011059914" sldId="305"/>
        </pc:sldMkLst>
        <pc:spChg chg="mod">
          <ac:chgData name="Sam Burnett" userId="36b0372e9fbccdfb" providerId="LiveId" clId="{42DA50C6-19DE-4EB7-B6C4-046890F20AA3}" dt="2024-04-16T15:10:25.539" v="350" actId="20577"/>
          <ac:spMkLst>
            <pc:docMk/>
            <pc:sldMk cId="1011059914" sldId="305"/>
            <ac:spMk id="3" creationId="{3A0E94C7-C2C3-5C99-C4B5-BF90BBC9F68F}"/>
          </ac:spMkLst>
        </pc:spChg>
        <pc:spChg chg="mod">
          <ac:chgData name="Sam Burnett" userId="36b0372e9fbccdfb" providerId="LiveId" clId="{42DA50C6-19DE-4EB7-B6C4-046890F20AA3}" dt="2024-04-21T09:33:25.311" v="1090" actId="768"/>
          <ac:spMkLst>
            <pc:docMk/>
            <pc:sldMk cId="1011059914" sldId="305"/>
            <ac:spMk id="4" creationId="{B51B8540-10C3-A224-EB12-0F99FA3E8693}"/>
          </ac:spMkLst>
        </pc:spChg>
      </pc:sldChg>
      <pc:sldChg chg="modSp mod">
        <pc:chgData name="Sam Burnett" userId="36b0372e9fbccdfb" providerId="LiveId" clId="{42DA50C6-19DE-4EB7-B6C4-046890F20AA3}" dt="2024-04-21T09:33:31.297" v="1091" actId="768"/>
        <pc:sldMkLst>
          <pc:docMk/>
          <pc:sldMk cId="2838127269" sldId="306"/>
        </pc:sldMkLst>
        <pc:spChg chg="mod">
          <ac:chgData name="Sam Burnett" userId="36b0372e9fbccdfb" providerId="LiveId" clId="{42DA50C6-19DE-4EB7-B6C4-046890F20AA3}" dt="2024-04-16T15:10:30.304" v="361" actId="20577"/>
          <ac:spMkLst>
            <pc:docMk/>
            <pc:sldMk cId="2838127269" sldId="306"/>
            <ac:spMk id="3" creationId="{3A0E94C7-C2C3-5C99-C4B5-BF90BBC9F68F}"/>
          </ac:spMkLst>
        </pc:spChg>
        <pc:spChg chg="mod">
          <ac:chgData name="Sam Burnett" userId="36b0372e9fbccdfb" providerId="LiveId" clId="{42DA50C6-19DE-4EB7-B6C4-046890F20AA3}" dt="2024-04-21T09:33:31.297" v="1091" actId="768"/>
          <ac:spMkLst>
            <pc:docMk/>
            <pc:sldMk cId="2838127269" sldId="306"/>
            <ac:spMk id="4" creationId="{B51B8540-10C3-A224-EB12-0F99FA3E8693}"/>
          </ac:spMkLst>
        </pc:spChg>
      </pc:sldChg>
      <pc:sldChg chg="modSp add mod">
        <pc:chgData name="Sam Burnett" userId="36b0372e9fbccdfb" providerId="LiveId" clId="{42DA50C6-19DE-4EB7-B6C4-046890F20AA3}" dt="2024-04-21T10:57:57.505" v="1429" actId="20577"/>
        <pc:sldMkLst>
          <pc:docMk/>
          <pc:sldMk cId="674137177" sldId="307"/>
        </pc:sldMkLst>
        <pc:spChg chg="mod">
          <ac:chgData name="Sam Burnett" userId="36b0372e9fbccdfb" providerId="LiveId" clId="{42DA50C6-19DE-4EB7-B6C4-046890F20AA3}" dt="2024-04-16T15:15:51.911" v="937" actId="20577"/>
          <ac:spMkLst>
            <pc:docMk/>
            <pc:sldMk cId="674137177" sldId="307"/>
            <ac:spMk id="4" creationId="{C0235702-D252-448C-B19A-B3316C4F88E2}"/>
          </ac:spMkLst>
        </pc:spChg>
        <pc:spChg chg="mod">
          <ac:chgData name="Sam Burnett" userId="36b0372e9fbccdfb" providerId="LiveId" clId="{42DA50C6-19DE-4EB7-B6C4-046890F20AA3}" dt="2024-04-21T10:57:46.243" v="1406" actId="20577"/>
          <ac:spMkLst>
            <pc:docMk/>
            <pc:sldMk cId="674137177" sldId="307"/>
            <ac:spMk id="5" creationId="{8D8FE1B0-9E5F-4C60-B1BF-E3D551EDCF6C}"/>
          </ac:spMkLst>
        </pc:spChg>
        <pc:spChg chg="mod">
          <ac:chgData name="Sam Burnett" userId="36b0372e9fbccdfb" providerId="LiveId" clId="{42DA50C6-19DE-4EB7-B6C4-046890F20AA3}" dt="2024-04-21T10:57:57.505" v="1429" actId="20577"/>
          <ac:spMkLst>
            <pc:docMk/>
            <pc:sldMk cId="674137177" sldId="307"/>
            <ac:spMk id="6" creationId="{D87483D8-EA65-4964-99D7-AF7C1B80C93A}"/>
          </ac:spMkLst>
        </pc:spChg>
        <pc:spChg chg="mod">
          <ac:chgData name="Sam Burnett" userId="36b0372e9fbccdfb" providerId="LiveId" clId="{42DA50C6-19DE-4EB7-B6C4-046890F20AA3}" dt="2024-04-16T14:44:30.514" v="73" actId="20577"/>
          <ac:spMkLst>
            <pc:docMk/>
            <pc:sldMk cId="674137177" sldId="307"/>
            <ac:spMk id="8" creationId="{CED188D3-E97C-4E64-AEC5-BA2CE083B7F3}"/>
          </ac:spMkLst>
        </pc:spChg>
        <pc:spChg chg="mod">
          <ac:chgData name="Sam Burnett" userId="36b0372e9fbccdfb" providerId="LiveId" clId="{42DA50C6-19DE-4EB7-B6C4-046890F20AA3}" dt="2024-04-16T14:44:34.982" v="83" actId="20577"/>
          <ac:spMkLst>
            <pc:docMk/>
            <pc:sldMk cId="674137177" sldId="307"/>
            <ac:spMk id="10" creationId="{734818E9-4459-4052-A157-BAEE61330BF3}"/>
          </ac:spMkLst>
        </pc:spChg>
        <pc:spChg chg="mod">
          <ac:chgData name="Sam Burnett" userId="36b0372e9fbccdfb" providerId="LiveId" clId="{42DA50C6-19DE-4EB7-B6C4-046890F20AA3}" dt="2024-04-21T09:34:47.258" v="1102" actId="768"/>
          <ac:spMkLst>
            <pc:docMk/>
            <pc:sldMk cId="674137177" sldId="307"/>
            <ac:spMk id="14" creationId="{7C52191A-A01A-4BD8-A7AB-CB4BB654D26C}"/>
          </ac:spMkLst>
        </pc:spChg>
        <pc:spChg chg="mod">
          <ac:chgData name="Sam Burnett" userId="36b0372e9fbccdfb" providerId="LiveId" clId="{42DA50C6-19DE-4EB7-B6C4-046890F20AA3}" dt="2024-04-16T15:12:04.180" v="519" actId="20577"/>
          <ac:spMkLst>
            <pc:docMk/>
            <pc:sldMk cId="674137177" sldId="307"/>
            <ac:spMk id="15" creationId="{4BB4EE3B-13B9-414C-9B6C-C111B789ED0C}"/>
          </ac:spMkLst>
        </pc:spChg>
      </pc:sldChg>
      <pc:sldChg chg="modSp add mod">
        <pc:chgData name="Sam Burnett" userId="36b0372e9fbccdfb" providerId="LiveId" clId="{42DA50C6-19DE-4EB7-B6C4-046890F20AA3}" dt="2024-04-21T11:00:49.619" v="1543" actId="20577"/>
        <pc:sldMkLst>
          <pc:docMk/>
          <pc:sldMk cId="3350582631" sldId="308"/>
        </pc:sldMkLst>
        <pc:spChg chg="mod">
          <ac:chgData name="Sam Burnett" userId="36b0372e9fbccdfb" providerId="LiveId" clId="{42DA50C6-19DE-4EB7-B6C4-046890F20AA3}" dt="2024-04-16T15:15:48.365" v="932" actId="20577"/>
          <ac:spMkLst>
            <pc:docMk/>
            <pc:sldMk cId="3350582631" sldId="308"/>
            <ac:spMk id="4" creationId="{C0235702-D252-448C-B19A-B3316C4F88E2}"/>
          </ac:spMkLst>
        </pc:spChg>
        <pc:spChg chg="mod">
          <ac:chgData name="Sam Burnett" userId="36b0372e9fbccdfb" providerId="LiveId" clId="{42DA50C6-19DE-4EB7-B6C4-046890F20AA3}" dt="2024-04-21T10:58:32.527" v="1472" actId="20577"/>
          <ac:spMkLst>
            <pc:docMk/>
            <pc:sldMk cId="3350582631" sldId="308"/>
            <ac:spMk id="5" creationId="{8D8FE1B0-9E5F-4C60-B1BF-E3D551EDCF6C}"/>
          </ac:spMkLst>
        </pc:spChg>
        <pc:spChg chg="mod">
          <ac:chgData name="Sam Burnett" userId="36b0372e9fbccdfb" providerId="LiveId" clId="{42DA50C6-19DE-4EB7-B6C4-046890F20AA3}" dt="2024-04-21T11:00:49.619" v="1543" actId="20577"/>
          <ac:spMkLst>
            <pc:docMk/>
            <pc:sldMk cId="3350582631" sldId="308"/>
            <ac:spMk id="6" creationId="{D87483D8-EA65-4964-99D7-AF7C1B80C93A}"/>
          </ac:spMkLst>
        </pc:spChg>
        <pc:spChg chg="mod">
          <ac:chgData name="Sam Burnett" userId="36b0372e9fbccdfb" providerId="LiveId" clId="{42DA50C6-19DE-4EB7-B6C4-046890F20AA3}" dt="2024-04-16T14:44:48.868" v="98" actId="20577"/>
          <ac:spMkLst>
            <pc:docMk/>
            <pc:sldMk cId="3350582631" sldId="308"/>
            <ac:spMk id="8" creationId="{CED188D3-E97C-4E64-AEC5-BA2CE083B7F3}"/>
          </ac:spMkLst>
        </pc:spChg>
        <pc:spChg chg="mod">
          <ac:chgData name="Sam Burnett" userId="36b0372e9fbccdfb" providerId="LiveId" clId="{42DA50C6-19DE-4EB7-B6C4-046890F20AA3}" dt="2024-04-16T14:44:53.788" v="107" actId="20577"/>
          <ac:spMkLst>
            <pc:docMk/>
            <pc:sldMk cId="3350582631" sldId="308"/>
            <ac:spMk id="10" creationId="{734818E9-4459-4052-A157-BAEE61330BF3}"/>
          </ac:spMkLst>
        </pc:spChg>
        <pc:spChg chg="mod">
          <ac:chgData name="Sam Burnett" userId="36b0372e9fbccdfb" providerId="LiveId" clId="{42DA50C6-19DE-4EB7-B6C4-046890F20AA3}" dt="2024-04-21T09:34:53.462" v="1103" actId="768"/>
          <ac:spMkLst>
            <pc:docMk/>
            <pc:sldMk cId="3350582631" sldId="308"/>
            <ac:spMk id="14" creationId="{7C52191A-A01A-4BD8-A7AB-CB4BB654D26C}"/>
          </ac:spMkLst>
        </pc:spChg>
        <pc:spChg chg="mod">
          <ac:chgData name="Sam Burnett" userId="36b0372e9fbccdfb" providerId="LiveId" clId="{42DA50C6-19DE-4EB7-B6C4-046890F20AA3}" dt="2024-04-16T15:14:22.949" v="805" actId="20577"/>
          <ac:spMkLst>
            <pc:docMk/>
            <pc:sldMk cId="3350582631" sldId="308"/>
            <ac:spMk id="15" creationId="{4BB4EE3B-13B9-414C-9B6C-C111B789ED0C}"/>
          </ac:spMkLst>
        </pc:spChg>
      </pc:sldChg>
      <pc:sldChg chg="modSp add mod">
        <pc:chgData name="Sam Burnett" userId="36b0372e9fbccdfb" providerId="LiveId" clId="{42DA50C6-19DE-4EB7-B6C4-046890F20AA3}" dt="2024-04-21T11:03:03.912" v="1629" actId="20577"/>
        <pc:sldMkLst>
          <pc:docMk/>
          <pc:sldMk cId="3651530429" sldId="309"/>
        </pc:sldMkLst>
        <pc:spChg chg="mod">
          <ac:chgData name="Sam Burnett" userId="36b0372e9fbccdfb" providerId="LiveId" clId="{42DA50C6-19DE-4EB7-B6C4-046890F20AA3}" dt="2024-04-16T15:15:45.334" v="927" actId="20577"/>
          <ac:spMkLst>
            <pc:docMk/>
            <pc:sldMk cId="3651530429" sldId="309"/>
            <ac:spMk id="4" creationId="{C0235702-D252-448C-B19A-B3316C4F88E2}"/>
          </ac:spMkLst>
        </pc:spChg>
        <pc:spChg chg="mod">
          <ac:chgData name="Sam Burnett" userId="36b0372e9fbccdfb" providerId="LiveId" clId="{42DA50C6-19DE-4EB7-B6C4-046890F20AA3}" dt="2024-04-21T11:02:45.041" v="1592" actId="20577"/>
          <ac:spMkLst>
            <pc:docMk/>
            <pc:sldMk cId="3651530429" sldId="309"/>
            <ac:spMk id="5" creationId="{8D8FE1B0-9E5F-4C60-B1BF-E3D551EDCF6C}"/>
          </ac:spMkLst>
        </pc:spChg>
        <pc:spChg chg="mod">
          <ac:chgData name="Sam Burnett" userId="36b0372e9fbccdfb" providerId="LiveId" clId="{42DA50C6-19DE-4EB7-B6C4-046890F20AA3}" dt="2024-04-21T11:03:03.912" v="1629" actId="20577"/>
          <ac:spMkLst>
            <pc:docMk/>
            <pc:sldMk cId="3651530429" sldId="309"/>
            <ac:spMk id="6" creationId="{D87483D8-EA65-4964-99D7-AF7C1B80C93A}"/>
          </ac:spMkLst>
        </pc:spChg>
        <pc:spChg chg="mod">
          <ac:chgData name="Sam Burnett" userId="36b0372e9fbccdfb" providerId="LiveId" clId="{42DA50C6-19DE-4EB7-B6C4-046890F20AA3}" dt="2024-04-16T14:45:02.536" v="123" actId="20577"/>
          <ac:spMkLst>
            <pc:docMk/>
            <pc:sldMk cId="3651530429" sldId="309"/>
            <ac:spMk id="8" creationId="{CED188D3-E97C-4E64-AEC5-BA2CE083B7F3}"/>
          </ac:spMkLst>
        </pc:spChg>
        <pc:spChg chg="mod">
          <ac:chgData name="Sam Burnett" userId="36b0372e9fbccdfb" providerId="LiveId" clId="{42DA50C6-19DE-4EB7-B6C4-046890F20AA3}" dt="2024-04-16T14:45:06.644" v="129" actId="20577"/>
          <ac:spMkLst>
            <pc:docMk/>
            <pc:sldMk cId="3651530429" sldId="309"/>
            <ac:spMk id="10" creationId="{734818E9-4459-4052-A157-BAEE61330BF3}"/>
          </ac:spMkLst>
        </pc:spChg>
        <pc:spChg chg="mod">
          <ac:chgData name="Sam Burnett" userId="36b0372e9fbccdfb" providerId="LiveId" clId="{42DA50C6-19DE-4EB7-B6C4-046890F20AA3}" dt="2024-04-21T09:35:00.008" v="1104" actId="768"/>
          <ac:spMkLst>
            <pc:docMk/>
            <pc:sldMk cId="3651530429" sldId="309"/>
            <ac:spMk id="14" creationId="{7C52191A-A01A-4BD8-A7AB-CB4BB654D26C}"/>
          </ac:spMkLst>
        </pc:spChg>
        <pc:spChg chg="mod">
          <ac:chgData name="Sam Burnett" userId="36b0372e9fbccdfb" providerId="LiveId" clId="{42DA50C6-19DE-4EB7-B6C4-046890F20AA3}" dt="2024-04-16T15:14:31.649" v="828" actId="20577"/>
          <ac:spMkLst>
            <pc:docMk/>
            <pc:sldMk cId="3651530429" sldId="309"/>
            <ac:spMk id="15" creationId="{4BB4EE3B-13B9-414C-9B6C-C111B789ED0C}"/>
          </ac:spMkLst>
        </pc:spChg>
      </pc:sldChg>
      <pc:sldChg chg="modSp add mod">
        <pc:chgData name="Sam Burnett" userId="36b0372e9fbccdfb" providerId="LiveId" clId="{42DA50C6-19DE-4EB7-B6C4-046890F20AA3}" dt="2024-04-21T11:08:45.864" v="1670" actId="20577"/>
        <pc:sldMkLst>
          <pc:docMk/>
          <pc:sldMk cId="1296102200" sldId="310"/>
        </pc:sldMkLst>
        <pc:spChg chg="mod">
          <ac:chgData name="Sam Burnett" userId="36b0372e9fbccdfb" providerId="LiveId" clId="{42DA50C6-19DE-4EB7-B6C4-046890F20AA3}" dt="2024-04-16T15:15:42.039" v="922" actId="20577"/>
          <ac:spMkLst>
            <pc:docMk/>
            <pc:sldMk cId="1296102200" sldId="310"/>
            <ac:spMk id="4" creationId="{C0235702-D252-448C-B19A-B3316C4F88E2}"/>
          </ac:spMkLst>
        </pc:spChg>
        <pc:spChg chg="mod">
          <ac:chgData name="Sam Burnett" userId="36b0372e9fbccdfb" providerId="LiveId" clId="{42DA50C6-19DE-4EB7-B6C4-046890F20AA3}" dt="2024-04-21T11:08:45.864" v="1670" actId="20577"/>
          <ac:spMkLst>
            <pc:docMk/>
            <pc:sldMk cId="1296102200" sldId="310"/>
            <ac:spMk id="5" creationId="{8D8FE1B0-9E5F-4C60-B1BF-E3D551EDCF6C}"/>
          </ac:spMkLst>
        </pc:spChg>
        <pc:spChg chg="mod">
          <ac:chgData name="Sam Burnett" userId="36b0372e9fbccdfb" providerId="LiveId" clId="{42DA50C6-19DE-4EB7-B6C4-046890F20AA3}" dt="2024-04-16T15:14:58.596" v="877" actId="20577"/>
          <ac:spMkLst>
            <pc:docMk/>
            <pc:sldMk cId="1296102200" sldId="310"/>
            <ac:spMk id="6" creationId="{D87483D8-EA65-4964-99D7-AF7C1B80C93A}"/>
          </ac:spMkLst>
        </pc:spChg>
        <pc:spChg chg="mod">
          <ac:chgData name="Sam Burnett" userId="36b0372e9fbccdfb" providerId="LiveId" clId="{42DA50C6-19DE-4EB7-B6C4-046890F20AA3}" dt="2024-04-16T14:45:16.484" v="147" actId="20577"/>
          <ac:spMkLst>
            <pc:docMk/>
            <pc:sldMk cId="1296102200" sldId="310"/>
            <ac:spMk id="8" creationId="{CED188D3-E97C-4E64-AEC5-BA2CE083B7F3}"/>
          </ac:spMkLst>
        </pc:spChg>
        <pc:spChg chg="mod">
          <ac:chgData name="Sam Burnett" userId="36b0372e9fbccdfb" providerId="LiveId" clId="{42DA50C6-19DE-4EB7-B6C4-046890F20AA3}" dt="2024-04-16T14:45:21.498" v="162" actId="20577"/>
          <ac:spMkLst>
            <pc:docMk/>
            <pc:sldMk cId="1296102200" sldId="310"/>
            <ac:spMk id="10" creationId="{734818E9-4459-4052-A157-BAEE61330BF3}"/>
          </ac:spMkLst>
        </pc:spChg>
        <pc:spChg chg="mod">
          <ac:chgData name="Sam Burnett" userId="36b0372e9fbccdfb" providerId="LiveId" clId="{42DA50C6-19DE-4EB7-B6C4-046890F20AA3}" dt="2024-04-21T09:35:06.960" v="1105" actId="768"/>
          <ac:spMkLst>
            <pc:docMk/>
            <pc:sldMk cId="1296102200" sldId="310"/>
            <ac:spMk id="14" creationId="{7C52191A-A01A-4BD8-A7AB-CB4BB654D26C}"/>
          </ac:spMkLst>
        </pc:spChg>
        <pc:spChg chg="mod">
          <ac:chgData name="Sam Burnett" userId="36b0372e9fbccdfb" providerId="LiveId" clId="{42DA50C6-19DE-4EB7-B6C4-046890F20AA3}" dt="2024-04-16T15:14:36.211" v="839" actId="20577"/>
          <ac:spMkLst>
            <pc:docMk/>
            <pc:sldMk cId="1296102200" sldId="310"/>
            <ac:spMk id="15" creationId="{4BB4EE3B-13B9-414C-9B6C-C111B789ED0C}"/>
          </ac:spMkLst>
        </pc:spChg>
      </pc:sldChg>
      <pc:sldChg chg="addSp delSp modSp new mod ord">
        <pc:chgData name="Sam Burnett" userId="36b0372e9fbccdfb" providerId="LiveId" clId="{42DA50C6-19DE-4EB7-B6C4-046890F20AA3}" dt="2024-04-21T11:03:43.937" v="1636" actId="20577"/>
        <pc:sldMkLst>
          <pc:docMk/>
          <pc:sldMk cId="1532342051" sldId="311"/>
        </pc:sldMkLst>
        <pc:spChg chg="mod">
          <ac:chgData name="Sam Burnett" userId="36b0372e9fbccdfb" providerId="LiveId" clId="{42DA50C6-19DE-4EB7-B6C4-046890F20AA3}" dt="2024-04-16T15:15:19.402" v="888" actId="20577"/>
          <ac:spMkLst>
            <pc:docMk/>
            <pc:sldMk cId="1532342051" sldId="311"/>
            <ac:spMk id="2" creationId="{BEA6E020-1CEF-99B7-5FA8-AD0FDDB314CA}"/>
          </ac:spMkLst>
        </pc:spChg>
        <pc:spChg chg="del">
          <ac:chgData name="Sam Burnett" userId="36b0372e9fbccdfb" providerId="LiveId" clId="{42DA50C6-19DE-4EB7-B6C4-046890F20AA3}" dt="2024-04-21T09:35:34.189" v="1110" actId="478"/>
          <ac:spMkLst>
            <pc:docMk/>
            <pc:sldMk cId="1532342051" sldId="311"/>
            <ac:spMk id="3" creationId="{964C1CF6-165C-15F7-A55C-E4AF1233182E}"/>
          </ac:spMkLst>
        </pc:spChg>
        <pc:spChg chg="mod">
          <ac:chgData name="Sam Burnett" userId="36b0372e9fbccdfb" providerId="LiveId" clId="{42DA50C6-19DE-4EB7-B6C4-046890F20AA3}" dt="2024-04-21T09:35:21.519" v="1107" actId="768"/>
          <ac:spMkLst>
            <pc:docMk/>
            <pc:sldMk cId="1532342051" sldId="311"/>
            <ac:spMk id="4" creationId="{8714359B-89D3-286A-C833-FC023251C87C}"/>
          </ac:spMkLst>
        </pc:spChg>
        <pc:spChg chg="add mod">
          <ac:chgData name="Sam Burnett" userId="36b0372e9fbccdfb" providerId="LiveId" clId="{42DA50C6-19DE-4EB7-B6C4-046890F20AA3}" dt="2024-04-21T11:03:43.937" v="1636" actId="20577"/>
          <ac:spMkLst>
            <pc:docMk/>
            <pc:sldMk cId="1532342051" sldId="311"/>
            <ac:spMk id="6" creationId="{8987D3DB-F573-DE13-3641-235FDF52B212}"/>
          </ac:spMkLst>
        </pc:spChg>
      </pc:sldChg>
      <pc:sldChg chg="modSp add mod ord">
        <pc:chgData name="Sam Burnett" userId="36b0372e9fbccdfb" providerId="LiveId" clId="{42DA50C6-19DE-4EB7-B6C4-046890F20AA3}" dt="2024-04-21T11:01:41.404" v="1550" actId="20577"/>
        <pc:sldMkLst>
          <pc:docMk/>
          <pc:sldMk cId="3916919818" sldId="312"/>
        </pc:sldMkLst>
        <pc:spChg chg="mod">
          <ac:chgData name="Sam Burnett" userId="36b0372e9fbccdfb" providerId="LiveId" clId="{42DA50C6-19DE-4EB7-B6C4-046890F20AA3}" dt="2024-04-21T11:01:41.404" v="1550" actId="20577"/>
          <ac:spMkLst>
            <pc:docMk/>
            <pc:sldMk cId="3916919818" sldId="312"/>
            <ac:spMk id="6" creationId="{8987D3DB-F573-DE13-3641-235FDF52B212}"/>
          </ac:spMkLst>
        </pc:spChg>
      </pc:sldChg>
      <pc:sldChg chg="modSp add mod">
        <pc:chgData name="Sam Burnett" userId="36b0372e9fbccdfb" providerId="LiveId" clId="{42DA50C6-19DE-4EB7-B6C4-046890F20AA3}" dt="2024-04-21T11:03:48.264" v="1639" actId="20577"/>
        <pc:sldMkLst>
          <pc:docMk/>
          <pc:sldMk cId="3183633339" sldId="313"/>
        </pc:sldMkLst>
        <pc:spChg chg="mod">
          <ac:chgData name="Sam Burnett" userId="36b0372e9fbccdfb" providerId="LiveId" clId="{42DA50C6-19DE-4EB7-B6C4-046890F20AA3}" dt="2024-04-21T11:03:48.264" v="1639" actId="20577"/>
          <ac:spMkLst>
            <pc:docMk/>
            <pc:sldMk cId="3183633339" sldId="313"/>
            <ac:spMk id="6" creationId="{8987D3DB-F573-DE13-3641-235FDF52B21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65D721-3F0A-41A3-B555-1F61C07BF1BE}" type="datetime1">
              <a:rPr lang="en-GB" smtClean="0"/>
              <a:t>21/04/2024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AF8A362-CAFC-4987-9A50-4757052839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543ED9D-E132-4572-9D4D-99356D8DF6B4}" type="datetime1">
              <a:rPr lang="en-GB" smtClean="0"/>
              <a:t>21/04/2024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EEB602-95FC-483A-B12D-216A7AD7EA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3C600-653A-4731-9E20-ECBE3EF095B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EF718374-C3F0-40E9-8526-A7F04F576EBA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7B8A35-2C7E-4C15-AFCF-AC72CA638DE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258482EF-6F36-477D-BAEE-4C6EAD738A78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6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7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5005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8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48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9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6634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10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E5B3-2618-4553-8624-6AB20213AF83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0CBC6739-7F1F-4A44-8E33-B36B45653CDF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4666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11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AA1D1D-F164-425A-94F8-80B47262A57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3BC69346-1E7C-43ED-9076-C3263E05BA49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15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891E3-7F3E-4451-9B19-85FB31D4074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43B72EA-2196-4DF0-8D72-CB23794D7802}" type="datetime1">
              <a:rPr lang="en-GB" smtClean="0"/>
              <a:t>21/04/2024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697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</a:extLst>
          </p:cNvPr>
          <p:cNvSpPr/>
          <p:nvPr userDrawn="1"/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8168" y="1057522"/>
            <a:ext cx="5003540" cy="217343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440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5" name="Subtitle 2">
            <a:extLst>
              <a:ext uri="{FF2B5EF4-FFF2-40B4-BE49-F238E27FC236}">
                <a16:creationId xmlns:a16="http://schemas.microsoft.com/office/drawing/2014/main" id="{50BC9D78-FF13-4CEB-8ECB-E64E85C5D0B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46643" y="3751119"/>
            <a:ext cx="4985065" cy="1606163"/>
          </a:xfrm>
        </p:spPr>
        <p:txBody>
          <a:bodyPr rtlCol="0" anchor="t">
            <a:noAutofit/>
          </a:bodyPr>
          <a:lstStyle>
            <a:lvl1pPr>
              <a:defRPr sz="2400" b="0"/>
            </a:lvl1pPr>
          </a:lstStyle>
          <a:p>
            <a:pPr rtl="0"/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Click to add subtitle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</a:extLst>
          </p:cNvPr>
          <p:cNvSpPr/>
          <p:nvPr userDrawn="1"/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8" name="Footer Placeholder 4">
            <a:extLst>
              <a:ext uri="{FF2B5EF4-FFF2-40B4-BE49-F238E27FC236}">
                <a16:creationId xmlns:a16="http://schemas.microsoft.com/office/drawing/2014/main" id="{15A37EDE-F10B-4C4B-9572-8778C2D6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5103" y="6309360"/>
            <a:ext cx="4797504" cy="457200"/>
          </a:xfrm>
        </p:spPr>
        <p:txBody>
          <a:bodyPr rtlCol="0"/>
          <a:lstStyle/>
          <a:p>
            <a:pPr algn="l" rtl="0"/>
            <a:r>
              <a:rPr lang="en-GB"/>
              <a:t>Presentation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1" name="Date Placeholder 35">
            <a:extLst>
              <a:ext uri="{FF2B5EF4-FFF2-40B4-BE49-F238E27FC236}">
                <a16:creationId xmlns:a16="http://schemas.microsoft.com/office/drawing/2014/main" id="{D6890A67-3C66-4F8A-B1A6-05469F40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2" name="Slide Number Placeholder 36">
            <a:extLst>
              <a:ext uri="{FF2B5EF4-FFF2-40B4-BE49-F238E27FC236}">
                <a16:creationId xmlns:a16="http://schemas.microsoft.com/office/drawing/2014/main" id="{46849723-0CBF-47CA-9477-4D42CAC71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‹#›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9936" y="-2"/>
            <a:ext cx="53320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82526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9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D7EF23-28EE-4115-879A-D95BBAC662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7179" y="2502047"/>
            <a:ext cx="6623039" cy="3030599"/>
          </a:xfrm>
        </p:spPr>
        <p:txBody>
          <a:bodyPr rtlCol="0" anchor="t">
            <a:normAutofit/>
          </a:bodyPr>
          <a:lstStyle>
            <a:lvl1pPr>
              <a:defRPr sz="20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4B41004-DE9E-4B19-B7DE-91782B37C8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4348" y="1085431"/>
            <a:ext cx="3997652" cy="5037857"/>
          </a:xfrm>
          <a:custGeom>
            <a:avLst/>
            <a:gdLst>
              <a:gd name="connsiteX0" fmla="*/ 0 w 3997652"/>
              <a:gd name="connsiteY0" fmla="*/ 0 h 5037857"/>
              <a:gd name="connsiteX1" fmla="*/ 3997652 w 3997652"/>
              <a:gd name="connsiteY1" fmla="*/ 0 h 5037857"/>
              <a:gd name="connsiteX2" fmla="*/ 3997652 w 3997652"/>
              <a:gd name="connsiteY2" fmla="*/ 5037857 h 5037857"/>
              <a:gd name="connsiteX3" fmla="*/ 0 w 3997652"/>
              <a:gd name="connsiteY3" fmla="*/ 5037857 h 5037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7652" h="5037857">
                <a:moveTo>
                  <a:pt x="0" y="0"/>
                </a:moveTo>
                <a:lnTo>
                  <a:pt x="3997652" y="0"/>
                </a:lnTo>
                <a:lnTo>
                  <a:pt x="3997652" y="5037857"/>
                </a:lnTo>
                <a:lnTo>
                  <a:pt x="0" y="5037857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348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DEFA91-CCB3-4B9E-9CFC-AA9D92073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35" name="Picture Placeholder 5">
            <a:extLst>
              <a:ext uri="{FF2B5EF4-FFF2-40B4-BE49-F238E27FC236}">
                <a16:creationId xmlns:a16="http://schemas.microsoft.com/office/drawing/2014/main" id="{6198A97B-719D-4F79-A04B-46EE272A1D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3461004"/>
            <a:ext cx="4613547" cy="3396996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34" name="Picture Placeholder 5">
            <a:extLst>
              <a:ext uri="{FF2B5EF4-FFF2-40B4-BE49-F238E27FC236}">
                <a16:creationId xmlns:a16="http://schemas.microsoft.com/office/drawing/2014/main" id="{79E62157-5D84-47E4-9718-5408E1C7E7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613548" cy="3396994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51E6FEF-934C-427E-A65F-F501B04FC71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05918" y="2353586"/>
            <a:ext cx="6457717" cy="3767496"/>
          </a:xfrm>
        </p:spPr>
        <p:txBody>
          <a:bodyPr rtlCol="0" anchor="t">
            <a:normAutofit/>
          </a:bodyPr>
          <a:lstStyle>
            <a:lvl1pPr>
              <a:defRPr sz="1600" b="0" baseline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A12CF76-B207-465C-A494-3C57818A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>
            <a:lvl1pPr>
              <a:defRPr>
                <a:effectLst>
                  <a:outerShdw blurRad="50800" dist="38100" dir="240000" algn="ctr" rotWithShape="0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F682261-0FB4-4600-86B5-DDF27881F7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>
                <a:solidFill>
                  <a:schemeClr val="tx2"/>
                </a:solidFill>
              </a:rPr>
              <a:t>2/1/20XX</a:t>
            </a:r>
            <a:endParaRPr lang="en-GB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32EB37A-06D5-4BC7-BC11-75B1719B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522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</a:extLst>
          </p:cNvPr>
          <p:cNvSpPr/>
          <p:nvPr userDrawn="1"/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</a:extLst>
          </p:cNvPr>
          <p:cNvSpPr/>
          <p:nvPr userDrawn="1"/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63F61843-5C9C-49E0-8A90-64085BC79F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73503" y="1709530"/>
            <a:ext cx="3754671" cy="2528515"/>
          </a:xfrm>
        </p:spPr>
        <p:txBody>
          <a:bodyPr rtlCol="0" anchor="b"/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 sz="3600" b="1" cap="none">
                <a:solidFill>
                  <a:schemeClr val="tx2"/>
                </a:solidFill>
              </a:rPr>
              <a:t>Click to add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6914" y="4238046"/>
            <a:ext cx="3806919" cy="1741404"/>
          </a:xfrm>
        </p:spPr>
        <p:txBody>
          <a:bodyPr rtlCol="0" anchor="t">
            <a:normAutofit/>
          </a:bodyPr>
          <a:lstStyle>
            <a:lvl1pPr>
              <a:defRPr sz="1600" b="0"/>
            </a:lvl1pPr>
          </a:lstStyle>
          <a:p>
            <a:pPr rtl="0"/>
            <a:r>
              <a:rPr lang="en-GB" sz="200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</a:extLst>
          </p:cNvPr>
          <p:cNvSpPr/>
          <p:nvPr userDrawn="1"/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</a:extLst>
          </p:cNvPr>
          <p:cNvSpPr/>
          <p:nvPr userDrawn="1"/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</a:extLst>
          </p:cNvPr>
          <p:cNvSpPr/>
          <p:nvPr userDrawn="1"/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095509"/>
            <a:ext cx="7519932" cy="5016892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64049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EBA854-A26D-41C5-9D40-DF6B49ACB136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5BFA7-EB65-4E20-A693-324FEF74D3A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9E9218-0397-4231-81F4-03972AB6A3DD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1905177-1789-44BB-950A-7018653E64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4B8C-C655-4441-A7FF-616EF634E6E1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9301A4-3CA9-4D0E-944E-1BE5921FA0B3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9C29C55-D1EC-4DD4-BA5B-11E4AB15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C31C8C6B-3212-41F0-A8A1-4A6A700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67357410-255F-470C-AD92-44B15997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35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49ADD171-0134-4347-A2D8-0B9D7634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561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A8A107B-E23F-4793-95B4-335240DB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51118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7568F3C-8CA8-489A-9870-E2C458355CC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4615126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4615126 w 12192000"/>
              <a:gd name="connsiteY3" fmla="*/ 6858000 h 6858000"/>
              <a:gd name="connsiteX4" fmla="*/ 0 w 12192000"/>
              <a:gd name="connsiteY4" fmla="*/ 0 h 6858000"/>
              <a:gd name="connsiteX5" fmla="*/ 4551118 w 12192000"/>
              <a:gd name="connsiteY5" fmla="*/ 0 h 6858000"/>
              <a:gd name="connsiteX6" fmla="*/ 4551118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4615126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4615126" y="6858000"/>
                </a:lnTo>
                <a:close/>
                <a:moveTo>
                  <a:pt x="0" y="0"/>
                </a:moveTo>
                <a:lnTo>
                  <a:pt x="4551118" y="0"/>
                </a:lnTo>
                <a:lnTo>
                  <a:pt x="4551118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14E8-F37D-4BEA-9D62-5E707EDF0D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25" y="1095508"/>
            <a:ext cx="4606535" cy="3936931"/>
          </a:xfrm>
          <a:solidFill>
            <a:schemeClr val="tx2"/>
          </a:solidFill>
        </p:spPr>
        <p:txBody>
          <a:bodyPr rIns="365760" rtlCol="0" anchor="b"/>
          <a:lstStyle>
            <a:lvl1pPr marL="365760">
              <a:lnSpc>
                <a:spcPct val="100000"/>
              </a:lnSpc>
              <a:spcBef>
                <a:spcPts val="1000"/>
              </a:spcBef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784D33-9C88-49E6-8F90-05148C5496F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1726" y="5032439"/>
            <a:ext cx="4606535" cy="1079962"/>
          </a:xfrm>
          <a:solidFill>
            <a:schemeClr val="tx2"/>
          </a:solidFill>
        </p:spPr>
        <p:txBody>
          <a:bodyPr rtlCol="0" anchor="ctr"/>
          <a:lstStyle>
            <a:lvl1pPr marL="365760">
              <a:spcBef>
                <a:spcPts val="1000"/>
              </a:spcBef>
              <a:defRPr sz="1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4" name="Footer Placeholder 4">
            <a:extLst>
              <a:ext uri="{FF2B5EF4-FFF2-40B4-BE49-F238E27FC236}">
                <a16:creationId xmlns:a16="http://schemas.microsoft.com/office/drawing/2014/main" id="{5CD820E0-0083-439B-A9DE-C3DEA1DEA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26" name="Date Placeholder 3">
            <a:extLst>
              <a:ext uri="{FF2B5EF4-FFF2-40B4-BE49-F238E27FC236}">
                <a16:creationId xmlns:a16="http://schemas.microsoft.com/office/drawing/2014/main" id="{D8A8D931-E01B-43C0-806F-2413BF5938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0F3F4E6D-F4D2-430F-A2C3-3C037D778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9315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9F91A3C-7ABB-4E5E-B04F-29DB072AE13C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B9AABE-3FBC-4E64-8672-D073D4A3F41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8FF13AE-FEBF-40A1-A799-6EB275CBBCB5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EACBDB11-07EC-4982-BBFA-8EECF50C7B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7B21770-EBB9-4C73-BE13-26901F3CC9F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172AFA4-5141-4F0F-B9F6-0BE3ADBED218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Footer Placeholder 4">
            <a:extLst>
              <a:ext uri="{FF2B5EF4-FFF2-40B4-BE49-F238E27FC236}">
                <a16:creationId xmlns:a16="http://schemas.microsoft.com/office/drawing/2014/main" id="{41DE758B-03CF-48F8-BCBE-AD97B7042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34" name="Date Placeholder 3">
            <a:extLst>
              <a:ext uri="{FF2B5EF4-FFF2-40B4-BE49-F238E27FC236}">
                <a16:creationId xmlns:a16="http://schemas.microsoft.com/office/drawing/2014/main" id="{1640606E-041A-4385-96D7-3C6E775E3F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35844B60-1EF6-4A90-9030-B5043BCD0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997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2251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804587-2E59-4D83-B86E-83ADAE4F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93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2A19A957-1FB5-43F8-B325-BBD9FEF2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5410A-92A6-4C0B-9D89-186B7DD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D8F3F22-19C9-4C61-8202-3220217D29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26073-23A2-4B91-A128-79AA1BE93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4D5DFA-0CEA-43F0-98EE-6C9F741F7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F94B471-6707-4251-8230-A51AED0767C9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4" y="1834005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D986D97-E6F1-49E8-977A-C802B4E41B7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4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762163C0-B07F-43E4-B17C-2E6A96553B9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095999" y="1834004"/>
            <a:ext cx="4727735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098FA6D-3C80-4FE1-B248-1CA2B6862F6D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095999" y="2422380"/>
            <a:ext cx="4727735" cy="3029446"/>
          </a:xfrm>
        </p:spPr>
        <p:txBody>
          <a:bodyPr rtlCol="0" anchor="t">
            <a:no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52712D-F957-4B22-8B50-BE10410FF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Footer Placeholder 29">
            <a:extLst>
              <a:ext uri="{FF2B5EF4-FFF2-40B4-BE49-F238E27FC236}">
                <a16:creationId xmlns:a16="http://schemas.microsoft.com/office/drawing/2014/main" id="{26FD74F8-42BB-4CB4-ABF1-5F149743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Date Placeholder 28">
            <a:extLst>
              <a:ext uri="{FF2B5EF4-FFF2-40B4-BE49-F238E27FC236}">
                <a16:creationId xmlns:a16="http://schemas.microsoft.com/office/drawing/2014/main" id="{5B031752-6400-4BFB-979F-E2EE795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2" name="Slide Number Placeholder 30">
            <a:extLst>
              <a:ext uri="{FF2B5EF4-FFF2-40B4-BE49-F238E27FC236}">
                <a16:creationId xmlns:a16="http://schemas.microsoft.com/office/drawing/2014/main" id="{6A5CAEAF-7DEC-4B20-8B1E-301A9D0E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B696A3-EA34-4924-9037-E330B1CB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103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725A2F16-8CE0-4F2E-933C-EFDFB1E19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C70705-E2EE-4992-AE78-FDBE1285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903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1C428A7-7771-4474-8BB4-8A6F0FEF87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>
            <a:lvl1pPr>
              <a:defRPr sz="36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98730F6-0DF6-48BC-86CC-00BE18350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2D31104-1E19-4E17-A3FE-2B2C55134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2CEB59E-1776-4FF1-BF4D-A33B618FD59F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648935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6B55E76-BA79-44AC-B206-DA13D60FDA2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48935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0518C4D-71E5-4211-A191-A8ED7185DED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4336486" y="1828356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7EF9B63-4443-4EE5-A88B-2F1FA4CC4043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4336486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E54FF8D9-50D3-4515-B896-B127F664C1E1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024037" y="1834005"/>
            <a:ext cx="3519028" cy="465155"/>
          </a:xfrm>
        </p:spPr>
        <p:txBody>
          <a:bodyPr rtlCol="0" anchor="t">
            <a:noAutofit/>
          </a:bodyPr>
          <a:lstStyle>
            <a:lvl1pPr>
              <a:buFont typeface="Arial" panose="020B0604020202020204" pitchFamily="34" charset="0"/>
              <a:buNone/>
              <a:defRPr sz="2000" b="1"/>
            </a:lvl1pPr>
          </a:lstStyle>
          <a:p>
            <a:pPr rtl="0"/>
            <a:r>
              <a:rPr lang="en-GB"/>
              <a:t>Click to add subtitle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E95B62E8-2D9A-443A-8560-D347C4703894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8024037" y="2419555"/>
            <a:ext cx="3519028" cy="3197260"/>
          </a:xfrm>
        </p:spPr>
        <p:txBody>
          <a:bodyPr rtlCol="0" anchor="t">
            <a:normAutofit/>
          </a:bodyPr>
          <a:lstStyle>
            <a:lvl1pPr marL="283464" indent="-283464">
              <a:buFont typeface="Arial" panose="020B0604020202020204" pitchFamily="34" charset="0"/>
              <a:buChar char="•"/>
              <a:defRPr sz="1600" b="0" baseline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A7A17E-1562-4B10-9BC8-AB6B45E6B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37258C-9B58-4DC0-BC98-826A38D4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Footer Placeholder 29">
            <a:extLst>
              <a:ext uri="{FF2B5EF4-FFF2-40B4-BE49-F238E27FC236}">
                <a16:creationId xmlns:a16="http://schemas.microsoft.com/office/drawing/2014/main" id="{2F8E2987-7F65-44D5-B3AD-776ECF8D8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Date Placeholder 28">
            <a:extLst>
              <a:ext uri="{FF2B5EF4-FFF2-40B4-BE49-F238E27FC236}">
                <a16:creationId xmlns:a16="http://schemas.microsoft.com/office/drawing/2014/main" id="{08BD4E48-A35B-4475-BC85-E58DA2920F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1" name="Slide Number Placeholder 30">
            <a:extLst>
              <a:ext uri="{FF2B5EF4-FFF2-40B4-BE49-F238E27FC236}">
                <a16:creationId xmlns:a16="http://schemas.microsoft.com/office/drawing/2014/main" id="{FBDAEBAB-F3AA-4DB3-96B7-6387085C1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3755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53C66564-535A-4715-9B27-B8AB14F77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3821E99-F411-4BAB-8211-C344272A2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029B7F2A-CF10-474B-91F1-7C50A7DAF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76668" y="537381"/>
            <a:ext cx="6172412" cy="1031927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F0D6D9-A64A-415F-BA44-494062CA6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77B49C-9749-4042-A729-C27F58365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49324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B79F49-5021-4A8F-A90A-5E08F7FB5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46655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3" name="Picture Placeholder 19">
            <a:extLst>
              <a:ext uri="{FF2B5EF4-FFF2-40B4-BE49-F238E27FC236}">
                <a16:creationId xmlns:a16="http://schemas.microsoft.com/office/drawing/2014/main" id="{B6E270BA-010E-406C-8FBF-0ED0DA28D0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-3"/>
            <a:ext cx="4613544" cy="2249321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4" name="Picture Placeholder 19">
            <a:extLst>
              <a:ext uri="{FF2B5EF4-FFF2-40B4-BE49-F238E27FC236}">
                <a16:creationId xmlns:a16="http://schemas.microsoft.com/office/drawing/2014/main" id="{6E15371C-3F24-44D7-97EB-74C12D53CBB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-1" y="2311339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25" name="Picture Placeholder 19">
            <a:extLst>
              <a:ext uri="{FF2B5EF4-FFF2-40B4-BE49-F238E27FC236}">
                <a16:creationId xmlns:a16="http://schemas.microsoft.com/office/drawing/2014/main" id="{E39E0BDE-5895-4B94-90AC-7045292B0B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-1" y="4613572"/>
            <a:ext cx="4613544" cy="2241520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picture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8823570-AC4F-4679-98CA-DC7F7B2CC10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376671" y="1735745"/>
            <a:ext cx="6172412" cy="3767496"/>
          </a:xfrm>
        </p:spPr>
        <p:txBody>
          <a:bodyPr rtlCol="0" anchor="t">
            <a:normAutofit/>
          </a:bodyPr>
          <a:lstStyle>
            <a:lvl1pPr>
              <a:buFont typeface="Arial" panose="020B0604020202020204" pitchFamily="34" charset="0"/>
              <a:buNone/>
              <a:defRPr sz="1600" b="0"/>
            </a:lvl1pPr>
          </a:lstStyle>
          <a:p>
            <a:pPr rtl="0"/>
            <a:r>
              <a:rPr lang="en-GB"/>
              <a:t> Click to add text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BB6B62FA-FEDE-42B0-8B7B-24AE138EB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271516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9E8578BE-8DB2-4FE6-B45A-2B3415CEE1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6668" y="6309360"/>
            <a:ext cx="3411973" cy="457200"/>
          </a:xfrm>
        </p:spPr>
        <p:txBody>
          <a:bodyPr rtlCol="0"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6AF7C96F-C1E5-45F5-B070-2D025E7BD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4577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8B745891-A8DA-4640-BB3F-1693FC5AC4A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58023" y="4941"/>
            <a:ext cx="5333977" cy="3392053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BC2DF568-4EA5-4F79-980F-47FC90AEA12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67712" y="3461002"/>
            <a:ext cx="5728215" cy="3396997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4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767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rtl="0"/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76671" y="6309360"/>
            <a:ext cx="454961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918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1293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  <p:sldLayoutId id="2147483674" r:id="rId13"/>
  </p:sldLayoutIdLst>
  <p:hf hdr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iserd.ac.uk/wp-content/uploads/Felstead_Reuschke_2020_Homeworking-in-the-UK_Report_Final.pdf" TargetMode="External"/><Relationship Id="rId7" Type="http://schemas.openxmlformats.org/officeDocument/2006/relationships/hyperlink" Target="https://www.hse.gov.uk/healthservices/legionella.htm#:~:text=What%20is%20legionella%3F,survive%20above%2060%C2%B0C" TargetMode="External"/><Relationship Id="rId2" Type="http://schemas.openxmlformats.org/officeDocument/2006/relationships/hyperlink" Target="https://energy.ec.europa.eu/topics/energy-efficiency/financing/building-renovations_en#:~:text=and%20investment%20gaps.-,EU%20funding%20on%20building%20renovations,2020%2C%20and%20the%20ELENA%20facility%20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hse.gov.uk/asbestos/location-materials.htm" TargetMode="External"/><Relationship Id="rId5" Type="http://schemas.openxmlformats.org/officeDocument/2006/relationships/hyperlink" Target="https://www.gov.uk/data-protection" TargetMode="External"/><Relationship Id="rId4" Type="http://schemas.openxmlformats.org/officeDocument/2006/relationships/hyperlink" Target="https://www.ideagen.com/thought-leadership/blog/strategic-risk-a-quick-guide#:~:text=Strategic%20risk%20refers%20to%20the,organizations%20in%20the%20long%20ter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ask/answers/062415/what-are-major-categories-financial-risk-company.asp" TargetMode="External"/><Relationship Id="rId7" Type="http://schemas.openxmlformats.org/officeDocument/2006/relationships/hyperlink" Target="https://www.boreal-is.com/blog/stakeholder-risk-management/" TargetMode="External"/><Relationship Id="rId2" Type="http://schemas.openxmlformats.org/officeDocument/2006/relationships/hyperlink" Target="https://emeritus.org/blog/business-management-financial-risks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ulture-shift.co.uk/resources/higher-education/improving-risk-management-strategies-in-education/#:~:text=Business%20model%20risks%3A%20Challenges%20an,inadequate%20processes%2C%20people%20and%20systems" TargetMode="External"/><Relationship Id="rId5" Type="http://schemas.openxmlformats.org/officeDocument/2006/relationships/hyperlink" Target="https://www.openriskmanual.org/wiki/Business_Model_Risk" TargetMode="External"/><Relationship Id="rId4" Type="http://schemas.openxmlformats.org/officeDocument/2006/relationships/hyperlink" Target="https://www.michiganstateuniversityonline.com/resources/leadership/common-ethical-issues-in-the-workplace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ervicechannel.com/blog/5-biggest-risk-management-issues-for-facility-managers/" TargetMode="External"/><Relationship Id="rId2" Type="http://schemas.openxmlformats.org/officeDocument/2006/relationships/hyperlink" Target="https://www.rutlanduk.co.uk/fire-door-standards-security#:~:text=BS%20EN%201634%20%26%20BS%20476,(as%20at%20early%202023)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xpansivefm.com/latest/top-7-facilities-management-compliance-risks" TargetMode="External"/><Relationship Id="rId5" Type="http://schemas.openxmlformats.org/officeDocument/2006/relationships/hyperlink" Target="https://www.uwtsd.ac.uk/lampeter" TargetMode="External"/><Relationship Id="rId4" Type="http://schemas.openxmlformats.org/officeDocument/2006/relationships/hyperlink" Target="https://www.uwtsd.ac.uk/programme-search?f%5B0%5D=campus_location%3A4&amp;f%5B1%5D=level%3A1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14B6A3-5F3E-4909-8ED5-87FE824922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8775" y="1057275"/>
            <a:ext cx="5122545" cy="2173288"/>
          </a:xfrm>
        </p:spPr>
        <p:txBody>
          <a:bodyPr vert="horz" lIns="109728" tIns="109728" rIns="109728" bIns="91440" rtlCol="0" anchor="ctr">
            <a:noAutofit/>
          </a:bodyPr>
          <a:lstStyle/>
          <a:p>
            <a:pPr rtl="0"/>
            <a:r>
              <a:rPr lang="en-GB" sz="3600" dirty="0"/>
              <a:t>MANAGEMENT OF THE INTEGRATED AND WORKING ENVIRONMENT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B0552E2-3F84-4A73-A16B-C54043C66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6643" y="3751119"/>
            <a:ext cx="4985065" cy="1606163"/>
          </a:xfrm>
        </p:spPr>
        <p:txBody>
          <a:bodyPr vert="horz" lIns="109728" tIns="109728" rIns="109728" bIns="91440" rtlCol="0" anchor="t">
            <a:normAutofit/>
          </a:bodyPr>
          <a:lstStyle/>
          <a:p>
            <a:pPr rtl="0"/>
            <a:r>
              <a:rPr lang="en-GB" dirty="0"/>
              <a:t>Sam Burnett - 2315451</a:t>
            </a:r>
          </a:p>
        </p:txBody>
      </p:sp>
      <p:pic>
        <p:nvPicPr>
          <p:cNvPr id="41" name="Picture Placeholder 40" descr="A large room with glass walls&#10;">
            <a:extLst>
              <a:ext uri="{FF2B5EF4-FFF2-40B4-BE49-F238E27FC236}">
                <a16:creationId xmlns:a16="http://schemas.microsoft.com/office/drawing/2014/main" id="{9FB4A3D7-302B-4FAB-B9BD-5F75A796AC7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9936" y="-2"/>
            <a:ext cx="5332064" cy="6858002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029686-87BE-4E75-8373-8D06DD441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algn="l" rtl="0"/>
            <a:r>
              <a:rPr lang="en-GB" dirty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21/04/2024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2A0352-7A16-48F0-9C66-57C647D31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en-GB" dirty="0"/>
              <a:t>Risk Register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933138F-06C1-46B9-8F23-C4B5783F6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1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15493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EDB7E63-0AD5-451A-9802-48AB1D44E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/>
          <a:p>
            <a:pPr rtl="0"/>
            <a:r>
              <a:rPr lang="en-GB" dirty="0"/>
              <a:t>INTRODUCTION</a:t>
            </a:r>
          </a:p>
        </p:txBody>
      </p:sp>
      <p:pic>
        <p:nvPicPr>
          <p:cNvPr id="16" name="Picture Placeholder 15" descr="Graph, tables and charts">
            <a:extLst>
              <a:ext uri="{FF2B5EF4-FFF2-40B4-BE49-F238E27FC236}">
                <a16:creationId xmlns:a16="http://schemas.microsoft.com/office/drawing/2014/main" id="{E1DA0A58-7C3B-4F53-80D8-6355E31465F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3461004"/>
            <a:ext cx="4613547" cy="3396996"/>
          </a:xfrm>
        </p:spPr>
      </p:pic>
      <p:pic>
        <p:nvPicPr>
          <p:cNvPr id="26" name="Picture Placeholder 25" descr="People around a desk working ">
            <a:extLst>
              <a:ext uri="{FF2B5EF4-FFF2-40B4-BE49-F238E27FC236}">
                <a16:creationId xmlns:a16="http://schemas.microsoft.com/office/drawing/2014/main" id="{FBFF4B36-5D7D-42A6-A89B-A0A83CB0C2F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4613548" cy="3396994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9D770A-D8B9-4D5E-BB61-CD763E29D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5918" y="2353586"/>
            <a:ext cx="6457717" cy="3767496"/>
          </a:xfrm>
        </p:spPr>
        <p:txBody>
          <a:bodyPr rtlCol="0"/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Property/Facilities Manager – Lampeter Campus (UWTSD)</a:t>
            </a:r>
          </a:p>
          <a:p>
            <a:pPr rtl="0"/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Risk report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dirty="0"/>
              <a:t>Procurement route and contract – energy efficiency improvements for Dylan Thomas Centre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FE66FD-2026-4582-A911-F6DABAE0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1CFAACA4-65B8-42F6-BCD5-C3D1E8D9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65CB3-6355-A49E-4055-A5D718F38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LAMPETER CAMPUS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0E94C7-C2C3-5C99-C4B5-BF90BBC9F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Risk Report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B8540-10C3-A224-EB12-0F99FA3E8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9CD97-4D48-8EBF-B9B8-A616B8F44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3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BB4D9-F40D-810E-7E33-DB5E4CE69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9617" y="2541705"/>
            <a:ext cx="6645216" cy="376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059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65CB3-6355-A49E-4055-A5D718F38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LAMPETER CAMPUS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0E94C7-C2C3-5C99-C4B5-BF90BBC9F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dirty="0"/>
              <a:t>Risk Report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B8540-10C3-A224-EB12-0F99FA3E8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9CD97-4D48-8EBF-B9B8-A616B8F44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4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0D9D45-511A-647A-1E9E-585F6DA48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511" y="2508723"/>
            <a:ext cx="6239428" cy="380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8127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31CEB84-49DC-40A9-B2F0-D573658AE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3503" y="1709530"/>
            <a:ext cx="3754671" cy="2528515"/>
          </a:xfrm>
        </p:spPr>
        <p:txBody>
          <a:bodyPr rtlCol="0"/>
          <a:lstStyle/>
          <a:p>
            <a:pPr rtl="0"/>
            <a:r>
              <a:rPr lang="en-GB" dirty="0"/>
              <a:t>RISKS</a:t>
            </a:r>
          </a:p>
        </p:txBody>
      </p:sp>
      <p:pic>
        <p:nvPicPr>
          <p:cNvPr id="5" name="Picture Placeholder 4" descr="People in the middle of a circular room ">
            <a:extLst>
              <a:ext uri="{FF2B5EF4-FFF2-40B4-BE49-F238E27FC236}">
                <a16:creationId xmlns:a16="http://schemas.microsoft.com/office/drawing/2014/main" id="{0CEB905B-7FDD-4B1A-96BF-B5A081A25FC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95509"/>
            <a:ext cx="7519932" cy="5016892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A9CFFCAD-595E-FBE8-8049-ADFA85B1FD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D298BA-3723-5123-7FC0-6BCC10BC1EB7}"/>
              </a:ext>
            </a:extLst>
          </p:cNvPr>
          <p:cNvSpPr txBox="1"/>
          <p:nvPr/>
        </p:nvSpPr>
        <p:spPr>
          <a:xfrm>
            <a:off x="7973503" y="6400800"/>
            <a:ext cx="2354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21/04/2024</a:t>
            </a:r>
          </a:p>
        </p:txBody>
      </p:sp>
    </p:spTree>
    <p:extLst>
      <p:ext uri="{BB962C8B-B14F-4D97-AF65-F5344CB8AC3E}">
        <p14:creationId xmlns:p14="http://schemas.microsoft.com/office/powerpoint/2010/main" val="2779792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RISKS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D188D3-E97C-4E64-AEC5-BA2CE083B7F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8934" y="1834005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Health &amp; Safety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4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Current standards (Rutland, 2024)</a:t>
            </a:r>
          </a:p>
          <a:p>
            <a:pPr rtl="0"/>
            <a:r>
              <a:rPr lang="en-GB" dirty="0"/>
              <a:t>Fire</a:t>
            </a:r>
          </a:p>
          <a:p>
            <a:pPr rtl="0"/>
            <a:r>
              <a:rPr lang="en-GB" dirty="0"/>
              <a:t>Infrastructure </a:t>
            </a:r>
          </a:p>
          <a:p>
            <a:pPr rtl="0"/>
            <a:r>
              <a:rPr lang="en-GB" dirty="0"/>
              <a:t>Environment</a:t>
            </a:r>
          </a:p>
          <a:p>
            <a:pPr rtl="0"/>
            <a:r>
              <a:rPr lang="en-GB" dirty="0"/>
              <a:t>Illness (HSE, 2023 &amp; 2021)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4818E9-4459-4052-A157-BAEE61330BF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095999" y="1834004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Stakeholder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483D8-EA65-4964-99D7-AF7C1B80C9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95999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Low amount of courses</a:t>
            </a:r>
          </a:p>
          <a:p>
            <a:pPr rtl="0"/>
            <a:r>
              <a:rPr lang="en-GB" dirty="0"/>
              <a:t>Restricted number of students</a:t>
            </a:r>
          </a:p>
          <a:p>
            <a:pPr rtl="0"/>
            <a:r>
              <a:rPr lang="en-GB" dirty="0"/>
              <a:t>Against change (Hendricks, 2023)</a:t>
            </a:r>
          </a:p>
          <a:p>
            <a:pPr rtl="0"/>
            <a:r>
              <a:rPr lang="en-GB" dirty="0"/>
              <a:t>Conflicting priorities</a:t>
            </a:r>
          </a:p>
          <a:p>
            <a:pPr rtl="0"/>
            <a:r>
              <a:rPr lang="en-GB" dirty="0"/>
              <a:t>Compliance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4BB4EE3B-13B9-414C-9B6C-C111B789E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/>
          <a:p>
            <a:pPr rtl="0"/>
            <a:r>
              <a:rPr lang="en-GB" dirty="0"/>
              <a:t>Risk Report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C52191A-A01A-4BD8-A7AB-CB4BB654D2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976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RISKS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D188D3-E97C-4E64-AEC5-BA2CE083B7F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8934" y="1834005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Financial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4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Liquidation/Administration (Maverick, 2022) </a:t>
            </a:r>
          </a:p>
          <a:p>
            <a:pPr rtl="0"/>
            <a:r>
              <a:rPr lang="en-GB" dirty="0"/>
              <a:t>Outgoings</a:t>
            </a:r>
          </a:p>
          <a:p>
            <a:pPr rtl="0"/>
            <a:r>
              <a:rPr lang="en-GB" dirty="0"/>
              <a:t>Facilities renovations (European Commission, 2024)</a:t>
            </a:r>
          </a:p>
          <a:p>
            <a:pPr rtl="0"/>
            <a:r>
              <a:rPr lang="en-GB" dirty="0"/>
              <a:t>Inflation</a:t>
            </a:r>
          </a:p>
          <a:p>
            <a:pPr rtl="0"/>
            <a:r>
              <a:rPr lang="en-GB" dirty="0"/>
              <a:t>Fraud (Jain, 2023)</a:t>
            </a:r>
          </a:p>
          <a:p>
            <a:pPr rtl="0"/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4818E9-4459-4052-A157-BAEE61330BF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095999" y="1834004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Reputation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483D8-EA65-4964-99D7-AF7C1B80C9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95999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Branding (</a:t>
            </a:r>
            <a:r>
              <a:rPr lang="en-GB" dirty="0" err="1"/>
              <a:t>ServiceChannel</a:t>
            </a:r>
            <a:r>
              <a:rPr lang="en-GB" dirty="0"/>
              <a:t>, 2023)</a:t>
            </a:r>
          </a:p>
          <a:p>
            <a:pPr rtl="0"/>
            <a:r>
              <a:rPr lang="en-GB" dirty="0"/>
              <a:t>Quality of education</a:t>
            </a:r>
          </a:p>
          <a:p>
            <a:pPr rtl="0"/>
            <a:r>
              <a:rPr lang="en-GB" dirty="0"/>
              <a:t>Poor treatment</a:t>
            </a:r>
          </a:p>
          <a:p>
            <a:pPr rtl="0"/>
            <a:r>
              <a:rPr lang="en-GB" dirty="0"/>
              <a:t>Enrolment</a:t>
            </a:r>
          </a:p>
          <a:p>
            <a:pPr rtl="0"/>
            <a:r>
              <a:rPr lang="en-GB" dirty="0"/>
              <a:t>Finances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4BB4EE3B-13B9-414C-9B6C-C111B789E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/>
          <a:p>
            <a:pPr rtl="0"/>
            <a:r>
              <a:rPr lang="en-GB" dirty="0"/>
              <a:t>Risk Report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C52191A-A01A-4BD8-A7AB-CB4BB654D2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1371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RISKS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D188D3-E97C-4E64-AEC5-BA2CE083B7F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8934" y="1834005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Security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4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Data (GOV.UK, 2018) &amp; (Willock, 2022)</a:t>
            </a:r>
          </a:p>
          <a:p>
            <a:pPr rtl="0"/>
            <a:r>
              <a:rPr lang="en-GB" dirty="0"/>
              <a:t>Hacking</a:t>
            </a:r>
          </a:p>
          <a:p>
            <a:pPr rtl="0"/>
            <a:r>
              <a:rPr lang="en-GB" dirty="0"/>
              <a:t>Theft</a:t>
            </a:r>
          </a:p>
          <a:p>
            <a:pPr rtl="0"/>
            <a:r>
              <a:rPr lang="en-GB" dirty="0"/>
              <a:t>Damage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4818E9-4459-4052-A157-BAEE61330BF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095999" y="1834004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Strategic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483D8-EA65-4964-99D7-AF7C1B80C9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95999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Change in service/demands (Glossop, 2021)</a:t>
            </a:r>
          </a:p>
          <a:p>
            <a:pPr rtl="0"/>
            <a:r>
              <a:rPr lang="en-GB" dirty="0"/>
              <a:t>Loss of students</a:t>
            </a:r>
          </a:p>
          <a:p>
            <a:pPr rtl="0"/>
            <a:r>
              <a:rPr lang="en-GB" dirty="0"/>
              <a:t>Retaining staff (Felstead and </a:t>
            </a:r>
            <a:r>
              <a:rPr lang="en-GB" dirty="0" err="1"/>
              <a:t>Reuschke</a:t>
            </a:r>
            <a:r>
              <a:rPr lang="en-GB" dirty="0"/>
              <a:t>, 2020, p. 1)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4BB4EE3B-13B9-414C-9B6C-C111B789E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/>
          <a:p>
            <a:pPr rtl="0"/>
            <a:r>
              <a:rPr lang="en-GB" dirty="0"/>
              <a:t>Risk Report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C52191A-A01A-4BD8-A7AB-CB4BB654D2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582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RISKS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D188D3-E97C-4E64-AEC5-BA2CE083B7F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8934" y="1834005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Business Model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4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New progress</a:t>
            </a:r>
          </a:p>
          <a:p>
            <a:pPr rtl="0"/>
            <a:r>
              <a:rPr lang="en-GB" dirty="0"/>
              <a:t>Current operations (Open Risk Manual, 2016)</a:t>
            </a:r>
          </a:p>
          <a:p>
            <a:pPr rtl="0"/>
            <a:r>
              <a:rPr lang="en-GB" dirty="0"/>
              <a:t>Successful students</a:t>
            </a:r>
          </a:p>
          <a:p>
            <a:pPr rtl="0"/>
            <a:r>
              <a:rPr lang="en-GB" dirty="0"/>
              <a:t>Finances (Peters, 2021)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4818E9-4459-4052-A157-BAEE61330BF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095999" y="1834004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Ethics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483D8-EA65-4964-99D7-AF7C1B80C9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95999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Treat fairly (Michigan State University, 2024)</a:t>
            </a:r>
          </a:p>
          <a:p>
            <a:pPr rtl="0"/>
            <a:r>
              <a:rPr lang="en-GB" dirty="0"/>
              <a:t>Bullying</a:t>
            </a:r>
          </a:p>
          <a:p>
            <a:pPr rtl="0"/>
            <a:r>
              <a:rPr lang="en-GB" dirty="0"/>
              <a:t>Suggestions</a:t>
            </a:r>
          </a:p>
          <a:p>
            <a:pPr rtl="0"/>
            <a:r>
              <a:rPr lang="en-GB" dirty="0"/>
              <a:t>Reputation</a:t>
            </a:r>
          </a:p>
          <a:p>
            <a:pPr rtl="0"/>
            <a:endParaRPr lang="en-GB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4BB4EE3B-13B9-414C-9B6C-C111B789E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/>
          <a:p>
            <a:pPr rtl="0"/>
            <a:r>
              <a:rPr lang="en-GB" dirty="0"/>
              <a:t>Risk Report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C52191A-A01A-4BD8-A7AB-CB4BB654D2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530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235702-D252-448C-B19A-B3316C4F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5" y="180644"/>
            <a:ext cx="10900146" cy="93577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RISKS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D188D3-E97C-4E64-AEC5-BA2CE083B7F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648934" y="1834005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Environment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FE1B0-9E5F-4C60-B1BF-E3D551EDC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4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Air quality</a:t>
            </a:r>
          </a:p>
          <a:p>
            <a:pPr rtl="0"/>
            <a:r>
              <a:rPr lang="en-GB" dirty="0"/>
              <a:t>Waste</a:t>
            </a:r>
          </a:p>
          <a:p>
            <a:pPr rtl="0"/>
            <a:r>
              <a:rPr lang="en-GB" dirty="0"/>
              <a:t>Storage</a:t>
            </a:r>
          </a:p>
          <a:p>
            <a:pPr rtl="0"/>
            <a:r>
              <a:rPr lang="en-GB" dirty="0"/>
              <a:t>New procedures (Welsh Government, 2023)</a:t>
            </a:r>
          </a:p>
          <a:p>
            <a:pPr rtl="0"/>
            <a:r>
              <a:rPr lang="en-GB" dirty="0"/>
              <a:t>Study environment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34818E9-4459-4052-A157-BAEE61330BF3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095999" y="1834004"/>
            <a:ext cx="4727735" cy="465155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Insurance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7483D8-EA65-4964-99D7-AF7C1B80C93A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095999" y="2422380"/>
            <a:ext cx="4727735" cy="3029446"/>
          </a:xfrm>
        </p:spPr>
        <p:txBody>
          <a:bodyPr rtlCol="0">
            <a:noAutofit/>
          </a:bodyPr>
          <a:lstStyle/>
          <a:p>
            <a:pPr rtl="0"/>
            <a:r>
              <a:rPr lang="en-GB" dirty="0"/>
              <a:t>Theft</a:t>
            </a:r>
          </a:p>
          <a:p>
            <a:pPr rtl="0"/>
            <a:r>
              <a:rPr lang="en-GB" dirty="0"/>
              <a:t>Fires</a:t>
            </a:r>
          </a:p>
          <a:p>
            <a:pPr rtl="0"/>
            <a:r>
              <a:rPr lang="en-GB" dirty="0"/>
              <a:t>Health</a:t>
            </a:r>
          </a:p>
          <a:p>
            <a:pPr rtl="0"/>
            <a:r>
              <a:rPr lang="en-GB" dirty="0"/>
              <a:t>Reputation</a:t>
            </a:r>
          </a:p>
          <a:p>
            <a:pPr rtl="0"/>
            <a:r>
              <a:rPr lang="en-GB" dirty="0"/>
              <a:t>Finances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4BB4EE3B-13B9-414C-9B6C-C111B789E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 rtlCol="0"/>
          <a:lstStyle/>
          <a:p>
            <a:pPr rtl="0"/>
            <a:r>
              <a:rPr lang="en-GB" dirty="0"/>
              <a:t>Risk Report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C52191A-A01A-4BD8-A7AB-CB4BB654D2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533E7CD9-5271-46B0-BE9D-C03F6CFC6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1022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94278F-BBE1-4D62-8038-1FE9C98B6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6668" y="537381"/>
            <a:ext cx="6172412" cy="1031927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EXAMPLE RISK ASSESSMENT</a:t>
            </a:r>
          </a:p>
        </p:txBody>
      </p:sp>
      <p:pic>
        <p:nvPicPr>
          <p:cNvPr id="11" name="Picture Placeholder 10" descr="A close - up of a person using a computer">
            <a:extLst>
              <a:ext uri="{FF2B5EF4-FFF2-40B4-BE49-F238E27FC236}">
                <a16:creationId xmlns:a16="http://schemas.microsoft.com/office/drawing/2014/main" id="{2090A0CF-D5B6-46F6-9148-3018C1F682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3"/>
            <a:ext cx="4613544" cy="2249321"/>
          </a:xfrm>
        </p:spPr>
      </p:pic>
      <p:pic>
        <p:nvPicPr>
          <p:cNvPr id="13" name="Picture Placeholder 12" descr="Digital Graph screen reflection">
            <a:extLst>
              <a:ext uri="{FF2B5EF4-FFF2-40B4-BE49-F238E27FC236}">
                <a16:creationId xmlns:a16="http://schemas.microsoft.com/office/drawing/2014/main" id="{FD008D2D-DCC4-47D7-9308-F53E3DC8BA3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2311339"/>
            <a:ext cx="4613544" cy="2241520"/>
          </a:xfrm>
        </p:spPr>
      </p:pic>
      <p:pic>
        <p:nvPicPr>
          <p:cNvPr id="8" name="Picture Placeholder 7" descr="Conference Room">
            <a:extLst>
              <a:ext uri="{FF2B5EF4-FFF2-40B4-BE49-F238E27FC236}">
                <a16:creationId xmlns:a16="http://schemas.microsoft.com/office/drawing/2014/main" id="{13908DB8-E92A-433D-BC79-CFD872B072D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4613572"/>
            <a:ext cx="4613544" cy="2241520"/>
          </a:xfrm>
        </p:spPr>
      </p:pic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C7BA43AD-7653-4B85-883B-8DB0DF3D8C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6668" y="6309360"/>
            <a:ext cx="3411973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75DB2E64-AD14-44FE-948F-FCBEC637E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11</a:t>
            </a:fld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3099AB-7089-4CAE-3286-620CEA0D75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0783" y="1811416"/>
            <a:ext cx="6868159" cy="4255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6E020-1CEF-99B7-5FA8-AD0FDDB3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4359B-89D3-286A-C833-FC023251C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CA203B-44AE-CB20-B828-67A0C0F2D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12</a:t>
            </a:fld>
            <a:endParaRPr lang="en-GB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8987D3DB-F573-DE13-3641-235FDF52B212}"/>
              </a:ext>
            </a:extLst>
          </p:cNvPr>
          <p:cNvSpPr txBox="1">
            <a:spLocks/>
          </p:cNvSpPr>
          <p:nvPr/>
        </p:nvSpPr>
        <p:spPr>
          <a:xfrm>
            <a:off x="1049311" y="2497331"/>
            <a:ext cx="11142689" cy="302944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European Commission (2024) ‘Building renovations’,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Energy, Climate change, Environment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https://energy.ec.europa.eu/topics/energy-efficiency/financing/building-renovations_en#:~:text=and%20investment%20gaps.-,EU%20funding%20on%20building%20renovations,2020%2C%20and%20the%20ELENA%20facility%20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(Accessed: 20 April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Felstead, A. and </a:t>
            </a:r>
            <a:r>
              <a:rPr lang="en-GB" sz="1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Reuschke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D. (2020) ‘Homeworking in the UK: Before and During the 2020 Lockdown’, WISERD.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https://wiserd.ac.uk/wp-content/uploads/Felstead_Reuschke_2020_Homeworking-in-the-UK_Report_Final.pdf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16 April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Glossop, A. (2021) ‘Strategic risk: a quick guide’,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Thought Leadership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11 Jun.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https://www.ideagen.com/thought-leadership/blog/strategic-risk-a-quick-guide#:~:text=Strategic%20risk%20refers%20to%20the,organizations%20in%20the%20long%20term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(Accessed: 05 March 2024)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GOV.UK (2018) ‘Data protection’.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https://www.gov.uk/data-protection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26 February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Health and Safety Executive [HSE] (2023) ‘Locations of asbestos and taking the right action’,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Asbestos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https://www.hse.gov.uk/asbestos/location-materials.htm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 14 April 2024).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Health and Safety Executive [HSE] (2021) ‘Managing legionella in hot and cold water systems’,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Guidance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https://www.hse.gov.uk/healthservices/legionella.htm#:~:text=What%20is%20legionella%3F,survive%20above%2060%C2%B0C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(Accessed: 14 April 2024). </a:t>
            </a:r>
          </a:p>
        </p:txBody>
      </p:sp>
    </p:spTree>
    <p:extLst>
      <p:ext uri="{BB962C8B-B14F-4D97-AF65-F5344CB8AC3E}">
        <p14:creationId xmlns:p14="http://schemas.microsoft.com/office/powerpoint/2010/main" val="3916919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6E020-1CEF-99B7-5FA8-AD0FDDB3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4359B-89D3-286A-C833-FC023251C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CA203B-44AE-CB20-B828-67A0C0F2D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13</a:t>
            </a:fld>
            <a:endParaRPr lang="en-GB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8987D3DB-F573-DE13-3641-235FDF52B212}"/>
              </a:ext>
            </a:extLst>
          </p:cNvPr>
          <p:cNvSpPr txBox="1">
            <a:spLocks/>
          </p:cNvSpPr>
          <p:nvPr/>
        </p:nvSpPr>
        <p:spPr>
          <a:xfrm>
            <a:off x="1049311" y="2497331"/>
            <a:ext cx="11142689" cy="302944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Jain, M. (2023) Top 4 Financial Risks and How to Avoid Them: A Comprehensive Guide.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https://emeritus.org/blog/business-management-financial-risks/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05 March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Maverick, J.B. (2022)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Financial Risk: The Major Kinds That Companies Face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https://www.investopedia.com/ask/answers/062415/what-are-major-categories-financial-risk-company.asp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05 March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Michigan State University (2024) ‘5 Common Ethical Issues in the Workplace’,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Strategic Leadership and Management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27 March.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https://www.michiganstateuniversityonline.com/resources/leadership/common-ethical-issues-in-the-workplace/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16 April 2024).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Open Risk Manual (2016) ‘Business Risk Model’.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https://www.openriskmanual.org/wiki/Business_Model_Risk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13 April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Peters, K. (2021) ‘Improving risk management strategies in education’, Higher Education, 29 November.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https://culture-shift.co.uk/resources/higher-education/improving-risk-management-strategies-in-education/#:~:text=Business%20model%20risks%3A%20Challenges%20an,inadequate%20processes%2C%20people%20and%20systems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(Accessed: 16 April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Robichaud, F. (2023)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Stakeholder Risk Management and Social Acceptance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https://www.boreal-is.com/blog/stakeholder-risk-management/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26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15323420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6E020-1CEF-99B7-5FA8-AD0FDDB3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4359B-89D3-286A-C833-FC023251C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CA203B-44AE-CB20-B828-67A0C0F2D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t>14</a:t>
            </a:fld>
            <a:endParaRPr lang="en-GB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8987D3DB-F573-DE13-3641-235FDF52B212}"/>
              </a:ext>
            </a:extLst>
          </p:cNvPr>
          <p:cNvSpPr txBox="1">
            <a:spLocks/>
          </p:cNvSpPr>
          <p:nvPr/>
        </p:nvSpPr>
        <p:spPr>
          <a:xfrm>
            <a:off x="1049311" y="2497331"/>
            <a:ext cx="11142689" cy="3029446"/>
          </a:xfrm>
          <a:prstGeom prst="rect">
            <a:avLst/>
          </a:prstGeom>
        </p:spPr>
        <p:txBody>
          <a:bodyPr rtlCol="0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Rutland (2024) ‘Standards Related to Fire Doors and Security’,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Guidance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https://www.rutlanduk.co.uk/fire-door-standards-security#:~:text=BS%20EN%201634%20%26%20BS%20476,(as%20at%20early%202023)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(Accessed 14 April 2024).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ServiceChannel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(2023) ‘5 Biggest Facility Risk Management Issues For Facilities Managers’. Available at: </a:t>
            </a:r>
            <a:r>
              <a:rPr lang="en-GB" sz="1000" u="sng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https://servicechannel.com/blog/5-biggest-risk-management-issues-for-facility-managers/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26 February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University of Wales Trinity Saint David [UWTSD] (2024a)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Courses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https://www.uwtsd.ac.uk/programme-search?f%5B0%5D=campus_location%3A4&amp;f%5B1%5D=level%3A14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04 March 2024).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University of Wales Trinity Saint David [UWTSD] (2024b) Lampeter Campus Life.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https://www.uwtsd.ac.uk/lampeter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04 March 2024). 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Willock, T. (2022) ‘The top 7 Facilities Management compliance risks and how to control them’, </a:t>
            </a:r>
            <a:r>
              <a:rPr lang="en-GB" sz="1000" i="1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PPM and Compliance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, 17 Aug. Available at: 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https://www.expansivefm.com/latest/top-7-facilities-management-compliance-risks</a:t>
            </a:r>
            <a:r>
              <a:rPr lang="en-GB" sz="10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 (Accessed: 26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31836333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64081DB-1923-4878-AB15-AD54F35A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32" name="Picture Placeholder 31" descr="Two people working on a laptop and tablet with graphs and tables ">
            <a:extLst>
              <a:ext uri="{FF2B5EF4-FFF2-40B4-BE49-F238E27FC236}">
                <a16:creationId xmlns:a16="http://schemas.microsoft.com/office/drawing/2014/main" id="{C4A8B214-180D-446B-9616-62B7371F3DD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58023" y="4941"/>
            <a:ext cx="5333977" cy="3392053"/>
          </a:xfrm>
        </p:spPr>
      </p:pic>
      <p:pic>
        <p:nvPicPr>
          <p:cNvPr id="30" name="Picture Placeholder 29" descr="Office Stairs, hanging lights">
            <a:extLst>
              <a:ext uri="{FF2B5EF4-FFF2-40B4-BE49-F238E27FC236}">
                <a16:creationId xmlns:a16="http://schemas.microsoft.com/office/drawing/2014/main" id="{C1CA27C7-F47D-4606-AAE8-32BD4D0698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67712" y="3461002"/>
            <a:ext cx="5728215" cy="3396997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55816F-F516-477A-8EF2-D8CA20267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762" y="3928342"/>
            <a:ext cx="4162319" cy="2285000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Any questions?</a:t>
            </a:r>
            <a:endParaRPr lang="en-GB" dirty="0"/>
          </a:p>
        </p:txBody>
      </p:sp>
      <p:sp>
        <p:nvSpPr>
          <p:cNvPr id="33" name="Date Placeholder 32">
            <a:extLst>
              <a:ext uri="{FF2B5EF4-FFF2-40B4-BE49-F238E27FC236}">
                <a16:creationId xmlns:a16="http://schemas.microsoft.com/office/drawing/2014/main" id="{0D675628-85B5-4093-90F8-769A1F3405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 dirty="0"/>
              <a:t>21/04/2024</a:t>
            </a: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6F05ADB0-C4C0-4EB9-ACD6-D5D69C07C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pPr rtl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8203993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236.tgt.Office_50301644_TF56000440_Win32_OJ112196103" id="{580BD9EC-6C19-4542-8B14-DA369C5CDA21}" vid="{FD53FB74-34FC-41BD-841A-01F3915863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BF9B764-6365-43A2-B92A-B9C4DD6E9B2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00F1594-3EA9-4B35-B72A-00D8B89F01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F8CEDD-DC61-403E-AD0F-EF7523F62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{863111AB-2A0A-4086-B444-55AA8BA51940}tf56000440_win32</Template>
  <TotalTime>152</TotalTime>
  <Words>1152</Words>
  <Application>Microsoft Office PowerPoint</Application>
  <PresentationFormat>Widescreen</PresentationFormat>
  <Paragraphs>149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Meiryo</vt:lpstr>
      <vt:lpstr>Arial</vt:lpstr>
      <vt:lpstr>Calibri</vt:lpstr>
      <vt:lpstr>Corbel</vt:lpstr>
      <vt:lpstr>ShojiVTI</vt:lpstr>
      <vt:lpstr>MANAGEMENT OF THE INTEGRATED AND WORKING ENVIRONMENT</vt:lpstr>
      <vt:lpstr>INTRODUCTION</vt:lpstr>
      <vt:lpstr>LAMPETER CAMPUS</vt:lpstr>
      <vt:lpstr>LAMPETER CAMPUS</vt:lpstr>
      <vt:lpstr>RISKS</vt:lpstr>
      <vt:lpstr>RISKS</vt:lpstr>
      <vt:lpstr>RISKS</vt:lpstr>
      <vt:lpstr>RISKS</vt:lpstr>
      <vt:lpstr>RISKS</vt:lpstr>
      <vt:lpstr>RISKS</vt:lpstr>
      <vt:lpstr>EXAMPLE RISK ASSESSMENT</vt:lpstr>
      <vt:lpstr>REFERENCES</vt:lpstr>
      <vt:lpstr>REFERENCES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THE INTEGRATED AND WORKING ENVIRONMENT</dc:title>
  <dc:creator>Sam Burnett</dc:creator>
  <cp:lastModifiedBy>Sam Burnett</cp:lastModifiedBy>
  <cp:revision>1</cp:revision>
  <dcterms:created xsi:type="dcterms:W3CDTF">2024-04-16T14:37:13Z</dcterms:created>
  <dcterms:modified xsi:type="dcterms:W3CDTF">2024-04-21T11:12:37Z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