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256" r:id="rId2"/>
    <p:sldId id="257" r:id="rId3"/>
    <p:sldId id="271" r:id="rId4"/>
    <p:sldId id="294" r:id="rId5"/>
    <p:sldId id="295" r:id="rId6"/>
    <p:sldId id="296" r:id="rId7"/>
    <p:sldId id="297" r:id="rId8"/>
    <p:sldId id="298" r:id="rId9"/>
    <p:sldId id="266" r:id="rId10"/>
    <p:sldId id="262" r:id="rId11"/>
    <p:sldId id="299" r:id="rId12"/>
    <p:sldId id="293" r:id="rId13"/>
    <p:sldId id="258" r:id="rId14"/>
    <p:sldId id="259" r:id="rId15"/>
    <p:sldId id="260" r:id="rId16"/>
    <p:sldId id="261" r:id="rId17"/>
    <p:sldId id="300" r:id="rId18"/>
    <p:sldId id="289" r:id="rId19"/>
    <p:sldId id="290" r:id="rId20"/>
    <p:sldId id="291" r:id="rId21"/>
    <p:sldId id="292"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94660"/>
  </p:normalViewPr>
  <p:slideViewPr>
    <p:cSldViewPr snapToGrid="0">
      <p:cViewPr varScale="1">
        <p:scale>
          <a:sx n="106" d="100"/>
          <a:sy n="106" d="100"/>
        </p:scale>
        <p:origin x="67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Holley" userId="45123e1e-ac21-4ee3-b53e-8d97b4b34e1e" providerId="ADAL" clId="{EDA6ECDA-8E4D-4334-974E-AE2001485B30}"/>
    <pc:docChg chg="undo custSel modSld">
      <pc:chgData name="David Holley" userId="45123e1e-ac21-4ee3-b53e-8d97b4b34e1e" providerId="ADAL" clId="{EDA6ECDA-8E4D-4334-974E-AE2001485B30}" dt="2026-01-27T09:26:04.830" v="8" actId="27636"/>
      <pc:docMkLst>
        <pc:docMk/>
      </pc:docMkLst>
      <pc:sldChg chg="addSp delSp modSp mod setBg">
        <pc:chgData name="David Holley" userId="45123e1e-ac21-4ee3-b53e-8d97b4b34e1e" providerId="ADAL" clId="{EDA6ECDA-8E4D-4334-974E-AE2001485B30}" dt="2026-01-20T10:58:34.384" v="0" actId="26606"/>
        <pc:sldMkLst>
          <pc:docMk/>
          <pc:sldMk cId="3738348315" sldId="257"/>
        </pc:sldMkLst>
        <pc:spChg chg="mod">
          <ac:chgData name="David Holley" userId="45123e1e-ac21-4ee3-b53e-8d97b4b34e1e" providerId="ADAL" clId="{EDA6ECDA-8E4D-4334-974E-AE2001485B30}" dt="2026-01-20T10:58:34.384" v="0" actId="26606"/>
          <ac:spMkLst>
            <pc:docMk/>
            <pc:sldMk cId="3738348315" sldId="257"/>
            <ac:spMk id="4" creationId="{7CE14FE8-D666-7B6A-CFEA-3B7FF95D56C1}"/>
          </ac:spMkLst>
        </pc:spChg>
        <pc:spChg chg="add">
          <ac:chgData name="David Holley" userId="45123e1e-ac21-4ee3-b53e-8d97b4b34e1e" providerId="ADAL" clId="{EDA6ECDA-8E4D-4334-974E-AE2001485B30}" dt="2026-01-20T10:58:34.384" v="0" actId="26606"/>
          <ac:spMkLst>
            <pc:docMk/>
            <pc:sldMk cId="3738348315" sldId="257"/>
            <ac:spMk id="11" creationId="{0671A8AE-40A1-4631-A6B8-581AFF065482}"/>
          </ac:spMkLst>
        </pc:spChg>
        <pc:spChg chg="add">
          <ac:chgData name="David Holley" userId="45123e1e-ac21-4ee3-b53e-8d97b4b34e1e" providerId="ADAL" clId="{EDA6ECDA-8E4D-4334-974E-AE2001485B30}" dt="2026-01-20T10:58:34.384" v="0" actId="26606"/>
          <ac:spMkLst>
            <pc:docMk/>
            <pc:sldMk cId="3738348315" sldId="257"/>
            <ac:spMk id="13" creationId="{AB58EF07-17C2-48CF-ABB0-EEF1F17CB8F0}"/>
          </ac:spMkLst>
        </pc:spChg>
        <pc:spChg chg="add">
          <ac:chgData name="David Holley" userId="45123e1e-ac21-4ee3-b53e-8d97b4b34e1e" providerId="ADAL" clId="{EDA6ECDA-8E4D-4334-974E-AE2001485B30}" dt="2026-01-20T10:58:34.384" v="0" actId="26606"/>
          <ac:spMkLst>
            <pc:docMk/>
            <pc:sldMk cId="3738348315" sldId="257"/>
            <ac:spMk id="15" creationId="{AF2F604E-43BE-4DC3-B983-E071523364F8}"/>
          </ac:spMkLst>
        </pc:spChg>
        <pc:spChg chg="add">
          <ac:chgData name="David Holley" userId="45123e1e-ac21-4ee3-b53e-8d97b4b34e1e" providerId="ADAL" clId="{EDA6ECDA-8E4D-4334-974E-AE2001485B30}" dt="2026-01-20T10:58:34.384" v="0" actId="26606"/>
          <ac:spMkLst>
            <pc:docMk/>
            <pc:sldMk cId="3738348315" sldId="257"/>
            <ac:spMk id="17" creationId="{08C9B587-E65E-4B52-B37C-ABEBB6E87928}"/>
          </ac:spMkLst>
        </pc:spChg>
        <pc:picChg chg="add">
          <ac:chgData name="David Holley" userId="45123e1e-ac21-4ee3-b53e-8d97b4b34e1e" providerId="ADAL" clId="{EDA6ECDA-8E4D-4334-974E-AE2001485B30}" dt="2026-01-20T10:58:34.384" v="0" actId="26606"/>
          <ac:picMkLst>
            <pc:docMk/>
            <pc:sldMk cId="3738348315" sldId="257"/>
            <ac:picMk id="7" creationId="{30B400ED-1D10-2DE4-AACA-0CC8AEFA154E}"/>
          </ac:picMkLst>
        </pc:picChg>
      </pc:sldChg>
      <pc:sldChg chg="addSp delSp modSp mod setBg addAnim delAnim">
        <pc:chgData name="David Holley" userId="45123e1e-ac21-4ee3-b53e-8d97b4b34e1e" providerId="ADAL" clId="{EDA6ECDA-8E4D-4334-974E-AE2001485B30}" dt="2026-01-20T10:58:49.427" v="4" actId="26606"/>
        <pc:sldMkLst>
          <pc:docMk/>
          <pc:sldMk cId="3277503375" sldId="271"/>
        </pc:sldMkLst>
        <pc:spChg chg="mod ord">
          <ac:chgData name="David Holley" userId="45123e1e-ac21-4ee3-b53e-8d97b4b34e1e" providerId="ADAL" clId="{EDA6ECDA-8E4D-4334-974E-AE2001485B30}" dt="2026-01-20T10:58:49.427" v="4" actId="26606"/>
          <ac:spMkLst>
            <pc:docMk/>
            <pc:sldMk cId="3277503375" sldId="271"/>
            <ac:spMk id="2" creationId="{37056E07-C006-44D8-A1C1-E3025BD1F88A}"/>
          </ac:spMkLst>
        </pc:spChg>
        <pc:spChg chg="add">
          <ac:chgData name="David Holley" userId="45123e1e-ac21-4ee3-b53e-8d97b4b34e1e" providerId="ADAL" clId="{EDA6ECDA-8E4D-4334-974E-AE2001485B30}" dt="2026-01-20T10:58:49.427" v="4" actId="26606"/>
          <ac:spMkLst>
            <pc:docMk/>
            <pc:sldMk cId="3277503375" sldId="271"/>
            <ac:spMk id="20" creationId="{6753252F-4873-4F63-801D-CC719279A7D5}"/>
          </ac:spMkLst>
        </pc:spChg>
        <pc:spChg chg="add">
          <ac:chgData name="David Holley" userId="45123e1e-ac21-4ee3-b53e-8d97b4b34e1e" providerId="ADAL" clId="{EDA6ECDA-8E4D-4334-974E-AE2001485B30}" dt="2026-01-20T10:58:49.427" v="4" actId="26606"/>
          <ac:spMkLst>
            <pc:docMk/>
            <pc:sldMk cId="3277503375" sldId="271"/>
            <ac:spMk id="21" creationId="{047C8CCB-F95D-4249-92DD-651249D3535A}"/>
          </ac:spMkLst>
        </pc:spChg>
        <pc:picChg chg="mod">
          <ac:chgData name="David Holley" userId="45123e1e-ac21-4ee3-b53e-8d97b4b34e1e" providerId="ADAL" clId="{EDA6ECDA-8E4D-4334-974E-AE2001485B30}" dt="2026-01-20T10:58:49.427" v="4" actId="26606"/>
          <ac:picMkLst>
            <pc:docMk/>
            <pc:sldMk cId="3277503375" sldId="271"/>
            <ac:picMk id="5" creationId="{CB40037C-163C-491F-96DB-FF3EB8C7D4CF}"/>
          </ac:picMkLst>
        </pc:picChg>
      </pc:sldChg>
      <pc:sldChg chg="modSp mod">
        <pc:chgData name="David Holley" userId="45123e1e-ac21-4ee3-b53e-8d97b4b34e1e" providerId="ADAL" clId="{EDA6ECDA-8E4D-4334-974E-AE2001485B30}" dt="2026-01-27T09:26:04.830" v="8" actId="27636"/>
        <pc:sldMkLst>
          <pc:docMk/>
          <pc:sldMk cId="1428537954" sldId="299"/>
        </pc:sldMkLst>
        <pc:spChg chg="mod">
          <ac:chgData name="David Holley" userId="45123e1e-ac21-4ee3-b53e-8d97b4b34e1e" providerId="ADAL" clId="{EDA6ECDA-8E4D-4334-974E-AE2001485B30}" dt="2026-01-27T09:26:04.830" v="8" actId="27636"/>
          <ac:spMkLst>
            <pc:docMk/>
            <pc:sldMk cId="1428537954" sldId="299"/>
            <ac:spMk id="2" creationId="{BE14B79A-B909-3215-AC21-5C430F9E35CB}"/>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0F2B315-A394-448C-A763-44E85C2AA5D6}" type="datetimeFigureOut">
              <a:rPr lang="en-GB" smtClean="0"/>
              <a:t>27/01/2026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99CCA4-255C-452B-996E-A233969B2ADB}" type="slidenum">
              <a:rPr lang="en-GB" smtClean="0"/>
              <a:t>‹#›</a:t>
            </a:fld>
            <a:endParaRPr lang="en-GB"/>
          </a:p>
        </p:txBody>
      </p:sp>
    </p:spTree>
    <p:extLst>
      <p:ext uri="{BB962C8B-B14F-4D97-AF65-F5344CB8AC3E}">
        <p14:creationId xmlns:p14="http://schemas.microsoft.com/office/powerpoint/2010/main" val="821721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89" name="Slide Image Placeholder 1"/>
          <p:cNvSpPr>
            <a:spLocks noGrp="1" noRot="1" noChangeAspect="1" noTextEdit="1"/>
          </p:cNvSpPr>
          <p:nvPr>
            <p:ph type="sldImg"/>
          </p:nvPr>
        </p:nvSpPr>
        <p:spPr>
          <a:xfrm>
            <a:off x="381000" y="685800"/>
            <a:ext cx="6096000" cy="3429000"/>
          </a:xfrm>
          <a:ln/>
        </p:spPr>
      </p:sp>
      <p:sp>
        <p:nvSpPr>
          <p:cNvPr id="114690"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cs typeface="Arial" charset="0"/>
            </a:endParaRPr>
          </a:p>
        </p:txBody>
      </p:sp>
      <p:sp>
        <p:nvSpPr>
          <p:cNvPr id="114691"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903288" eaLnBrk="0" hangingPunct="0">
              <a:defRPr sz="1200">
                <a:solidFill>
                  <a:schemeClr val="tx1"/>
                </a:solidFill>
                <a:latin typeface="Arial" charset="0"/>
                <a:ea typeface="ＭＳ Ｐゴシック" charset="0"/>
                <a:cs typeface="ＭＳ Ｐゴシック" charset="0"/>
              </a:defRPr>
            </a:lvl1pPr>
            <a:lvl2pPr marL="742950" indent="-285750" defTabSz="903288" eaLnBrk="0" hangingPunct="0">
              <a:defRPr sz="1200">
                <a:solidFill>
                  <a:schemeClr val="tx1"/>
                </a:solidFill>
                <a:latin typeface="Arial" charset="0"/>
                <a:ea typeface="ＭＳ Ｐゴシック" charset="0"/>
              </a:defRPr>
            </a:lvl2pPr>
            <a:lvl3pPr marL="1143000" indent="-228600" defTabSz="903288" eaLnBrk="0" hangingPunct="0">
              <a:defRPr sz="1200">
                <a:solidFill>
                  <a:schemeClr val="tx1"/>
                </a:solidFill>
                <a:latin typeface="Arial" charset="0"/>
                <a:ea typeface="ＭＳ Ｐゴシック" charset="0"/>
              </a:defRPr>
            </a:lvl3pPr>
            <a:lvl4pPr marL="1600200" indent="-228600" defTabSz="903288" eaLnBrk="0" hangingPunct="0">
              <a:defRPr sz="1200">
                <a:solidFill>
                  <a:schemeClr val="tx1"/>
                </a:solidFill>
                <a:latin typeface="Arial" charset="0"/>
                <a:ea typeface="ＭＳ Ｐゴシック" charset="0"/>
              </a:defRPr>
            </a:lvl4pPr>
            <a:lvl5pPr marL="2057400" indent="-228600" defTabSz="903288" eaLnBrk="0" hangingPunct="0">
              <a:defRPr sz="1200">
                <a:solidFill>
                  <a:schemeClr val="tx1"/>
                </a:solidFill>
                <a:latin typeface="Arial" charset="0"/>
                <a:ea typeface="ＭＳ Ｐゴシック" charset="0"/>
              </a:defRPr>
            </a:lvl5pPr>
            <a:lvl6pPr marL="2514600" indent="-228600" algn="ctr" defTabSz="903288"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defTabSz="903288"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defTabSz="903288"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defTabSz="903288"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D3B6282C-BEE3-B747-95B1-9D12F91D50F2}" type="slidenum">
              <a:rPr lang="en-GB">
                <a:cs typeface="Arial" charset="0"/>
              </a:rPr>
              <a:pPr eaLnBrk="1" hangingPunct="1"/>
              <a:t>14</a:t>
            </a:fld>
            <a:endParaRPr lang="en-GB">
              <a:cs typeface="Arial" charset="0"/>
            </a:endParaRPr>
          </a:p>
        </p:txBody>
      </p:sp>
    </p:spTree>
    <p:extLst>
      <p:ext uri="{BB962C8B-B14F-4D97-AF65-F5344CB8AC3E}">
        <p14:creationId xmlns:p14="http://schemas.microsoft.com/office/powerpoint/2010/main" val="10744218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89" name="Slide Image Placeholder 1"/>
          <p:cNvSpPr>
            <a:spLocks noGrp="1" noRot="1" noChangeAspect="1" noTextEdit="1"/>
          </p:cNvSpPr>
          <p:nvPr>
            <p:ph type="sldImg"/>
          </p:nvPr>
        </p:nvSpPr>
        <p:spPr>
          <a:xfrm>
            <a:off x="381000" y="685800"/>
            <a:ext cx="6096000" cy="3429000"/>
          </a:xfrm>
          <a:ln/>
        </p:spPr>
      </p:sp>
      <p:sp>
        <p:nvSpPr>
          <p:cNvPr id="114690"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cs typeface="Arial" charset="0"/>
            </a:endParaRPr>
          </a:p>
        </p:txBody>
      </p:sp>
      <p:sp>
        <p:nvSpPr>
          <p:cNvPr id="114691"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903288" eaLnBrk="0" hangingPunct="0">
              <a:defRPr sz="1200">
                <a:solidFill>
                  <a:schemeClr val="tx1"/>
                </a:solidFill>
                <a:latin typeface="Arial" charset="0"/>
                <a:ea typeface="ＭＳ Ｐゴシック" charset="0"/>
                <a:cs typeface="ＭＳ Ｐゴシック" charset="0"/>
              </a:defRPr>
            </a:lvl1pPr>
            <a:lvl2pPr marL="742950" indent="-285750" defTabSz="903288" eaLnBrk="0" hangingPunct="0">
              <a:defRPr sz="1200">
                <a:solidFill>
                  <a:schemeClr val="tx1"/>
                </a:solidFill>
                <a:latin typeface="Arial" charset="0"/>
                <a:ea typeface="ＭＳ Ｐゴシック" charset="0"/>
              </a:defRPr>
            </a:lvl2pPr>
            <a:lvl3pPr marL="1143000" indent="-228600" defTabSz="903288" eaLnBrk="0" hangingPunct="0">
              <a:defRPr sz="1200">
                <a:solidFill>
                  <a:schemeClr val="tx1"/>
                </a:solidFill>
                <a:latin typeface="Arial" charset="0"/>
                <a:ea typeface="ＭＳ Ｐゴシック" charset="0"/>
              </a:defRPr>
            </a:lvl3pPr>
            <a:lvl4pPr marL="1600200" indent="-228600" defTabSz="903288" eaLnBrk="0" hangingPunct="0">
              <a:defRPr sz="1200">
                <a:solidFill>
                  <a:schemeClr val="tx1"/>
                </a:solidFill>
                <a:latin typeface="Arial" charset="0"/>
                <a:ea typeface="ＭＳ Ｐゴシック" charset="0"/>
              </a:defRPr>
            </a:lvl4pPr>
            <a:lvl5pPr marL="2057400" indent="-228600" defTabSz="903288" eaLnBrk="0" hangingPunct="0">
              <a:defRPr sz="1200">
                <a:solidFill>
                  <a:schemeClr val="tx1"/>
                </a:solidFill>
                <a:latin typeface="Arial" charset="0"/>
                <a:ea typeface="ＭＳ Ｐゴシック" charset="0"/>
              </a:defRPr>
            </a:lvl5pPr>
            <a:lvl6pPr marL="2514600" indent="-228600" algn="ctr" defTabSz="903288"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defTabSz="903288"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defTabSz="903288"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defTabSz="903288"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D3B6282C-BEE3-B747-95B1-9D12F91D50F2}" type="slidenum">
              <a:rPr lang="en-GB">
                <a:cs typeface="Arial" charset="0"/>
              </a:rPr>
              <a:pPr eaLnBrk="1" hangingPunct="1"/>
              <a:t>15</a:t>
            </a:fld>
            <a:endParaRPr lang="en-GB">
              <a:cs typeface="Arial" charset="0"/>
            </a:endParaRPr>
          </a:p>
        </p:txBody>
      </p:sp>
    </p:spTree>
    <p:extLst>
      <p:ext uri="{BB962C8B-B14F-4D97-AF65-F5344CB8AC3E}">
        <p14:creationId xmlns:p14="http://schemas.microsoft.com/office/powerpoint/2010/main" val="14167214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EEEA6-228B-D594-AE37-E21CDF19763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160EC48-C20E-AF4B-B1A5-512428E47C8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BC40F6F-E962-B4E8-5C3E-8AFDDDF67C3E}"/>
              </a:ext>
            </a:extLst>
          </p:cNvPr>
          <p:cNvSpPr>
            <a:spLocks noGrp="1"/>
          </p:cNvSpPr>
          <p:nvPr>
            <p:ph type="dt" sz="half" idx="10"/>
          </p:nvPr>
        </p:nvSpPr>
        <p:spPr/>
        <p:txBody>
          <a:bodyPr/>
          <a:lstStyle/>
          <a:p>
            <a:fld id="{435AA61A-8C90-4B0A-8EA6-250E463E818C}" type="datetimeFigureOut">
              <a:rPr lang="en-GB" smtClean="0"/>
              <a:t>27/01/2026</a:t>
            </a:fld>
            <a:endParaRPr lang="en-GB"/>
          </a:p>
        </p:txBody>
      </p:sp>
      <p:sp>
        <p:nvSpPr>
          <p:cNvPr id="5" name="Footer Placeholder 4">
            <a:extLst>
              <a:ext uri="{FF2B5EF4-FFF2-40B4-BE49-F238E27FC236}">
                <a16:creationId xmlns:a16="http://schemas.microsoft.com/office/drawing/2014/main" id="{0F579573-A138-A73A-8F57-F071B1DAA3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87A92E-AE6D-FDA7-B8B7-9650E09D2CC3}"/>
              </a:ext>
            </a:extLst>
          </p:cNvPr>
          <p:cNvSpPr>
            <a:spLocks noGrp="1"/>
          </p:cNvSpPr>
          <p:nvPr>
            <p:ph type="sldNum" sz="quarter" idx="12"/>
          </p:nvPr>
        </p:nvSpPr>
        <p:spPr/>
        <p:txBody>
          <a:bodyPr/>
          <a:lstStyle/>
          <a:p>
            <a:fld id="{C3706A99-2C76-42F6-8492-702A27DBACD2}" type="slidenum">
              <a:rPr lang="en-GB" smtClean="0"/>
              <a:t>‹#›</a:t>
            </a:fld>
            <a:endParaRPr lang="en-GB"/>
          </a:p>
        </p:txBody>
      </p:sp>
    </p:spTree>
    <p:extLst>
      <p:ext uri="{BB962C8B-B14F-4D97-AF65-F5344CB8AC3E}">
        <p14:creationId xmlns:p14="http://schemas.microsoft.com/office/powerpoint/2010/main" val="25336074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4244C5-4717-8582-63B1-60DD230AA47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19121AA-75B9-B299-FC1A-208D32E2A1B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9272405-021A-9617-1E3B-892AD40516B2}"/>
              </a:ext>
            </a:extLst>
          </p:cNvPr>
          <p:cNvSpPr>
            <a:spLocks noGrp="1"/>
          </p:cNvSpPr>
          <p:nvPr>
            <p:ph type="dt" sz="half" idx="10"/>
          </p:nvPr>
        </p:nvSpPr>
        <p:spPr/>
        <p:txBody>
          <a:bodyPr/>
          <a:lstStyle/>
          <a:p>
            <a:fld id="{435AA61A-8C90-4B0A-8EA6-250E463E818C}" type="datetimeFigureOut">
              <a:rPr lang="en-GB" smtClean="0"/>
              <a:t>27/01/2026</a:t>
            </a:fld>
            <a:endParaRPr lang="en-GB"/>
          </a:p>
        </p:txBody>
      </p:sp>
      <p:sp>
        <p:nvSpPr>
          <p:cNvPr id="5" name="Footer Placeholder 4">
            <a:extLst>
              <a:ext uri="{FF2B5EF4-FFF2-40B4-BE49-F238E27FC236}">
                <a16:creationId xmlns:a16="http://schemas.microsoft.com/office/drawing/2014/main" id="{D14BEEF0-4534-20F3-56AF-384F29A890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0CBBCA-9FA9-63EB-275A-B8375D45D47E}"/>
              </a:ext>
            </a:extLst>
          </p:cNvPr>
          <p:cNvSpPr>
            <a:spLocks noGrp="1"/>
          </p:cNvSpPr>
          <p:nvPr>
            <p:ph type="sldNum" sz="quarter" idx="12"/>
          </p:nvPr>
        </p:nvSpPr>
        <p:spPr/>
        <p:txBody>
          <a:bodyPr/>
          <a:lstStyle/>
          <a:p>
            <a:fld id="{C3706A99-2C76-42F6-8492-702A27DBACD2}" type="slidenum">
              <a:rPr lang="en-GB" smtClean="0"/>
              <a:t>‹#›</a:t>
            </a:fld>
            <a:endParaRPr lang="en-GB"/>
          </a:p>
        </p:txBody>
      </p:sp>
    </p:spTree>
    <p:extLst>
      <p:ext uri="{BB962C8B-B14F-4D97-AF65-F5344CB8AC3E}">
        <p14:creationId xmlns:p14="http://schemas.microsoft.com/office/powerpoint/2010/main" val="13037143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810B8-2B56-23D7-6CDB-3CA3A1166DF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A45DDD5-D8BA-BBDF-DBEC-9E5D6823CFD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5C8F964-BC69-3B58-B44C-11C858C79775}"/>
              </a:ext>
            </a:extLst>
          </p:cNvPr>
          <p:cNvSpPr>
            <a:spLocks noGrp="1"/>
          </p:cNvSpPr>
          <p:nvPr>
            <p:ph type="dt" sz="half" idx="10"/>
          </p:nvPr>
        </p:nvSpPr>
        <p:spPr/>
        <p:txBody>
          <a:bodyPr/>
          <a:lstStyle/>
          <a:p>
            <a:fld id="{435AA61A-8C90-4B0A-8EA6-250E463E818C}" type="datetimeFigureOut">
              <a:rPr lang="en-GB" smtClean="0"/>
              <a:t>27/01/2026</a:t>
            </a:fld>
            <a:endParaRPr lang="en-GB"/>
          </a:p>
        </p:txBody>
      </p:sp>
      <p:sp>
        <p:nvSpPr>
          <p:cNvPr id="5" name="Footer Placeholder 4">
            <a:extLst>
              <a:ext uri="{FF2B5EF4-FFF2-40B4-BE49-F238E27FC236}">
                <a16:creationId xmlns:a16="http://schemas.microsoft.com/office/drawing/2014/main" id="{A8D6CF71-2D2C-2E4E-881D-442EA9DF99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E4EAE2-4EDB-7353-3921-7FF7B3E2D9F1}"/>
              </a:ext>
            </a:extLst>
          </p:cNvPr>
          <p:cNvSpPr>
            <a:spLocks noGrp="1"/>
          </p:cNvSpPr>
          <p:nvPr>
            <p:ph type="sldNum" sz="quarter" idx="12"/>
          </p:nvPr>
        </p:nvSpPr>
        <p:spPr/>
        <p:txBody>
          <a:bodyPr/>
          <a:lstStyle/>
          <a:p>
            <a:fld id="{C3706A99-2C76-42F6-8492-702A27DBACD2}" type="slidenum">
              <a:rPr lang="en-GB" smtClean="0"/>
              <a:t>‹#›</a:t>
            </a:fld>
            <a:endParaRPr lang="en-GB"/>
          </a:p>
        </p:txBody>
      </p:sp>
    </p:spTree>
    <p:extLst>
      <p:ext uri="{BB962C8B-B14F-4D97-AF65-F5344CB8AC3E}">
        <p14:creationId xmlns:p14="http://schemas.microsoft.com/office/powerpoint/2010/main" val="25592185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1F4777-B42C-20CE-8504-ADC54B5BA67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76D24CB-9BA7-A3D6-5A46-04C902C9E99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8580AE6-341C-B29C-DB09-F2D427F9B05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FE6289C-3294-262A-51BA-C1B46B0F971F}"/>
              </a:ext>
            </a:extLst>
          </p:cNvPr>
          <p:cNvSpPr>
            <a:spLocks noGrp="1"/>
          </p:cNvSpPr>
          <p:nvPr>
            <p:ph type="dt" sz="half" idx="10"/>
          </p:nvPr>
        </p:nvSpPr>
        <p:spPr/>
        <p:txBody>
          <a:bodyPr/>
          <a:lstStyle/>
          <a:p>
            <a:fld id="{435AA61A-8C90-4B0A-8EA6-250E463E818C}" type="datetimeFigureOut">
              <a:rPr lang="en-GB" smtClean="0"/>
              <a:t>27/01/2026</a:t>
            </a:fld>
            <a:endParaRPr lang="en-GB"/>
          </a:p>
        </p:txBody>
      </p:sp>
      <p:sp>
        <p:nvSpPr>
          <p:cNvPr id="6" name="Footer Placeholder 5">
            <a:extLst>
              <a:ext uri="{FF2B5EF4-FFF2-40B4-BE49-F238E27FC236}">
                <a16:creationId xmlns:a16="http://schemas.microsoft.com/office/drawing/2014/main" id="{4449BE3E-D5D4-74F7-E24D-7A9852D88AE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FEC1DC6-D67C-63FA-627B-053FE8836744}"/>
              </a:ext>
            </a:extLst>
          </p:cNvPr>
          <p:cNvSpPr>
            <a:spLocks noGrp="1"/>
          </p:cNvSpPr>
          <p:nvPr>
            <p:ph type="sldNum" sz="quarter" idx="12"/>
          </p:nvPr>
        </p:nvSpPr>
        <p:spPr/>
        <p:txBody>
          <a:bodyPr/>
          <a:lstStyle/>
          <a:p>
            <a:fld id="{C3706A99-2C76-42F6-8492-702A27DBACD2}" type="slidenum">
              <a:rPr lang="en-GB" smtClean="0"/>
              <a:t>‹#›</a:t>
            </a:fld>
            <a:endParaRPr lang="en-GB"/>
          </a:p>
        </p:txBody>
      </p:sp>
    </p:spTree>
    <p:extLst>
      <p:ext uri="{BB962C8B-B14F-4D97-AF65-F5344CB8AC3E}">
        <p14:creationId xmlns:p14="http://schemas.microsoft.com/office/powerpoint/2010/main" val="1642275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ED38BD-B019-1864-8B8E-8D7B8A3DF08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169A729-901E-C651-95ED-E58ACCF0BBD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D83BD77-28A0-03E2-3908-2E96E716048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356F24B-8A82-F000-AE2C-14C353EDC0E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A94BC02-6555-061A-FC54-091CD3A03B1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B6A9FBF-9EF2-5EDB-F490-58792C397CFD}"/>
              </a:ext>
            </a:extLst>
          </p:cNvPr>
          <p:cNvSpPr>
            <a:spLocks noGrp="1"/>
          </p:cNvSpPr>
          <p:nvPr>
            <p:ph type="dt" sz="half" idx="10"/>
          </p:nvPr>
        </p:nvSpPr>
        <p:spPr/>
        <p:txBody>
          <a:bodyPr/>
          <a:lstStyle/>
          <a:p>
            <a:fld id="{435AA61A-8C90-4B0A-8EA6-250E463E818C}" type="datetimeFigureOut">
              <a:rPr lang="en-GB" smtClean="0"/>
              <a:t>27/01/2026</a:t>
            </a:fld>
            <a:endParaRPr lang="en-GB"/>
          </a:p>
        </p:txBody>
      </p:sp>
      <p:sp>
        <p:nvSpPr>
          <p:cNvPr id="8" name="Footer Placeholder 7">
            <a:extLst>
              <a:ext uri="{FF2B5EF4-FFF2-40B4-BE49-F238E27FC236}">
                <a16:creationId xmlns:a16="http://schemas.microsoft.com/office/drawing/2014/main" id="{53B41BFD-826D-1BA9-5944-12100F1DF6A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9579A59-D179-C152-73F9-AD8546D408C5}"/>
              </a:ext>
            </a:extLst>
          </p:cNvPr>
          <p:cNvSpPr>
            <a:spLocks noGrp="1"/>
          </p:cNvSpPr>
          <p:nvPr>
            <p:ph type="sldNum" sz="quarter" idx="12"/>
          </p:nvPr>
        </p:nvSpPr>
        <p:spPr/>
        <p:txBody>
          <a:bodyPr/>
          <a:lstStyle/>
          <a:p>
            <a:fld id="{C3706A99-2C76-42F6-8492-702A27DBACD2}" type="slidenum">
              <a:rPr lang="en-GB" smtClean="0"/>
              <a:t>‹#›</a:t>
            </a:fld>
            <a:endParaRPr lang="en-GB"/>
          </a:p>
        </p:txBody>
      </p:sp>
    </p:spTree>
    <p:extLst>
      <p:ext uri="{BB962C8B-B14F-4D97-AF65-F5344CB8AC3E}">
        <p14:creationId xmlns:p14="http://schemas.microsoft.com/office/powerpoint/2010/main" val="5041969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7A138-4C0A-F42A-771F-34DFEC5DDEE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19082E6-1450-7F63-6C98-CF2E0EC527E7}"/>
              </a:ext>
            </a:extLst>
          </p:cNvPr>
          <p:cNvSpPr>
            <a:spLocks noGrp="1"/>
          </p:cNvSpPr>
          <p:nvPr>
            <p:ph type="dt" sz="half" idx="10"/>
          </p:nvPr>
        </p:nvSpPr>
        <p:spPr/>
        <p:txBody>
          <a:bodyPr/>
          <a:lstStyle/>
          <a:p>
            <a:fld id="{435AA61A-8C90-4B0A-8EA6-250E463E818C}" type="datetimeFigureOut">
              <a:rPr lang="en-GB" smtClean="0"/>
              <a:t>27/01/2026</a:t>
            </a:fld>
            <a:endParaRPr lang="en-GB"/>
          </a:p>
        </p:txBody>
      </p:sp>
      <p:sp>
        <p:nvSpPr>
          <p:cNvPr id="4" name="Footer Placeholder 3">
            <a:extLst>
              <a:ext uri="{FF2B5EF4-FFF2-40B4-BE49-F238E27FC236}">
                <a16:creationId xmlns:a16="http://schemas.microsoft.com/office/drawing/2014/main" id="{CAEFC0D9-6860-1FB1-8119-4849CA599E5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769336F-0347-67C2-CF43-E7BFE3625C71}"/>
              </a:ext>
            </a:extLst>
          </p:cNvPr>
          <p:cNvSpPr>
            <a:spLocks noGrp="1"/>
          </p:cNvSpPr>
          <p:nvPr>
            <p:ph type="sldNum" sz="quarter" idx="12"/>
          </p:nvPr>
        </p:nvSpPr>
        <p:spPr/>
        <p:txBody>
          <a:bodyPr/>
          <a:lstStyle/>
          <a:p>
            <a:fld id="{C3706A99-2C76-42F6-8492-702A27DBACD2}" type="slidenum">
              <a:rPr lang="en-GB" smtClean="0"/>
              <a:t>‹#›</a:t>
            </a:fld>
            <a:endParaRPr lang="en-GB"/>
          </a:p>
        </p:txBody>
      </p:sp>
    </p:spTree>
    <p:extLst>
      <p:ext uri="{BB962C8B-B14F-4D97-AF65-F5344CB8AC3E}">
        <p14:creationId xmlns:p14="http://schemas.microsoft.com/office/powerpoint/2010/main" val="16304332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F3EAB61-2040-1E7A-7971-D49D38FDAA3D}"/>
              </a:ext>
            </a:extLst>
          </p:cNvPr>
          <p:cNvSpPr>
            <a:spLocks noGrp="1"/>
          </p:cNvSpPr>
          <p:nvPr>
            <p:ph type="dt" sz="half" idx="10"/>
          </p:nvPr>
        </p:nvSpPr>
        <p:spPr/>
        <p:txBody>
          <a:bodyPr/>
          <a:lstStyle/>
          <a:p>
            <a:fld id="{435AA61A-8C90-4B0A-8EA6-250E463E818C}" type="datetimeFigureOut">
              <a:rPr lang="en-GB" smtClean="0"/>
              <a:t>27/01/2026</a:t>
            </a:fld>
            <a:endParaRPr lang="en-GB"/>
          </a:p>
        </p:txBody>
      </p:sp>
      <p:sp>
        <p:nvSpPr>
          <p:cNvPr id="3" name="Footer Placeholder 2">
            <a:extLst>
              <a:ext uri="{FF2B5EF4-FFF2-40B4-BE49-F238E27FC236}">
                <a16:creationId xmlns:a16="http://schemas.microsoft.com/office/drawing/2014/main" id="{DC4D05C3-9088-6B31-2D0C-08127C6F5E6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F20B236-94DA-10AD-5E8C-BC5D02DBE4AB}"/>
              </a:ext>
            </a:extLst>
          </p:cNvPr>
          <p:cNvSpPr>
            <a:spLocks noGrp="1"/>
          </p:cNvSpPr>
          <p:nvPr>
            <p:ph type="sldNum" sz="quarter" idx="12"/>
          </p:nvPr>
        </p:nvSpPr>
        <p:spPr/>
        <p:txBody>
          <a:bodyPr/>
          <a:lstStyle/>
          <a:p>
            <a:fld id="{C3706A99-2C76-42F6-8492-702A27DBACD2}" type="slidenum">
              <a:rPr lang="en-GB" smtClean="0"/>
              <a:t>‹#›</a:t>
            </a:fld>
            <a:endParaRPr lang="en-GB"/>
          </a:p>
        </p:txBody>
      </p:sp>
    </p:spTree>
    <p:extLst>
      <p:ext uri="{BB962C8B-B14F-4D97-AF65-F5344CB8AC3E}">
        <p14:creationId xmlns:p14="http://schemas.microsoft.com/office/powerpoint/2010/main" val="2856254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418A1C-8CA7-AC8E-351C-F2399668DBF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3673B70-498A-25D9-6366-7DFAD4A6B5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E5F9AC6-46BE-9624-9EB9-00625EFFA6A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54CAD71-9C27-964F-7568-2BB97DC20E7D}"/>
              </a:ext>
            </a:extLst>
          </p:cNvPr>
          <p:cNvSpPr>
            <a:spLocks noGrp="1"/>
          </p:cNvSpPr>
          <p:nvPr>
            <p:ph type="dt" sz="half" idx="10"/>
          </p:nvPr>
        </p:nvSpPr>
        <p:spPr/>
        <p:txBody>
          <a:bodyPr/>
          <a:lstStyle/>
          <a:p>
            <a:fld id="{435AA61A-8C90-4B0A-8EA6-250E463E818C}" type="datetimeFigureOut">
              <a:rPr lang="en-GB" smtClean="0"/>
              <a:t>27/01/2026</a:t>
            </a:fld>
            <a:endParaRPr lang="en-GB"/>
          </a:p>
        </p:txBody>
      </p:sp>
      <p:sp>
        <p:nvSpPr>
          <p:cNvPr id="6" name="Footer Placeholder 5">
            <a:extLst>
              <a:ext uri="{FF2B5EF4-FFF2-40B4-BE49-F238E27FC236}">
                <a16:creationId xmlns:a16="http://schemas.microsoft.com/office/drawing/2014/main" id="{A4E7C9F8-BEFE-9A2E-861F-29F7E03090C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7816337-8D75-7A72-117F-6FA34E7B7326}"/>
              </a:ext>
            </a:extLst>
          </p:cNvPr>
          <p:cNvSpPr>
            <a:spLocks noGrp="1"/>
          </p:cNvSpPr>
          <p:nvPr>
            <p:ph type="sldNum" sz="quarter" idx="12"/>
          </p:nvPr>
        </p:nvSpPr>
        <p:spPr/>
        <p:txBody>
          <a:bodyPr/>
          <a:lstStyle/>
          <a:p>
            <a:fld id="{C3706A99-2C76-42F6-8492-702A27DBACD2}" type="slidenum">
              <a:rPr lang="en-GB" smtClean="0"/>
              <a:t>‹#›</a:t>
            </a:fld>
            <a:endParaRPr lang="en-GB"/>
          </a:p>
        </p:txBody>
      </p:sp>
    </p:spTree>
    <p:extLst>
      <p:ext uri="{BB962C8B-B14F-4D97-AF65-F5344CB8AC3E}">
        <p14:creationId xmlns:p14="http://schemas.microsoft.com/office/powerpoint/2010/main" val="18554143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FB7E25-3A93-05A0-2AD0-7F8D839A940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264C547-3AC3-42B4-FDD6-C0A48F13EE0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1D8A921-6E0C-2085-2F27-E308362A522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6300E4B-8181-FFC4-233C-99E6DCEFCBD0}"/>
              </a:ext>
            </a:extLst>
          </p:cNvPr>
          <p:cNvSpPr>
            <a:spLocks noGrp="1"/>
          </p:cNvSpPr>
          <p:nvPr>
            <p:ph type="dt" sz="half" idx="10"/>
          </p:nvPr>
        </p:nvSpPr>
        <p:spPr/>
        <p:txBody>
          <a:bodyPr/>
          <a:lstStyle/>
          <a:p>
            <a:fld id="{435AA61A-8C90-4B0A-8EA6-250E463E818C}" type="datetimeFigureOut">
              <a:rPr lang="en-GB" smtClean="0"/>
              <a:t>27/01/2026</a:t>
            </a:fld>
            <a:endParaRPr lang="en-GB"/>
          </a:p>
        </p:txBody>
      </p:sp>
      <p:sp>
        <p:nvSpPr>
          <p:cNvPr id="6" name="Footer Placeholder 5">
            <a:extLst>
              <a:ext uri="{FF2B5EF4-FFF2-40B4-BE49-F238E27FC236}">
                <a16:creationId xmlns:a16="http://schemas.microsoft.com/office/drawing/2014/main" id="{9B5F0908-09DE-710F-9352-3BD1A11E80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4356819-7680-3190-106B-6402C8ED5FCB}"/>
              </a:ext>
            </a:extLst>
          </p:cNvPr>
          <p:cNvSpPr>
            <a:spLocks noGrp="1"/>
          </p:cNvSpPr>
          <p:nvPr>
            <p:ph type="sldNum" sz="quarter" idx="12"/>
          </p:nvPr>
        </p:nvSpPr>
        <p:spPr/>
        <p:txBody>
          <a:bodyPr/>
          <a:lstStyle/>
          <a:p>
            <a:fld id="{C3706A99-2C76-42F6-8492-702A27DBACD2}" type="slidenum">
              <a:rPr lang="en-GB" smtClean="0"/>
              <a:t>‹#›</a:t>
            </a:fld>
            <a:endParaRPr lang="en-GB"/>
          </a:p>
        </p:txBody>
      </p:sp>
    </p:spTree>
    <p:extLst>
      <p:ext uri="{BB962C8B-B14F-4D97-AF65-F5344CB8AC3E}">
        <p14:creationId xmlns:p14="http://schemas.microsoft.com/office/powerpoint/2010/main" val="13217563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D42D73-620C-ECA7-0F69-FA0C152E3A8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6357909-AE8D-7FB8-BE16-8809BB4644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D2B2432-60A5-9004-1D04-5028E6AE40F8}"/>
              </a:ext>
            </a:extLst>
          </p:cNvPr>
          <p:cNvSpPr>
            <a:spLocks noGrp="1"/>
          </p:cNvSpPr>
          <p:nvPr>
            <p:ph type="dt" sz="half" idx="10"/>
          </p:nvPr>
        </p:nvSpPr>
        <p:spPr/>
        <p:txBody>
          <a:bodyPr/>
          <a:lstStyle/>
          <a:p>
            <a:fld id="{435AA61A-8C90-4B0A-8EA6-250E463E818C}" type="datetimeFigureOut">
              <a:rPr lang="en-GB" smtClean="0"/>
              <a:t>27/01/2026</a:t>
            </a:fld>
            <a:endParaRPr lang="en-GB"/>
          </a:p>
        </p:txBody>
      </p:sp>
      <p:sp>
        <p:nvSpPr>
          <p:cNvPr id="5" name="Footer Placeholder 4">
            <a:extLst>
              <a:ext uri="{FF2B5EF4-FFF2-40B4-BE49-F238E27FC236}">
                <a16:creationId xmlns:a16="http://schemas.microsoft.com/office/drawing/2014/main" id="{9DD6ECD3-ED2B-0F19-8FB3-68C643D704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785BB4-71DA-9726-C6FE-2991947CBDA3}"/>
              </a:ext>
            </a:extLst>
          </p:cNvPr>
          <p:cNvSpPr>
            <a:spLocks noGrp="1"/>
          </p:cNvSpPr>
          <p:nvPr>
            <p:ph type="sldNum" sz="quarter" idx="12"/>
          </p:nvPr>
        </p:nvSpPr>
        <p:spPr/>
        <p:txBody>
          <a:bodyPr/>
          <a:lstStyle/>
          <a:p>
            <a:fld id="{C3706A99-2C76-42F6-8492-702A27DBACD2}" type="slidenum">
              <a:rPr lang="en-GB" smtClean="0"/>
              <a:t>‹#›</a:t>
            </a:fld>
            <a:endParaRPr lang="en-GB"/>
          </a:p>
        </p:txBody>
      </p:sp>
    </p:spTree>
    <p:extLst>
      <p:ext uri="{BB962C8B-B14F-4D97-AF65-F5344CB8AC3E}">
        <p14:creationId xmlns:p14="http://schemas.microsoft.com/office/powerpoint/2010/main" val="32533397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B9F49D7-9718-00BE-D07B-87C05309CA5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2DA60CC-78F0-2550-280C-CA43E955D85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DCA6788-DBB5-AA96-A7F9-5549E8226F38}"/>
              </a:ext>
            </a:extLst>
          </p:cNvPr>
          <p:cNvSpPr>
            <a:spLocks noGrp="1"/>
          </p:cNvSpPr>
          <p:nvPr>
            <p:ph type="dt" sz="half" idx="10"/>
          </p:nvPr>
        </p:nvSpPr>
        <p:spPr/>
        <p:txBody>
          <a:bodyPr/>
          <a:lstStyle/>
          <a:p>
            <a:fld id="{435AA61A-8C90-4B0A-8EA6-250E463E818C}" type="datetimeFigureOut">
              <a:rPr lang="en-GB" smtClean="0"/>
              <a:t>27/01/2026</a:t>
            </a:fld>
            <a:endParaRPr lang="en-GB"/>
          </a:p>
        </p:txBody>
      </p:sp>
      <p:sp>
        <p:nvSpPr>
          <p:cNvPr id="5" name="Footer Placeholder 4">
            <a:extLst>
              <a:ext uri="{FF2B5EF4-FFF2-40B4-BE49-F238E27FC236}">
                <a16:creationId xmlns:a16="http://schemas.microsoft.com/office/drawing/2014/main" id="{454E2CEB-AB09-4766-7985-366FBF60DE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FB82C5-E857-410F-9A18-2BA1843DAAEA}"/>
              </a:ext>
            </a:extLst>
          </p:cNvPr>
          <p:cNvSpPr>
            <a:spLocks noGrp="1"/>
          </p:cNvSpPr>
          <p:nvPr>
            <p:ph type="sldNum" sz="quarter" idx="12"/>
          </p:nvPr>
        </p:nvSpPr>
        <p:spPr/>
        <p:txBody>
          <a:bodyPr/>
          <a:lstStyle/>
          <a:p>
            <a:fld id="{C3706A99-2C76-42F6-8492-702A27DBACD2}" type="slidenum">
              <a:rPr lang="en-GB" smtClean="0"/>
              <a:t>‹#›</a:t>
            </a:fld>
            <a:endParaRPr lang="en-GB"/>
          </a:p>
        </p:txBody>
      </p:sp>
    </p:spTree>
    <p:extLst>
      <p:ext uri="{BB962C8B-B14F-4D97-AF65-F5344CB8AC3E}">
        <p14:creationId xmlns:p14="http://schemas.microsoft.com/office/powerpoint/2010/main" val="29473375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Comparison">
    <p:spTree>
      <p:nvGrpSpPr>
        <p:cNvPr id="1" name=""/>
        <p:cNvGrpSpPr/>
        <p:nvPr/>
      </p:nvGrpSpPr>
      <p:grpSpPr>
        <a:xfrm>
          <a:off x="0" y="0"/>
          <a:ext cx="0" cy="0"/>
          <a:chOff x="0" y="0"/>
          <a:chExt cx="0" cy="0"/>
        </a:xfrm>
      </p:grpSpPr>
      <p:sp>
        <p:nvSpPr>
          <p:cNvPr id="3" name="Title 2"/>
          <p:cNvSpPr>
            <a:spLocks noGrp="1"/>
          </p:cNvSpPr>
          <p:nvPr>
            <p:ph type="title"/>
          </p:nvPr>
        </p:nvSpPr>
        <p:spPr>
          <a:xfrm>
            <a:off x="658369" y="628689"/>
            <a:ext cx="9501111" cy="584775"/>
          </a:xfrm>
        </p:spPr>
        <p:txBody>
          <a:bodyPr/>
          <a:lstStyle/>
          <a:p>
            <a:r>
              <a:rPr lang="en-US"/>
              <a:t>Click to edit Master title style</a:t>
            </a:r>
            <a:endParaRPr lang="en-GB"/>
          </a:p>
        </p:txBody>
      </p:sp>
      <p:sp>
        <p:nvSpPr>
          <p:cNvPr id="11" name="Content Placeholder 3"/>
          <p:cNvSpPr>
            <a:spLocks noGrp="1"/>
          </p:cNvSpPr>
          <p:nvPr>
            <p:ph sz="quarter" idx="16"/>
          </p:nvPr>
        </p:nvSpPr>
        <p:spPr>
          <a:xfrm>
            <a:off x="658369" y="1484314"/>
            <a:ext cx="5278967" cy="1415772"/>
          </a:xfrm>
        </p:spPr>
        <p:txBody>
          <a:bodyPr/>
          <a:lstStyle>
            <a:lvl2pPr marL="0" indent="-180000">
              <a:buClr>
                <a:schemeClr val="accent1"/>
              </a:buClr>
              <a:buFont typeface="Lucida Grande"/>
              <a:buChar char="›"/>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8" name="Content Placeholder 3"/>
          <p:cNvSpPr>
            <a:spLocks noGrp="1"/>
          </p:cNvSpPr>
          <p:nvPr>
            <p:ph sz="quarter" idx="18"/>
          </p:nvPr>
        </p:nvSpPr>
        <p:spPr>
          <a:xfrm>
            <a:off x="6384033" y="1484784"/>
            <a:ext cx="5278967" cy="1415772"/>
          </a:xfrm>
        </p:spPr>
        <p:txBody>
          <a:bodyPr/>
          <a:lstStyle>
            <a:lvl2pPr marL="0" indent="-180000">
              <a:buClr>
                <a:schemeClr val="accent1"/>
              </a:buClr>
              <a:buFont typeface="Lucida Grande"/>
              <a:buChar char="›"/>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Rectangle 6">
            <a:extLst>
              <a:ext uri="{FF2B5EF4-FFF2-40B4-BE49-F238E27FC236}">
                <a16:creationId xmlns:a16="http://schemas.microsoft.com/office/drawing/2014/main" id="{79A42D66-0F34-4389-8FF3-4DBBCB0704B3}"/>
              </a:ext>
            </a:extLst>
          </p:cNvPr>
          <p:cNvSpPr>
            <a:spLocks noGrp="1" noChangeArrowheads="1"/>
          </p:cNvSpPr>
          <p:nvPr>
            <p:ph type="sldNum" sz="quarter" idx="12"/>
          </p:nvPr>
        </p:nvSpPr>
        <p:spPr>
          <a:xfrm>
            <a:off x="11233212" y="55445"/>
            <a:ext cx="490605" cy="123111"/>
          </a:xfrm>
          <a:ln/>
        </p:spPr>
        <p:txBody>
          <a:bodyPr/>
          <a:lstStyle>
            <a:lvl1pPr>
              <a:defRPr/>
            </a:lvl1pPr>
          </a:lstStyle>
          <a:p>
            <a:fld id="{714C567D-0E37-3E41-B6D4-8C0AC45026B9}" type="slidenum">
              <a:rPr lang="en-US"/>
              <a:pPr/>
              <a:t>‹#›</a:t>
            </a:fld>
            <a:endParaRPr lang="en-US" dirty="0"/>
          </a:p>
        </p:txBody>
      </p:sp>
    </p:spTree>
    <p:extLst>
      <p:ext uri="{BB962C8B-B14F-4D97-AF65-F5344CB8AC3E}">
        <p14:creationId xmlns:p14="http://schemas.microsoft.com/office/powerpoint/2010/main" val="42134580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2421D2C-9B69-8713-5EEE-1C17279F5B6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CF47CC8-B4B3-D7C3-2A1E-61D57DEE4D3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918B01-B3DA-4911-3AC0-4B1EBB0BB9A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35AA61A-8C90-4B0A-8EA6-250E463E818C}" type="datetimeFigureOut">
              <a:rPr lang="en-GB" smtClean="0"/>
              <a:t>27/01/2026</a:t>
            </a:fld>
            <a:endParaRPr lang="en-GB"/>
          </a:p>
        </p:txBody>
      </p:sp>
      <p:sp>
        <p:nvSpPr>
          <p:cNvPr id="5" name="Footer Placeholder 4">
            <a:extLst>
              <a:ext uri="{FF2B5EF4-FFF2-40B4-BE49-F238E27FC236}">
                <a16:creationId xmlns:a16="http://schemas.microsoft.com/office/drawing/2014/main" id="{06407B9B-24F8-5334-1FC1-40C874ED25A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8E2F7F3-E711-6D41-D8B8-DF4935B33E4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3706A99-2C76-42F6-8492-702A27DBACD2}" type="slidenum">
              <a:rPr lang="en-GB" smtClean="0"/>
              <a:t>‹#›</a:t>
            </a:fld>
            <a:endParaRPr lang="en-GB"/>
          </a:p>
        </p:txBody>
      </p:sp>
    </p:spTree>
    <p:extLst>
      <p:ext uri="{BB962C8B-B14F-4D97-AF65-F5344CB8AC3E}">
        <p14:creationId xmlns:p14="http://schemas.microsoft.com/office/powerpoint/2010/main" val="5990147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tmp"/><Relationship Id="rId2" Type="http://schemas.openxmlformats.org/officeDocument/2006/relationships/image" Target="../media/image2.tmp"/><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tmp"/><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ellcomecollection.org/articles/W2lpHCYAACQAXjAt" TargetMode="External"/><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tmp"/><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tmp"/><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hyperlink" Target="https://pngimg.com/download/27543" TargetMode="External"/><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flickr.com/photos/stevetroughton/16909544628" TargetMode="External"/><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51E35-1B13-E2DE-84E6-3BFEC2839D91}"/>
              </a:ext>
            </a:extLst>
          </p:cNvPr>
          <p:cNvSpPr>
            <a:spLocks noGrp="1"/>
          </p:cNvSpPr>
          <p:nvPr>
            <p:ph type="ctrTitle"/>
          </p:nvPr>
        </p:nvSpPr>
        <p:spPr/>
        <p:txBody>
          <a:bodyPr/>
          <a:lstStyle/>
          <a:p>
            <a:r>
              <a:rPr lang="en-GB" dirty="0"/>
              <a:t>First design Steps</a:t>
            </a:r>
          </a:p>
        </p:txBody>
      </p:sp>
      <p:sp>
        <p:nvSpPr>
          <p:cNvPr id="5" name="Subtitle 4">
            <a:extLst>
              <a:ext uri="{FF2B5EF4-FFF2-40B4-BE49-F238E27FC236}">
                <a16:creationId xmlns:a16="http://schemas.microsoft.com/office/drawing/2014/main" id="{0689FABF-8F68-96AF-C4C7-3AAF4AF1B5D3}"/>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0978740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White bulbs with a yellow one standing out">
            <a:extLst>
              <a:ext uri="{FF2B5EF4-FFF2-40B4-BE49-F238E27FC236}">
                <a16:creationId xmlns:a16="http://schemas.microsoft.com/office/drawing/2014/main" id="{30B400ED-1D10-2DE4-AACA-0CC8AEFA154E}"/>
              </a:ext>
            </a:extLst>
          </p:cNvPr>
          <p:cNvPicPr>
            <a:picLocks noChangeAspect="1"/>
          </p:cNvPicPr>
          <p:nvPr/>
        </p:nvPicPr>
        <p:blipFill>
          <a:blip r:embed="rId2"/>
          <a:srcRect r="15627" b="-1"/>
          <a:stretch>
            <a:fillRect/>
          </a:stretch>
        </p:blipFill>
        <p:spPr>
          <a:xfrm>
            <a:off x="3523488" y="10"/>
            <a:ext cx="8668512" cy="6857990"/>
          </a:xfrm>
          <a:prstGeom prst="rect">
            <a:avLst/>
          </a:prstGeom>
        </p:spPr>
      </p:pic>
      <p:sp>
        <p:nvSpPr>
          <p:cNvPr id="13" name="Rectangle 12">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7CE14FE8-D666-7B6A-CFEA-3B7FF95D56C1}"/>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solidFill>
                  <a:schemeClr val="bg1"/>
                </a:solidFill>
              </a:rPr>
              <a:t>Forming first Concepts / Idea shaping</a:t>
            </a:r>
          </a:p>
        </p:txBody>
      </p:sp>
      <p:sp>
        <p:nvSpPr>
          <p:cNvPr id="15" name="Rectangle 1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383483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586E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056E07-C006-44D8-A1C1-E3025BD1F88A}"/>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More than a Brain Full!</a:t>
            </a:r>
          </a:p>
        </p:txBody>
      </p:sp>
      <p:pic>
        <p:nvPicPr>
          <p:cNvPr id="5" name="Picture 4" descr="Graphical user interface&#10;&#10;Description automatically generated">
            <a:extLst>
              <a:ext uri="{FF2B5EF4-FFF2-40B4-BE49-F238E27FC236}">
                <a16:creationId xmlns:a16="http://schemas.microsoft.com/office/drawing/2014/main" id="{CB40037C-163C-491F-96DB-FF3EB8C7D4CF}"/>
              </a:ext>
            </a:extLst>
          </p:cNvPr>
          <p:cNvPicPr>
            <a:picLocks noChangeAspect="1"/>
          </p:cNvPicPr>
          <p:nvPr/>
        </p:nvPicPr>
        <p:blipFill rotWithShape="1">
          <a:blip r:embed="rId2">
            <a:extLst>
              <a:ext uri="{28A0092B-C50C-407E-A947-70E740481C1C}">
                <a14:useLocalDpi xmlns:a14="http://schemas.microsoft.com/office/drawing/2010/main" val="0"/>
              </a:ext>
            </a:extLst>
          </a:blip>
          <a:srcRect l="13778" t="13626" r="55787" b="44324"/>
          <a:stretch/>
        </p:blipFill>
        <p:spPr>
          <a:xfrm>
            <a:off x="4358427" y="961812"/>
            <a:ext cx="6548545" cy="4930987"/>
          </a:xfrm>
          <a:prstGeom prst="rect">
            <a:avLst/>
          </a:prstGeom>
        </p:spPr>
      </p:pic>
      <p:pic>
        <p:nvPicPr>
          <p:cNvPr id="7" name="Picture 6" descr="Text&#10;&#10;Description automatically generated">
            <a:extLst>
              <a:ext uri="{FF2B5EF4-FFF2-40B4-BE49-F238E27FC236}">
                <a16:creationId xmlns:a16="http://schemas.microsoft.com/office/drawing/2014/main" id="{9E45E217-C18A-439B-886B-054E30BE43C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4919" y="6299190"/>
            <a:ext cx="1581231" cy="387370"/>
          </a:xfrm>
          <a:prstGeom prst="rect">
            <a:avLst/>
          </a:prstGeom>
        </p:spPr>
      </p:pic>
    </p:spTree>
    <p:extLst>
      <p:ext uri="{BB962C8B-B14F-4D97-AF65-F5344CB8AC3E}">
        <p14:creationId xmlns:p14="http://schemas.microsoft.com/office/powerpoint/2010/main" val="32775033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BCC062-C47D-4412-A6B7-A43C7DCA09BA}"/>
              </a:ext>
            </a:extLst>
          </p:cNvPr>
          <p:cNvSpPr>
            <a:spLocks noGrp="1"/>
          </p:cNvSpPr>
          <p:nvPr>
            <p:ph type="title"/>
          </p:nvPr>
        </p:nvSpPr>
        <p:spPr>
          <a:xfrm>
            <a:off x="70181" y="98740"/>
            <a:ext cx="10515600" cy="1325563"/>
          </a:xfrm>
        </p:spPr>
        <p:txBody>
          <a:bodyPr/>
          <a:lstStyle/>
          <a:p>
            <a:r>
              <a:rPr lang="en-GB" dirty="0"/>
              <a:t>Systems Engineering </a:t>
            </a:r>
            <a:br>
              <a:rPr lang="en-GB" dirty="0"/>
            </a:br>
            <a:r>
              <a:rPr lang="en-GB" dirty="0"/>
              <a:t>Representing the System.</a:t>
            </a:r>
          </a:p>
        </p:txBody>
      </p:sp>
      <p:sp>
        <p:nvSpPr>
          <p:cNvPr id="4" name="Content Placeholder 3">
            <a:extLst>
              <a:ext uri="{FF2B5EF4-FFF2-40B4-BE49-F238E27FC236}">
                <a16:creationId xmlns:a16="http://schemas.microsoft.com/office/drawing/2014/main" id="{EBD335A2-3648-4908-84D6-C2093212CB7F}"/>
              </a:ext>
            </a:extLst>
          </p:cNvPr>
          <p:cNvSpPr>
            <a:spLocks noGrp="1"/>
          </p:cNvSpPr>
          <p:nvPr>
            <p:ph idx="1"/>
          </p:nvPr>
        </p:nvSpPr>
        <p:spPr>
          <a:xfrm>
            <a:off x="838200" y="1825625"/>
            <a:ext cx="7277100" cy="4351338"/>
          </a:xfrm>
        </p:spPr>
        <p:txBody>
          <a:bodyPr>
            <a:normAutofit fontScale="92500"/>
          </a:bodyPr>
          <a:lstStyle/>
          <a:p>
            <a:r>
              <a:rPr lang="en-GB" dirty="0"/>
              <a:t>People say </a:t>
            </a:r>
          </a:p>
          <a:p>
            <a:pPr lvl="1"/>
            <a:r>
              <a:rPr lang="en-GB" dirty="0"/>
              <a:t>“We take a systems approach”</a:t>
            </a:r>
          </a:p>
          <a:p>
            <a:pPr lvl="1"/>
            <a:r>
              <a:rPr lang="en-GB" dirty="0"/>
              <a:t>“We see the bigger picture”</a:t>
            </a:r>
          </a:p>
          <a:p>
            <a:pPr marL="457200" lvl="1" indent="0">
              <a:buNone/>
            </a:pPr>
            <a:endParaRPr lang="en-GB" dirty="0"/>
          </a:p>
          <a:p>
            <a:r>
              <a:rPr lang="en-GB" dirty="0"/>
              <a:t>But how do we represent this bigger picture?</a:t>
            </a:r>
          </a:p>
          <a:p>
            <a:endParaRPr lang="en-GB" dirty="0"/>
          </a:p>
          <a:p>
            <a:r>
              <a:rPr lang="en-GB" dirty="0"/>
              <a:t>Whist writing this slide my computer suggested these alternatives.</a:t>
            </a:r>
          </a:p>
          <a:p>
            <a:endParaRPr lang="en-GB" dirty="0"/>
          </a:p>
          <a:p>
            <a:r>
              <a:rPr lang="en-GB" dirty="0"/>
              <a:t>There’s more than one way of skinning the cat </a:t>
            </a:r>
          </a:p>
          <a:p>
            <a:endParaRPr lang="en-GB" dirty="0"/>
          </a:p>
        </p:txBody>
      </p:sp>
      <p:pic>
        <p:nvPicPr>
          <p:cNvPr id="7" name="Picture 6">
            <a:extLst>
              <a:ext uri="{FF2B5EF4-FFF2-40B4-BE49-F238E27FC236}">
                <a16:creationId xmlns:a16="http://schemas.microsoft.com/office/drawing/2014/main" id="{5620A18F-7EE4-4AD4-9DBB-ED7C670F41FD}"/>
              </a:ext>
            </a:extLst>
          </p:cNvPr>
          <p:cNvPicPr>
            <a:picLocks noChangeAspect="1"/>
          </p:cNvPicPr>
          <p:nvPr/>
        </p:nvPicPr>
        <p:blipFill rotWithShape="1">
          <a:blip r:embed="rId2"/>
          <a:srcRect l="39081" t="28815" r="50916" b="9260"/>
          <a:stretch/>
        </p:blipFill>
        <p:spPr>
          <a:xfrm>
            <a:off x="8432800" y="847090"/>
            <a:ext cx="3689019" cy="5436235"/>
          </a:xfrm>
          <a:prstGeom prst="rect">
            <a:avLst/>
          </a:prstGeom>
        </p:spPr>
      </p:pic>
      <p:sp>
        <p:nvSpPr>
          <p:cNvPr id="8" name="Arrow: Right 7">
            <a:extLst>
              <a:ext uri="{FF2B5EF4-FFF2-40B4-BE49-F238E27FC236}">
                <a16:creationId xmlns:a16="http://schemas.microsoft.com/office/drawing/2014/main" id="{199447D0-9894-42D6-8F2F-D1224579EBAB}"/>
              </a:ext>
            </a:extLst>
          </p:cNvPr>
          <p:cNvSpPr/>
          <p:nvPr/>
        </p:nvSpPr>
        <p:spPr>
          <a:xfrm>
            <a:off x="5962650" y="4819650"/>
            <a:ext cx="2647950"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779583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E3A34-E71A-40AD-81D8-CA37C7864DB5}"/>
              </a:ext>
            </a:extLst>
          </p:cNvPr>
          <p:cNvSpPr>
            <a:spLocks noGrp="1"/>
          </p:cNvSpPr>
          <p:nvPr>
            <p:ph type="title"/>
          </p:nvPr>
        </p:nvSpPr>
        <p:spPr/>
        <p:txBody>
          <a:bodyPr/>
          <a:lstStyle/>
          <a:p>
            <a:r>
              <a:rPr lang="en-GB" dirty="0"/>
              <a:t>Divergent and Convergent Thinking</a:t>
            </a:r>
          </a:p>
        </p:txBody>
      </p:sp>
      <p:sp>
        <p:nvSpPr>
          <p:cNvPr id="3" name="Content Placeholder 2">
            <a:extLst>
              <a:ext uri="{FF2B5EF4-FFF2-40B4-BE49-F238E27FC236}">
                <a16:creationId xmlns:a16="http://schemas.microsoft.com/office/drawing/2014/main" id="{4F1A85A8-644A-42B5-ADDB-4B011CA47665}"/>
              </a:ext>
            </a:extLst>
          </p:cNvPr>
          <p:cNvSpPr>
            <a:spLocks noGrp="1"/>
          </p:cNvSpPr>
          <p:nvPr>
            <p:ph idx="1"/>
          </p:nvPr>
        </p:nvSpPr>
        <p:spPr/>
        <p:txBody>
          <a:bodyPr>
            <a:normAutofit fontScale="92500"/>
          </a:bodyPr>
          <a:lstStyle/>
          <a:p>
            <a:r>
              <a:rPr lang="en-GB" dirty="0"/>
              <a:t>A consistent theme through these talks will be “Divergent and Convergent Thinking”</a:t>
            </a:r>
          </a:p>
          <a:p>
            <a:r>
              <a:rPr lang="en-GB" dirty="0"/>
              <a:t>Think wide and then use the results to focus in on some alternatives.</a:t>
            </a:r>
          </a:p>
          <a:p>
            <a:r>
              <a:rPr lang="en-GB" dirty="0"/>
              <a:t>How does this work?</a:t>
            </a:r>
          </a:p>
          <a:p>
            <a:endParaRPr lang="en-GB" dirty="0"/>
          </a:p>
          <a:p>
            <a:r>
              <a:rPr lang="en-GB" dirty="0"/>
              <a:t>Take a large piece of paper…….or a computer screen…..or a tablet</a:t>
            </a:r>
          </a:p>
          <a:p>
            <a:r>
              <a:rPr lang="en-GB" dirty="0"/>
              <a:t>Then write in the middle “Loss of Teeth”</a:t>
            </a:r>
          </a:p>
          <a:p>
            <a:r>
              <a:rPr lang="en-GB" dirty="0"/>
              <a:t>Then work out from the centre using idea association</a:t>
            </a:r>
          </a:p>
          <a:p>
            <a:r>
              <a:rPr lang="en-GB" dirty="0"/>
              <a:t>………Like creating a mind map.</a:t>
            </a:r>
          </a:p>
        </p:txBody>
      </p:sp>
    </p:spTree>
    <p:extLst>
      <p:ext uri="{BB962C8B-B14F-4D97-AF65-F5344CB8AC3E}">
        <p14:creationId xmlns:p14="http://schemas.microsoft.com/office/powerpoint/2010/main" val="15859176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D5E8E-7879-4A20-8751-4D215C4964C1}"/>
              </a:ext>
            </a:extLst>
          </p:cNvPr>
          <p:cNvSpPr>
            <a:spLocks noGrp="1"/>
          </p:cNvSpPr>
          <p:nvPr>
            <p:ph type="title"/>
          </p:nvPr>
        </p:nvSpPr>
        <p:spPr>
          <a:xfrm>
            <a:off x="157480" y="144361"/>
            <a:ext cx="10515600" cy="1325563"/>
          </a:xfrm>
        </p:spPr>
        <p:txBody>
          <a:bodyPr/>
          <a:lstStyle/>
          <a:p>
            <a:r>
              <a:rPr lang="en-GB" dirty="0"/>
              <a:t>Example</a:t>
            </a:r>
          </a:p>
        </p:txBody>
      </p:sp>
      <p:pic>
        <p:nvPicPr>
          <p:cNvPr id="5" name="Picture 4" descr="Diagram&#10;&#10;Description automatically generated with medium confidence">
            <a:extLst>
              <a:ext uri="{FF2B5EF4-FFF2-40B4-BE49-F238E27FC236}">
                <a16:creationId xmlns:a16="http://schemas.microsoft.com/office/drawing/2014/main" id="{0717AC9F-0AD8-452A-B611-9C618C5A2A1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33600" y="1085969"/>
            <a:ext cx="8958623" cy="5294511"/>
          </a:xfrm>
          <a:prstGeom prst="rect">
            <a:avLst/>
          </a:prstGeom>
        </p:spPr>
      </p:pic>
    </p:spTree>
    <p:extLst>
      <p:ext uri="{BB962C8B-B14F-4D97-AF65-F5344CB8AC3E}">
        <p14:creationId xmlns:p14="http://schemas.microsoft.com/office/powerpoint/2010/main" val="5695978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BF6EB7-EEA9-48E6-8A1E-A90FF77B6D21}"/>
              </a:ext>
            </a:extLst>
          </p:cNvPr>
          <p:cNvSpPr>
            <a:spLocks noGrp="1"/>
          </p:cNvSpPr>
          <p:nvPr>
            <p:ph type="title"/>
          </p:nvPr>
        </p:nvSpPr>
        <p:spPr/>
        <p:txBody>
          <a:bodyPr/>
          <a:lstStyle/>
          <a:p>
            <a:r>
              <a:rPr lang="en-GB" dirty="0"/>
              <a:t>Spray Diagrams ……Links</a:t>
            </a:r>
          </a:p>
        </p:txBody>
      </p:sp>
      <p:sp>
        <p:nvSpPr>
          <p:cNvPr id="3" name="Content Placeholder 2">
            <a:extLst>
              <a:ext uri="{FF2B5EF4-FFF2-40B4-BE49-F238E27FC236}">
                <a16:creationId xmlns:a16="http://schemas.microsoft.com/office/drawing/2014/main" id="{6B8CA3F3-BA60-4077-A49F-A7E087E5AFFC}"/>
              </a:ext>
            </a:extLst>
          </p:cNvPr>
          <p:cNvSpPr>
            <a:spLocks noGrp="1"/>
          </p:cNvSpPr>
          <p:nvPr>
            <p:ph idx="1"/>
          </p:nvPr>
        </p:nvSpPr>
        <p:spPr/>
        <p:txBody>
          <a:bodyPr>
            <a:normAutofit lnSpcReduction="10000"/>
          </a:bodyPr>
          <a:lstStyle/>
          <a:p>
            <a:r>
              <a:rPr lang="en-GB" dirty="0"/>
              <a:t>NB.</a:t>
            </a:r>
          </a:p>
          <a:p>
            <a:pPr lvl="1"/>
            <a:r>
              <a:rPr lang="en-GB" sz="2800" dirty="0"/>
              <a:t>Some factors contribute positively to loss of teeth</a:t>
            </a:r>
          </a:p>
          <a:p>
            <a:pPr lvl="1"/>
            <a:r>
              <a:rPr lang="en-GB" sz="2800" dirty="0"/>
              <a:t>Some help avoid loss of teeth</a:t>
            </a:r>
          </a:p>
          <a:p>
            <a:pPr lvl="1"/>
            <a:r>
              <a:rPr lang="en-GB" sz="2800" dirty="0"/>
              <a:t>Some factors are repeated</a:t>
            </a:r>
          </a:p>
          <a:p>
            <a:pPr lvl="1"/>
            <a:r>
              <a:rPr lang="en-GB" sz="2800" dirty="0"/>
              <a:t>Some links appear logical</a:t>
            </a:r>
          </a:p>
          <a:p>
            <a:pPr lvl="1"/>
            <a:r>
              <a:rPr lang="en-GB" sz="2800" dirty="0"/>
              <a:t>Some will require a mental leap </a:t>
            </a:r>
          </a:p>
          <a:p>
            <a:pPr lvl="1"/>
            <a:endParaRPr lang="en-GB" sz="2800" dirty="0"/>
          </a:p>
          <a:p>
            <a:r>
              <a:rPr lang="en-GB" dirty="0"/>
              <a:t>So there is a need to</a:t>
            </a:r>
          </a:p>
          <a:p>
            <a:pPr lvl="1"/>
            <a:r>
              <a:rPr lang="en-GB" dirty="0"/>
              <a:t>Organise the factors into logically related groups</a:t>
            </a:r>
          </a:p>
          <a:p>
            <a:pPr lvl="1"/>
            <a:r>
              <a:rPr lang="en-GB" dirty="0"/>
              <a:t>Identify drivers and secondary contributors</a:t>
            </a:r>
          </a:p>
        </p:txBody>
      </p:sp>
      <p:pic>
        <p:nvPicPr>
          <p:cNvPr id="5" name="Picture 4" descr="A picture containing text, book&#10;&#10;Description automatically generated">
            <a:extLst>
              <a:ext uri="{FF2B5EF4-FFF2-40B4-BE49-F238E27FC236}">
                <a16:creationId xmlns:a16="http://schemas.microsoft.com/office/drawing/2014/main" id="{16B18B73-CD21-471B-976B-74C4A36123F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366760" y="3246289"/>
            <a:ext cx="3510280" cy="3510280"/>
          </a:xfrm>
          <a:prstGeom prst="rect">
            <a:avLst/>
          </a:prstGeom>
        </p:spPr>
      </p:pic>
    </p:spTree>
    <p:extLst>
      <p:ext uri="{BB962C8B-B14F-4D97-AF65-F5344CB8AC3E}">
        <p14:creationId xmlns:p14="http://schemas.microsoft.com/office/powerpoint/2010/main" val="14274465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EAECC-8801-4E3E-9F61-EC8B019359C2}"/>
              </a:ext>
            </a:extLst>
          </p:cNvPr>
          <p:cNvSpPr>
            <a:spLocks noGrp="1"/>
          </p:cNvSpPr>
          <p:nvPr>
            <p:ph type="title"/>
          </p:nvPr>
        </p:nvSpPr>
        <p:spPr/>
        <p:txBody>
          <a:bodyPr/>
          <a:lstStyle/>
          <a:p>
            <a:r>
              <a:rPr lang="en-GB" dirty="0"/>
              <a:t>CONVERGENT THINKING</a:t>
            </a:r>
          </a:p>
        </p:txBody>
      </p:sp>
      <p:sp>
        <p:nvSpPr>
          <p:cNvPr id="3" name="Content Placeholder 2">
            <a:extLst>
              <a:ext uri="{FF2B5EF4-FFF2-40B4-BE49-F238E27FC236}">
                <a16:creationId xmlns:a16="http://schemas.microsoft.com/office/drawing/2014/main" id="{61D68F69-116E-41F4-A4EF-7535F10B2C23}"/>
              </a:ext>
            </a:extLst>
          </p:cNvPr>
          <p:cNvSpPr>
            <a:spLocks noGrp="1"/>
          </p:cNvSpPr>
          <p:nvPr>
            <p:ph idx="1"/>
          </p:nvPr>
        </p:nvSpPr>
        <p:spPr>
          <a:xfrm>
            <a:off x="838200" y="1485900"/>
            <a:ext cx="10515600" cy="4691063"/>
          </a:xfrm>
        </p:spPr>
        <p:txBody>
          <a:bodyPr>
            <a:normAutofit fontScale="92500" lnSpcReduction="20000"/>
          </a:bodyPr>
          <a:lstStyle/>
          <a:p>
            <a:r>
              <a:rPr lang="en-GB" dirty="0"/>
              <a:t>We’ve don’t he divergent bit, now we need to focus our ideas.</a:t>
            </a:r>
          </a:p>
          <a:p>
            <a:r>
              <a:rPr lang="en-GB" dirty="0"/>
              <a:t>Then ‘invert' the spray diagram into a causal diagram which captures and organises the ideas included in the spray diagram –</a:t>
            </a:r>
          </a:p>
          <a:p>
            <a:endParaRPr lang="en-GB" dirty="0"/>
          </a:p>
          <a:p>
            <a:pPr lvl="5"/>
            <a:r>
              <a:rPr lang="en-GB" sz="3200" dirty="0">
                <a:solidFill>
                  <a:srgbClr val="FF0000"/>
                </a:solidFill>
              </a:rPr>
              <a:t>A Multiple - Cause Diagram</a:t>
            </a:r>
          </a:p>
          <a:p>
            <a:endParaRPr lang="en-GB" dirty="0"/>
          </a:p>
          <a:p>
            <a:r>
              <a:rPr lang="en-GB" dirty="0"/>
              <a:t>Again consider ‘tooth loss’ but note that we can assess the more neutral 'number of teeth’ :-</a:t>
            </a:r>
          </a:p>
          <a:p>
            <a:endParaRPr lang="en-GB" dirty="0"/>
          </a:p>
          <a:p>
            <a:r>
              <a:rPr lang="en-GB" dirty="0"/>
              <a:t>Multiple - Cause Diagrams are simitar to 'fishbone diagrams' or 'Ishikawa diagrams' but allow more freedom to represent the various levels of contribution to the overall matter of interest.</a:t>
            </a:r>
          </a:p>
        </p:txBody>
      </p:sp>
    </p:spTree>
    <p:extLst>
      <p:ext uri="{BB962C8B-B14F-4D97-AF65-F5344CB8AC3E}">
        <p14:creationId xmlns:p14="http://schemas.microsoft.com/office/powerpoint/2010/main" val="36877000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89E86-A16D-41DD-AA91-59FF273928A2}"/>
              </a:ext>
            </a:extLst>
          </p:cNvPr>
          <p:cNvSpPr>
            <a:spLocks noGrp="1"/>
          </p:cNvSpPr>
          <p:nvPr>
            <p:ph type="title"/>
          </p:nvPr>
        </p:nvSpPr>
        <p:spPr>
          <a:xfrm>
            <a:off x="127000" y="76090"/>
            <a:ext cx="10515600" cy="1325563"/>
          </a:xfrm>
        </p:spPr>
        <p:txBody>
          <a:bodyPr/>
          <a:lstStyle/>
          <a:p>
            <a:r>
              <a:rPr lang="en-GB" dirty="0"/>
              <a:t>Example</a:t>
            </a:r>
          </a:p>
        </p:txBody>
      </p:sp>
      <p:pic>
        <p:nvPicPr>
          <p:cNvPr id="5" name="Content Placeholder 4" descr="Diagram&#10;&#10;Description automatically generated">
            <a:extLst>
              <a:ext uri="{FF2B5EF4-FFF2-40B4-BE49-F238E27FC236}">
                <a16:creationId xmlns:a16="http://schemas.microsoft.com/office/drawing/2014/main" id="{000C9ED7-2505-40FE-8D97-AA9E40A706F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49400" y="1059829"/>
            <a:ext cx="8752840" cy="5629841"/>
          </a:xfrm>
        </p:spPr>
      </p:pic>
    </p:spTree>
    <p:extLst>
      <p:ext uri="{BB962C8B-B14F-4D97-AF65-F5344CB8AC3E}">
        <p14:creationId xmlns:p14="http://schemas.microsoft.com/office/powerpoint/2010/main" val="10405525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FEA5D-E0D3-48C6-89EE-91624396507C}"/>
              </a:ext>
            </a:extLst>
          </p:cNvPr>
          <p:cNvSpPr>
            <a:spLocks noGrp="1"/>
          </p:cNvSpPr>
          <p:nvPr>
            <p:ph type="title"/>
          </p:nvPr>
        </p:nvSpPr>
        <p:spPr>
          <a:xfrm>
            <a:off x="581025" y="119752"/>
            <a:ext cx="10515600" cy="1325563"/>
          </a:xfrm>
        </p:spPr>
        <p:txBody>
          <a:bodyPr/>
          <a:lstStyle/>
          <a:p>
            <a:r>
              <a:rPr lang="en-GB" dirty="0"/>
              <a:t>Example with the primary drivers identified.</a:t>
            </a:r>
          </a:p>
        </p:txBody>
      </p:sp>
      <p:pic>
        <p:nvPicPr>
          <p:cNvPr id="7" name="Content Placeholder 6" descr="Diagram&#10;&#10;Description automatically generated">
            <a:extLst>
              <a:ext uri="{FF2B5EF4-FFF2-40B4-BE49-F238E27FC236}">
                <a16:creationId xmlns:a16="http://schemas.microsoft.com/office/drawing/2014/main" id="{7F718114-40EF-44BB-83AC-7A36DCB93C0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914524" y="1152091"/>
            <a:ext cx="8601075" cy="5471857"/>
          </a:xfrm>
        </p:spPr>
      </p:pic>
      <p:sp>
        <p:nvSpPr>
          <p:cNvPr id="8" name="Oval 7">
            <a:extLst>
              <a:ext uri="{FF2B5EF4-FFF2-40B4-BE49-F238E27FC236}">
                <a16:creationId xmlns:a16="http://schemas.microsoft.com/office/drawing/2014/main" id="{579BD1F9-CD88-436A-994D-9D6F3E1AAA35}"/>
              </a:ext>
            </a:extLst>
          </p:cNvPr>
          <p:cNvSpPr/>
          <p:nvPr/>
        </p:nvSpPr>
        <p:spPr>
          <a:xfrm>
            <a:off x="7164299" y="4621873"/>
            <a:ext cx="1229688" cy="782334"/>
          </a:xfrm>
          <a:prstGeom prst="ellipse">
            <a:avLst/>
          </a:prstGeom>
          <a:solidFill>
            <a:schemeClr val="accent2">
              <a:alpha val="27000"/>
            </a:schemeClr>
          </a:solidFill>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9" name="Oval 8">
            <a:extLst>
              <a:ext uri="{FF2B5EF4-FFF2-40B4-BE49-F238E27FC236}">
                <a16:creationId xmlns:a16="http://schemas.microsoft.com/office/drawing/2014/main" id="{976E7B80-ACC0-4832-92B6-ABC5A13A646D}"/>
              </a:ext>
            </a:extLst>
          </p:cNvPr>
          <p:cNvSpPr/>
          <p:nvPr/>
        </p:nvSpPr>
        <p:spPr>
          <a:xfrm>
            <a:off x="6747501" y="3996647"/>
            <a:ext cx="1229688" cy="534256"/>
          </a:xfrm>
          <a:prstGeom prst="ellipse">
            <a:avLst/>
          </a:prstGeom>
          <a:solidFill>
            <a:schemeClr val="accent2">
              <a:alpha val="27000"/>
            </a:schemeClr>
          </a:solidFill>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0" name="Oval 9">
            <a:extLst>
              <a:ext uri="{FF2B5EF4-FFF2-40B4-BE49-F238E27FC236}">
                <a16:creationId xmlns:a16="http://schemas.microsoft.com/office/drawing/2014/main" id="{0FBC38D6-355A-4274-805A-2B0F2966DA56}"/>
              </a:ext>
            </a:extLst>
          </p:cNvPr>
          <p:cNvSpPr/>
          <p:nvPr/>
        </p:nvSpPr>
        <p:spPr>
          <a:xfrm>
            <a:off x="4945882" y="3873357"/>
            <a:ext cx="1229688" cy="748516"/>
          </a:xfrm>
          <a:prstGeom prst="ellipse">
            <a:avLst/>
          </a:prstGeom>
          <a:solidFill>
            <a:schemeClr val="accent2">
              <a:alpha val="27000"/>
            </a:schemeClr>
          </a:solidFill>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1" name="Oval 10">
            <a:extLst>
              <a:ext uri="{FF2B5EF4-FFF2-40B4-BE49-F238E27FC236}">
                <a16:creationId xmlns:a16="http://schemas.microsoft.com/office/drawing/2014/main" id="{BB00705D-B004-40F3-84B6-E20104165834}"/>
              </a:ext>
            </a:extLst>
          </p:cNvPr>
          <p:cNvSpPr/>
          <p:nvPr/>
        </p:nvSpPr>
        <p:spPr>
          <a:xfrm>
            <a:off x="4019496" y="4812749"/>
            <a:ext cx="1229688" cy="748516"/>
          </a:xfrm>
          <a:prstGeom prst="ellipse">
            <a:avLst/>
          </a:prstGeom>
          <a:solidFill>
            <a:schemeClr val="accent2">
              <a:alpha val="27000"/>
            </a:schemeClr>
          </a:solidFill>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dirty="0"/>
              <a:t>c</a:t>
            </a:r>
          </a:p>
        </p:txBody>
      </p:sp>
      <p:sp>
        <p:nvSpPr>
          <p:cNvPr id="12" name="Oval 11">
            <a:extLst>
              <a:ext uri="{FF2B5EF4-FFF2-40B4-BE49-F238E27FC236}">
                <a16:creationId xmlns:a16="http://schemas.microsoft.com/office/drawing/2014/main" id="{974D7C13-74C0-4EB3-9B7E-B020AB8107EB}"/>
              </a:ext>
            </a:extLst>
          </p:cNvPr>
          <p:cNvSpPr/>
          <p:nvPr/>
        </p:nvSpPr>
        <p:spPr>
          <a:xfrm>
            <a:off x="4243228" y="5571540"/>
            <a:ext cx="1623316" cy="664874"/>
          </a:xfrm>
          <a:prstGeom prst="ellipse">
            <a:avLst/>
          </a:prstGeom>
          <a:solidFill>
            <a:schemeClr val="accent2">
              <a:alpha val="27000"/>
            </a:schemeClr>
          </a:solidFill>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9885F5FC-BFE5-4954-BFEF-6B830F03DA07}"/>
              </a:ext>
            </a:extLst>
          </p:cNvPr>
          <p:cNvSpPr/>
          <p:nvPr/>
        </p:nvSpPr>
        <p:spPr>
          <a:xfrm>
            <a:off x="5609690" y="6025889"/>
            <a:ext cx="1137812" cy="664874"/>
          </a:xfrm>
          <a:prstGeom prst="ellipse">
            <a:avLst/>
          </a:prstGeom>
          <a:solidFill>
            <a:schemeClr val="accent2">
              <a:alpha val="27000"/>
            </a:schemeClr>
          </a:solidFill>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75652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P spid="11" grpId="0" animBg="1"/>
      <p:bldP spid="12" grpId="0" animBg="1"/>
      <p:bldP spid="13"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14B79A-B909-3215-AC21-5C430F9E35CB}"/>
              </a:ext>
            </a:extLst>
          </p:cNvPr>
          <p:cNvSpPr>
            <a:spLocks noGrp="1"/>
          </p:cNvSpPr>
          <p:nvPr>
            <p:ph type="ctrTitle"/>
          </p:nvPr>
        </p:nvSpPr>
        <p:spPr/>
        <p:txBody>
          <a:bodyPr>
            <a:normAutofit fontScale="90000"/>
          </a:bodyPr>
          <a:lstStyle/>
          <a:p>
            <a:r>
              <a:rPr lang="en-GB"/>
              <a:t>Where does </a:t>
            </a:r>
            <a:r>
              <a:rPr lang="en-GB" dirty="0"/>
              <a:t>the idea sit within the system of systems?</a:t>
            </a:r>
          </a:p>
        </p:txBody>
      </p:sp>
      <p:sp>
        <p:nvSpPr>
          <p:cNvPr id="4" name="Subtitle 3">
            <a:extLst>
              <a:ext uri="{FF2B5EF4-FFF2-40B4-BE49-F238E27FC236}">
                <a16:creationId xmlns:a16="http://schemas.microsoft.com/office/drawing/2014/main" id="{7561A5C6-8A4A-C2CD-16D2-596647DD5268}"/>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4285379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Content Placeholder 4" descr="A picture containing arthropod, invertebrate, leather&#10;&#10;Description automatically generated">
            <a:extLst>
              <a:ext uri="{FF2B5EF4-FFF2-40B4-BE49-F238E27FC236}">
                <a16:creationId xmlns:a16="http://schemas.microsoft.com/office/drawing/2014/main" id="{ED29936D-4D62-4387-A1D8-1D50D828ED0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177291" y="692563"/>
            <a:ext cx="5429862" cy="3603060"/>
          </a:xfrm>
          <a:prstGeom prst="rect">
            <a:avLst/>
          </a:prstGeom>
        </p:spPr>
      </p:pic>
      <p:sp>
        <p:nvSpPr>
          <p:cNvPr id="2" name="Title 1">
            <a:extLst>
              <a:ext uri="{FF2B5EF4-FFF2-40B4-BE49-F238E27FC236}">
                <a16:creationId xmlns:a16="http://schemas.microsoft.com/office/drawing/2014/main" id="{68F8D771-0BD1-4FBF-B51F-A1BBA0E3165F}"/>
              </a:ext>
            </a:extLst>
          </p:cNvPr>
          <p:cNvSpPr>
            <a:spLocks noGrp="1"/>
          </p:cNvSpPr>
          <p:nvPr>
            <p:ph type="title"/>
          </p:nvPr>
        </p:nvSpPr>
        <p:spPr>
          <a:xfrm>
            <a:off x="116840" y="30749"/>
            <a:ext cx="10515600" cy="1325563"/>
          </a:xfrm>
        </p:spPr>
        <p:txBody>
          <a:bodyPr/>
          <a:lstStyle/>
          <a:p>
            <a:r>
              <a:rPr lang="en-GB" dirty="0"/>
              <a:t>System Boundaries</a:t>
            </a:r>
          </a:p>
        </p:txBody>
      </p:sp>
      <p:pic>
        <p:nvPicPr>
          <p:cNvPr id="5" name="Content Placeholder 4" descr="A picture containing arthropod, invertebrate, leather&#10;&#10;Description automatically generated">
            <a:extLst>
              <a:ext uri="{FF2B5EF4-FFF2-40B4-BE49-F238E27FC236}">
                <a16:creationId xmlns:a16="http://schemas.microsoft.com/office/drawing/2014/main" id="{06ED77E8-8DE3-4F78-8791-A9F87F238DB3}"/>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779141" y="2551351"/>
            <a:ext cx="2984596" cy="1980470"/>
          </a:xfrm>
        </p:spPr>
      </p:pic>
      <p:sp>
        <p:nvSpPr>
          <p:cNvPr id="7" name="TextBox 6">
            <a:extLst>
              <a:ext uri="{FF2B5EF4-FFF2-40B4-BE49-F238E27FC236}">
                <a16:creationId xmlns:a16="http://schemas.microsoft.com/office/drawing/2014/main" id="{3C583DE4-8DE9-423E-B200-2604D9C30D82}"/>
              </a:ext>
            </a:extLst>
          </p:cNvPr>
          <p:cNvSpPr txBox="1"/>
          <p:nvPr/>
        </p:nvSpPr>
        <p:spPr>
          <a:xfrm>
            <a:off x="407670" y="4531821"/>
            <a:ext cx="7539243" cy="1754326"/>
          </a:xfrm>
          <a:prstGeom prst="rect">
            <a:avLst/>
          </a:prstGeom>
          <a:noFill/>
        </p:spPr>
        <p:txBody>
          <a:bodyPr wrap="none" rtlCol="0">
            <a:spAutoFit/>
          </a:bodyPr>
          <a:lstStyle/>
          <a:p>
            <a:r>
              <a:rPr lang="en-GB" dirty="0">
                <a:solidFill>
                  <a:srgbClr val="FF0000"/>
                </a:solidFill>
                <a:latin typeface="Comic Sans MS" panose="030F0702030302020204" pitchFamily="66" charset="0"/>
              </a:rPr>
              <a:t>Great fleas have little fleas upon their backs to bite '</a:t>
            </a:r>
            <a:r>
              <a:rPr lang="en-GB" dirty="0" err="1">
                <a:solidFill>
                  <a:srgbClr val="FF0000"/>
                </a:solidFill>
                <a:latin typeface="Comic Sans MS" panose="030F0702030302020204" pitchFamily="66" charset="0"/>
              </a:rPr>
              <a:t>em</a:t>
            </a:r>
            <a:r>
              <a:rPr lang="en-GB" dirty="0">
                <a:solidFill>
                  <a:srgbClr val="FF0000"/>
                </a:solidFill>
                <a:latin typeface="Comic Sans MS" panose="030F0702030302020204" pitchFamily="66" charset="0"/>
              </a:rPr>
              <a:t>,</a:t>
            </a:r>
            <a:br>
              <a:rPr lang="en-GB" dirty="0">
                <a:solidFill>
                  <a:srgbClr val="FF0000"/>
                </a:solidFill>
                <a:latin typeface="Comic Sans MS" panose="030F0702030302020204" pitchFamily="66" charset="0"/>
              </a:rPr>
            </a:br>
            <a:r>
              <a:rPr lang="en-GB" dirty="0">
                <a:solidFill>
                  <a:srgbClr val="FF0000"/>
                </a:solidFill>
                <a:latin typeface="Comic Sans MS" panose="030F0702030302020204" pitchFamily="66" charset="0"/>
              </a:rPr>
              <a:t>And little fleas have lesser fleas, and so ad infinitum.</a:t>
            </a:r>
          </a:p>
          <a:p>
            <a:endParaRPr lang="en-GB" dirty="0">
              <a:solidFill>
                <a:srgbClr val="FF0000"/>
              </a:solidFill>
              <a:latin typeface="Comic Sans MS" panose="030F0702030302020204" pitchFamily="66" charset="0"/>
            </a:endParaRPr>
          </a:p>
          <a:p>
            <a:br>
              <a:rPr lang="en-GB" dirty="0">
                <a:solidFill>
                  <a:srgbClr val="FF0000"/>
                </a:solidFill>
                <a:latin typeface="Comic Sans MS" panose="030F0702030302020204" pitchFamily="66" charset="0"/>
              </a:rPr>
            </a:br>
            <a:r>
              <a:rPr lang="en-GB" dirty="0">
                <a:solidFill>
                  <a:srgbClr val="FF0000"/>
                </a:solidFill>
                <a:latin typeface="Comic Sans MS" panose="030F0702030302020204" pitchFamily="66" charset="0"/>
              </a:rPr>
              <a:t>And the great fleas themselves, in turn, have greater fleas to go on;</a:t>
            </a:r>
            <a:br>
              <a:rPr lang="en-GB" dirty="0">
                <a:solidFill>
                  <a:srgbClr val="FF0000"/>
                </a:solidFill>
                <a:latin typeface="Comic Sans MS" panose="030F0702030302020204" pitchFamily="66" charset="0"/>
              </a:rPr>
            </a:br>
            <a:r>
              <a:rPr lang="en-GB" dirty="0">
                <a:solidFill>
                  <a:srgbClr val="FF0000"/>
                </a:solidFill>
                <a:latin typeface="Comic Sans MS" panose="030F0702030302020204" pitchFamily="66" charset="0"/>
              </a:rPr>
              <a:t>While these again have greater still, and greater still, and so on.</a:t>
            </a:r>
          </a:p>
        </p:txBody>
      </p:sp>
      <p:pic>
        <p:nvPicPr>
          <p:cNvPr id="8" name="Content Placeholder 4" descr="A picture containing arthropod, invertebrate, leather&#10;&#10;Description automatically generated">
            <a:extLst>
              <a:ext uri="{FF2B5EF4-FFF2-40B4-BE49-F238E27FC236}">
                <a16:creationId xmlns:a16="http://schemas.microsoft.com/office/drawing/2014/main" id="{62F9AE46-21A5-40FE-991A-9C23A8DC130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231205" y="3566160"/>
            <a:ext cx="1684932" cy="1118060"/>
          </a:xfrm>
          <a:prstGeom prst="rect">
            <a:avLst/>
          </a:prstGeom>
        </p:spPr>
      </p:pic>
      <p:pic>
        <p:nvPicPr>
          <p:cNvPr id="9" name="Content Placeholder 4" descr="A picture containing arthropod, invertebrate, leather&#10;&#10;Description automatically generated">
            <a:extLst>
              <a:ext uri="{FF2B5EF4-FFF2-40B4-BE49-F238E27FC236}">
                <a16:creationId xmlns:a16="http://schemas.microsoft.com/office/drawing/2014/main" id="{996B70BB-9E9C-412C-8CE6-C447F495318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882980" y="4287635"/>
            <a:ext cx="1195318" cy="793170"/>
          </a:xfrm>
          <a:prstGeom prst="rect">
            <a:avLst/>
          </a:prstGeom>
        </p:spPr>
      </p:pic>
      <p:pic>
        <p:nvPicPr>
          <p:cNvPr id="10" name="Content Placeholder 4" descr="A picture containing arthropod, invertebrate, leather&#10;&#10;Description automatically generated">
            <a:extLst>
              <a:ext uri="{FF2B5EF4-FFF2-40B4-BE49-F238E27FC236}">
                <a16:creationId xmlns:a16="http://schemas.microsoft.com/office/drawing/2014/main" id="{0FB66E0C-E676-47D1-B663-DF05B08EAE3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480639" y="4756531"/>
            <a:ext cx="748632" cy="496765"/>
          </a:xfrm>
          <a:prstGeom prst="rect">
            <a:avLst/>
          </a:prstGeom>
        </p:spPr>
      </p:pic>
      <p:pic>
        <p:nvPicPr>
          <p:cNvPr id="11" name="Content Placeholder 4" descr="A picture containing arthropod, invertebrate, leather&#10;&#10;Description automatically generated">
            <a:extLst>
              <a:ext uri="{FF2B5EF4-FFF2-40B4-BE49-F238E27FC236}">
                <a16:creationId xmlns:a16="http://schemas.microsoft.com/office/drawing/2014/main" id="{65ED3BC7-4755-48F3-B468-54DFCAF92E0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854955" y="5123557"/>
            <a:ext cx="508218" cy="337235"/>
          </a:xfrm>
          <a:prstGeom prst="rect">
            <a:avLst/>
          </a:prstGeom>
        </p:spPr>
      </p:pic>
    </p:spTree>
    <p:extLst>
      <p:ext uri="{BB962C8B-B14F-4D97-AF65-F5344CB8AC3E}">
        <p14:creationId xmlns:p14="http://schemas.microsoft.com/office/powerpoint/2010/main" val="2915117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6"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wipe(down)">
                                      <p:cBhvr>
                                        <p:cTn id="11" dur="580">
                                          <p:stCondLst>
                                            <p:cond delay="0"/>
                                          </p:stCondLst>
                                        </p:cTn>
                                        <p:tgtEl>
                                          <p:spTgt spid="5"/>
                                        </p:tgtEl>
                                      </p:cBhvr>
                                    </p:animEffect>
                                    <p:anim calcmode="lin" valueType="num">
                                      <p:cBhvr>
                                        <p:cTn id="12"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13"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14"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15"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16"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17" dur="26">
                                          <p:stCondLst>
                                            <p:cond delay="650"/>
                                          </p:stCondLst>
                                        </p:cTn>
                                        <p:tgtEl>
                                          <p:spTgt spid="5"/>
                                        </p:tgtEl>
                                      </p:cBhvr>
                                      <p:to x="100000" y="60000"/>
                                    </p:animScale>
                                    <p:animScale>
                                      <p:cBhvr>
                                        <p:cTn id="18" dur="166" decel="50000">
                                          <p:stCondLst>
                                            <p:cond delay="676"/>
                                          </p:stCondLst>
                                        </p:cTn>
                                        <p:tgtEl>
                                          <p:spTgt spid="5"/>
                                        </p:tgtEl>
                                      </p:cBhvr>
                                      <p:to x="100000" y="100000"/>
                                    </p:animScale>
                                    <p:animScale>
                                      <p:cBhvr>
                                        <p:cTn id="19" dur="26">
                                          <p:stCondLst>
                                            <p:cond delay="1312"/>
                                          </p:stCondLst>
                                        </p:cTn>
                                        <p:tgtEl>
                                          <p:spTgt spid="5"/>
                                        </p:tgtEl>
                                      </p:cBhvr>
                                      <p:to x="100000" y="80000"/>
                                    </p:animScale>
                                    <p:animScale>
                                      <p:cBhvr>
                                        <p:cTn id="20" dur="166" decel="50000">
                                          <p:stCondLst>
                                            <p:cond delay="1338"/>
                                          </p:stCondLst>
                                        </p:cTn>
                                        <p:tgtEl>
                                          <p:spTgt spid="5"/>
                                        </p:tgtEl>
                                      </p:cBhvr>
                                      <p:to x="100000" y="100000"/>
                                    </p:animScale>
                                    <p:animScale>
                                      <p:cBhvr>
                                        <p:cTn id="21" dur="26">
                                          <p:stCondLst>
                                            <p:cond delay="1642"/>
                                          </p:stCondLst>
                                        </p:cTn>
                                        <p:tgtEl>
                                          <p:spTgt spid="5"/>
                                        </p:tgtEl>
                                      </p:cBhvr>
                                      <p:to x="100000" y="90000"/>
                                    </p:animScale>
                                    <p:animScale>
                                      <p:cBhvr>
                                        <p:cTn id="22" dur="166" decel="50000">
                                          <p:stCondLst>
                                            <p:cond delay="1668"/>
                                          </p:stCondLst>
                                        </p:cTn>
                                        <p:tgtEl>
                                          <p:spTgt spid="5"/>
                                        </p:tgtEl>
                                      </p:cBhvr>
                                      <p:to x="100000" y="100000"/>
                                    </p:animScale>
                                    <p:animScale>
                                      <p:cBhvr>
                                        <p:cTn id="23" dur="26">
                                          <p:stCondLst>
                                            <p:cond delay="1808"/>
                                          </p:stCondLst>
                                        </p:cTn>
                                        <p:tgtEl>
                                          <p:spTgt spid="5"/>
                                        </p:tgtEl>
                                      </p:cBhvr>
                                      <p:to x="100000" y="95000"/>
                                    </p:animScale>
                                    <p:animScale>
                                      <p:cBhvr>
                                        <p:cTn id="24" dur="166" decel="50000">
                                          <p:stCondLst>
                                            <p:cond delay="1834"/>
                                          </p:stCondLst>
                                        </p:cTn>
                                        <p:tgtEl>
                                          <p:spTgt spid="5"/>
                                        </p:tgtEl>
                                      </p:cBhvr>
                                      <p:to x="100000" y="100000"/>
                                    </p:animScale>
                                  </p:childTnLst>
                                </p:cTn>
                              </p:par>
                            </p:childTnLst>
                          </p:cTn>
                        </p:par>
                      </p:childTnLst>
                    </p:cTn>
                  </p:par>
                  <p:par>
                    <p:cTn id="25" fill="hold">
                      <p:stCondLst>
                        <p:cond delay="indefinite"/>
                      </p:stCondLst>
                      <p:childTnLst>
                        <p:par>
                          <p:cTn id="26" fill="hold">
                            <p:stCondLst>
                              <p:cond delay="0"/>
                            </p:stCondLst>
                            <p:childTnLst>
                              <p:par>
                                <p:cTn id="27" presetID="26" presetClass="entr" presetSubtype="0" fill="hold" nodeType="clickEffect">
                                  <p:stCondLst>
                                    <p:cond delay="0"/>
                                  </p:stCondLst>
                                  <p:childTnLst>
                                    <p:set>
                                      <p:cBhvr>
                                        <p:cTn id="28" dur="1" fill="hold">
                                          <p:stCondLst>
                                            <p:cond delay="0"/>
                                          </p:stCondLst>
                                        </p:cTn>
                                        <p:tgtEl>
                                          <p:spTgt spid="8"/>
                                        </p:tgtEl>
                                        <p:attrNameLst>
                                          <p:attrName>style.visibility</p:attrName>
                                        </p:attrNameLst>
                                      </p:cBhvr>
                                      <p:to>
                                        <p:strVal val="visible"/>
                                      </p:to>
                                    </p:set>
                                    <p:animEffect transition="in" filter="wipe(down)">
                                      <p:cBhvr>
                                        <p:cTn id="29" dur="580">
                                          <p:stCondLst>
                                            <p:cond delay="0"/>
                                          </p:stCondLst>
                                        </p:cTn>
                                        <p:tgtEl>
                                          <p:spTgt spid="8"/>
                                        </p:tgtEl>
                                      </p:cBhvr>
                                    </p:animEffect>
                                    <p:anim calcmode="lin" valueType="num">
                                      <p:cBhvr>
                                        <p:cTn id="30" dur="1822"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31" dur="664"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32" dur="664" tmFilter="0, 0; 0.125,0.2665; 0.25,0.4; 0.375,0.465; 0.5,0.5;  0.625,0.535; 0.75,0.6; 0.875,0.7335; 1,1">
                                          <p:stCondLst>
                                            <p:cond delay="664"/>
                                          </p:stCondLst>
                                        </p:cTn>
                                        <p:tgtEl>
                                          <p:spTgt spid="8"/>
                                        </p:tgtEl>
                                        <p:attrNameLst>
                                          <p:attrName>ppt_y</p:attrName>
                                        </p:attrNameLst>
                                      </p:cBhvr>
                                      <p:tavLst>
                                        <p:tav tm="0" fmla="#ppt_y-sin(pi*$)/9">
                                          <p:val>
                                            <p:fltVal val="0"/>
                                          </p:val>
                                        </p:tav>
                                        <p:tav tm="100000">
                                          <p:val>
                                            <p:fltVal val="1"/>
                                          </p:val>
                                        </p:tav>
                                      </p:tavLst>
                                    </p:anim>
                                    <p:anim calcmode="lin" valueType="num">
                                      <p:cBhvr>
                                        <p:cTn id="33" dur="332" tmFilter="0, 0; 0.125,0.2665; 0.25,0.4; 0.375,0.465; 0.5,0.5;  0.625,0.535; 0.75,0.6; 0.875,0.7335; 1,1">
                                          <p:stCondLst>
                                            <p:cond delay="1324"/>
                                          </p:stCondLst>
                                        </p:cTn>
                                        <p:tgtEl>
                                          <p:spTgt spid="8"/>
                                        </p:tgtEl>
                                        <p:attrNameLst>
                                          <p:attrName>ppt_y</p:attrName>
                                        </p:attrNameLst>
                                      </p:cBhvr>
                                      <p:tavLst>
                                        <p:tav tm="0" fmla="#ppt_y-sin(pi*$)/27">
                                          <p:val>
                                            <p:fltVal val="0"/>
                                          </p:val>
                                        </p:tav>
                                        <p:tav tm="100000">
                                          <p:val>
                                            <p:fltVal val="1"/>
                                          </p:val>
                                        </p:tav>
                                      </p:tavLst>
                                    </p:anim>
                                    <p:anim calcmode="lin" valueType="num">
                                      <p:cBhvr>
                                        <p:cTn id="34" dur="164" tmFilter="0, 0; 0.125,0.2665; 0.25,0.4; 0.375,0.465; 0.5,0.5;  0.625,0.535; 0.75,0.6; 0.875,0.7335; 1,1">
                                          <p:stCondLst>
                                            <p:cond delay="1656"/>
                                          </p:stCondLst>
                                        </p:cTn>
                                        <p:tgtEl>
                                          <p:spTgt spid="8"/>
                                        </p:tgtEl>
                                        <p:attrNameLst>
                                          <p:attrName>ppt_y</p:attrName>
                                        </p:attrNameLst>
                                      </p:cBhvr>
                                      <p:tavLst>
                                        <p:tav tm="0" fmla="#ppt_y-sin(pi*$)/81">
                                          <p:val>
                                            <p:fltVal val="0"/>
                                          </p:val>
                                        </p:tav>
                                        <p:tav tm="100000">
                                          <p:val>
                                            <p:fltVal val="1"/>
                                          </p:val>
                                        </p:tav>
                                      </p:tavLst>
                                    </p:anim>
                                    <p:animScale>
                                      <p:cBhvr>
                                        <p:cTn id="35" dur="26">
                                          <p:stCondLst>
                                            <p:cond delay="650"/>
                                          </p:stCondLst>
                                        </p:cTn>
                                        <p:tgtEl>
                                          <p:spTgt spid="8"/>
                                        </p:tgtEl>
                                      </p:cBhvr>
                                      <p:to x="100000" y="60000"/>
                                    </p:animScale>
                                    <p:animScale>
                                      <p:cBhvr>
                                        <p:cTn id="36" dur="166" decel="50000">
                                          <p:stCondLst>
                                            <p:cond delay="676"/>
                                          </p:stCondLst>
                                        </p:cTn>
                                        <p:tgtEl>
                                          <p:spTgt spid="8"/>
                                        </p:tgtEl>
                                      </p:cBhvr>
                                      <p:to x="100000" y="100000"/>
                                    </p:animScale>
                                    <p:animScale>
                                      <p:cBhvr>
                                        <p:cTn id="37" dur="26">
                                          <p:stCondLst>
                                            <p:cond delay="1312"/>
                                          </p:stCondLst>
                                        </p:cTn>
                                        <p:tgtEl>
                                          <p:spTgt spid="8"/>
                                        </p:tgtEl>
                                      </p:cBhvr>
                                      <p:to x="100000" y="80000"/>
                                    </p:animScale>
                                    <p:animScale>
                                      <p:cBhvr>
                                        <p:cTn id="38" dur="166" decel="50000">
                                          <p:stCondLst>
                                            <p:cond delay="1338"/>
                                          </p:stCondLst>
                                        </p:cTn>
                                        <p:tgtEl>
                                          <p:spTgt spid="8"/>
                                        </p:tgtEl>
                                      </p:cBhvr>
                                      <p:to x="100000" y="100000"/>
                                    </p:animScale>
                                    <p:animScale>
                                      <p:cBhvr>
                                        <p:cTn id="39" dur="26">
                                          <p:stCondLst>
                                            <p:cond delay="1642"/>
                                          </p:stCondLst>
                                        </p:cTn>
                                        <p:tgtEl>
                                          <p:spTgt spid="8"/>
                                        </p:tgtEl>
                                      </p:cBhvr>
                                      <p:to x="100000" y="90000"/>
                                    </p:animScale>
                                    <p:animScale>
                                      <p:cBhvr>
                                        <p:cTn id="40" dur="166" decel="50000">
                                          <p:stCondLst>
                                            <p:cond delay="1668"/>
                                          </p:stCondLst>
                                        </p:cTn>
                                        <p:tgtEl>
                                          <p:spTgt spid="8"/>
                                        </p:tgtEl>
                                      </p:cBhvr>
                                      <p:to x="100000" y="100000"/>
                                    </p:animScale>
                                    <p:animScale>
                                      <p:cBhvr>
                                        <p:cTn id="41" dur="26">
                                          <p:stCondLst>
                                            <p:cond delay="1808"/>
                                          </p:stCondLst>
                                        </p:cTn>
                                        <p:tgtEl>
                                          <p:spTgt spid="8"/>
                                        </p:tgtEl>
                                      </p:cBhvr>
                                      <p:to x="100000" y="95000"/>
                                    </p:animScale>
                                    <p:animScale>
                                      <p:cBhvr>
                                        <p:cTn id="42" dur="166" decel="50000">
                                          <p:stCondLst>
                                            <p:cond delay="1834"/>
                                          </p:stCondLst>
                                        </p:cTn>
                                        <p:tgtEl>
                                          <p:spTgt spid="8"/>
                                        </p:tgtEl>
                                      </p:cBhvr>
                                      <p:to x="100000" y="100000"/>
                                    </p:animScale>
                                  </p:childTnLst>
                                </p:cTn>
                              </p:par>
                            </p:childTnLst>
                          </p:cTn>
                        </p:par>
                      </p:childTnLst>
                    </p:cTn>
                  </p:par>
                  <p:par>
                    <p:cTn id="43" fill="hold">
                      <p:stCondLst>
                        <p:cond delay="indefinite"/>
                      </p:stCondLst>
                      <p:childTnLst>
                        <p:par>
                          <p:cTn id="44" fill="hold">
                            <p:stCondLst>
                              <p:cond delay="0"/>
                            </p:stCondLst>
                            <p:childTnLst>
                              <p:par>
                                <p:cTn id="45" presetID="26" presetClass="entr" presetSubtype="0" fill="hold" nodeType="clickEffect">
                                  <p:stCondLst>
                                    <p:cond delay="0"/>
                                  </p:stCondLst>
                                  <p:childTnLst>
                                    <p:set>
                                      <p:cBhvr>
                                        <p:cTn id="46" dur="1" fill="hold">
                                          <p:stCondLst>
                                            <p:cond delay="0"/>
                                          </p:stCondLst>
                                        </p:cTn>
                                        <p:tgtEl>
                                          <p:spTgt spid="9"/>
                                        </p:tgtEl>
                                        <p:attrNameLst>
                                          <p:attrName>style.visibility</p:attrName>
                                        </p:attrNameLst>
                                      </p:cBhvr>
                                      <p:to>
                                        <p:strVal val="visible"/>
                                      </p:to>
                                    </p:set>
                                    <p:animEffect transition="in" filter="wipe(down)">
                                      <p:cBhvr>
                                        <p:cTn id="47" dur="580">
                                          <p:stCondLst>
                                            <p:cond delay="0"/>
                                          </p:stCondLst>
                                        </p:cTn>
                                        <p:tgtEl>
                                          <p:spTgt spid="9"/>
                                        </p:tgtEl>
                                      </p:cBhvr>
                                    </p:animEffect>
                                    <p:anim calcmode="lin" valueType="num">
                                      <p:cBhvr>
                                        <p:cTn id="48" dur="1822" tmFilter="0,0; 0.14,0.36; 0.43,0.73; 0.71,0.91; 1.0,1.0">
                                          <p:stCondLst>
                                            <p:cond delay="0"/>
                                          </p:stCondLst>
                                        </p:cTn>
                                        <p:tgtEl>
                                          <p:spTgt spid="9"/>
                                        </p:tgtEl>
                                        <p:attrNameLst>
                                          <p:attrName>ppt_x</p:attrName>
                                        </p:attrNameLst>
                                      </p:cBhvr>
                                      <p:tavLst>
                                        <p:tav tm="0">
                                          <p:val>
                                            <p:strVal val="#ppt_x-0.25"/>
                                          </p:val>
                                        </p:tav>
                                        <p:tav tm="100000">
                                          <p:val>
                                            <p:strVal val="#ppt_x"/>
                                          </p:val>
                                        </p:tav>
                                      </p:tavLst>
                                    </p:anim>
                                    <p:anim calcmode="lin" valueType="num">
                                      <p:cBhvr>
                                        <p:cTn id="49" dur="664" tmFilter="0.0,0.0; 0.25,0.07; 0.50,0.2; 0.75,0.467; 1.0,1.0">
                                          <p:stCondLst>
                                            <p:cond delay="0"/>
                                          </p:stCondLst>
                                        </p:cTn>
                                        <p:tgtEl>
                                          <p:spTgt spid="9"/>
                                        </p:tgtEl>
                                        <p:attrNameLst>
                                          <p:attrName>ppt_y</p:attrName>
                                        </p:attrNameLst>
                                      </p:cBhvr>
                                      <p:tavLst>
                                        <p:tav tm="0" fmla="#ppt_y-sin(pi*$)/3">
                                          <p:val>
                                            <p:fltVal val="0.5"/>
                                          </p:val>
                                        </p:tav>
                                        <p:tav tm="100000">
                                          <p:val>
                                            <p:fltVal val="1"/>
                                          </p:val>
                                        </p:tav>
                                      </p:tavLst>
                                    </p:anim>
                                    <p:anim calcmode="lin" valueType="num">
                                      <p:cBhvr>
                                        <p:cTn id="50" dur="664" tmFilter="0, 0; 0.125,0.2665; 0.25,0.4; 0.375,0.465; 0.5,0.5;  0.625,0.535; 0.75,0.6; 0.875,0.7335; 1,1">
                                          <p:stCondLst>
                                            <p:cond delay="664"/>
                                          </p:stCondLst>
                                        </p:cTn>
                                        <p:tgtEl>
                                          <p:spTgt spid="9"/>
                                        </p:tgtEl>
                                        <p:attrNameLst>
                                          <p:attrName>ppt_y</p:attrName>
                                        </p:attrNameLst>
                                      </p:cBhvr>
                                      <p:tavLst>
                                        <p:tav tm="0" fmla="#ppt_y-sin(pi*$)/9">
                                          <p:val>
                                            <p:fltVal val="0"/>
                                          </p:val>
                                        </p:tav>
                                        <p:tav tm="100000">
                                          <p:val>
                                            <p:fltVal val="1"/>
                                          </p:val>
                                        </p:tav>
                                      </p:tavLst>
                                    </p:anim>
                                    <p:anim calcmode="lin" valueType="num">
                                      <p:cBhvr>
                                        <p:cTn id="51" dur="332" tmFilter="0, 0; 0.125,0.2665; 0.25,0.4; 0.375,0.465; 0.5,0.5;  0.625,0.535; 0.75,0.6; 0.875,0.7335; 1,1">
                                          <p:stCondLst>
                                            <p:cond delay="1324"/>
                                          </p:stCondLst>
                                        </p:cTn>
                                        <p:tgtEl>
                                          <p:spTgt spid="9"/>
                                        </p:tgtEl>
                                        <p:attrNameLst>
                                          <p:attrName>ppt_y</p:attrName>
                                        </p:attrNameLst>
                                      </p:cBhvr>
                                      <p:tavLst>
                                        <p:tav tm="0" fmla="#ppt_y-sin(pi*$)/27">
                                          <p:val>
                                            <p:fltVal val="0"/>
                                          </p:val>
                                        </p:tav>
                                        <p:tav tm="100000">
                                          <p:val>
                                            <p:fltVal val="1"/>
                                          </p:val>
                                        </p:tav>
                                      </p:tavLst>
                                    </p:anim>
                                    <p:anim calcmode="lin" valueType="num">
                                      <p:cBhvr>
                                        <p:cTn id="52" dur="164" tmFilter="0, 0; 0.125,0.2665; 0.25,0.4; 0.375,0.465; 0.5,0.5;  0.625,0.535; 0.75,0.6; 0.875,0.7335; 1,1">
                                          <p:stCondLst>
                                            <p:cond delay="1656"/>
                                          </p:stCondLst>
                                        </p:cTn>
                                        <p:tgtEl>
                                          <p:spTgt spid="9"/>
                                        </p:tgtEl>
                                        <p:attrNameLst>
                                          <p:attrName>ppt_y</p:attrName>
                                        </p:attrNameLst>
                                      </p:cBhvr>
                                      <p:tavLst>
                                        <p:tav tm="0" fmla="#ppt_y-sin(pi*$)/81">
                                          <p:val>
                                            <p:fltVal val="0"/>
                                          </p:val>
                                        </p:tav>
                                        <p:tav tm="100000">
                                          <p:val>
                                            <p:fltVal val="1"/>
                                          </p:val>
                                        </p:tav>
                                      </p:tavLst>
                                    </p:anim>
                                    <p:animScale>
                                      <p:cBhvr>
                                        <p:cTn id="53" dur="26">
                                          <p:stCondLst>
                                            <p:cond delay="650"/>
                                          </p:stCondLst>
                                        </p:cTn>
                                        <p:tgtEl>
                                          <p:spTgt spid="9"/>
                                        </p:tgtEl>
                                      </p:cBhvr>
                                      <p:to x="100000" y="60000"/>
                                    </p:animScale>
                                    <p:animScale>
                                      <p:cBhvr>
                                        <p:cTn id="54" dur="166" decel="50000">
                                          <p:stCondLst>
                                            <p:cond delay="676"/>
                                          </p:stCondLst>
                                        </p:cTn>
                                        <p:tgtEl>
                                          <p:spTgt spid="9"/>
                                        </p:tgtEl>
                                      </p:cBhvr>
                                      <p:to x="100000" y="100000"/>
                                    </p:animScale>
                                    <p:animScale>
                                      <p:cBhvr>
                                        <p:cTn id="55" dur="26">
                                          <p:stCondLst>
                                            <p:cond delay="1312"/>
                                          </p:stCondLst>
                                        </p:cTn>
                                        <p:tgtEl>
                                          <p:spTgt spid="9"/>
                                        </p:tgtEl>
                                      </p:cBhvr>
                                      <p:to x="100000" y="80000"/>
                                    </p:animScale>
                                    <p:animScale>
                                      <p:cBhvr>
                                        <p:cTn id="56" dur="166" decel="50000">
                                          <p:stCondLst>
                                            <p:cond delay="1338"/>
                                          </p:stCondLst>
                                        </p:cTn>
                                        <p:tgtEl>
                                          <p:spTgt spid="9"/>
                                        </p:tgtEl>
                                      </p:cBhvr>
                                      <p:to x="100000" y="100000"/>
                                    </p:animScale>
                                    <p:animScale>
                                      <p:cBhvr>
                                        <p:cTn id="57" dur="26">
                                          <p:stCondLst>
                                            <p:cond delay="1642"/>
                                          </p:stCondLst>
                                        </p:cTn>
                                        <p:tgtEl>
                                          <p:spTgt spid="9"/>
                                        </p:tgtEl>
                                      </p:cBhvr>
                                      <p:to x="100000" y="90000"/>
                                    </p:animScale>
                                    <p:animScale>
                                      <p:cBhvr>
                                        <p:cTn id="58" dur="166" decel="50000">
                                          <p:stCondLst>
                                            <p:cond delay="1668"/>
                                          </p:stCondLst>
                                        </p:cTn>
                                        <p:tgtEl>
                                          <p:spTgt spid="9"/>
                                        </p:tgtEl>
                                      </p:cBhvr>
                                      <p:to x="100000" y="100000"/>
                                    </p:animScale>
                                    <p:animScale>
                                      <p:cBhvr>
                                        <p:cTn id="59" dur="26">
                                          <p:stCondLst>
                                            <p:cond delay="1808"/>
                                          </p:stCondLst>
                                        </p:cTn>
                                        <p:tgtEl>
                                          <p:spTgt spid="9"/>
                                        </p:tgtEl>
                                      </p:cBhvr>
                                      <p:to x="100000" y="95000"/>
                                    </p:animScale>
                                    <p:animScale>
                                      <p:cBhvr>
                                        <p:cTn id="60" dur="166" decel="50000">
                                          <p:stCondLst>
                                            <p:cond delay="1834"/>
                                          </p:stCondLst>
                                        </p:cTn>
                                        <p:tgtEl>
                                          <p:spTgt spid="9"/>
                                        </p:tgtEl>
                                      </p:cBhvr>
                                      <p:to x="100000" y="100000"/>
                                    </p:animScale>
                                  </p:childTnLst>
                                </p:cTn>
                              </p:par>
                            </p:childTnLst>
                          </p:cTn>
                        </p:par>
                      </p:childTnLst>
                    </p:cTn>
                  </p:par>
                  <p:par>
                    <p:cTn id="61" fill="hold">
                      <p:stCondLst>
                        <p:cond delay="indefinite"/>
                      </p:stCondLst>
                      <p:childTnLst>
                        <p:par>
                          <p:cTn id="62" fill="hold">
                            <p:stCondLst>
                              <p:cond delay="0"/>
                            </p:stCondLst>
                            <p:childTnLst>
                              <p:par>
                                <p:cTn id="63" presetID="26" presetClass="entr" presetSubtype="0" fill="hold" nodeType="clickEffect">
                                  <p:stCondLst>
                                    <p:cond delay="0"/>
                                  </p:stCondLst>
                                  <p:childTnLst>
                                    <p:set>
                                      <p:cBhvr>
                                        <p:cTn id="64" dur="1" fill="hold">
                                          <p:stCondLst>
                                            <p:cond delay="0"/>
                                          </p:stCondLst>
                                        </p:cTn>
                                        <p:tgtEl>
                                          <p:spTgt spid="10"/>
                                        </p:tgtEl>
                                        <p:attrNameLst>
                                          <p:attrName>style.visibility</p:attrName>
                                        </p:attrNameLst>
                                      </p:cBhvr>
                                      <p:to>
                                        <p:strVal val="visible"/>
                                      </p:to>
                                    </p:set>
                                    <p:animEffect transition="in" filter="wipe(down)">
                                      <p:cBhvr>
                                        <p:cTn id="65" dur="580">
                                          <p:stCondLst>
                                            <p:cond delay="0"/>
                                          </p:stCondLst>
                                        </p:cTn>
                                        <p:tgtEl>
                                          <p:spTgt spid="10"/>
                                        </p:tgtEl>
                                      </p:cBhvr>
                                    </p:animEffect>
                                    <p:anim calcmode="lin" valueType="num">
                                      <p:cBhvr>
                                        <p:cTn id="66" dur="1822" tmFilter="0,0; 0.14,0.36; 0.43,0.73; 0.71,0.91; 1.0,1.0">
                                          <p:stCondLst>
                                            <p:cond delay="0"/>
                                          </p:stCondLst>
                                        </p:cTn>
                                        <p:tgtEl>
                                          <p:spTgt spid="10"/>
                                        </p:tgtEl>
                                        <p:attrNameLst>
                                          <p:attrName>ppt_x</p:attrName>
                                        </p:attrNameLst>
                                      </p:cBhvr>
                                      <p:tavLst>
                                        <p:tav tm="0">
                                          <p:val>
                                            <p:strVal val="#ppt_x-0.25"/>
                                          </p:val>
                                        </p:tav>
                                        <p:tav tm="100000">
                                          <p:val>
                                            <p:strVal val="#ppt_x"/>
                                          </p:val>
                                        </p:tav>
                                      </p:tavLst>
                                    </p:anim>
                                    <p:anim calcmode="lin" valueType="num">
                                      <p:cBhvr>
                                        <p:cTn id="67" dur="664" tmFilter="0.0,0.0; 0.25,0.07; 0.50,0.2; 0.75,0.467; 1.0,1.0">
                                          <p:stCondLst>
                                            <p:cond delay="0"/>
                                          </p:stCondLst>
                                        </p:cTn>
                                        <p:tgtEl>
                                          <p:spTgt spid="10"/>
                                        </p:tgtEl>
                                        <p:attrNameLst>
                                          <p:attrName>ppt_y</p:attrName>
                                        </p:attrNameLst>
                                      </p:cBhvr>
                                      <p:tavLst>
                                        <p:tav tm="0" fmla="#ppt_y-sin(pi*$)/3">
                                          <p:val>
                                            <p:fltVal val="0.5"/>
                                          </p:val>
                                        </p:tav>
                                        <p:tav tm="100000">
                                          <p:val>
                                            <p:fltVal val="1"/>
                                          </p:val>
                                        </p:tav>
                                      </p:tavLst>
                                    </p:anim>
                                    <p:anim calcmode="lin" valueType="num">
                                      <p:cBhvr>
                                        <p:cTn id="68" dur="664" tmFilter="0, 0; 0.125,0.2665; 0.25,0.4; 0.375,0.465; 0.5,0.5;  0.625,0.535; 0.75,0.6; 0.875,0.7335; 1,1">
                                          <p:stCondLst>
                                            <p:cond delay="664"/>
                                          </p:stCondLst>
                                        </p:cTn>
                                        <p:tgtEl>
                                          <p:spTgt spid="10"/>
                                        </p:tgtEl>
                                        <p:attrNameLst>
                                          <p:attrName>ppt_y</p:attrName>
                                        </p:attrNameLst>
                                      </p:cBhvr>
                                      <p:tavLst>
                                        <p:tav tm="0" fmla="#ppt_y-sin(pi*$)/9">
                                          <p:val>
                                            <p:fltVal val="0"/>
                                          </p:val>
                                        </p:tav>
                                        <p:tav tm="100000">
                                          <p:val>
                                            <p:fltVal val="1"/>
                                          </p:val>
                                        </p:tav>
                                      </p:tavLst>
                                    </p:anim>
                                    <p:anim calcmode="lin" valueType="num">
                                      <p:cBhvr>
                                        <p:cTn id="69" dur="332" tmFilter="0, 0; 0.125,0.2665; 0.25,0.4; 0.375,0.465; 0.5,0.5;  0.625,0.535; 0.75,0.6; 0.875,0.7335; 1,1">
                                          <p:stCondLst>
                                            <p:cond delay="1324"/>
                                          </p:stCondLst>
                                        </p:cTn>
                                        <p:tgtEl>
                                          <p:spTgt spid="10"/>
                                        </p:tgtEl>
                                        <p:attrNameLst>
                                          <p:attrName>ppt_y</p:attrName>
                                        </p:attrNameLst>
                                      </p:cBhvr>
                                      <p:tavLst>
                                        <p:tav tm="0" fmla="#ppt_y-sin(pi*$)/27">
                                          <p:val>
                                            <p:fltVal val="0"/>
                                          </p:val>
                                        </p:tav>
                                        <p:tav tm="100000">
                                          <p:val>
                                            <p:fltVal val="1"/>
                                          </p:val>
                                        </p:tav>
                                      </p:tavLst>
                                    </p:anim>
                                    <p:anim calcmode="lin" valueType="num">
                                      <p:cBhvr>
                                        <p:cTn id="70" dur="164" tmFilter="0, 0; 0.125,0.2665; 0.25,0.4; 0.375,0.465; 0.5,0.5;  0.625,0.535; 0.75,0.6; 0.875,0.7335; 1,1">
                                          <p:stCondLst>
                                            <p:cond delay="1656"/>
                                          </p:stCondLst>
                                        </p:cTn>
                                        <p:tgtEl>
                                          <p:spTgt spid="10"/>
                                        </p:tgtEl>
                                        <p:attrNameLst>
                                          <p:attrName>ppt_y</p:attrName>
                                        </p:attrNameLst>
                                      </p:cBhvr>
                                      <p:tavLst>
                                        <p:tav tm="0" fmla="#ppt_y-sin(pi*$)/81">
                                          <p:val>
                                            <p:fltVal val="0"/>
                                          </p:val>
                                        </p:tav>
                                        <p:tav tm="100000">
                                          <p:val>
                                            <p:fltVal val="1"/>
                                          </p:val>
                                        </p:tav>
                                      </p:tavLst>
                                    </p:anim>
                                    <p:animScale>
                                      <p:cBhvr>
                                        <p:cTn id="71" dur="26">
                                          <p:stCondLst>
                                            <p:cond delay="650"/>
                                          </p:stCondLst>
                                        </p:cTn>
                                        <p:tgtEl>
                                          <p:spTgt spid="10"/>
                                        </p:tgtEl>
                                      </p:cBhvr>
                                      <p:to x="100000" y="60000"/>
                                    </p:animScale>
                                    <p:animScale>
                                      <p:cBhvr>
                                        <p:cTn id="72" dur="166" decel="50000">
                                          <p:stCondLst>
                                            <p:cond delay="676"/>
                                          </p:stCondLst>
                                        </p:cTn>
                                        <p:tgtEl>
                                          <p:spTgt spid="10"/>
                                        </p:tgtEl>
                                      </p:cBhvr>
                                      <p:to x="100000" y="100000"/>
                                    </p:animScale>
                                    <p:animScale>
                                      <p:cBhvr>
                                        <p:cTn id="73" dur="26">
                                          <p:stCondLst>
                                            <p:cond delay="1312"/>
                                          </p:stCondLst>
                                        </p:cTn>
                                        <p:tgtEl>
                                          <p:spTgt spid="10"/>
                                        </p:tgtEl>
                                      </p:cBhvr>
                                      <p:to x="100000" y="80000"/>
                                    </p:animScale>
                                    <p:animScale>
                                      <p:cBhvr>
                                        <p:cTn id="74" dur="166" decel="50000">
                                          <p:stCondLst>
                                            <p:cond delay="1338"/>
                                          </p:stCondLst>
                                        </p:cTn>
                                        <p:tgtEl>
                                          <p:spTgt spid="10"/>
                                        </p:tgtEl>
                                      </p:cBhvr>
                                      <p:to x="100000" y="100000"/>
                                    </p:animScale>
                                    <p:animScale>
                                      <p:cBhvr>
                                        <p:cTn id="75" dur="26">
                                          <p:stCondLst>
                                            <p:cond delay="1642"/>
                                          </p:stCondLst>
                                        </p:cTn>
                                        <p:tgtEl>
                                          <p:spTgt spid="10"/>
                                        </p:tgtEl>
                                      </p:cBhvr>
                                      <p:to x="100000" y="90000"/>
                                    </p:animScale>
                                    <p:animScale>
                                      <p:cBhvr>
                                        <p:cTn id="76" dur="166" decel="50000">
                                          <p:stCondLst>
                                            <p:cond delay="1668"/>
                                          </p:stCondLst>
                                        </p:cTn>
                                        <p:tgtEl>
                                          <p:spTgt spid="10"/>
                                        </p:tgtEl>
                                      </p:cBhvr>
                                      <p:to x="100000" y="100000"/>
                                    </p:animScale>
                                    <p:animScale>
                                      <p:cBhvr>
                                        <p:cTn id="77" dur="26">
                                          <p:stCondLst>
                                            <p:cond delay="1808"/>
                                          </p:stCondLst>
                                        </p:cTn>
                                        <p:tgtEl>
                                          <p:spTgt spid="10"/>
                                        </p:tgtEl>
                                      </p:cBhvr>
                                      <p:to x="100000" y="95000"/>
                                    </p:animScale>
                                    <p:animScale>
                                      <p:cBhvr>
                                        <p:cTn id="78" dur="166" decel="50000">
                                          <p:stCondLst>
                                            <p:cond delay="1834"/>
                                          </p:stCondLst>
                                        </p:cTn>
                                        <p:tgtEl>
                                          <p:spTgt spid="10"/>
                                        </p:tgtEl>
                                      </p:cBhvr>
                                      <p:to x="100000" y="100000"/>
                                    </p:animScale>
                                  </p:childTnLst>
                                </p:cTn>
                              </p:par>
                            </p:childTnLst>
                          </p:cTn>
                        </p:par>
                      </p:childTnLst>
                    </p:cTn>
                  </p:par>
                  <p:par>
                    <p:cTn id="79" fill="hold">
                      <p:stCondLst>
                        <p:cond delay="indefinite"/>
                      </p:stCondLst>
                      <p:childTnLst>
                        <p:par>
                          <p:cTn id="80" fill="hold">
                            <p:stCondLst>
                              <p:cond delay="0"/>
                            </p:stCondLst>
                            <p:childTnLst>
                              <p:par>
                                <p:cTn id="81" presetID="26" presetClass="entr" presetSubtype="0" fill="hold" nodeType="clickEffect">
                                  <p:stCondLst>
                                    <p:cond delay="0"/>
                                  </p:stCondLst>
                                  <p:childTnLst>
                                    <p:set>
                                      <p:cBhvr>
                                        <p:cTn id="82" dur="1" fill="hold">
                                          <p:stCondLst>
                                            <p:cond delay="0"/>
                                          </p:stCondLst>
                                        </p:cTn>
                                        <p:tgtEl>
                                          <p:spTgt spid="11"/>
                                        </p:tgtEl>
                                        <p:attrNameLst>
                                          <p:attrName>style.visibility</p:attrName>
                                        </p:attrNameLst>
                                      </p:cBhvr>
                                      <p:to>
                                        <p:strVal val="visible"/>
                                      </p:to>
                                    </p:set>
                                    <p:animEffect transition="in" filter="wipe(down)">
                                      <p:cBhvr>
                                        <p:cTn id="83" dur="580">
                                          <p:stCondLst>
                                            <p:cond delay="0"/>
                                          </p:stCondLst>
                                        </p:cTn>
                                        <p:tgtEl>
                                          <p:spTgt spid="11"/>
                                        </p:tgtEl>
                                      </p:cBhvr>
                                    </p:animEffect>
                                    <p:anim calcmode="lin" valueType="num">
                                      <p:cBhvr>
                                        <p:cTn id="84" dur="1822" tmFilter="0,0; 0.14,0.36; 0.43,0.73; 0.71,0.91; 1.0,1.0">
                                          <p:stCondLst>
                                            <p:cond delay="0"/>
                                          </p:stCondLst>
                                        </p:cTn>
                                        <p:tgtEl>
                                          <p:spTgt spid="11"/>
                                        </p:tgtEl>
                                        <p:attrNameLst>
                                          <p:attrName>ppt_x</p:attrName>
                                        </p:attrNameLst>
                                      </p:cBhvr>
                                      <p:tavLst>
                                        <p:tav tm="0">
                                          <p:val>
                                            <p:strVal val="#ppt_x-0.25"/>
                                          </p:val>
                                        </p:tav>
                                        <p:tav tm="100000">
                                          <p:val>
                                            <p:strVal val="#ppt_x"/>
                                          </p:val>
                                        </p:tav>
                                      </p:tavLst>
                                    </p:anim>
                                    <p:anim calcmode="lin" valueType="num">
                                      <p:cBhvr>
                                        <p:cTn id="85" dur="664" tmFilter="0.0,0.0; 0.25,0.07; 0.50,0.2; 0.75,0.467; 1.0,1.0">
                                          <p:stCondLst>
                                            <p:cond delay="0"/>
                                          </p:stCondLst>
                                        </p:cTn>
                                        <p:tgtEl>
                                          <p:spTgt spid="11"/>
                                        </p:tgtEl>
                                        <p:attrNameLst>
                                          <p:attrName>ppt_y</p:attrName>
                                        </p:attrNameLst>
                                      </p:cBhvr>
                                      <p:tavLst>
                                        <p:tav tm="0" fmla="#ppt_y-sin(pi*$)/3">
                                          <p:val>
                                            <p:fltVal val="0.5"/>
                                          </p:val>
                                        </p:tav>
                                        <p:tav tm="100000">
                                          <p:val>
                                            <p:fltVal val="1"/>
                                          </p:val>
                                        </p:tav>
                                      </p:tavLst>
                                    </p:anim>
                                    <p:anim calcmode="lin" valueType="num">
                                      <p:cBhvr>
                                        <p:cTn id="86" dur="664" tmFilter="0, 0; 0.125,0.2665; 0.25,0.4; 0.375,0.465; 0.5,0.5;  0.625,0.535; 0.75,0.6; 0.875,0.7335; 1,1">
                                          <p:stCondLst>
                                            <p:cond delay="664"/>
                                          </p:stCondLst>
                                        </p:cTn>
                                        <p:tgtEl>
                                          <p:spTgt spid="11"/>
                                        </p:tgtEl>
                                        <p:attrNameLst>
                                          <p:attrName>ppt_y</p:attrName>
                                        </p:attrNameLst>
                                      </p:cBhvr>
                                      <p:tavLst>
                                        <p:tav tm="0" fmla="#ppt_y-sin(pi*$)/9">
                                          <p:val>
                                            <p:fltVal val="0"/>
                                          </p:val>
                                        </p:tav>
                                        <p:tav tm="100000">
                                          <p:val>
                                            <p:fltVal val="1"/>
                                          </p:val>
                                        </p:tav>
                                      </p:tavLst>
                                    </p:anim>
                                    <p:anim calcmode="lin" valueType="num">
                                      <p:cBhvr>
                                        <p:cTn id="87" dur="332" tmFilter="0, 0; 0.125,0.2665; 0.25,0.4; 0.375,0.465; 0.5,0.5;  0.625,0.535; 0.75,0.6; 0.875,0.7335; 1,1">
                                          <p:stCondLst>
                                            <p:cond delay="1324"/>
                                          </p:stCondLst>
                                        </p:cTn>
                                        <p:tgtEl>
                                          <p:spTgt spid="11"/>
                                        </p:tgtEl>
                                        <p:attrNameLst>
                                          <p:attrName>ppt_y</p:attrName>
                                        </p:attrNameLst>
                                      </p:cBhvr>
                                      <p:tavLst>
                                        <p:tav tm="0" fmla="#ppt_y-sin(pi*$)/27">
                                          <p:val>
                                            <p:fltVal val="0"/>
                                          </p:val>
                                        </p:tav>
                                        <p:tav tm="100000">
                                          <p:val>
                                            <p:fltVal val="1"/>
                                          </p:val>
                                        </p:tav>
                                      </p:tavLst>
                                    </p:anim>
                                    <p:anim calcmode="lin" valueType="num">
                                      <p:cBhvr>
                                        <p:cTn id="88" dur="164" tmFilter="0, 0; 0.125,0.2665; 0.25,0.4; 0.375,0.465; 0.5,0.5;  0.625,0.535; 0.75,0.6; 0.875,0.7335; 1,1">
                                          <p:stCondLst>
                                            <p:cond delay="1656"/>
                                          </p:stCondLst>
                                        </p:cTn>
                                        <p:tgtEl>
                                          <p:spTgt spid="11"/>
                                        </p:tgtEl>
                                        <p:attrNameLst>
                                          <p:attrName>ppt_y</p:attrName>
                                        </p:attrNameLst>
                                      </p:cBhvr>
                                      <p:tavLst>
                                        <p:tav tm="0" fmla="#ppt_y-sin(pi*$)/81">
                                          <p:val>
                                            <p:fltVal val="0"/>
                                          </p:val>
                                        </p:tav>
                                        <p:tav tm="100000">
                                          <p:val>
                                            <p:fltVal val="1"/>
                                          </p:val>
                                        </p:tav>
                                      </p:tavLst>
                                    </p:anim>
                                    <p:animScale>
                                      <p:cBhvr>
                                        <p:cTn id="89" dur="26">
                                          <p:stCondLst>
                                            <p:cond delay="650"/>
                                          </p:stCondLst>
                                        </p:cTn>
                                        <p:tgtEl>
                                          <p:spTgt spid="11"/>
                                        </p:tgtEl>
                                      </p:cBhvr>
                                      <p:to x="100000" y="60000"/>
                                    </p:animScale>
                                    <p:animScale>
                                      <p:cBhvr>
                                        <p:cTn id="90" dur="166" decel="50000">
                                          <p:stCondLst>
                                            <p:cond delay="676"/>
                                          </p:stCondLst>
                                        </p:cTn>
                                        <p:tgtEl>
                                          <p:spTgt spid="11"/>
                                        </p:tgtEl>
                                      </p:cBhvr>
                                      <p:to x="100000" y="100000"/>
                                    </p:animScale>
                                    <p:animScale>
                                      <p:cBhvr>
                                        <p:cTn id="91" dur="26">
                                          <p:stCondLst>
                                            <p:cond delay="1312"/>
                                          </p:stCondLst>
                                        </p:cTn>
                                        <p:tgtEl>
                                          <p:spTgt spid="11"/>
                                        </p:tgtEl>
                                      </p:cBhvr>
                                      <p:to x="100000" y="80000"/>
                                    </p:animScale>
                                    <p:animScale>
                                      <p:cBhvr>
                                        <p:cTn id="92" dur="166" decel="50000">
                                          <p:stCondLst>
                                            <p:cond delay="1338"/>
                                          </p:stCondLst>
                                        </p:cTn>
                                        <p:tgtEl>
                                          <p:spTgt spid="11"/>
                                        </p:tgtEl>
                                      </p:cBhvr>
                                      <p:to x="100000" y="100000"/>
                                    </p:animScale>
                                    <p:animScale>
                                      <p:cBhvr>
                                        <p:cTn id="93" dur="26">
                                          <p:stCondLst>
                                            <p:cond delay="1642"/>
                                          </p:stCondLst>
                                        </p:cTn>
                                        <p:tgtEl>
                                          <p:spTgt spid="11"/>
                                        </p:tgtEl>
                                      </p:cBhvr>
                                      <p:to x="100000" y="90000"/>
                                    </p:animScale>
                                    <p:animScale>
                                      <p:cBhvr>
                                        <p:cTn id="94" dur="166" decel="50000">
                                          <p:stCondLst>
                                            <p:cond delay="1668"/>
                                          </p:stCondLst>
                                        </p:cTn>
                                        <p:tgtEl>
                                          <p:spTgt spid="11"/>
                                        </p:tgtEl>
                                      </p:cBhvr>
                                      <p:to x="100000" y="100000"/>
                                    </p:animScale>
                                    <p:animScale>
                                      <p:cBhvr>
                                        <p:cTn id="95" dur="26">
                                          <p:stCondLst>
                                            <p:cond delay="1808"/>
                                          </p:stCondLst>
                                        </p:cTn>
                                        <p:tgtEl>
                                          <p:spTgt spid="11"/>
                                        </p:tgtEl>
                                      </p:cBhvr>
                                      <p:to x="100000" y="95000"/>
                                    </p:animScale>
                                    <p:animScale>
                                      <p:cBhvr>
                                        <p:cTn id="96" dur="166" decel="50000">
                                          <p:stCondLst>
                                            <p:cond delay="1834"/>
                                          </p:stCondLst>
                                        </p:cTn>
                                        <p:tgtEl>
                                          <p:spTgt spid="11"/>
                                        </p:tgtEl>
                                      </p:cBhvr>
                                      <p:to x="100000" y="100000"/>
                                    </p:animScale>
                                  </p:childTnLst>
                                </p:cTn>
                              </p:par>
                            </p:childTnLst>
                          </p:cTn>
                        </p:par>
                      </p:childTnLst>
                    </p:cTn>
                  </p:par>
                  <p:par>
                    <p:cTn id="97" fill="hold">
                      <p:stCondLst>
                        <p:cond delay="indefinite"/>
                      </p:stCondLst>
                      <p:childTnLst>
                        <p:par>
                          <p:cTn id="98" fill="hold">
                            <p:stCondLst>
                              <p:cond delay="0"/>
                            </p:stCondLst>
                            <p:childTnLst>
                              <p:par>
                                <p:cTn id="99" presetID="26" presetClass="entr" presetSubtype="0" fill="hold" nodeType="clickEffect">
                                  <p:stCondLst>
                                    <p:cond delay="0"/>
                                  </p:stCondLst>
                                  <p:childTnLst>
                                    <p:set>
                                      <p:cBhvr>
                                        <p:cTn id="100" dur="1" fill="hold">
                                          <p:stCondLst>
                                            <p:cond delay="0"/>
                                          </p:stCondLst>
                                        </p:cTn>
                                        <p:tgtEl>
                                          <p:spTgt spid="12"/>
                                        </p:tgtEl>
                                        <p:attrNameLst>
                                          <p:attrName>style.visibility</p:attrName>
                                        </p:attrNameLst>
                                      </p:cBhvr>
                                      <p:to>
                                        <p:strVal val="visible"/>
                                      </p:to>
                                    </p:set>
                                    <p:animEffect transition="in" filter="wipe(down)">
                                      <p:cBhvr>
                                        <p:cTn id="101" dur="580">
                                          <p:stCondLst>
                                            <p:cond delay="0"/>
                                          </p:stCondLst>
                                        </p:cTn>
                                        <p:tgtEl>
                                          <p:spTgt spid="12"/>
                                        </p:tgtEl>
                                      </p:cBhvr>
                                    </p:animEffect>
                                    <p:anim calcmode="lin" valueType="num">
                                      <p:cBhvr>
                                        <p:cTn id="102" dur="1822" tmFilter="0,0; 0.14,0.36; 0.43,0.73; 0.71,0.91; 1.0,1.0">
                                          <p:stCondLst>
                                            <p:cond delay="0"/>
                                          </p:stCondLst>
                                        </p:cTn>
                                        <p:tgtEl>
                                          <p:spTgt spid="12"/>
                                        </p:tgtEl>
                                        <p:attrNameLst>
                                          <p:attrName>ppt_x</p:attrName>
                                        </p:attrNameLst>
                                      </p:cBhvr>
                                      <p:tavLst>
                                        <p:tav tm="0">
                                          <p:val>
                                            <p:strVal val="#ppt_x-0.25"/>
                                          </p:val>
                                        </p:tav>
                                        <p:tav tm="100000">
                                          <p:val>
                                            <p:strVal val="#ppt_x"/>
                                          </p:val>
                                        </p:tav>
                                      </p:tavLst>
                                    </p:anim>
                                    <p:anim calcmode="lin" valueType="num">
                                      <p:cBhvr>
                                        <p:cTn id="103" dur="664" tmFilter="0.0,0.0; 0.25,0.07; 0.50,0.2; 0.75,0.467; 1.0,1.0">
                                          <p:stCondLst>
                                            <p:cond delay="0"/>
                                          </p:stCondLst>
                                        </p:cTn>
                                        <p:tgtEl>
                                          <p:spTgt spid="12"/>
                                        </p:tgtEl>
                                        <p:attrNameLst>
                                          <p:attrName>ppt_y</p:attrName>
                                        </p:attrNameLst>
                                      </p:cBhvr>
                                      <p:tavLst>
                                        <p:tav tm="0" fmla="#ppt_y-sin(pi*$)/3">
                                          <p:val>
                                            <p:fltVal val="0.5"/>
                                          </p:val>
                                        </p:tav>
                                        <p:tav tm="100000">
                                          <p:val>
                                            <p:fltVal val="1"/>
                                          </p:val>
                                        </p:tav>
                                      </p:tavLst>
                                    </p:anim>
                                    <p:anim calcmode="lin" valueType="num">
                                      <p:cBhvr>
                                        <p:cTn id="104" dur="664" tmFilter="0, 0; 0.125,0.2665; 0.25,0.4; 0.375,0.465; 0.5,0.5;  0.625,0.535; 0.75,0.6; 0.875,0.7335; 1,1">
                                          <p:stCondLst>
                                            <p:cond delay="664"/>
                                          </p:stCondLst>
                                        </p:cTn>
                                        <p:tgtEl>
                                          <p:spTgt spid="12"/>
                                        </p:tgtEl>
                                        <p:attrNameLst>
                                          <p:attrName>ppt_y</p:attrName>
                                        </p:attrNameLst>
                                      </p:cBhvr>
                                      <p:tavLst>
                                        <p:tav tm="0" fmla="#ppt_y-sin(pi*$)/9">
                                          <p:val>
                                            <p:fltVal val="0"/>
                                          </p:val>
                                        </p:tav>
                                        <p:tav tm="100000">
                                          <p:val>
                                            <p:fltVal val="1"/>
                                          </p:val>
                                        </p:tav>
                                      </p:tavLst>
                                    </p:anim>
                                    <p:anim calcmode="lin" valueType="num">
                                      <p:cBhvr>
                                        <p:cTn id="105" dur="332" tmFilter="0, 0; 0.125,0.2665; 0.25,0.4; 0.375,0.465; 0.5,0.5;  0.625,0.535; 0.75,0.6; 0.875,0.7335; 1,1">
                                          <p:stCondLst>
                                            <p:cond delay="1324"/>
                                          </p:stCondLst>
                                        </p:cTn>
                                        <p:tgtEl>
                                          <p:spTgt spid="12"/>
                                        </p:tgtEl>
                                        <p:attrNameLst>
                                          <p:attrName>ppt_y</p:attrName>
                                        </p:attrNameLst>
                                      </p:cBhvr>
                                      <p:tavLst>
                                        <p:tav tm="0" fmla="#ppt_y-sin(pi*$)/27">
                                          <p:val>
                                            <p:fltVal val="0"/>
                                          </p:val>
                                        </p:tav>
                                        <p:tav tm="100000">
                                          <p:val>
                                            <p:fltVal val="1"/>
                                          </p:val>
                                        </p:tav>
                                      </p:tavLst>
                                    </p:anim>
                                    <p:anim calcmode="lin" valueType="num">
                                      <p:cBhvr>
                                        <p:cTn id="106" dur="164" tmFilter="0, 0; 0.125,0.2665; 0.25,0.4; 0.375,0.465; 0.5,0.5;  0.625,0.535; 0.75,0.6; 0.875,0.7335; 1,1">
                                          <p:stCondLst>
                                            <p:cond delay="1656"/>
                                          </p:stCondLst>
                                        </p:cTn>
                                        <p:tgtEl>
                                          <p:spTgt spid="12"/>
                                        </p:tgtEl>
                                        <p:attrNameLst>
                                          <p:attrName>ppt_y</p:attrName>
                                        </p:attrNameLst>
                                      </p:cBhvr>
                                      <p:tavLst>
                                        <p:tav tm="0" fmla="#ppt_y-sin(pi*$)/81">
                                          <p:val>
                                            <p:fltVal val="0"/>
                                          </p:val>
                                        </p:tav>
                                        <p:tav tm="100000">
                                          <p:val>
                                            <p:fltVal val="1"/>
                                          </p:val>
                                        </p:tav>
                                      </p:tavLst>
                                    </p:anim>
                                    <p:animScale>
                                      <p:cBhvr>
                                        <p:cTn id="107" dur="26">
                                          <p:stCondLst>
                                            <p:cond delay="650"/>
                                          </p:stCondLst>
                                        </p:cTn>
                                        <p:tgtEl>
                                          <p:spTgt spid="12"/>
                                        </p:tgtEl>
                                      </p:cBhvr>
                                      <p:to x="100000" y="60000"/>
                                    </p:animScale>
                                    <p:animScale>
                                      <p:cBhvr>
                                        <p:cTn id="108" dur="166" decel="50000">
                                          <p:stCondLst>
                                            <p:cond delay="676"/>
                                          </p:stCondLst>
                                        </p:cTn>
                                        <p:tgtEl>
                                          <p:spTgt spid="12"/>
                                        </p:tgtEl>
                                      </p:cBhvr>
                                      <p:to x="100000" y="100000"/>
                                    </p:animScale>
                                    <p:animScale>
                                      <p:cBhvr>
                                        <p:cTn id="109" dur="26">
                                          <p:stCondLst>
                                            <p:cond delay="1312"/>
                                          </p:stCondLst>
                                        </p:cTn>
                                        <p:tgtEl>
                                          <p:spTgt spid="12"/>
                                        </p:tgtEl>
                                      </p:cBhvr>
                                      <p:to x="100000" y="80000"/>
                                    </p:animScale>
                                    <p:animScale>
                                      <p:cBhvr>
                                        <p:cTn id="110" dur="166" decel="50000">
                                          <p:stCondLst>
                                            <p:cond delay="1338"/>
                                          </p:stCondLst>
                                        </p:cTn>
                                        <p:tgtEl>
                                          <p:spTgt spid="12"/>
                                        </p:tgtEl>
                                      </p:cBhvr>
                                      <p:to x="100000" y="100000"/>
                                    </p:animScale>
                                    <p:animScale>
                                      <p:cBhvr>
                                        <p:cTn id="111" dur="26">
                                          <p:stCondLst>
                                            <p:cond delay="1642"/>
                                          </p:stCondLst>
                                        </p:cTn>
                                        <p:tgtEl>
                                          <p:spTgt spid="12"/>
                                        </p:tgtEl>
                                      </p:cBhvr>
                                      <p:to x="100000" y="90000"/>
                                    </p:animScale>
                                    <p:animScale>
                                      <p:cBhvr>
                                        <p:cTn id="112" dur="166" decel="50000">
                                          <p:stCondLst>
                                            <p:cond delay="1668"/>
                                          </p:stCondLst>
                                        </p:cTn>
                                        <p:tgtEl>
                                          <p:spTgt spid="12"/>
                                        </p:tgtEl>
                                      </p:cBhvr>
                                      <p:to x="100000" y="100000"/>
                                    </p:animScale>
                                    <p:animScale>
                                      <p:cBhvr>
                                        <p:cTn id="113" dur="26">
                                          <p:stCondLst>
                                            <p:cond delay="1808"/>
                                          </p:stCondLst>
                                        </p:cTn>
                                        <p:tgtEl>
                                          <p:spTgt spid="12"/>
                                        </p:tgtEl>
                                      </p:cBhvr>
                                      <p:to x="100000" y="95000"/>
                                    </p:animScale>
                                    <p:animScale>
                                      <p:cBhvr>
                                        <p:cTn id="114" dur="166" decel="50000">
                                          <p:stCondLst>
                                            <p:cond delay="1834"/>
                                          </p:stCondLst>
                                        </p:cTn>
                                        <p:tgtEl>
                                          <p:spTgt spid="1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Content Placeholder 12" descr="A picture containing mammal&#10;&#10;Description automatically generated">
            <a:extLst>
              <a:ext uri="{FF2B5EF4-FFF2-40B4-BE49-F238E27FC236}">
                <a16:creationId xmlns:a16="http://schemas.microsoft.com/office/drawing/2014/main" id="{AC7403B6-E270-420F-9ADD-308FD8E5571C}"/>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726" r="28174"/>
          <a:stretch/>
        </p:blipFill>
        <p:spPr>
          <a:xfrm>
            <a:off x="3523488" y="10"/>
            <a:ext cx="8668512" cy="6857990"/>
          </a:xfrm>
          <a:prstGeom prst="rect">
            <a:avLst/>
          </a:prstGeom>
        </p:spPr>
      </p:pic>
      <p:sp>
        <p:nvSpPr>
          <p:cNvPr id="2" name="Title 1">
            <a:extLst>
              <a:ext uri="{FF2B5EF4-FFF2-40B4-BE49-F238E27FC236}">
                <a16:creationId xmlns:a16="http://schemas.microsoft.com/office/drawing/2014/main" id="{3F415D27-1071-49CA-95F4-6EF6956064DB}"/>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t>Ogres have Layers</a:t>
            </a:r>
          </a:p>
        </p:txBody>
      </p:sp>
    </p:spTree>
    <p:extLst>
      <p:ext uri="{BB962C8B-B14F-4D97-AF65-F5344CB8AC3E}">
        <p14:creationId xmlns:p14="http://schemas.microsoft.com/office/powerpoint/2010/main" val="29802872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5" name="Rectangle 2"/>
          <p:cNvSpPr>
            <a:spLocks noGrp="1" noChangeArrowheads="1"/>
          </p:cNvSpPr>
          <p:nvPr>
            <p:ph type="title"/>
          </p:nvPr>
        </p:nvSpPr>
        <p:spPr>
          <a:xfrm>
            <a:off x="57316" y="514012"/>
            <a:ext cx="10805316" cy="546100"/>
          </a:xfrm>
        </p:spPr>
        <p:txBody>
          <a:bodyPr>
            <a:noAutofit/>
          </a:bodyPr>
          <a:lstStyle/>
          <a:p>
            <a:r>
              <a:rPr lang="en-GB" sz="3600" dirty="0"/>
              <a:t>Systems are made up of subsystems and Systems are subsystems of bigger Systems</a:t>
            </a:r>
            <a:endParaRPr lang="en-US" sz="3600" dirty="0"/>
          </a:p>
        </p:txBody>
      </p:sp>
      <p:pic>
        <p:nvPicPr>
          <p:cNvPr id="5" name="Picture 4">
            <a:extLst>
              <a:ext uri="{FF2B5EF4-FFF2-40B4-BE49-F238E27FC236}">
                <a16:creationId xmlns:a16="http://schemas.microsoft.com/office/drawing/2014/main" id="{522B5A75-3D52-9444-8366-D03DF5AE124B}"/>
              </a:ext>
            </a:extLst>
          </p:cNvPr>
          <p:cNvPicPr>
            <a:picLocks noChangeAspect="1"/>
          </p:cNvPicPr>
          <p:nvPr/>
        </p:nvPicPr>
        <p:blipFill>
          <a:blip r:embed="rId3"/>
          <a:stretch>
            <a:fillRect/>
          </a:stretch>
        </p:blipFill>
        <p:spPr>
          <a:xfrm>
            <a:off x="2724150" y="938444"/>
            <a:ext cx="8239381" cy="5919556"/>
          </a:xfrm>
          <a:prstGeom prst="rect">
            <a:avLst/>
          </a:prstGeom>
        </p:spPr>
      </p:pic>
    </p:spTree>
    <p:extLst>
      <p:ext uri="{BB962C8B-B14F-4D97-AF65-F5344CB8AC3E}">
        <p14:creationId xmlns:p14="http://schemas.microsoft.com/office/powerpoint/2010/main" val="41678949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5" name="Rectangle 2"/>
          <p:cNvSpPr>
            <a:spLocks noGrp="1" noChangeArrowheads="1"/>
          </p:cNvSpPr>
          <p:nvPr>
            <p:ph type="title"/>
          </p:nvPr>
        </p:nvSpPr>
        <p:spPr>
          <a:xfrm>
            <a:off x="57316" y="514012"/>
            <a:ext cx="10805316" cy="546100"/>
          </a:xfrm>
        </p:spPr>
        <p:txBody>
          <a:bodyPr>
            <a:noAutofit/>
          </a:bodyPr>
          <a:lstStyle/>
          <a:p>
            <a:r>
              <a:rPr lang="en-GB" sz="3600" dirty="0"/>
              <a:t>Systems are made up of subsystems and Systems are subsystems of bigger Systems</a:t>
            </a:r>
            <a:endParaRPr lang="en-US" sz="3600" dirty="0"/>
          </a:p>
        </p:txBody>
      </p:sp>
      <p:sp>
        <p:nvSpPr>
          <p:cNvPr id="27" name="Rounded Rectangular Callout 26"/>
          <p:cNvSpPr/>
          <p:nvPr/>
        </p:nvSpPr>
        <p:spPr bwMode="auto">
          <a:xfrm>
            <a:off x="1714446" y="1347759"/>
            <a:ext cx="2884527" cy="1898676"/>
          </a:xfrm>
          <a:prstGeom prst="wedgeRoundRectCallout">
            <a:avLst>
              <a:gd name="adj1" fmla="val 99512"/>
              <a:gd name="adj2" fmla="val 28611"/>
              <a:gd name="adj3" fmla="val 16667"/>
            </a:avLst>
          </a:prstGeom>
          <a:solidFill>
            <a:srgbClr val="000090"/>
          </a:solidFill>
          <a:ln>
            <a:headEnd type="none" w="med" len="med"/>
            <a:tailEnd type="none" w="med" len="med"/>
          </a:ln>
        </p:spPr>
        <p:style>
          <a:lnRef idx="0">
            <a:schemeClr val="accent6"/>
          </a:lnRef>
          <a:fillRef idx="3">
            <a:schemeClr val="accent6"/>
          </a:fillRef>
          <a:effectRef idx="3">
            <a:schemeClr val="accent6"/>
          </a:effectRef>
          <a:fontRef idx="minor">
            <a:schemeClr val="lt1"/>
          </a:fontRef>
        </p:style>
        <p:txBody>
          <a:bodyPr lIns="91407" tIns="45705" rIns="91407" bIns="45705" anchor="ctr"/>
          <a:lstStyle>
            <a:lvl1pPr eaLnBrk="0" hangingPunct="0">
              <a:defRPr sz="1200">
                <a:solidFill>
                  <a:schemeClr val="tx1"/>
                </a:solidFill>
                <a:latin typeface="Arial" charset="0"/>
                <a:ea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algn="ctr" eaLnBrk="1" hangingPunct="1">
              <a:defRPr/>
            </a:pPr>
            <a:r>
              <a:rPr lang="en-GB" sz="2000" dirty="0">
                <a:solidFill>
                  <a:srgbClr val="FFFFFF"/>
                </a:solidFill>
              </a:rPr>
              <a:t>Whenever we look </a:t>
            </a:r>
            <a:r>
              <a:rPr lang="ja-JP" altLang="en-GB" sz="2000" dirty="0">
                <a:solidFill>
                  <a:srgbClr val="FFFFFF"/>
                </a:solidFill>
              </a:rPr>
              <a:t>“</a:t>
            </a:r>
            <a:r>
              <a:rPr lang="en-GB" sz="2000" dirty="0">
                <a:solidFill>
                  <a:srgbClr val="FFFFFF"/>
                </a:solidFill>
              </a:rPr>
              <a:t>inside</a:t>
            </a:r>
            <a:r>
              <a:rPr lang="ja-JP" altLang="en-GB" sz="2000" dirty="0">
                <a:solidFill>
                  <a:srgbClr val="FFFFFF"/>
                </a:solidFill>
              </a:rPr>
              <a:t>”</a:t>
            </a:r>
            <a:r>
              <a:rPr lang="en-GB" sz="2000" dirty="0">
                <a:solidFill>
                  <a:srgbClr val="FFFFFF"/>
                </a:solidFill>
              </a:rPr>
              <a:t> </a:t>
            </a:r>
            <a:r>
              <a:rPr lang="en-GB" sz="2000" dirty="0">
                <a:solidFill>
                  <a:schemeClr val="bg1"/>
                </a:solidFill>
              </a:rPr>
              <a:t>the chosen system of interest </a:t>
            </a:r>
            <a:r>
              <a:rPr lang="en-GB" sz="2000" dirty="0">
                <a:solidFill>
                  <a:srgbClr val="FFFFFF"/>
                </a:solidFill>
              </a:rPr>
              <a:t>we see further smaller systems or subsystems</a:t>
            </a:r>
          </a:p>
        </p:txBody>
      </p:sp>
      <p:sp>
        <p:nvSpPr>
          <p:cNvPr id="29" name="Rounded Rectangular Callout 28"/>
          <p:cNvSpPr>
            <a:spLocks noChangeArrowheads="1"/>
          </p:cNvSpPr>
          <p:nvPr/>
        </p:nvSpPr>
        <p:spPr bwMode="auto">
          <a:xfrm>
            <a:off x="1560521" y="4341846"/>
            <a:ext cx="2892425" cy="1971675"/>
          </a:xfrm>
          <a:prstGeom prst="wedgeRoundRectCallout">
            <a:avLst>
              <a:gd name="adj1" fmla="val 69903"/>
              <a:gd name="adj2" fmla="val -55176"/>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63500" dist="20000" dir="5400000" rotWithShape="0">
              <a:srgbClr val="000000">
                <a:alpha val="37999"/>
              </a:srgbClr>
            </a:outerShdw>
          </a:effectLst>
        </p:spPr>
        <p:txBody>
          <a:bodyPr lIns="91407" tIns="45705" rIns="91407" bIns="45705" anchor="ctr"/>
          <a:lstStyle/>
          <a:p>
            <a:pPr>
              <a:defRPr/>
            </a:pPr>
            <a:r>
              <a:rPr lang="en-GB" sz="2000" dirty="0">
                <a:solidFill>
                  <a:schemeClr val="dk1"/>
                </a:solidFill>
              </a:rPr>
              <a:t>Whenever we look outside </a:t>
            </a:r>
            <a:r>
              <a:rPr lang="en-GB" sz="2000" dirty="0"/>
              <a:t>the chosen system of interest </a:t>
            </a:r>
            <a:r>
              <a:rPr lang="en-GB" sz="2000" dirty="0">
                <a:solidFill>
                  <a:schemeClr val="dk1"/>
                </a:solidFill>
              </a:rPr>
              <a:t>we see that it is part of a larger system</a:t>
            </a:r>
          </a:p>
        </p:txBody>
      </p:sp>
      <p:sp>
        <p:nvSpPr>
          <p:cNvPr id="2" name="TextBox 1"/>
          <p:cNvSpPr txBox="1"/>
          <p:nvPr/>
        </p:nvSpPr>
        <p:spPr>
          <a:xfrm>
            <a:off x="5774405" y="1347760"/>
            <a:ext cx="4614833" cy="646331"/>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US" dirty="0"/>
              <a:t>We can use this concept to manage complexity through the use of subsystems </a:t>
            </a:r>
          </a:p>
        </p:txBody>
      </p:sp>
      <p:sp>
        <p:nvSpPr>
          <p:cNvPr id="3" name="TextBox 2"/>
          <p:cNvSpPr txBox="1"/>
          <p:nvPr/>
        </p:nvSpPr>
        <p:spPr>
          <a:xfrm>
            <a:off x="5408098" y="6165946"/>
            <a:ext cx="4359160" cy="646331"/>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US" dirty="0"/>
              <a:t>Note that the context of a subsystem will come from the system it sits within</a:t>
            </a:r>
          </a:p>
        </p:txBody>
      </p:sp>
      <p:pic>
        <p:nvPicPr>
          <p:cNvPr id="5" name="Picture 4">
            <a:extLst>
              <a:ext uri="{FF2B5EF4-FFF2-40B4-BE49-F238E27FC236}">
                <a16:creationId xmlns:a16="http://schemas.microsoft.com/office/drawing/2014/main" id="{522B5A75-3D52-9444-8366-D03DF5AE124B}"/>
              </a:ext>
            </a:extLst>
          </p:cNvPr>
          <p:cNvPicPr>
            <a:picLocks noChangeAspect="1"/>
          </p:cNvPicPr>
          <p:nvPr/>
        </p:nvPicPr>
        <p:blipFill>
          <a:blip r:embed="rId3"/>
          <a:stretch>
            <a:fillRect/>
          </a:stretch>
        </p:blipFill>
        <p:spPr>
          <a:xfrm>
            <a:off x="4786119" y="2023286"/>
            <a:ext cx="5796412" cy="4164413"/>
          </a:xfrm>
          <a:prstGeom prst="rect">
            <a:avLst/>
          </a:prstGeom>
        </p:spPr>
      </p:pic>
    </p:spTree>
    <p:extLst>
      <p:ext uri="{BB962C8B-B14F-4D97-AF65-F5344CB8AC3E}">
        <p14:creationId xmlns:p14="http://schemas.microsoft.com/office/powerpoint/2010/main" val="15710263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Rectangle: Rounded Corners 20">
            <a:extLst>
              <a:ext uri="{FF2B5EF4-FFF2-40B4-BE49-F238E27FC236}">
                <a16:creationId xmlns:a16="http://schemas.microsoft.com/office/drawing/2014/main" id="{BD58E751-E708-45DC-A62A-176091E3145D}"/>
              </a:ext>
            </a:extLst>
          </p:cNvPr>
          <p:cNvSpPr/>
          <p:nvPr/>
        </p:nvSpPr>
        <p:spPr>
          <a:xfrm>
            <a:off x="265814" y="1073887"/>
            <a:ext cx="11812772" cy="5784113"/>
          </a:xfrm>
          <a:prstGeom prst="roundRect">
            <a:avLst/>
          </a:prstGeom>
        </p:spPr>
        <p:style>
          <a:lnRef idx="3">
            <a:schemeClr val="lt1"/>
          </a:lnRef>
          <a:fillRef idx="1">
            <a:schemeClr val="accent2"/>
          </a:fillRef>
          <a:effectRef idx="1">
            <a:schemeClr val="accent2"/>
          </a:effectRef>
          <a:fontRef idx="minor">
            <a:schemeClr val="lt1"/>
          </a:fontRef>
        </p:style>
        <p:txBody>
          <a:bodyPr rtlCol="0" anchor="t" anchorCtr="0"/>
          <a:lstStyle/>
          <a:p>
            <a:pPr algn="ctr"/>
            <a:r>
              <a:rPr lang="en-GB" sz="2800" dirty="0"/>
              <a:t>Squadron</a:t>
            </a:r>
          </a:p>
        </p:txBody>
      </p:sp>
      <p:sp>
        <p:nvSpPr>
          <p:cNvPr id="20" name="Rectangle: Rounded Corners 19">
            <a:extLst>
              <a:ext uri="{FF2B5EF4-FFF2-40B4-BE49-F238E27FC236}">
                <a16:creationId xmlns:a16="http://schemas.microsoft.com/office/drawing/2014/main" id="{B045991B-5638-4505-8803-27B58BF82D37}"/>
              </a:ext>
            </a:extLst>
          </p:cNvPr>
          <p:cNvSpPr/>
          <p:nvPr/>
        </p:nvSpPr>
        <p:spPr>
          <a:xfrm>
            <a:off x="674076" y="1956391"/>
            <a:ext cx="11252110" cy="4860334"/>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t" anchorCtr="0"/>
          <a:lstStyle/>
          <a:p>
            <a:pPr algn="ctr"/>
            <a:r>
              <a:rPr lang="en-GB" sz="2800" dirty="0"/>
              <a:t>Vehicle</a:t>
            </a:r>
          </a:p>
        </p:txBody>
      </p:sp>
      <p:sp>
        <p:nvSpPr>
          <p:cNvPr id="19" name="Rectangle: Rounded Corners 18">
            <a:extLst>
              <a:ext uri="{FF2B5EF4-FFF2-40B4-BE49-F238E27FC236}">
                <a16:creationId xmlns:a16="http://schemas.microsoft.com/office/drawing/2014/main" id="{7227FEA0-4441-467B-9CB9-464A0EAFB049}"/>
              </a:ext>
            </a:extLst>
          </p:cNvPr>
          <p:cNvSpPr/>
          <p:nvPr/>
        </p:nvSpPr>
        <p:spPr>
          <a:xfrm>
            <a:off x="1041990" y="2743199"/>
            <a:ext cx="10731795" cy="3921125"/>
          </a:xfrm>
          <a:prstGeom prst="roundRect">
            <a:avLst/>
          </a:prstGeom>
        </p:spPr>
        <p:style>
          <a:lnRef idx="1">
            <a:schemeClr val="dk1"/>
          </a:lnRef>
          <a:fillRef idx="2">
            <a:schemeClr val="dk1"/>
          </a:fillRef>
          <a:effectRef idx="1">
            <a:schemeClr val="dk1"/>
          </a:effectRef>
          <a:fontRef idx="minor">
            <a:schemeClr val="dk1"/>
          </a:fontRef>
        </p:style>
        <p:txBody>
          <a:bodyPr rtlCol="0" anchor="t" anchorCtr="0"/>
          <a:lstStyle/>
          <a:p>
            <a:pPr algn="ctr"/>
            <a:r>
              <a:rPr lang="en-GB" sz="2800" dirty="0"/>
              <a:t>Turret</a:t>
            </a:r>
          </a:p>
        </p:txBody>
      </p:sp>
      <p:sp>
        <p:nvSpPr>
          <p:cNvPr id="14" name="Rectangle: Rounded Corners 13">
            <a:extLst>
              <a:ext uri="{FF2B5EF4-FFF2-40B4-BE49-F238E27FC236}">
                <a16:creationId xmlns:a16="http://schemas.microsoft.com/office/drawing/2014/main" id="{1882EC1D-3E5D-433E-A404-430A74BBB83C}"/>
              </a:ext>
            </a:extLst>
          </p:cNvPr>
          <p:cNvSpPr/>
          <p:nvPr/>
        </p:nvSpPr>
        <p:spPr>
          <a:xfrm>
            <a:off x="1339702" y="3429000"/>
            <a:ext cx="10281684" cy="3082924"/>
          </a:xfrm>
          <a:prstGeom prst="roundRect">
            <a:avLst/>
          </a:prstGeom>
        </p:spPr>
        <p:style>
          <a:lnRef idx="1">
            <a:schemeClr val="accent2"/>
          </a:lnRef>
          <a:fillRef idx="2">
            <a:schemeClr val="accent2"/>
          </a:fillRef>
          <a:effectRef idx="1">
            <a:schemeClr val="accent2"/>
          </a:effectRef>
          <a:fontRef idx="minor">
            <a:schemeClr val="dk1"/>
          </a:fontRef>
        </p:style>
        <p:txBody>
          <a:bodyPr rtlCol="0" anchor="t" anchorCtr="0"/>
          <a:lstStyle/>
          <a:p>
            <a:pPr algn="ctr"/>
            <a:r>
              <a:rPr lang="en-GB" sz="2800" dirty="0"/>
              <a:t>Weapon System</a:t>
            </a:r>
          </a:p>
        </p:txBody>
      </p:sp>
      <p:sp>
        <p:nvSpPr>
          <p:cNvPr id="11" name="Oval 10">
            <a:extLst>
              <a:ext uri="{FF2B5EF4-FFF2-40B4-BE49-F238E27FC236}">
                <a16:creationId xmlns:a16="http://schemas.microsoft.com/office/drawing/2014/main" id="{08296D4D-BF00-4167-8DCC-C02E4D80944B}"/>
              </a:ext>
            </a:extLst>
          </p:cNvPr>
          <p:cNvSpPr/>
          <p:nvPr/>
        </p:nvSpPr>
        <p:spPr>
          <a:xfrm>
            <a:off x="6603025" y="3763964"/>
            <a:ext cx="4914900" cy="25717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b" anchorCtr="0"/>
          <a:lstStyle/>
          <a:p>
            <a:pPr algn="ctr"/>
            <a:r>
              <a:rPr lang="en-GB" dirty="0"/>
              <a:t>Munition</a:t>
            </a:r>
          </a:p>
        </p:txBody>
      </p:sp>
      <p:sp>
        <p:nvSpPr>
          <p:cNvPr id="8" name="Oval 7">
            <a:extLst>
              <a:ext uri="{FF2B5EF4-FFF2-40B4-BE49-F238E27FC236}">
                <a16:creationId xmlns:a16="http://schemas.microsoft.com/office/drawing/2014/main" id="{49F985C3-08A8-42B3-8FCC-C6907FA693E7}"/>
              </a:ext>
            </a:extLst>
          </p:cNvPr>
          <p:cNvSpPr/>
          <p:nvPr/>
        </p:nvSpPr>
        <p:spPr>
          <a:xfrm>
            <a:off x="7365296" y="5303086"/>
            <a:ext cx="1133475" cy="704850"/>
          </a:xfrm>
          <a:prstGeom prst="ellipse">
            <a:avLst/>
          </a:prstGeom>
          <a:ln>
            <a:solidFill>
              <a:srgbClr val="FF0000"/>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solidFill>
                  <a:schemeClr val="dk1"/>
                </a:solidFill>
              </a:rPr>
              <a:t>Body</a:t>
            </a:r>
          </a:p>
        </p:txBody>
      </p:sp>
      <p:sp>
        <p:nvSpPr>
          <p:cNvPr id="4" name="Oval 3">
            <a:extLst>
              <a:ext uri="{FF2B5EF4-FFF2-40B4-BE49-F238E27FC236}">
                <a16:creationId xmlns:a16="http://schemas.microsoft.com/office/drawing/2014/main" id="{1E891530-7BC7-4C0C-98FA-3390275B1E68}"/>
              </a:ext>
            </a:extLst>
          </p:cNvPr>
          <p:cNvSpPr/>
          <p:nvPr/>
        </p:nvSpPr>
        <p:spPr>
          <a:xfrm>
            <a:off x="6643215" y="4697414"/>
            <a:ext cx="1133475" cy="704850"/>
          </a:xfrm>
          <a:prstGeom prst="ellipse">
            <a:avLst/>
          </a:prstGeom>
          <a:ln>
            <a:solidFill>
              <a:srgbClr val="FF0000"/>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err="1"/>
              <a:t>Fuze</a:t>
            </a:r>
            <a:endParaRPr lang="en-GB" dirty="0"/>
          </a:p>
        </p:txBody>
      </p:sp>
      <p:sp>
        <p:nvSpPr>
          <p:cNvPr id="9" name="Oval 8">
            <a:extLst>
              <a:ext uri="{FF2B5EF4-FFF2-40B4-BE49-F238E27FC236}">
                <a16:creationId xmlns:a16="http://schemas.microsoft.com/office/drawing/2014/main" id="{8A88B75B-2DBD-4912-9EDF-19E2D91E9209}"/>
              </a:ext>
            </a:extLst>
          </p:cNvPr>
          <p:cNvSpPr/>
          <p:nvPr/>
        </p:nvSpPr>
        <p:spPr>
          <a:xfrm>
            <a:off x="8022430" y="4307750"/>
            <a:ext cx="1133475" cy="704850"/>
          </a:xfrm>
          <a:prstGeom prst="ellipse">
            <a:avLst/>
          </a:prstGeom>
          <a:ln>
            <a:solidFill>
              <a:srgbClr val="FF0000"/>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solidFill>
                  <a:schemeClr val="dk1"/>
                </a:solidFill>
              </a:rPr>
              <a:t>Fins</a:t>
            </a:r>
          </a:p>
        </p:txBody>
      </p:sp>
      <p:sp>
        <p:nvSpPr>
          <p:cNvPr id="10" name="Oval 9">
            <a:extLst>
              <a:ext uri="{FF2B5EF4-FFF2-40B4-BE49-F238E27FC236}">
                <a16:creationId xmlns:a16="http://schemas.microsoft.com/office/drawing/2014/main" id="{C6B6BE70-7B2C-4D2D-9CB0-9118304EBC10}"/>
              </a:ext>
            </a:extLst>
          </p:cNvPr>
          <p:cNvSpPr/>
          <p:nvPr/>
        </p:nvSpPr>
        <p:spPr>
          <a:xfrm>
            <a:off x="9127330" y="4917193"/>
            <a:ext cx="1843088" cy="704850"/>
          </a:xfrm>
          <a:prstGeom prst="ellipse">
            <a:avLst/>
          </a:prstGeom>
          <a:ln>
            <a:solidFill>
              <a:srgbClr val="FF0000"/>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solidFill>
                  <a:schemeClr val="dk1"/>
                </a:solidFill>
              </a:rPr>
              <a:t>Propulsion</a:t>
            </a:r>
          </a:p>
        </p:txBody>
      </p:sp>
      <p:sp>
        <p:nvSpPr>
          <p:cNvPr id="15" name="Oval 14">
            <a:extLst>
              <a:ext uri="{FF2B5EF4-FFF2-40B4-BE49-F238E27FC236}">
                <a16:creationId xmlns:a16="http://schemas.microsoft.com/office/drawing/2014/main" id="{1403A550-34CD-42C2-8426-AEB929DC8ACE}"/>
              </a:ext>
            </a:extLst>
          </p:cNvPr>
          <p:cNvSpPr/>
          <p:nvPr/>
        </p:nvSpPr>
        <p:spPr>
          <a:xfrm>
            <a:off x="2087577" y="3606182"/>
            <a:ext cx="2124854" cy="100834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b" anchorCtr="0"/>
          <a:lstStyle/>
          <a:p>
            <a:pPr algn="ctr"/>
            <a:r>
              <a:rPr lang="en-GB" dirty="0"/>
              <a:t>Gun</a:t>
            </a:r>
          </a:p>
        </p:txBody>
      </p:sp>
      <p:sp>
        <p:nvSpPr>
          <p:cNvPr id="16" name="Oval 15">
            <a:extLst>
              <a:ext uri="{FF2B5EF4-FFF2-40B4-BE49-F238E27FC236}">
                <a16:creationId xmlns:a16="http://schemas.microsoft.com/office/drawing/2014/main" id="{69D99432-CE3E-4E5B-96CF-2F8F29AFD382}"/>
              </a:ext>
            </a:extLst>
          </p:cNvPr>
          <p:cNvSpPr/>
          <p:nvPr/>
        </p:nvSpPr>
        <p:spPr>
          <a:xfrm>
            <a:off x="1437024" y="4854322"/>
            <a:ext cx="2124854" cy="100834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b" anchorCtr="0"/>
          <a:lstStyle/>
          <a:p>
            <a:pPr algn="ctr"/>
            <a:r>
              <a:rPr lang="en-GB" dirty="0"/>
              <a:t>Mounting</a:t>
            </a:r>
          </a:p>
        </p:txBody>
      </p:sp>
      <p:sp>
        <p:nvSpPr>
          <p:cNvPr id="17" name="Oval 16">
            <a:extLst>
              <a:ext uri="{FF2B5EF4-FFF2-40B4-BE49-F238E27FC236}">
                <a16:creationId xmlns:a16="http://schemas.microsoft.com/office/drawing/2014/main" id="{336FD1FA-B97F-4610-ABF8-A845D2AE17E6}"/>
              </a:ext>
            </a:extLst>
          </p:cNvPr>
          <p:cNvSpPr/>
          <p:nvPr/>
        </p:nvSpPr>
        <p:spPr>
          <a:xfrm>
            <a:off x="4211736" y="4076756"/>
            <a:ext cx="2124854" cy="100834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b" anchorCtr="0"/>
          <a:lstStyle/>
          <a:p>
            <a:pPr algn="ctr"/>
            <a:r>
              <a:rPr lang="en-GB" dirty="0"/>
              <a:t>FCS</a:t>
            </a:r>
          </a:p>
        </p:txBody>
      </p:sp>
      <p:sp>
        <p:nvSpPr>
          <p:cNvPr id="18" name="Oval 17">
            <a:extLst>
              <a:ext uri="{FF2B5EF4-FFF2-40B4-BE49-F238E27FC236}">
                <a16:creationId xmlns:a16="http://schemas.microsoft.com/office/drawing/2014/main" id="{39F2BBC3-9EE9-4880-A36C-79DDB2AA5949}"/>
              </a:ext>
            </a:extLst>
          </p:cNvPr>
          <p:cNvSpPr/>
          <p:nvPr/>
        </p:nvSpPr>
        <p:spPr>
          <a:xfrm>
            <a:off x="3735573" y="5269618"/>
            <a:ext cx="2124854" cy="100834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b" anchorCtr="0"/>
          <a:lstStyle/>
          <a:p>
            <a:pPr algn="ctr"/>
            <a:r>
              <a:rPr lang="en-GB" dirty="0"/>
              <a:t>Sights</a:t>
            </a:r>
          </a:p>
        </p:txBody>
      </p:sp>
      <p:sp>
        <p:nvSpPr>
          <p:cNvPr id="22" name="Title 21">
            <a:extLst>
              <a:ext uri="{FF2B5EF4-FFF2-40B4-BE49-F238E27FC236}">
                <a16:creationId xmlns:a16="http://schemas.microsoft.com/office/drawing/2014/main" id="{8585508D-C9E7-41AC-84CD-9A9C14487220}"/>
              </a:ext>
            </a:extLst>
          </p:cNvPr>
          <p:cNvSpPr>
            <a:spLocks noGrp="1"/>
          </p:cNvSpPr>
          <p:nvPr>
            <p:ph type="title"/>
          </p:nvPr>
        </p:nvSpPr>
        <p:spPr>
          <a:xfrm>
            <a:off x="113414" y="-155026"/>
            <a:ext cx="10515600" cy="1325563"/>
          </a:xfrm>
        </p:spPr>
        <p:txBody>
          <a:bodyPr/>
          <a:lstStyle/>
          <a:p>
            <a:r>
              <a:rPr lang="en-GB" dirty="0"/>
              <a:t>So do Systems</a:t>
            </a:r>
          </a:p>
        </p:txBody>
      </p:sp>
    </p:spTree>
    <p:extLst>
      <p:ext uri="{BB962C8B-B14F-4D97-AF65-F5344CB8AC3E}">
        <p14:creationId xmlns:p14="http://schemas.microsoft.com/office/powerpoint/2010/main" val="3808008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08580F8-7430-199F-BA18-5703917F0C6D}"/>
              </a:ext>
            </a:extLst>
          </p:cNvPr>
          <p:cNvSpPr>
            <a:spLocks noGrp="1"/>
          </p:cNvSpPr>
          <p:nvPr>
            <p:ph type="ctrTitle"/>
          </p:nvPr>
        </p:nvSpPr>
        <p:spPr/>
        <p:txBody>
          <a:bodyPr/>
          <a:lstStyle/>
          <a:p>
            <a:r>
              <a:rPr lang="en-GB" dirty="0"/>
              <a:t>Simple Prioritisations</a:t>
            </a:r>
          </a:p>
        </p:txBody>
      </p:sp>
      <p:sp>
        <p:nvSpPr>
          <p:cNvPr id="6" name="Subtitle 5">
            <a:extLst>
              <a:ext uri="{FF2B5EF4-FFF2-40B4-BE49-F238E27FC236}">
                <a16:creationId xmlns:a16="http://schemas.microsoft.com/office/drawing/2014/main" id="{8650D1B9-5EAC-DB4C-181C-A95241CAD036}"/>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0452020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D2E3A7-EF9A-FE8B-69F3-ADB0471E6A67}"/>
              </a:ext>
            </a:extLst>
          </p:cNvPr>
          <p:cNvSpPr>
            <a:spLocks noGrp="1"/>
          </p:cNvSpPr>
          <p:nvPr>
            <p:ph type="title"/>
          </p:nvPr>
        </p:nvSpPr>
        <p:spPr/>
        <p:txBody>
          <a:bodyPr>
            <a:normAutofit fontScale="90000"/>
          </a:bodyPr>
          <a:lstStyle/>
          <a:p>
            <a:r>
              <a:rPr lang="en-GB" dirty="0" err="1"/>
              <a:t>MoSCoW</a:t>
            </a:r>
            <a:r>
              <a:rPr lang="en-GB" dirty="0"/>
              <a:t> Prioritisation</a:t>
            </a:r>
          </a:p>
        </p:txBody>
      </p:sp>
      <p:sp>
        <p:nvSpPr>
          <p:cNvPr id="3" name="Content Placeholder 2">
            <a:extLst>
              <a:ext uri="{FF2B5EF4-FFF2-40B4-BE49-F238E27FC236}">
                <a16:creationId xmlns:a16="http://schemas.microsoft.com/office/drawing/2014/main" id="{6CACF171-A069-FCB7-CB31-265C0517505D}"/>
              </a:ext>
            </a:extLst>
          </p:cNvPr>
          <p:cNvSpPr>
            <a:spLocks noGrp="1"/>
          </p:cNvSpPr>
          <p:nvPr>
            <p:ph sz="quarter" idx="16"/>
          </p:nvPr>
        </p:nvSpPr>
        <p:spPr>
          <a:xfrm>
            <a:off x="658369" y="1484313"/>
            <a:ext cx="10983025" cy="4744998"/>
          </a:xfrm>
        </p:spPr>
        <p:txBody>
          <a:bodyPr>
            <a:normAutofit fontScale="92500" lnSpcReduction="20000"/>
          </a:bodyPr>
          <a:lstStyle/>
          <a:p>
            <a:r>
              <a:rPr lang="en-GB" dirty="0"/>
              <a:t>The </a:t>
            </a:r>
            <a:r>
              <a:rPr lang="en-GB" b="1" dirty="0" err="1"/>
              <a:t>MoSCoW</a:t>
            </a:r>
            <a:r>
              <a:rPr lang="en-GB" b="1" dirty="0"/>
              <a:t> prioritization technique</a:t>
            </a:r>
            <a:r>
              <a:rPr lang="en-GB" dirty="0"/>
              <a:t> is a widely used method in project management and software development to prioritize tasks and requirements effectively. The acronym </a:t>
            </a:r>
            <a:r>
              <a:rPr lang="en-GB" b="1" dirty="0" err="1"/>
              <a:t>MoSCoW</a:t>
            </a:r>
            <a:r>
              <a:rPr lang="en-GB" dirty="0"/>
              <a:t> stands for </a:t>
            </a:r>
            <a:r>
              <a:rPr lang="en-GB" b="1" dirty="0"/>
              <a:t>Must have</a:t>
            </a:r>
            <a:r>
              <a:rPr lang="en-GB" dirty="0"/>
              <a:t>, </a:t>
            </a:r>
            <a:r>
              <a:rPr lang="en-GB" b="1" dirty="0"/>
              <a:t>Should have</a:t>
            </a:r>
            <a:r>
              <a:rPr lang="en-GB" dirty="0"/>
              <a:t>, </a:t>
            </a:r>
            <a:r>
              <a:rPr lang="en-GB" b="1" dirty="0"/>
              <a:t>Could have</a:t>
            </a:r>
            <a:r>
              <a:rPr lang="en-GB" dirty="0"/>
              <a:t>, and </a:t>
            </a:r>
            <a:r>
              <a:rPr lang="en-GB" b="1" dirty="0"/>
              <a:t>Won’t have</a:t>
            </a:r>
            <a:r>
              <a:rPr lang="en-GB" dirty="0"/>
              <a:t>, each representing a level of priority.</a:t>
            </a:r>
          </a:p>
          <a:p>
            <a:r>
              <a:rPr lang="en-GB" b="1" dirty="0"/>
              <a:t>Key Categories in </a:t>
            </a:r>
            <a:r>
              <a:rPr lang="en-GB" b="1" dirty="0" err="1"/>
              <a:t>MoSCoW</a:t>
            </a:r>
            <a:endParaRPr lang="en-GB" b="1" dirty="0"/>
          </a:p>
          <a:p>
            <a:r>
              <a:rPr lang="en-GB" b="1" dirty="0">
                <a:solidFill>
                  <a:srgbClr val="FF0000"/>
                </a:solidFill>
              </a:rPr>
              <a:t>Must have</a:t>
            </a:r>
            <a:r>
              <a:rPr lang="en-GB" dirty="0">
                <a:solidFill>
                  <a:srgbClr val="FF0000"/>
                </a:solidFill>
              </a:rPr>
              <a:t>: </a:t>
            </a:r>
            <a:r>
              <a:rPr lang="en-GB" dirty="0"/>
              <a:t>These are critical requirements essential for the project's success. Without them, the project is considered a failure.</a:t>
            </a:r>
          </a:p>
          <a:p>
            <a:r>
              <a:rPr lang="en-GB" b="1" dirty="0">
                <a:solidFill>
                  <a:srgbClr val="FF0000"/>
                </a:solidFill>
              </a:rPr>
              <a:t>Should have</a:t>
            </a:r>
            <a:r>
              <a:rPr lang="en-GB" dirty="0">
                <a:solidFill>
                  <a:srgbClr val="FF0000"/>
                </a:solidFill>
              </a:rPr>
              <a:t>: </a:t>
            </a:r>
            <a:r>
              <a:rPr lang="en-GB" dirty="0"/>
              <a:t>These are important but not critical features. They are high-priority but less time-sensitive than "Must have" items.</a:t>
            </a:r>
          </a:p>
          <a:p>
            <a:r>
              <a:rPr lang="en-GB" b="1" dirty="0">
                <a:solidFill>
                  <a:srgbClr val="FF0000"/>
                </a:solidFill>
              </a:rPr>
              <a:t>Could have</a:t>
            </a:r>
            <a:r>
              <a:rPr lang="en-GB" dirty="0">
                <a:solidFill>
                  <a:srgbClr val="FF0000"/>
                </a:solidFill>
              </a:rPr>
              <a:t>: </a:t>
            </a:r>
            <a:r>
              <a:rPr lang="en-GB" dirty="0"/>
              <a:t>These are desirable features that can be included if time and resources allow but do not impact the project's success if omitted.</a:t>
            </a:r>
          </a:p>
          <a:p>
            <a:r>
              <a:rPr lang="en-GB" b="1" dirty="0">
                <a:solidFill>
                  <a:srgbClr val="FF0000"/>
                </a:solidFill>
              </a:rPr>
              <a:t>Won’t have</a:t>
            </a:r>
            <a:r>
              <a:rPr lang="en-GB" dirty="0">
                <a:solidFill>
                  <a:srgbClr val="FF0000"/>
                </a:solidFill>
              </a:rPr>
              <a:t>: </a:t>
            </a:r>
            <a:r>
              <a:rPr lang="en-GB" dirty="0"/>
              <a:t>These are the lowest-priority features, agreed to be excluded from the current delivery cycle but may be considered for future iterations.</a:t>
            </a:r>
          </a:p>
          <a:p>
            <a:endParaRPr lang="en-GB" dirty="0"/>
          </a:p>
        </p:txBody>
      </p:sp>
      <p:sp>
        <p:nvSpPr>
          <p:cNvPr id="5" name="Slide Number Placeholder 4">
            <a:extLst>
              <a:ext uri="{FF2B5EF4-FFF2-40B4-BE49-F238E27FC236}">
                <a16:creationId xmlns:a16="http://schemas.microsoft.com/office/drawing/2014/main" id="{6F61C5ED-F5F1-43F7-6A4A-B7D7E00F5601}"/>
              </a:ext>
            </a:extLst>
          </p:cNvPr>
          <p:cNvSpPr>
            <a:spLocks noGrp="1"/>
          </p:cNvSpPr>
          <p:nvPr>
            <p:ph type="sldNum" sz="quarter" idx="12"/>
          </p:nvPr>
        </p:nvSpPr>
        <p:spPr/>
        <p:txBody>
          <a:bodyPr/>
          <a:lstStyle/>
          <a:p>
            <a:fld id="{714C567D-0E37-3E41-B6D4-8C0AC45026B9}" type="slidenum">
              <a:rPr lang="en-US" smtClean="0"/>
              <a:pPr/>
              <a:t>18</a:t>
            </a:fld>
            <a:endParaRPr lang="en-US" dirty="0"/>
          </a:p>
        </p:txBody>
      </p:sp>
    </p:spTree>
    <p:extLst>
      <p:ext uri="{BB962C8B-B14F-4D97-AF65-F5344CB8AC3E}">
        <p14:creationId xmlns:p14="http://schemas.microsoft.com/office/powerpoint/2010/main" val="24088218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1A6DAE-A8A7-1614-7D34-0DF9EB44A4B1}"/>
              </a:ext>
            </a:extLst>
          </p:cNvPr>
          <p:cNvSpPr>
            <a:spLocks noGrp="1"/>
          </p:cNvSpPr>
          <p:nvPr>
            <p:ph type="title"/>
          </p:nvPr>
        </p:nvSpPr>
        <p:spPr/>
        <p:txBody>
          <a:bodyPr>
            <a:normAutofit fontScale="90000"/>
          </a:bodyPr>
          <a:lstStyle/>
          <a:p>
            <a:r>
              <a:rPr lang="en-GB" dirty="0"/>
              <a:t>Benefits</a:t>
            </a:r>
          </a:p>
        </p:txBody>
      </p:sp>
      <p:sp>
        <p:nvSpPr>
          <p:cNvPr id="3" name="Content Placeholder 2">
            <a:extLst>
              <a:ext uri="{FF2B5EF4-FFF2-40B4-BE49-F238E27FC236}">
                <a16:creationId xmlns:a16="http://schemas.microsoft.com/office/drawing/2014/main" id="{45863703-55C2-723D-D5C6-167F8A0E7BE8}"/>
              </a:ext>
            </a:extLst>
          </p:cNvPr>
          <p:cNvSpPr>
            <a:spLocks noGrp="1"/>
          </p:cNvSpPr>
          <p:nvPr>
            <p:ph sz="quarter" idx="16"/>
          </p:nvPr>
        </p:nvSpPr>
        <p:spPr>
          <a:xfrm>
            <a:off x="658369" y="1484314"/>
            <a:ext cx="11160005" cy="4985312"/>
          </a:xfrm>
        </p:spPr>
        <p:txBody>
          <a:bodyPr>
            <a:normAutofit fontScale="77500" lnSpcReduction="20000"/>
          </a:bodyPr>
          <a:lstStyle/>
          <a:p>
            <a:r>
              <a:rPr lang="en-GB" b="1" dirty="0"/>
              <a:t>Benefits of </a:t>
            </a:r>
            <a:r>
              <a:rPr lang="en-GB" b="1" dirty="0" err="1"/>
              <a:t>MoSCoW</a:t>
            </a:r>
            <a:r>
              <a:rPr lang="en-GB" b="1" dirty="0"/>
              <a:t> Prioritization</a:t>
            </a:r>
          </a:p>
          <a:p>
            <a:r>
              <a:rPr lang="en-GB" dirty="0"/>
              <a:t>This method offers several advantages:</a:t>
            </a:r>
          </a:p>
          <a:p>
            <a:r>
              <a:rPr lang="en-GB" b="1" dirty="0"/>
              <a:t>Clear prioritization</a:t>
            </a:r>
            <a:r>
              <a:rPr lang="en-GB" dirty="0"/>
              <a:t>: It provides a structured framework to distinguish between essential and non-essential tasks.</a:t>
            </a:r>
          </a:p>
          <a:p>
            <a:r>
              <a:rPr lang="en-GB" b="1" dirty="0"/>
              <a:t>Simplified decision-making</a:t>
            </a:r>
            <a:r>
              <a:rPr lang="en-GB" dirty="0"/>
              <a:t>: By categorizing tasks, teams can focus on critical items, reducing time spent on less important ones.</a:t>
            </a:r>
          </a:p>
          <a:p>
            <a:r>
              <a:rPr lang="en-GB" b="1" dirty="0"/>
              <a:t>Enhanced communication</a:t>
            </a:r>
            <a:r>
              <a:rPr lang="en-GB" dirty="0"/>
              <a:t>: It creates a shared vocabulary among stakeholders, aligning expectations and minimizing conflicts.</a:t>
            </a:r>
          </a:p>
          <a:p>
            <a:r>
              <a:rPr lang="en-GB" b="1" dirty="0"/>
              <a:t>Improved stakeholder management</a:t>
            </a:r>
            <a:r>
              <a:rPr lang="en-GB" dirty="0"/>
              <a:t>: Stakeholders gain clarity on what to expect, fostering better collaboration.</a:t>
            </a:r>
          </a:p>
          <a:p>
            <a:r>
              <a:rPr lang="en-GB" b="1" dirty="0"/>
              <a:t>Flexibility</a:t>
            </a:r>
            <a:r>
              <a:rPr lang="en-GB" dirty="0"/>
              <a:t>: Requirements can shift between categories as the project evolves, making it ideal for agile methodologies.</a:t>
            </a:r>
          </a:p>
          <a:p>
            <a:r>
              <a:rPr lang="en-GB" b="1" dirty="0"/>
              <a:t>Effective resource allocation</a:t>
            </a:r>
            <a:r>
              <a:rPr lang="en-GB" dirty="0"/>
              <a:t>: Teams can allocate resources based on priority, ensuring critical tasks are completed first.</a:t>
            </a:r>
          </a:p>
          <a:p>
            <a:r>
              <a:rPr lang="en-GB" b="1" dirty="0"/>
              <a:t>Risk management</a:t>
            </a:r>
            <a:r>
              <a:rPr lang="en-GB" dirty="0"/>
              <a:t>: By focusing on "Must have" tasks, the method mitigates risks of project failure.</a:t>
            </a:r>
          </a:p>
          <a:p>
            <a:endParaRPr lang="en-GB" dirty="0"/>
          </a:p>
        </p:txBody>
      </p:sp>
      <p:sp>
        <p:nvSpPr>
          <p:cNvPr id="5" name="Slide Number Placeholder 4">
            <a:extLst>
              <a:ext uri="{FF2B5EF4-FFF2-40B4-BE49-F238E27FC236}">
                <a16:creationId xmlns:a16="http://schemas.microsoft.com/office/drawing/2014/main" id="{114507DD-0E07-2A14-1754-C5E0275C9C83}"/>
              </a:ext>
            </a:extLst>
          </p:cNvPr>
          <p:cNvSpPr>
            <a:spLocks noGrp="1"/>
          </p:cNvSpPr>
          <p:nvPr>
            <p:ph type="sldNum" sz="quarter" idx="12"/>
          </p:nvPr>
        </p:nvSpPr>
        <p:spPr/>
        <p:txBody>
          <a:bodyPr/>
          <a:lstStyle/>
          <a:p>
            <a:fld id="{714C567D-0E37-3E41-B6D4-8C0AC45026B9}" type="slidenum">
              <a:rPr lang="en-US" smtClean="0"/>
              <a:pPr/>
              <a:t>19</a:t>
            </a:fld>
            <a:endParaRPr lang="en-US" dirty="0"/>
          </a:p>
        </p:txBody>
      </p:sp>
    </p:spTree>
    <p:extLst>
      <p:ext uri="{BB962C8B-B14F-4D97-AF65-F5344CB8AC3E}">
        <p14:creationId xmlns:p14="http://schemas.microsoft.com/office/powerpoint/2010/main" val="7241168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8F579-5CB9-8373-0203-4F708DA28590}"/>
              </a:ext>
            </a:extLst>
          </p:cNvPr>
          <p:cNvSpPr>
            <a:spLocks noGrp="1"/>
          </p:cNvSpPr>
          <p:nvPr>
            <p:ph type="title"/>
          </p:nvPr>
        </p:nvSpPr>
        <p:spPr/>
        <p:txBody>
          <a:bodyPr>
            <a:normAutofit fontScale="90000"/>
          </a:bodyPr>
          <a:lstStyle/>
          <a:p>
            <a:r>
              <a:rPr lang="en-GB" dirty="0"/>
              <a:t>How to do it</a:t>
            </a:r>
          </a:p>
        </p:txBody>
      </p:sp>
      <p:sp>
        <p:nvSpPr>
          <p:cNvPr id="5" name="Slide Number Placeholder 4">
            <a:extLst>
              <a:ext uri="{FF2B5EF4-FFF2-40B4-BE49-F238E27FC236}">
                <a16:creationId xmlns:a16="http://schemas.microsoft.com/office/drawing/2014/main" id="{785F172B-9E3C-0AEA-024A-660077EDD3D3}"/>
              </a:ext>
            </a:extLst>
          </p:cNvPr>
          <p:cNvSpPr>
            <a:spLocks noGrp="1"/>
          </p:cNvSpPr>
          <p:nvPr>
            <p:ph type="sldNum" sz="quarter" idx="12"/>
          </p:nvPr>
        </p:nvSpPr>
        <p:spPr/>
        <p:txBody>
          <a:bodyPr/>
          <a:lstStyle/>
          <a:p>
            <a:fld id="{714C567D-0E37-3E41-B6D4-8C0AC45026B9}" type="slidenum">
              <a:rPr lang="en-US" smtClean="0"/>
              <a:pPr/>
              <a:t>20</a:t>
            </a:fld>
            <a:endParaRPr lang="en-US" dirty="0"/>
          </a:p>
        </p:txBody>
      </p:sp>
      <p:sp>
        <p:nvSpPr>
          <p:cNvPr id="7" name="Content Placeholder 6">
            <a:extLst>
              <a:ext uri="{FF2B5EF4-FFF2-40B4-BE49-F238E27FC236}">
                <a16:creationId xmlns:a16="http://schemas.microsoft.com/office/drawing/2014/main" id="{ABA81EB2-CD4D-B147-36D8-857CAF541D05}"/>
              </a:ext>
            </a:extLst>
          </p:cNvPr>
          <p:cNvSpPr>
            <a:spLocks noGrp="1"/>
          </p:cNvSpPr>
          <p:nvPr>
            <p:ph sz="quarter" idx="16"/>
          </p:nvPr>
        </p:nvSpPr>
        <p:spPr>
          <a:xfrm>
            <a:off x="658369" y="1798946"/>
            <a:ext cx="11258328" cy="3785776"/>
          </a:xfrm>
        </p:spPr>
        <p:txBody>
          <a:bodyPr>
            <a:normAutofit/>
          </a:bodyPr>
          <a:lstStyle/>
          <a:p>
            <a:r>
              <a:rPr lang="en-GB" b="1" dirty="0"/>
              <a:t>Implementation Steps</a:t>
            </a:r>
          </a:p>
          <a:p>
            <a:r>
              <a:rPr lang="en-GB" dirty="0"/>
              <a:t>List all project requirements.</a:t>
            </a:r>
          </a:p>
          <a:p>
            <a:r>
              <a:rPr lang="en-GB" dirty="0"/>
              <a:t>Collaborate with stakeholders to categorize each requirement into Must Have, Should Have, Could Have, and Won’t Have.</a:t>
            </a:r>
          </a:p>
          <a:p>
            <a:r>
              <a:rPr lang="en-GB" dirty="0"/>
              <a:t>Facilitate discussions to resolve disagreements on categorization.</a:t>
            </a:r>
          </a:p>
          <a:p>
            <a:r>
              <a:rPr lang="en-GB" dirty="0"/>
              <a:t>Document and share the prioritization with all stakeholders.</a:t>
            </a:r>
          </a:p>
          <a:p>
            <a:r>
              <a:rPr lang="en-GB" dirty="0"/>
              <a:t>Regularly review and adjust priorities as the project progresses.</a:t>
            </a:r>
          </a:p>
          <a:p>
            <a:endParaRPr lang="en-GB" dirty="0"/>
          </a:p>
        </p:txBody>
      </p:sp>
    </p:spTree>
    <p:extLst>
      <p:ext uri="{BB962C8B-B14F-4D97-AF65-F5344CB8AC3E}">
        <p14:creationId xmlns:p14="http://schemas.microsoft.com/office/powerpoint/2010/main" val="969847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0EFED-8748-4232-4A1B-4D05BC5E090D}"/>
              </a:ext>
            </a:extLst>
          </p:cNvPr>
          <p:cNvSpPr>
            <a:spLocks noGrp="1"/>
          </p:cNvSpPr>
          <p:nvPr>
            <p:ph type="title"/>
          </p:nvPr>
        </p:nvSpPr>
        <p:spPr/>
        <p:txBody>
          <a:bodyPr>
            <a:normAutofit fontScale="90000"/>
          </a:bodyPr>
          <a:lstStyle/>
          <a:p>
            <a:r>
              <a:rPr lang="en-GB" dirty="0"/>
              <a:t>Pitfalls</a:t>
            </a:r>
          </a:p>
        </p:txBody>
      </p:sp>
      <p:sp>
        <p:nvSpPr>
          <p:cNvPr id="3" name="Content Placeholder 2">
            <a:extLst>
              <a:ext uri="{FF2B5EF4-FFF2-40B4-BE49-F238E27FC236}">
                <a16:creationId xmlns:a16="http://schemas.microsoft.com/office/drawing/2014/main" id="{73DFC73C-7143-3769-C70F-FD0A54F78799}"/>
              </a:ext>
            </a:extLst>
          </p:cNvPr>
          <p:cNvSpPr>
            <a:spLocks noGrp="1"/>
          </p:cNvSpPr>
          <p:nvPr>
            <p:ph sz="quarter" idx="16"/>
          </p:nvPr>
        </p:nvSpPr>
        <p:spPr>
          <a:xfrm>
            <a:off x="658369" y="2069089"/>
            <a:ext cx="10442250" cy="3235170"/>
          </a:xfrm>
        </p:spPr>
        <p:txBody>
          <a:bodyPr>
            <a:normAutofit fontScale="92500" lnSpcReduction="20000"/>
          </a:bodyPr>
          <a:lstStyle/>
          <a:p>
            <a:r>
              <a:rPr lang="en-GB" b="1" dirty="0"/>
              <a:t>Common Mistakes to Avoid</a:t>
            </a:r>
          </a:p>
          <a:p>
            <a:r>
              <a:rPr lang="en-GB" dirty="0"/>
              <a:t>Overloading the "Must have" category can lead to confusion and delays. Maintain a balanced distribution across categories.</a:t>
            </a:r>
          </a:p>
          <a:p>
            <a:r>
              <a:rPr lang="en-GB" dirty="0"/>
              <a:t>Misinterpreting "Won’t have" as unnecessary. These features may add value in future cycles and should not be overlooked.</a:t>
            </a:r>
          </a:p>
          <a:p>
            <a:r>
              <a:rPr lang="en-GB" dirty="0"/>
              <a:t>The </a:t>
            </a:r>
            <a:r>
              <a:rPr lang="en-GB" b="1" dirty="0" err="1"/>
              <a:t>MoSCoW</a:t>
            </a:r>
            <a:r>
              <a:rPr lang="en-GB" b="1" dirty="0"/>
              <a:t> method</a:t>
            </a:r>
            <a:r>
              <a:rPr lang="en-GB" dirty="0"/>
              <a:t> is a simple yet powerful tool for managing project priorities, ensuring clarity, and aligning stakeholder expectations. It is particularly effective in agile environments and can be applied across various industries to enhance project outcomes.</a:t>
            </a:r>
          </a:p>
          <a:p>
            <a:endParaRPr lang="en-GB" dirty="0"/>
          </a:p>
        </p:txBody>
      </p:sp>
      <p:sp>
        <p:nvSpPr>
          <p:cNvPr id="5" name="Slide Number Placeholder 4">
            <a:extLst>
              <a:ext uri="{FF2B5EF4-FFF2-40B4-BE49-F238E27FC236}">
                <a16:creationId xmlns:a16="http://schemas.microsoft.com/office/drawing/2014/main" id="{D85517C8-B013-AEBD-F76F-469D3C594619}"/>
              </a:ext>
            </a:extLst>
          </p:cNvPr>
          <p:cNvSpPr>
            <a:spLocks noGrp="1"/>
          </p:cNvSpPr>
          <p:nvPr>
            <p:ph type="sldNum" sz="quarter" idx="12"/>
          </p:nvPr>
        </p:nvSpPr>
        <p:spPr/>
        <p:txBody>
          <a:bodyPr/>
          <a:lstStyle/>
          <a:p>
            <a:fld id="{714C567D-0E37-3E41-B6D4-8C0AC45026B9}" type="slidenum">
              <a:rPr lang="en-US" smtClean="0"/>
              <a:pPr/>
              <a:t>21</a:t>
            </a:fld>
            <a:endParaRPr lang="en-US" dirty="0"/>
          </a:p>
        </p:txBody>
      </p:sp>
    </p:spTree>
    <p:extLst>
      <p:ext uri="{BB962C8B-B14F-4D97-AF65-F5344CB8AC3E}">
        <p14:creationId xmlns:p14="http://schemas.microsoft.com/office/powerpoint/2010/main" val="7703558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TotalTime>
  <Words>930</Words>
  <Application>Microsoft Office PowerPoint</Application>
  <PresentationFormat>Widescreen</PresentationFormat>
  <Paragraphs>108</Paragraphs>
  <Slides>21</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Lucida Grande</vt:lpstr>
      <vt:lpstr>Aptos</vt:lpstr>
      <vt:lpstr>Aptos Display</vt:lpstr>
      <vt:lpstr>Arial</vt:lpstr>
      <vt:lpstr>Calibri</vt:lpstr>
      <vt:lpstr>Comic Sans MS</vt:lpstr>
      <vt:lpstr>Office Theme</vt:lpstr>
      <vt:lpstr>First design Steps</vt:lpstr>
      <vt:lpstr>Forming first Concepts / Idea shaping</vt:lpstr>
      <vt:lpstr>More than a Brain Full!</vt:lpstr>
      <vt:lpstr>Systems Engineering  Representing the System.</vt:lpstr>
      <vt:lpstr>Divergent and Convergent Thinking</vt:lpstr>
      <vt:lpstr>Example</vt:lpstr>
      <vt:lpstr>Spray Diagrams ……Links</vt:lpstr>
      <vt:lpstr>CONVERGENT THINKING</vt:lpstr>
      <vt:lpstr>Example</vt:lpstr>
      <vt:lpstr>Example with the primary drivers identified.</vt:lpstr>
      <vt:lpstr>Where does the idea sit within the system of systems?</vt:lpstr>
      <vt:lpstr>System Boundaries</vt:lpstr>
      <vt:lpstr>Ogres have Layers</vt:lpstr>
      <vt:lpstr>Systems are made up of subsystems and Systems are subsystems of bigger Systems</vt:lpstr>
      <vt:lpstr>Systems are made up of subsystems and Systems are subsystems of bigger Systems</vt:lpstr>
      <vt:lpstr>So do Systems</vt:lpstr>
      <vt:lpstr>Simple Prioritisations</vt:lpstr>
      <vt:lpstr>MoSCoW Prioritisation</vt:lpstr>
      <vt:lpstr>Benefits</vt:lpstr>
      <vt:lpstr>How to do it</vt:lpstr>
      <vt:lpstr>Pitfalls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David Holley</dc:creator>
  <cp:lastModifiedBy>David Holley</cp:lastModifiedBy>
  <cp:revision>1</cp:revision>
  <dcterms:created xsi:type="dcterms:W3CDTF">2026-01-20T10:51:48Z</dcterms:created>
  <dcterms:modified xsi:type="dcterms:W3CDTF">2026-01-27T09:26:13Z</dcterms:modified>
</cp:coreProperties>
</file>