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65" r:id="rId3"/>
    <p:sldId id="266" r:id="rId4"/>
    <p:sldId id="267" r:id="rId5"/>
    <p:sldId id="257" r:id="rId6"/>
    <p:sldId id="263" r:id="rId7"/>
    <p:sldId id="258" r:id="rId8"/>
    <p:sldId id="259" r:id="rId9"/>
    <p:sldId id="260" r:id="rId10"/>
    <p:sldId id="262" r:id="rId11"/>
    <p:sldId id="268" r:id="rId12"/>
    <p:sldId id="264" r:id="rId1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 snapToGrid="0">
      <p:cViewPr varScale="1">
        <p:scale>
          <a:sx n="87" d="100"/>
          <a:sy n="87" d="100"/>
        </p:scale>
        <p:origin x="90" y="1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ableStyles" Target="tableStyles.xml"/><Relationship Id="rId2" Type="http://schemas.openxmlformats.org/officeDocument/2006/relationships/slide" Target="slides/slide1.xml"/><Relationship Id="rId16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viewProps" Target="view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034135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07681896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269540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633364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070421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6810377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711515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1103748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992952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57510765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03895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21CA9B9-EAA5-4CD3-9F0F-3EF6FAD561F7}" type="datetimeFigureOut">
              <a:rPr lang="en-GB" smtClean="0"/>
              <a:t>26/04/2018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596903DE-7F21-4A20-89F2-289F9BDB5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2113809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How to make your academic poster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6969754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What is an academic poster?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They are posters that effectively show </a:t>
            </a:r>
            <a:r>
              <a:rPr lang="en-GB" dirty="0"/>
              <a:t>the important aspects of </a:t>
            </a:r>
            <a:r>
              <a:rPr lang="en-GB" dirty="0" smtClean="0"/>
              <a:t>your chosen topic. As they can include images, graphs, and charts along with the core facts they are </a:t>
            </a:r>
            <a:r>
              <a:rPr lang="en-GB" dirty="0"/>
              <a:t>easy to read and </a:t>
            </a:r>
            <a:r>
              <a:rPr lang="en-GB" dirty="0" smtClean="0"/>
              <a:t>understand and if designed well, are aesthetically  </a:t>
            </a:r>
            <a:r>
              <a:rPr lang="en-GB" dirty="0"/>
              <a:t>appealing. </a:t>
            </a:r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A well designed poster will </a:t>
            </a:r>
            <a:r>
              <a:rPr lang="en-GB" dirty="0"/>
              <a:t>stand out and </a:t>
            </a:r>
            <a:r>
              <a:rPr lang="en-GB" dirty="0" smtClean="0"/>
              <a:t>allow the </a:t>
            </a:r>
            <a:r>
              <a:rPr lang="en-GB" dirty="0"/>
              <a:t>reader </a:t>
            </a:r>
            <a:r>
              <a:rPr lang="en-GB" dirty="0" smtClean="0"/>
              <a:t>to easy access your information, sharing the application of your knowledge </a:t>
            </a:r>
            <a:r>
              <a:rPr lang="en-GB" dirty="0"/>
              <a:t>of your </a:t>
            </a:r>
            <a:r>
              <a:rPr lang="en-GB" dirty="0" smtClean="0"/>
              <a:t>chosen topic and </a:t>
            </a:r>
            <a:r>
              <a:rPr lang="en-GB" dirty="0"/>
              <a:t>the </a:t>
            </a:r>
            <a:r>
              <a:rPr lang="en-GB" dirty="0" smtClean="0"/>
              <a:t>methods </a:t>
            </a:r>
            <a:r>
              <a:rPr lang="en-GB" dirty="0"/>
              <a:t>you </a:t>
            </a:r>
            <a:r>
              <a:rPr lang="en-GB" dirty="0" smtClean="0"/>
              <a:t>used to achieve your goal in addition to highlighting your performative or research </a:t>
            </a:r>
            <a:r>
              <a:rPr lang="en-GB" dirty="0"/>
              <a:t>findings.</a:t>
            </a:r>
          </a:p>
        </p:txBody>
      </p:sp>
    </p:spTree>
    <p:extLst>
      <p:ext uri="{BB962C8B-B14F-4D97-AF65-F5344CB8AC3E}">
        <p14:creationId xmlns:p14="http://schemas.microsoft.com/office/powerpoint/2010/main" val="179284835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What </a:t>
            </a:r>
            <a:r>
              <a:rPr lang="en-GB" dirty="0" smtClean="0"/>
              <a:t>does </a:t>
            </a:r>
            <a:r>
              <a:rPr lang="en-GB" dirty="0"/>
              <a:t>an academic </a:t>
            </a:r>
            <a:r>
              <a:rPr lang="en-GB" dirty="0" smtClean="0"/>
              <a:t>poster look like?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Google it.</a:t>
            </a:r>
          </a:p>
          <a:p>
            <a:r>
              <a:rPr lang="en-GB" dirty="0" smtClean="0"/>
              <a:t>Seriously.</a:t>
            </a:r>
          </a:p>
          <a:p>
            <a:r>
              <a:rPr lang="en-GB" dirty="0" smtClean="0"/>
              <a:t>We could show you many, many examples but a 5 minute search online will allow you to see the wide variety of different styles, types and subjects that can be put on a poster.</a:t>
            </a:r>
          </a:p>
          <a:p>
            <a:endParaRPr lang="en-GB" dirty="0"/>
          </a:p>
          <a:p>
            <a:r>
              <a:rPr lang="en-GB" dirty="0" smtClean="0"/>
              <a:t>Make an informed decision about the style that best suits your information and let your imagination go wild.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39952362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How do I even begin…?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Don’t stress.</a:t>
            </a:r>
          </a:p>
          <a:p>
            <a:endParaRPr lang="en-GB" dirty="0"/>
          </a:p>
          <a:p>
            <a:r>
              <a:rPr lang="en-GB" dirty="0" smtClean="0"/>
              <a:t>The following slides outline the simple practical ways to begin making your poster.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27289176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PowerPoint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An easy way to create your academic poster is to use PowerPoint.</a:t>
            </a:r>
          </a:p>
          <a:p>
            <a:r>
              <a:rPr lang="en-GB" dirty="0" smtClean="0"/>
              <a:t>PowerPoint contains easy-to-use and familiar tools that can help the process of creating interesting work without learning to use new software.</a:t>
            </a:r>
          </a:p>
          <a:p>
            <a:r>
              <a:rPr lang="en-GB" dirty="0" smtClean="0"/>
              <a:t>Key tools such as crop, rotate, insert textbox, insert pictures/ charts </a:t>
            </a:r>
            <a:r>
              <a:rPr lang="en-GB" dirty="0" err="1" smtClean="0"/>
              <a:t>etc</a:t>
            </a:r>
            <a:r>
              <a:rPr lang="en-GB" dirty="0" smtClean="0"/>
              <a:t> are invaluable when you need to express your creative ideas easily.</a:t>
            </a:r>
          </a:p>
          <a:p>
            <a:r>
              <a:rPr lang="en-GB" dirty="0" smtClean="0"/>
              <a:t>It also has an automatic spell-checker.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408790410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New slide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1"/>
            <a:endParaRPr lang="en-GB" dirty="0" smtClean="0"/>
          </a:p>
          <a:p>
            <a:pPr lvl="1"/>
            <a:endParaRPr lang="en-GB" dirty="0"/>
          </a:p>
          <a:p>
            <a:pPr lvl="1"/>
            <a:endParaRPr lang="en-GB" dirty="0"/>
          </a:p>
          <a:p>
            <a:pPr lvl="1"/>
            <a:r>
              <a:rPr lang="en-GB" dirty="0" smtClean="0"/>
              <a:t>To avoid confusion, you should </a:t>
            </a:r>
          </a:p>
          <a:p>
            <a:pPr marL="457200" lvl="1" indent="0">
              <a:buNone/>
            </a:pPr>
            <a:r>
              <a:rPr lang="en-GB" dirty="0" smtClean="0"/>
              <a:t>select a ‘Blank Slide’ before you go </a:t>
            </a:r>
          </a:p>
          <a:p>
            <a:pPr marL="457200" lvl="1" indent="0">
              <a:buNone/>
            </a:pPr>
            <a:r>
              <a:rPr lang="en-GB" dirty="0" smtClean="0"/>
              <a:t>any further.</a:t>
            </a:r>
          </a:p>
          <a:p>
            <a:endParaRPr lang="en-GB" dirty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9166" t="6907" r="56070" b="46018"/>
          <a:stretch/>
        </p:blipFill>
        <p:spPr>
          <a:xfrm>
            <a:off x="6386763" y="1489092"/>
            <a:ext cx="4275268" cy="4571448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7333992" y="4292301"/>
            <a:ext cx="1670159" cy="1086524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7146487" y="1622967"/>
            <a:ext cx="1496244" cy="1392262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244412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838200" y="1528170"/>
            <a:ext cx="10515600" cy="4351338"/>
          </a:xfrm>
        </p:spPr>
        <p:txBody>
          <a:bodyPr/>
          <a:lstStyle/>
          <a:p>
            <a:r>
              <a:rPr lang="en-GB" dirty="0" smtClean="0"/>
              <a:t>If you want to print your poster out at an appropriate, presentable size, you need to change the settings on your slide size before you start.</a:t>
            </a:r>
          </a:p>
          <a:p>
            <a:r>
              <a:rPr lang="en-GB" dirty="0" smtClean="0"/>
              <a:t>In the Design tab on your standard PowerPoint toolbar, you will find a Slide Size option:</a:t>
            </a:r>
            <a:endParaRPr lang="en-GB" dirty="0"/>
          </a:p>
          <a:p>
            <a:endParaRPr lang="en-GB" dirty="0" smtClean="0"/>
          </a:p>
          <a:p>
            <a:endParaRPr lang="en-GB" dirty="0"/>
          </a:p>
          <a:p>
            <a:endParaRPr lang="en-GB" dirty="0" smtClean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 rotWithShape="1">
          <a:blip r:embed="rId2"/>
          <a:srcRect l="17813" t="4858" r="15874" b="73414"/>
          <a:stretch/>
        </p:blipFill>
        <p:spPr>
          <a:xfrm>
            <a:off x="1641513" y="3977089"/>
            <a:ext cx="8667106" cy="1597446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9331286" y="4175393"/>
            <a:ext cx="1123721" cy="92541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Oval 5"/>
          <p:cNvSpPr/>
          <p:nvPr/>
        </p:nvSpPr>
        <p:spPr>
          <a:xfrm>
            <a:off x="2644048" y="3842152"/>
            <a:ext cx="1288974" cy="101628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891504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Click in the ‘Slide Size’ box and select ‘Custom Size’.</a:t>
            </a:r>
          </a:p>
          <a:p>
            <a:r>
              <a:rPr lang="en-GB" dirty="0" smtClean="0"/>
              <a:t>In the top ‘Slides sized for:’ dropdown menu select ‘Custom’.</a:t>
            </a:r>
          </a:p>
          <a:p>
            <a:r>
              <a:rPr lang="en-GB" dirty="0" smtClean="0"/>
              <a:t>You need to decide which way around – which orientation – you want your final poster. Do you want a portrait style poster or a landscape style poster?</a:t>
            </a:r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/>
          <a:srcRect l="44062" t="34800" r="35831" b="41069"/>
          <a:stretch/>
        </p:blipFill>
        <p:spPr>
          <a:xfrm>
            <a:off x="6096000" y="3714493"/>
            <a:ext cx="4439797" cy="2989271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8442593" y="4318612"/>
            <a:ext cx="2093204" cy="1211856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6584856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Slide size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Click the box to identify the aspect, then fill in the width and height boxes.</a:t>
            </a:r>
          </a:p>
          <a:p>
            <a:r>
              <a:rPr lang="en-GB" dirty="0" smtClean="0"/>
              <a:t>For a good sized – A1 – poster you need to put the following sizes into the boxes:</a:t>
            </a:r>
          </a:p>
          <a:p>
            <a:r>
              <a:rPr lang="en-GB" dirty="0" smtClean="0"/>
              <a:t>A1: 594 x 841 mm</a:t>
            </a:r>
          </a:p>
          <a:p>
            <a:endParaRPr lang="en-GB" dirty="0"/>
          </a:p>
        </p:txBody>
      </p:sp>
      <p:pic>
        <p:nvPicPr>
          <p:cNvPr id="4" name="Content Placeholder 3"/>
          <p:cNvPicPr>
            <a:picLocks noChangeAspect="1"/>
          </p:cNvPicPr>
          <p:nvPr/>
        </p:nvPicPr>
        <p:blipFill rotWithShape="1">
          <a:blip r:embed="rId2"/>
          <a:srcRect l="44062" t="34800" r="35831" b="41069"/>
          <a:stretch/>
        </p:blipFill>
        <p:spPr>
          <a:xfrm>
            <a:off x="6096000" y="3479479"/>
            <a:ext cx="4439797" cy="2989271"/>
          </a:xfrm>
          <a:prstGeom prst="rect">
            <a:avLst/>
          </a:prstGeom>
        </p:spPr>
      </p:pic>
      <p:sp>
        <p:nvSpPr>
          <p:cNvPr id="5" name="Oval 4"/>
          <p:cNvSpPr/>
          <p:nvPr/>
        </p:nvSpPr>
        <p:spPr>
          <a:xfrm>
            <a:off x="5673686" y="4417764"/>
            <a:ext cx="1883885" cy="1134737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39897463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Crack on!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Insert your pictures and text where you need to and make your interesting poster.</a:t>
            </a:r>
          </a:p>
          <a:p>
            <a:endParaRPr lang="en-GB" dirty="0"/>
          </a:p>
          <a:p>
            <a:r>
              <a:rPr lang="en-GB" dirty="0" smtClean="0"/>
              <a:t>You will need to use the ‘zoom in’ tool at the bottom right of the PowerPoint window screen to work on and edit finer points of your poster. </a:t>
            </a:r>
          </a:p>
          <a:p>
            <a:r>
              <a:rPr lang="en-GB" dirty="0" smtClean="0"/>
              <a:t>Bear in mind that you’re making something that will be much larger than your computer screen and you can’t correct a printed poster.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8839471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Do’s and </a:t>
            </a:r>
            <a:r>
              <a:rPr lang="en-GB" dirty="0" err="1" smtClean="0"/>
              <a:t>Don’t’s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 smtClean="0"/>
              <a:t>Keep your content relevant</a:t>
            </a:r>
          </a:p>
          <a:p>
            <a:r>
              <a:rPr lang="en-GB" dirty="0" smtClean="0"/>
              <a:t>Don’t try to squeeze everything you’ve ever read or seen onto one poster. </a:t>
            </a:r>
          </a:p>
          <a:p>
            <a:endParaRPr lang="en-GB" dirty="0"/>
          </a:p>
          <a:p>
            <a:r>
              <a:rPr lang="en-GB" dirty="0" smtClean="0"/>
              <a:t>Be clear and concise.</a:t>
            </a:r>
          </a:p>
          <a:p>
            <a:r>
              <a:rPr lang="en-GB" dirty="0" smtClean="0"/>
              <a:t>Don’t waste 30 words saying what can be expressed in 5.</a:t>
            </a:r>
          </a:p>
          <a:p>
            <a:endParaRPr lang="en-GB" dirty="0"/>
          </a:p>
          <a:p>
            <a:r>
              <a:rPr lang="en-GB" dirty="0" smtClean="0"/>
              <a:t>Try to make your poster flow naturally. We read from left to right, top to bottom, use these facts to structure your </a:t>
            </a:r>
            <a:r>
              <a:rPr lang="en-GB" smtClean="0"/>
              <a:t>work visually. 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30714703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Saving your work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 lnSpcReduction="10000"/>
          </a:bodyPr>
          <a:lstStyle/>
          <a:p>
            <a:r>
              <a:rPr lang="en-GB" dirty="0" smtClean="0"/>
              <a:t>Remember to save fairly often as you don’t want to lose work.</a:t>
            </a:r>
          </a:p>
          <a:p>
            <a:endParaRPr lang="en-GB" dirty="0"/>
          </a:p>
          <a:p>
            <a:r>
              <a:rPr lang="en-GB" dirty="0" smtClean="0"/>
              <a:t>If your poster is image heavy, your processor may take more time than usual to cope with edits and changes so be patient. </a:t>
            </a:r>
          </a:p>
          <a:p>
            <a:endParaRPr lang="en-GB" dirty="0" smtClean="0"/>
          </a:p>
          <a:p>
            <a:r>
              <a:rPr lang="en-GB" dirty="0" smtClean="0"/>
              <a:t>You might want to save a new version in a specific folder with a logical name (such as ‘poster + that day’s date’) every time you work on your poster as our critical creative eye may prefer a previous layout, and it may be quicker to return to a previous version than press undo 20 times. 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394496015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 panose="020F05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75</TotalTime>
  <Words>680</Words>
  <Application>Microsoft Office PowerPoint</Application>
  <PresentationFormat>Widescreen</PresentationFormat>
  <Paragraphs>59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6" baseType="lpstr">
      <vt:lpstr>Arial</vt:lpstr>
      <vt:lpstr>Calibri</vt:lpstr>
      <vt:lpstr>Calibri Light</vt:lpstr>
      <vt:lpstr>Office Theme</vt:lpstr>
      <vt:lpstr>How to make your academic poster</vt:lpstr>
      <vt:lpstr>What is an academic poster?</vt:lpstr>
      <vt:lpstr>What does an academic poster look like?</vt:lpstr>
      <vt:lpstr>How do I even begin…?</vt:lpstr>
      <vt:lpstr>PowerPoint</vt:lpstr>
      <vt:lpstr>New slide</vt:lpstr>
      <vt:lpstr>Slide size</vt:lpstr>
      <vt:lpstr>Slide size</vt:lpstr>
      <vt:lpstr>Slide size</vt:lpstr>
      <vt:lpstr>Crack on!</vt:lpstr>
      <vt:lpstr>Do’s and Don’t’s</vt:lpstr>
      <vt:lpstr>Saving your work</vt:lpstr>
    </vt:vector>
  </TitlesOfParts>
  <Company>University of Wales Trinity Saint David</Company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Jonathan Pugh</dc:creator>
  <cp:lastModifiedBy>Jonathan Pugh</cp:lastModifiedBy>
  <cp:revision>8</cp:revision>
  <dcterms:created xsi:type="dcterms:W3CDTF">2018-03-28T09:31:18Z</dcterms:created>
  <dcterms:modified xsi:type="dcterms:W3CDTF">2018-04-26T14:00:10Z</dcterms:modified>
</cp:coreProperties>
</file>