
<file path=[Content_Types].xml><?xml version="1.0" encoding="utf-8"?>
<Types xmlns="http://schemas.openxmlformats.org/package/2006/content-types">
  <Default Extension="rels" ContentType="application/vnd.openxmlformats-package.relationships+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!--Generated by Aspose.Slides for .NET 14.3.0.0--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</p:sldMasterIdLst>
  <p:sldIdLst>
    <p:sldId id="281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</p:sldIdLst>
  <p:sldSz cx="9144000" cy="6858000" type="screen4x3"/>
  <p:notesSz cx="6858000" cy="9144000"/>
  <p:custDataLst>
    <p:tags r:id="rId24"/>
  </p:custDataLst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FFCCFF"/>
    <a:srgbClr val="FF33CC"/>
    <a:srgbClr val="FF0066"/>
  </p:clrMru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r="http://schemas.openxmlformats.org/officeDocument/2006/relationships" xmlns:a="http://schemas.openxmlformats.org/drawingml/2006/main" xmlns:p="http://schemas.openxmlformats.org/presentationml/2006/main">
  <p:normalViewPr>
    <p:restoredLeft sz="8554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776" y="-204"/>
      </p:cViewPr>
      <p:guideLst>
        <p:guide orient="horz" pos="2160"/>
        <p:guide pos="287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9.xml" /><Relationship Id="rId11" Type="http://schemas.openxmlformats.org/officeDocument/2006/relationships/slide" Target="slides/slide10.xml" /><Relationship Id="rId12" Type="http://schemas.openxmlformats.org/officeDocument/2006/relationships/slide" Target="slides/slide11.xml" /><Relationship Id="rId13" Type="http://schemas.openxmlformats.org/officeDocument/2006/relationships/slide" Target="slides/slide12.xml" /><Relationship Id="rId14" Type="http://schemas.openxmlformats.org/officeDocument/2006/relationships/slide" Target="slides/slide13.xml" /><Relationship Id="rId15" Type="http://schemas.openxmlformats.org/officeDocument/2006/relationships/slide" Target="slides/slide14.xml" /><Relationship Id="rId16" Type="http://schemas.openxmlformats.org/officeDocument/2006/relationships/slide" Target="slides/slide15.xml" /><Relationship Id="rId17" Type="http://schemas.openxmlformats.org/officeDocument/2006/relationships/slide" Target="slides/slide16.xml" /><Relationship Id="rId18" Type="http://schemas.openxmlformats.org/officeDocument/2006/relationships/slide" Target="slides/slide17.xml" /><Relationship Id="rId19" Type="http://schemas.openxmlformats.org/officeDocument/2006/relationships/slide" Target="slides/slide18.xml" /><Relationship Id="rId2" Type="http://schemas.openxmlformats.org/officeDocument/2006/relationships/slide" Target="slides/slide1.xml" /><Relationship Id="rId20" Type="http://schemas.openxmlformats.org/officeDocument/2006/relationships/slide" Target="slides/slide19.xml" /><Relationship Id="rId21" Type="http://schemas.openxmlformats.org/officeDocument/2006/relationships/slide" Target="slides/slide20.xml" /><Relationship Id="rId22" Type="http://schemas.openxmlformats.org/officeDocument/2006/relationships/slide" Target="slides/slide21.xml" /><Relationship Id="rId23" Type="http://schemas.openxmlformats.org/officeDocument/2006/relationships/slide" Target="slides/slide22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2.xml" /><Relationship Id="rId4" Type="http://schemas.openxmlformats.org/officeDocument/2006/relationships/slide" Target="slides/slide3.xml" /><Relationship Id="rId5" Type="http://schemas.openxmlformats.org/officeDocument/2006/relationships/slide" Target="slides/slide4.xml" /><Relationship Id="rId6" Type="http://schemas.openxmlformats.org/officeDocument/2006/relationships/slide" Target="slides/slide5.xml" /><Relationship Id="rId7" Type="http://schemas.openxmlformats.org/officeDocument/2006/relationships/slide" Target="slides/slide6.xml" /><Relationship Id="rId8" Type="http://schemas.openxmlformats.org/officeDocument/2006/relationships/slide" Target="slides/slide7.xml" /><Relationship Id="rId9" Type="http://schemas.openxmlformats.org/officeDocument/2006/relationships/slide" Target="slides/slide8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5B83AC-D0F8-4D29-BF80-C6797D2E5F53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AFB36F-2960-4B98-8152-0FE4460D7931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3DEFB32-F605-49E7-A8BF-7075E86A2E61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2BAF7E-85E5-4AEB-9695-E6FF01E02E99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9EC0B6-1215-4ADB-99EF-6A478AB14D4A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2999B3-2FA0-4827-B9DB-7F56E3384A83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46BC9B-8F22-4C2C-BA08-463725FFBF13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CB2E68-4D92-4AE1-9570-11CCD94832D5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66CE08-E040-464A-A4C5-BB8E13E8018E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D594EF-09EA-4F38-8268-6D5133D7CF2C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E26A79-E987-4CFD-BB32-9543B5D36A29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057BDAC-0D94-4691-BE1F-3B2BF9E6CAD5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slideLayout" Target="../slideLayouts/slideLayout12.xml" /><Relationship Id="rId13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503CFC4E-E63A-4D01-B37B-0A1A940BAC04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ext Box 2"/>
          <p:cNvSpPr txBox="1">
            <a:spLocks noChangeArrowheads="1"/>
          </p:cNvSpPr>
          <p:nvPr/>
        </p:nvSpPr>
        <p:spPr>
          <a:xfrm>
            <a:off x="539637" y="549275"/>
            <a:ext cx="8063137" cy="2013692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endParaRPr lang="1106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>
              <a:defRPr b="0" i="0"/>
            </a:pPr>
            <a:r>
              <a:rPr lang="1106" sz="4200" b="1">
                <a:solidFill>
                  <a:srgbClr val="FFFF00"/>
                </a:solidFill>
                <a:latin typeface="Comic Sans MS" pitchFamily="66" charset="0"/>
              </a:rPr>
              <a:t>Llinellau Rhif</a:t>
            </a:r>
          </a:p>
          <a:p>
            <a:pPr algn="ctr">
              <a:defRPr b="0" i="0"/>
            </a:pPr>
            <a:endParaRPr lang="1106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52227" name="Text Box 3"/>
          <p:cNvSpPr txBox="1">
            <a:spLocks noChangeArrowheads="1"/>
          </p:cNvSpPr>
          <p:nvPr/>
        </p:nvSpPr>
        <p:spPr>
          <a:xfrm>
            <a:off x="539637" y="3429000"/>
            <a:ext cx="8063137" cy="100684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3000" b="1">
                <a:solidFill>
                  <a:srgbClr val="D60093"/>
                </a:solidFill>
                <a:latin typeface="Comic Sans MS" pitchFamily="66" charset="0"/>
              </a:rPr>
              <a:t>Edrychwch ar y rhifau ar bob llinell rhif. At ba rif mae'r saeth yn pwyntio? </a:t>
            </a:r>
          </a:p>
        </p:txBody>
      </p:sp>
      <p:sp>
        <p:nvSpPr>
          <p:cNvPr id="52228" name="Rectangle 4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2229" name="Text Box 5"/>
          <p:cNvSpPr txBox="1">
            <a:spLocks noChangeArrowheads="1"/>
          </p:cNvSpPr>
          <p:nvPr/>
        </p:nvSpPr>
        <p:spPr>
          <a:xfrm>
            <a:off x="325438" y="6253163"/>
            <a:ext cx="1115857" cy="3051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1106" sz="1400">
                <a:solidFill>
                  <a:srgbClr val="6699FF"/>
                </a:solidFill>
                <a:latin typeface="Comic Sans MS" pitchFamily="66" charset="0"/>
              </a:rPr>
              <a:t>Blwyddyn 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22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22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22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22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6" grpId="0" animBg="1"/>
      <p:bldP spid="52227" grpId="1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8" name="AutoShape 1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2" name="Rectangle 2"/>
          <p:cNvSpPr>
            <a:spLocks noChangeArrowheads="1"/>
          </p:cNvSpPr>
          <p:nvPr/>
        </p:nvSpPr>
        <p:spPr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3" name="Rectangle 3"/>
          <p:cNvSpPr>
            <a:spLocks noChangeArrowheads="1"/>
          </p:cNvSpPr>
          <p:nvPr/>
        </p:nvSpPr>
        <p:spPr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6" name="Rectangle 6"/>
          <p:cNvSpPr>
            <a:spLocks noChangeArrowheads="1"/>
          </p:cNvSpPr>
          <p:nvPr/>
        </p:nvSpPr>
        <p:spPr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7" name="Rectangle 7"/>
          <p:cNvSpPr>
            <a:spLocks noChangeArrowheads="1"/>
          </p:cNvSpPr>
          <p:nvPr/>
        </p:nvSpPr>
        <p:spPr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8" name="Rectangle 8"/>
          <p:cNvSpPr>
            <a:spLocks noChangeArrowheads="1"/>
          </p:cNvSpPr>
          <p:nvPr/>
        </p:nvSpPr>
        <p:spPr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9" name="Rectangle 9"/>
          <p:cNvSpPr>
            <a:spLocks noChangeArrowheads="1"/>
          </p:cNvSpPr>
          <p:nvPr/>
        </p:nvSpPr>
        <p:spPr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32" name="Text Box 12"/>
          <p:cNvSpPr txBox="1">
            <a:spLocks noChangeArrowheads="1"/>
          </p:cNvSpPr>
          <p:nvPr/>
        </p:nvSpPr>
        <p:spPr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30733" name="Text Box 13"/>
          <p:cNvSpPr txBox="1">
            <a:spLocks noChangeArrowheads="1"/>
          </p:cNvSpPr>
          <p:nvPr/>
        </p:nvSpPr>
        <p:spPr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0</a:t>
            </a:r>
          </a:p>
        </p:txBody>
      </p:sp>
      <p:sp>
        <p:nvSpPr>
          <p:cNvPr id="30734" name="AutoShape 14"/>
          <p:cNvSpPr>
            <a:spLocks noChangeArrowheads="1"/>
          </p:cNvSpPr>
          <p:nvPr/>
        </p:nvSpPr>
        <p:spPr>
          <a:xfrm>
            <a:off x="31051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35" name="Text Box 15"/>
          <p:cNvSpPr txBox="1">
            <a:spLocks noChangeArrowheads="1"/>
          </p:cNvSpPr>
          <p:nvPr/>
        </p:nvSpPr>
        <p:spPr>
          <a:xfrm>
            <a:off x="25368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48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07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34" grpId="0" animBg="1"/>
      <p:bldP spid="30735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9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6" name="Rectangle 2"/>
          <p:cNvSpPr>
            <a:spLocks noChangeArrowheads="1"/>
          </p:cNvSpPr>
          <p:nvPr/>
        </p:nvSpPr>
        <p:spPr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7" name="Rectangle 3"/>
          <p:cNvSpPr>
            <a:spLocks noChangeArrowheads="1"/>
          </p:cNvSpPr>
          <p:nvPr/>
        </p:nvSpPr>
        <p:spPr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8" name="Rectangle 4"/>
          <p:cNvSpPr>
            <a:spLocks noChangeArrowheads="1"/>
          </p:cNvSpPr>
          <p:nvPr/>
        </p:nvSpPr>
        <p:spPr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0" name="Rectangle 6"/>
          <p:cNvSpPr>
            <a:spLocks noChangeArrowheads="1"/>
          </p:cNvSpPr>
          <p:nvPr/>
        </p:nvSpPr>
        <p:spPr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1" name="Rectangle 7"/>
          <p:cNvSpPr>
            <a:spLocks noChangeArrowheads="1"/>
          </p:cNvSpPr>
          <p:nvPr/>
        </p:nvSpPr>
        <p:spPr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2" name="Rectangle 8"/>
          <p:cNvSpPr>
            <a:spLocks noChangeArrowheads="1"/>
          </p:cNvSpPr>
          <p:nvPr/>
        </p:nvSpPr>
        <p:spPr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3" name="Rectangle 9"/>
          <p:cNvSpPr>
            <a:spLocks noChangeArrowheads="1"/>
          </p:cNvSpPr>
          <p:nvPr/>
        </p:nvSpPr>
        <p:spPr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4" name="Text Box 10"/>
          <p:cNvSpPr txBox="1">
            <a:spLocks noChangeArrowheads="1"/>
          </p:cNvSpPr>
          <p:nvPr/>
        </p:nvSpPr>
        <p:spPr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31755" name="Text Box 11"/>
          <p:cNvSpPr txBox="1">
            <a:spLocks noChangeArrowheads="1"/>
          </p:cNvSpPr>
          <p:nvPr/>
        </p:nvSpPr>
        <p:spPr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0</a:t>
            </a:r>
          </a:p>
        </p:txBody>
      </p:sp>
      <p:sp>
        <p:nvSpPr>
          <p:cNvPr id="31756" name="AutoShape 12"/>
          <p:cNvSpPr>
            <a:spLocks noChangeArrowheads="1"/>
          </p:cNvSpPr>
          <p:nvPr/>
        </p:nvSpPr>
        <p:spPr>
          <a:xfrm>
            <a:off x="71945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7" name="Text Box 13"/>
          <p:cNvSpPr txBox="1">
            <a:spLocks noChangeArrowheads="1"/>
          </p:cNvSpPr>
          <p:nvPr/>
        </p:nvSpPr>
        <p:spPr>
          <a:xfrm>
            <a:off x="66262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48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17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6" grpId="0" animBg="1"/>
      <p:bldP spid="31757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83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0" name="Rectangle 2"/>
          <p:cNvSpPr>
            <a:spLocks noChangeArrowheads="1"/>
          </p:cNvSpPr>
          <p:nvPr/>
        </p:nvSpPr>
        <p:spPr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1" name="Rectangle 3"/>
          <p:cNvSpPr>
            <a:spLocks noChangeArrowheads="1"/>
          </p:cNvSpPr>
          <p:nvPr/>
        </p:nvSpPr>
        <p:spPr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8" name="Text Box 10"/>
          <p:cNvSpPr txBox="1">
            <a:spLocks noChangeArrowheads="1"/>
          </p:cNvSpPr>
          <p:nvPr/>
        </p:nvSpPr>
        <p:spPr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32779" name="Text Box 11"/>
          <p:cNvSpPr txBox="1">
            <a:spLocks noChangeArrowheads="1"/>
          </p:cNvSpPr>
          <p:nvPr/>
        </p:nvSpPr>
        <p:spPr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32780" name="AutoShape 12"/>
          <p:cNvSpPr>
            <a:spLocks noChangeArrowheads="1"/>
          </p:cNvSpPr>
          <p:nvPr/>
        </p:nvSpPr>
        <p:spPr>
          <a:xfrm>
            <a:off x="412750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81" name="Text Box 13"/>
          <p:cNvSpPr txBox="1">
            <a:spLocks noChangeArrowheads="1"/>
          </p:cNvSpPr>
          <p:nvPr/>
        </p:nvSpPr>
        <p:spPr>
          <a:xfrm>
            <a:off x="355917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48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27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80" grpId="0" animBg="1"/>
      <p:bldP spid="32781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07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4" name="Rectangle 2"/>
          <p:cNvSpPr>
            <a:spLocks noChangeArrowheads="1"/>
          </p:cNvSpPr>
          <p:nvPr/>
        </p:nvSpPr>
        <p:spPr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5" name="Rectangle 3"/>
          <p:cNvSpPr>
            <a:spLocks noChangeArrowheads="1"/>
          </p:cNvSpPr>
          <p:nvPr/>
        </p:nvSpPr>
        <p:spPr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6" name="Rectangle 4"/>
          <p:cNvSpPr>
            <a:spLocks noChangeArrowheads="1"/>
          </p:cNvSpPr>
          <p:nvPr/>
        </p:nvSpPr>
        <p:spPr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7" name="Rectangle 5"/>
          <p:cNvSpPr>
            <a:spLocks noChangeArrowheads="1"/>
          </p:cNvSpPr>
          <p:nvPr/>
        </p:nvSpPr>
        <p:spPr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8" name="Rectangle 6"/>
          <p:cNvSpPr>
            <a:spLocks noChangeArrowheads="1"/>
          </p:cNvSpPr>
          <p:nvPr/>
        </p:nvSpPr>
        <p:spPr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9" name="Rectangle 7"/>
          <p:cNvSpPr>
            <a:spLocks noChangeArrowheads="1"/>
          </p:cNvSpPr>
          <p:nvPr/>
        </p:nvSpPr>
        <p:spPr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00" name="Rectangle 8"/>
          <p:cNvSpPr>
            <a:spLocks noChangeArrowheads="1"/>
          </p:cNvSpPr>
          <p:nvPr/>
        </p:nvSpPr>
        <p:spPr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01" name="Rectangle 9"/>
          <p:cNvSpPr>
            <a:spLocks noChangeArrowheads="1"/>
          </p:cNvSpPr>
          <p:nvPr/>
        </p:nvSpPr>
        <p:spPr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02" name="Text Box 10"/>
          <p:cNvSpPr txBox="1">
            <a:spLocks noChangeArrowheads="1"/>
          </p:cNvSpPr>
          <p:nvPr/>
        </p:nvSpPr>
        <p:spPr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13</a:t>
            </a:r>
          </a:p>
        </p:txBody>
      </p:sp>
      <p:sp>
        <p:nvSpPr>
          <p:cNvPr id="33803" name="Text Box 11"/>
          <p:cNvSpPr txBox="1">
            <a:spLocks noChangeArrowheads="1"/>
          </p:cNvSpPr>
          <p:nvPr/>
        </p:nvSpPr>
        <p:spPr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33804" name="AutoShape 12"/>
          <p:cNvSpPr>
            <a:spLocks noChangeArrowheads="1"/>
          </p:cNvSpPr>
          <p:nvPr/>
        </p:nvSpPr>
        <p:spPr>
          <a:xfrm>
            <a:off x="2085975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05" name="Text Box 13"/>
          <p:cNvSpPr txBox="1">
            <a:spLocks noChangeArrowheads="1"/>
          </p:cNvSpPr>
          <p:nvPr/>
        </p:nvSpPr>
        <p:spPr>
          <a:xfrm>
            <a:off x="1517650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48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38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04" grpId="0" animBg="1"/>
      <p:bldP spid="33805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31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18" name="Rectangle 2"/>
          <p:cNvSpPr>
            <a:spLocks noChangeArrowheads="1"/>
          </p:cNvSpPr>
          <p:nvPr/>
        </p:nvSpPr>
        <p:spPr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19" name="Rectangle 3"/>
          <p:cNvSpPr>
            <a:spLocks noChangeArrowheads="1"/>
          </p:cNvSpPr>
          <p:nvPr/>
        </p:nvSpPr>
        <p:spPr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0" name="Rectangle 4"/>
          <p:cNvSpPr>
            <a:spLocks noChangeArrowheads="1"/>
          </p:cNvSpPr>
          <p:nvPr/>
        </p:nvSpPr>
        <p:spPr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2" name="Rectangle 6"/>
          <p:cNvSpPr>
            <a:spLocks noChangeArrowheads="1"/>
          </p:cNvSpPr>
          <p:nvPr/>
        </p:nvSpPr>
        <p:spPr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3" name="Rectangle 7"/>
          <p:cNvSpPr>
            <a:spLocks noChangeArrowheads="1"/>
          </p:cNvSpPr>
          <p:nvPr/>
        </p:nvSpPr>
        <p:spPr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4" name="Rectangle 8"/>
          <p:cNvSpPr>
            <a:spLocks noChangeArrowheads="1"/>
          </p:cNvSpPr>
          <p:nvPr/>
        </p:nvSpPr>
        <p:spPr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5" name="Rectangle 9"/>
          <p:cNvSpPr>
            <a:spLocks noChangeArrowheads="1"/>
          </p:cNvSpPr>
          <p:nvPr/>
        </p:nvSpPr>
        <p:spPr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6" name="Text Box 10"/>
          <p:cNvSpPr txBox="1">
            <a:spLocks noChangeArrowheads="1"/>
          </p:cNvSpPr>
          <p:nvPr/>
        </p:nvSpPr>
        <p:spPr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17</a:t>
            </a:r>
          </a:p>
        </p:txBody>
      </p:sp>
      <p:sp>
        <p:nvSpPr>
          <p:cNvPr id="34827" name="Text Box 11"/>
          <p:cNvSpPr txBox="1">
            <a:spLocks noChangeArrowheads="1"/>
          </p:cNvSpPr>
          <p:nvPr/>
        </p:nvSpPr>
        <p:spPr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34828" name="AutoShape 12"/>
          <p:cNvSpPr>
            <a:spLocks noChangeArrowheads="1"/>
          </p:cNvSpPr>
          <p:nvPr/>
        </p:nvSpPr>
        <p:spPr>
          <a:xfrm>
            <a:off x="51498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9" name="Text Box 13"/>
          <p:cNvSpPr txBox="1">
            <a:spLocks noChangeArrowheads="1"/>
          </p:cNvSpPr>
          <p:nvPr/>
        </p:nvSpPr>
        <p:spPr>
          <a:xfrm>
            <a:off x="45815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48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48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8" grpId="0" animBg="1"/>
      <p:bldP spid="34829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55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2" name="Rectangle 2"/>
          <p:cNvSpPr>
            <a:spLocks noChangeArrowheads="1"/>
          </p:cNvSpPr>
          <p:nvPr/>
        </p:nvSpPr>
        <p:spPr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3" name="Rectangle 3"/>
          <p:cNvSpPr>
            <a:spLocks noChangeArrowheads="1"/>
          </p:cNvSpPr>
          <p:nvPr/>
        </p:nvSpPr>
        <p:spPr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4" name="Rectangle 4"/>
          <p:cNvSpPr>
            <a:spLocks noChangeArrowheads="1"/>
          </p:cNvSpPr>
          <p:nvPr/>
        </p:nvSpPr>
        <p:spPr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5" name="Rectangle 5"/>
          <p:cNvSpPr>
            <a:spLocks noChangeArrowheads="1"/>
          </p:cNvSpPr>
          <p:nvPr/>
        </p:nvSpPr>
        <p:spPr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6" name="Rectangle 6"/>
          <p:cNvSpPr>
            <a:spLocks noChangeArrowheads="1"/>
          </p:cNvSpPr>
          <p:nvPr/>
        </p:nvSpPr>
        <p:spPr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7" name="Rectangle 7"/>
          <p:cNvSpPr>
            <a:spLocks noChangeArrowheads="1"/>
          </p:cNvSpPr>
          <p:nvPr/>
        </p:nvSpPr>
        <p:spPr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8" name="Rectangle 8"/>
          <p:cNvSpPr>
            <a:spLocks noChangeArrowheads="1"/>
          </p:cNvSpPr>
          <p:nvPr/>
        </p:nvSpPr>
        <p:spPr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9" name="Rectangle 9"/>
          <p:cNvSpPr>
            <a:spLocks noChangeArrowheads="1"/>
          </p:cNvSpPr>
          <p:nvPr/>
        </p:nvSpPr>
        <p:spPr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50" name="Text Box 10"/>
          <p:cNvSpPr txBox="1">
            <a:spLocks noChangeArrowheads="1"/>
          </p:cNvSpPr>
          <p:nvPr/>
        </p:nvSpPr>
        <p:spPr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31</a:t>
            </a:r>
          </a:p>
        </p:txBody>
      </p:sp>
      <p:sp>
        <p:nvSpPr>
          <p:cNvPr id="35851" name="Text Box 11"/>
          <p:cNvSpPr txBox="1">
            <a:spLocks noChangeArrowheads="1"/>
          </p:cNvSpPr>
          <p:nvPr/>
        </p:nvSpPr>
        <p:spPr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23</a:t>
            </a:r>
          </a:p>
        </p:txBody>
      </p:sp>
      <p:sp>
        <p:nvSpPr>
          <p:cNvPr id="35852" name="AutoShape 12"/>
          <p:cNvSpPr>
            <a:spLocks noChangeArrowheads="1"/>
          </p:cNvSpPr>
          <p:nvPr/>
        </p:nvSpPr>
        <p:spPr>
          <a:xfrm>
            <a:off x="71945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53" name="Text Box 13"/>
          <p:cNvSpPr txBox="1">
            <a:spLocks noChangeArrowheads="1"/>
          </p:cNvSpPr>
          <p:nvPr/>
        </p:nvSpPr>
        <p:spPr>
          <a:xfrm>
            <a:off x="66262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48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58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52" grpId="0" animBg="1"/>
      <p:bldP spid="35853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79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6" name="Rectangle 2"/>
          <p:cNvSpPr>
            <a:spLocks noChangeArrowheads="1"/>
          </p:cNvSpPr>
          <p:nvPr/>
        </p:nvSpPr>
        <p:spPr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7" name="Rectangle 3"/>
          <p:cNvSpPr>
            <a:spLocks noChangeArrowheads="1"/>
          </p:cNvSpPr>
          <p:nvPr/>
        </p:nvSpPr>
        <p:spPr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8" name="Rectangle 4"/>
          <p:cNvSpPr>
            <a:spLocks noChangeArrowheads="1"/>
          </p:cNvSpPr>
          <p:nvPr/>
        </p:nvSpPr>
        <p:spPr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0" name="Rectangle 6"/>
          <p:cNvSpPr>
            <a:spLocks noChangeArrowheads="1"/>
          </p:cNvSpPr>
          <p:nvPr/>
        </p:nvSpPr>
        <p:spPr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1" name="Rectangle 7"/>
          <p:cNvSpPr>
            <a:spLocks noChangeArrowheads="1"/>
          </p:cNvSpPr>
          <p:nvPr/>
        </p:nvSpPr>
        <p:spPr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2" name="Rectangle 8"/>
          <p:cNvSpPr>
            <a:spLocks noChangeArrowheads="1"/>
          </p:cNvSpPr>
          <p:nvPr/>
        </p:nvSpPr>
        <p:spPr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3" name="Rectangle 9"/>
          <p:cNvSpPr>
            <a:spLocks noChangeArrowheads="1"/>
          </p:cNvSpPr>
          <p:nvPr/>
        </p:nvSpPr>
        <p:spPr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4" name="Text Box 10"/>
          <p:cNvSpPr txBox="1">
            <a:spLocks noChangeArrowheads="1"/>
          </p:cNvSpPr>
          <p:nvPr/>
        </p:nvSpPr>
        <p:spPr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73</a:t>
            </a:r>
          </a:p>
        </p:txBody>
      </p:sp>
      <p:sp>
        <p:nvSpPr>
          <p:cNvPr id="36875" name="Text Box 11"/>
          <p:cNvSpPr txBox="1">
            <a:spLocks noChangeArrowheads="1"/>
          </p:cNvSpPr>
          <p:nvPr/>
        </p:nvSpPr>
        <p:spPr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65</a:t>
            </a:r>
          </a:p>
        </p:txBody>
      </p:sp>
      <p:sp>
        <p:nvSpPr>
          <p:cNvPr id="36876" name="AutoShape 12"/>
          <p:cNvSpPr>
            <a:spLocks noChangeArrowheads="1"/>
          </p:cNvSpPr>
          <p:nvPr/>
        </p:nvSpPr>
        <p:spPr>
          <a:xfrm>
            <a:off x="41084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7" name="Text Box 13"/>
          <p:cNvSpPr txBox="1">
            <a:spLocks noChangeArrowheads="1"/>
          </p:cNvSpPr>
          <p:nvPr/>
        </p:nvSpPr>
        <p:spPr>
          <a:xfrm>
            <a:off x="35401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4800" b="1">
                <a:solidFill>
                  <a:schemeClr val="accent2"/>
                </a:solidFill>
                <a:latin typeface="Comic Sans MS" pitchFamily="66" charset="0"/>
              </a:rPr>
              <a:t>69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6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76" grpId="0" animBg="1"/>
      <p:bldP spid="36877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03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0" name="Rectangle 2"/>
          <p:cNvSpPr>
            <a:spLocks noChangeArrowheads="1"/>
          </p:cNvSpPr>
          <p:nvPr/>
        </p:nvSpPr>
        <p:spPr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1" name="Rectangle 3"/>
          <p:cNvSpPr>
            <a:spLocks noChangeArrowheads="1"/>
          </p:cNvSpPr>
          <p:nvPr/>
        </p:nvSpPr>
        <p:spPr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2" name="Rectangle 4"/>
          <p:cNvSpPr>
            <a:spLocks noChangeArrowheads="1"/>
          </p:cNvSpPr>
          <p:nvPr/>
        </p:nvSpPr>
        <p:spPr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3" name="Rectangle 5"/>
          <p:cNvSpPr>
            <a:spLocks noChangeArrowheads="1"/>
          </p:cNvSpPr>
          <p:nvPr/>
        </p:nvSpPr>
        <p:spPr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4" name="Rectangle 6"/>
          <p:cNvSpPr>
            <a:spLocks noChangeArrowheads="1"/>
          </p:cNvSpPr>
          <p:nvPr/>
        </p:nvSpPr>
        <p:spPr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5" name="Rectangle 7"/>
          <p:cNvSpPr>
            <a:spLocks noChangeArrowheads="1"/>
          </p:cNvSpPr>
          <p:nvPr/>
        </p:nvSpPr>
        <p:spPr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6" name="Rectangle 8"/>
          <p:cNvSpPr>
            <a:spLocks noChangeArrowheads="1"/>
          </p:cNvSpPr>
          <p:nvPr/>
        </p:nvSpPr>
        <p:spPr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7" name="Rectangle 9"/>
          <p:cNvSpPr>
            <a:spLocks noChangeArrowheads="1"/>
          </p:cNvSpPr>
          <p:nvPr/>
        </p:nvSpPr>
        <p:spPr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8" name="Text Box 10"/>
          <p:cNvSpPr txBox="1">
            <a:spLocks noChangeArrowheads="1"/>
          </p:cNvSpPr>
          <p:nvPr/>
        </p:nvSpPr>
        <p:spPr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92</a:t>
            </a:r>
          </a:p>
        </p:txBody>
      </p:sp>
      <p:sp>
        <p:nvSpPr>
          <p:cNvPr id="37899" name="Text Box 11"/>
          <p:cNvSpPr txBox="1">
            <a:spLocks noChangeArrowheads="1"/>
          </p:cNvSpPr>
          <p:nvPr/>
        </p:nvSpPr>
        <p:spPr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84</a:t>
            </a:r>
          </a:p>
        </p:txBody>
      </p:sp>
      <p:sp>
        <p:nvSpPr>
          <p:cNvPr id="37900" name="AutoShape 12"/>
          <p:cNvSpPr>
            <a:spLocks noChangeArrowheads="1"/>
          </p:cNvSpPr>
          <p:nvPr/>
        </p:nvSpPr>
        <p:spPr>
          <a:xfrm>
            <a:off x="10477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901" name="Text Box 13"/>
          <p:cNvSpPr txBox="1">
            <a:spLocks noChangeArrowheads="1"/>
          </p:cNvSpPr>
          <p:nvPr/>
        </p:nvSpPr>
        <p:spPr>
          <a:xfrm>
            <a:off x="4794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4800" b="1">
                <a:solidFill>
                  <a:schemeClr val="accent2"/>
                </a:solidFill>
                <a:latin typeface="Comic Sans MS" pitchFamily="66" charset="0"/>
              </a:rPr>
              <a:t>85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79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900" grpId="0" animBg="1"/>
      <p:bldP spid="37901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27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4" name="Rectangle 2"/>
          <p:cNvSpPr>
            <a:spLocks noChangeArrowheads="1"/>
          </p:cNvSpPr>
          <p:nvPr/>
        </p:nvSpPr>
        <p:spPr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5" name="Rectangle 3"/>
          <p:cNvSpPr>
            <a:spLocks noChangeArrowheads="1"/>
          </p:cNvSpPr>
          <p:nvPr/>
        </p:nvSpPr>
        <p:spPr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6" name="Rectangle 4"/>
          <p:cNvSpPr>
            <a:spLocks noChangeArrowheads="1"/>
          </p:cNvSpPr>
          <p:nvPr/>
        </p:nvSpPr>
        <p:spPr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7" name="Rectangle 5"/>
          <p:cNvSpPr>
            <a:spLocks noChangeArrowheads="1"/>
          </p:cNvSpPr>
          <p:nvPr/>
        </p:nvSpPr>
        <p:spPr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8" name="Rectangle 6"/>
          <p:cNvSpPr>
            <a:spLocks noChangeArrowheads="1"/>
          </p:cNvSpPr>
          <p:nvPr/>
        </p:nvSpPr>
        <p:spPr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9" name="Rectangle 7"/>
          <p:cNvSpPr>
            <a:spLocks noChangeArrowheads="1"/>
          </p:cNvSpPr>
          <p:nvPr/>
        </p:nvSpPr>
        <p:spPr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20" name="Rectangle 8"/>
          <p:cNvSpPr>
            <a:spLocks noChangeArrowheads="1"/>
          </p:cNvSpPr>
          <p:nvPr/>
        </p:nvSpPr>
        <p:spPr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21" name="Rectangle 9"/>
          <p:cNvSpPr>
            <a:spLocks noChangeArrowheads="1"/>
          </p:cNvSpPr>
          <p:nvPr/>
        </p:nvSpPr>
        <p:spPr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22" name="Text Box 10"/>
          <p:cNvSpPr txBox="1">
            <a:spLocks noChangeArrowheads="1"/>
          </p:cNvSpPr>
          <p:nvPr/>
        </p:nvSpPr>
        <p:spPr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28</a:t>
            </a:r>
          </a:p>
        </p:txBody>
      </p:sp>
      <p:sp>
        <p:nvSpPr>
          <p:cNvPr id="38923" name="Text Box 11"/>
          <p:cNvSpPr txBox="1">
            <a:spLocks noChangeArrowheads="1"/>
          </p:cNvSpPr>
          <p:nvPr/>
        </p:nvSpPr>
        <p:spPr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sp>
        <p:nvSpPr>
          <p:cNvPr id="38924" name="AutoShape 12"/>
          <p:cNvSpPr>
            <a:spLocks noChangeArrowheads="1"/>
          </p:cNvSpPr>
          <p:nvPr/>
        </p:nvSpPr>
        <p:spPr>
          <a:xfrm>
            <a:off x="31051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25" name="Text Box 13"/>
          <p:cNvSpPr txBox="1">
            <a:spLocks noChangeArrowheads="1"/>
          </p:cNvSpPr>
          <p:nvPr/>
        </p:nvSpPr>
        <p:spPr>
          <a:xfrm>
            <a:off x="25368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4800" b="1">
                <a:solidFill>
                  <a:schemeClr val="accent2"/>
                </a:solidFill>
                <a:latin typeface="Comic Sans MS" pitchFamily="66" charset="0"/>
              </a:rPr>
              <a:t>18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89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24" grpId="0" animBg="1"/>
      <p:bldP spid="38925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51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38" name="Rectangle 2"/>
          <p:cNvSpPr>
            <a:spLocks noChangeArrowheads="1"/>
          </p:cNvSpPr>
          <p:nvPr/>
        </p:nvSpPr>
        <p:spPr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39" name="Rectangle 3"/>
          <p:cNvSpPr>
            <a:spLocks noChangeArrowheads="1"/>
          </p:cNvSpPr>
          <p:nvPr/>
        </p:nvSpPr>
        <p:spPr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0" name="Rectangle 4"/>
          <p:cNvSpPr>
            <a:spLocks noChangeArrowheads="1"/>
          </p:cNvSpPr>
          <p:nvPr/>
        </p:nvSpPr>
        <p:spPr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2" name="Rectangle 6"/>
          <p:cNvSpPr>
            <a:spLocks noChangeArrowheads="1"/>
          </p:cNvSpPr>
          <p:nvPr/>
        </p:nvSpPr>
        <p:spPr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3" name="Rectangle 7"/>
          <p:cNvSpPr>
            <a:spLocks noChangeArrowheads="1"/>
          </p:cNvSpPr>
          <p:nvPr/>
        </p:nvSpPr>
        <p:spPr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4" name="Rectangle 8"/>
          <p:cNvSpPr>
            <a:spLocks noChangeArrowheads="1"/>
          </p:cNvSpPr>
          <p:nvPr/>
        </p:nvSpPr>
        <p:spPr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5" name="Rectangle 9"/>
          <p:cNvSpPr>
            <a:spLocks noChangeArrowheads="1"/>
          </p:cNvSpPr>
          <p:nvPr/>
        </p:nvSpPr>
        <p:spPr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6" name="Text Box 10"/>
          <p:cNvSpPr txBox="1">
            <a:spLocks noChangeArrowheads="1"/>
          </p:cNvSpPr>
          <p:nvPr/>
        </p:nvSpPr>
        <p:spPr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34</a:t>
            </a:r>
          </a:p>
        </p:txBody>
      </p:sp>
      <p:sp>
        <p:nvSpPr>
          <p:cNvPr id="39947" name="Text Box 11"/>
          <p:cNvSpPr txBox="1">
            <a:spLocks noChangeArrowheads="1"/>
          </p:cNvSpPr>
          <p:nvPr/>
        </p:nvSpPr>
        <p:spPr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18</a:t>
            </a:r>
          </a:p>
        </p:txBody>
      </p:sp>
      <p:sp>
        <p:nvSpPr>
          <p:cNvPr id="39948" name="AutoShape 12"/>
          <p:cNvSpPr>
            <a:spLocks noChangeArrowheads="1"/>
          </p:cNvSpPr>
          <p:nvPr/>
        </p:nvSpPr>
        <p:spPr>
          <a:xfrm>
            <a:off x="51244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9" name="Text Box 13"/>
          <p:cNvSpPr txBox="1">
            <a:spLocks noChangeArrowheads="1"/>
          </p:cNvSpPr>
          <p:nvPr/>
        </p:nvSpPr>
        <p:spPr>
          <a:xfrm>
            <a:off x="45561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4800" b="1">
                <a:solidFill>
                  <a:schemeClr val="accent2"/>
                </a:solidFill>
                <a:latin typeface="Comic Sans MS" pitchFamily="66" charset="0"/>
              </a:rPr>
              <a:t>28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99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8" grpId="0" animBg="1"/>
      <p:bldP spid="39949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5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2" name="Rectangle 2"/>
          <p:cNvSpPr>
            <a:spLocks noChangeArrowheads="1"/>
          </p:cNvSpPr>
          <p:nvPr/>
        </p:nvSpPr>
        <p:spPr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3" name="Rectangle 3"/>
          <p:cNvSpPr>
            <a:spLocks noChangeArrowheads="1"/>
          </p:cNvSpPr>
          <p:nvPr/>
        </p:nvSpPr>
        <p:spPr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4" name="Rectangle 4"/>
          <p:cNvSpPr>
            <a:spLocks noChangeArrowheads="1"/>
          </p:cNvSpPr>
          <p:nvPr/>
        </p:nvSpPr>
        <p:spPr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6" name="Rectangle 6"/>
          <p:cNvSpPr>
            <a:spLocks noChangeArrowheads="1"/>
          </p:cNvSpPr>
          <p:nvPr/>
        </p:nvSpPr>
        <p:spPr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7" name="Rectangle 7"/>
          <p:cNvSpPr>
            <a:spLocks noChangeArrowheads="1"/>
          </p:cNvSpPr>
          <p:nvPr/>
        </p:nvSpPr>
        <p:spPr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8" name="Rectangle 8"/>
          <p:cNvSpPr>
            <a:spLocks noChangeArrowheads="1"/>
          </p:cNvSpPr>
          <p:nvPr/>
        </p:nvSpPr>
        <p:spPr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9" name="Rectangle 9"/>
          <p:cNvSpPr>
            <a:spLocks noChangeArrowheads="1"/>
          </p:cNvSpPr>
          <p:nvPr/>
        </p:nvSpPr>
        <p:spPr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70" name="Text Box 10"/>
          <p:cNvSpPr txBox="1">
            <a:spLocks noChangeArrowheads="1"/>
          </p:cNvSpPr>
          <p:nvPr/>
        </p:nvSpPr>
        <p:spPr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110</a:t>
            </a:r>
          </a:p>
        </p:txBody>
      </p:sp>
      <p:sp>
        <p:nvSpPr>
          <p:cNvPr id="40971" name="Text Box 11"/>
          <p:cNvSpPr txBox="1">
            <a:spLocks noChangeArrowheads="1"/>
          </p:cNvSpPr>
          <p:nvPr/>
        </p:nvSpPr>
        <p:spPr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</a:p>
        </p:txBody>
      </p:sp>
      <p:sp>
        <p:nvSpPr>
          <p:cNvPr id="40972" name="AutoShape 12"/>
          <p:cNvSpPr>
            <a:spLocks noChangeArrowheads="1"/>
          </p:cNvSpPr>
          <p:nvPr/>
        </p:nvSpPr>
        <p:spPr>
          <a:xfrm>
            <a:off x="41211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73" name="Text Box 13"/>
          <p:cNvSpPr txBox="1">
            <a:spLocks noChangeArrowheads="1"/>
          </p:cNvSpPr>
          <p:nvPr/>
        </p:nvSpPr>
        <p:spPr>
          <a:xfrm>
            <a:off x="35528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48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09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72" grpId="0" animBg="1"/>
      <p:bldP spid="40973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99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6" name="Rectangle 2"/>
          <p:cNvSpPr>
            <a:spLocks noChangeArrowheads="1"/>
          </p:cNvSpPr>
          <p:nvPr/>
        </p:nvSpPr>
        <p:spPr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7" name="Rectangle 3"/>
          <p:cNvSpPr>
            <a:spLocks noChangeArrowheads="1"/>
          </p:cNvSpPr>
          <p:nvPr/>
        </p:nvSpPr>
        <p:spPr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8" name="Rectangle 4"/>
          <p:cNvSpPr>
            <a:spLocks noChangeArrowheads="1"/>
          </p:cNvSpPr>
          <p:nvPr/>
        </p:nvSpPr>
        <p:spPr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9" name="Rectangle 5"/>
          <p:cNvSpPr>
            <a:spLocks noChangeArrowheads="1"/>
          </p:cNvSpPr>
          <p:nvPr/>
        </p:nvSpPr>
        <p:spPr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0" name="Rectangle 6"/>
          <p:cNvSpPr>
            <a:spLocks noChangeArrowheads="1"/>
          </p:cNvSpPr>
          <p:nvPr/>
        </p:nvSpPr>
        <p:spPr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1" name="Rectangle 7"/>
          <p:cNvSpPr>
            <a:spLocks noChangeArrowheads="1"/>
          </p:cNvSpPr>
          <p:nvPr/>
        </p:nvSpPr>
        <p:spPr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2" name="Rectangle 8"/>
          <p:cNvSpPr>
            <a:spLocks noChangeArrowheads="1"/>
          </p:cNvSpPr>
          <p:nvPr/>
        </p:nvSpPr>
        <p:spPr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3" name="Rectangle 9"/>
          <p:cNvSpPr>
            <a:spLocks noChangeArrowheads="1"/>
          </p:cNvSpPr>
          <p:nvPr/>
        </p:nvSpPr>
        <p:spPr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4" name="Text Box 10"/>
          <p:cNvSpPr txBox="1">
            <a:spLocks noChangeArrowheads="1"/>
          </p:cNvSpPr>
          <p:nvPr/>
        </p:nvSpPr>
        <p:spPr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160</a:t>
            </a:r>
          </a:p>
        </p:txBody>
      </p:sp>
      <p:sp>
        <p:nvSpPr>
          <p:cNvPr id="41995" name="Text Box 11"/>
          <p:cNvSpPr txBox="1">
            <a:spLocks noChangeArrowheads="1"/>
          </p:cNvSpPr>
          <p:nvPr/>
        </p:nvSpPr>
        <p:spPr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</a:p>
        </p:txBody>
      </p:sp>
      <p:sp>
        <p:nvSpPr>
          <p:cNvPr id="41996" name="AutoShape 12"/>
          <p:cNvSpPr>
            <a:spLocks noChangeArrowheads="1"/>
          </p:cNvSpPr>
          <p:nvPr/>
        </p:nvSpPr>
        <p:spPr>
          <a:xfrm>
            <a:off x="72072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7" name="Text Box 13"/>
          <p:cNvSpPr txBox="1">
            <a:spLocks noChangeArrowheads="1"/>
          </p:cNvSpPr>
          <p:nvPr/>
        </p:nvSpPr>
        <p:spPr>
          <a:xfrm>
            <a:off x="66389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4800" b="1">
                <a:solidFill>
                  <a:schemeClr val="accent2"/>
                </a:solidFill>
                <a:latin typeface="Comic Sans MS" pitchFamily="66" charset="0"/>
              </a:rPr>
              <a:t>150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19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6" grpId="0" animBg="1"/>
      <p:bldP spid="41997" grpId="1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23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0" name="Rectangle 2"/>
          <p:cNvSpPr>
            <a:spLocks noChangeArrowheads="1"/>
          </p:cNvSpPr>
          <p:nvPr/>
        </p:nvSpPr>
        <p:spPr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1" name="Rectangle 3"/>
          <p:cNvSpPr>
            <a:spLocks noChangeArrowheads="1"/>
          </p:cNvSpPr>
          <p:nvPr/>
        </p:nvSpPr>
        <p:spPr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2" name="Rectangle 4"/>
          <p:cNvSpPr>
            <a:spLocks noChangeArrowheads="1"/>
          </p:cNvSpPr>
          <p:nvPr/>
        </p:nvSpPr>
        <p:spPr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3" name="Rectangle 5"/>
          <p:cNvSpPr>
            <a:spLocks noChangeArrowheads="1"/>
          </p:cNvSpPr>
          <p:nvPr/>
        </p:nvSpPr>
        <p:spPr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4" name="Rectangle 6"/>
          <p:cNvSpPr>
            <a:spLocks noChangeArrowheads="1"/>
          </p:cNvSpPr>
          <p:nvPr/>
        </p:nvSpPr>
        <p:spPr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5" name="Rectangle 7"/>
          <p:cNvSpPr>
            <a:spLocks noChangeArrowheads="1"/>
          </p:cNvSpPr>
          <p:nvPr/>
        </p:nvSpPr>
        <p:spPr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6" name="Rectangle 8"/>
          <p:cNvSpPr>
            <a:spLocks noChangeArrowheads="1"/>
          </p:cNvSpPr>
          <p:nvPr/>
        </p:nvSpPr>
        <p:spPr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7" name="Rectangle 9"/>
          <p:cNvSpPr>
            <a:spLocks noChangeArrowheads="1"/>
          </p:cNvSpPr>
          <p:nvPr/>
        </p:nvSpPr>
        <p:spPr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8" name="Text Box 10"/>
          <p:cNvSpPr txBox="1">
            <a:spLocks noChangeArrowheads="1"/>
          </p:cNvSpPr>
          <p:nvPr/>
        </p:nvSpPr>
        <p:spPr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75</a:t>
            </a:r>
          </a:p>
        </p:txBody>
      </p:sp>
      <p:sp>
        <p:nvSpPr>
          <p:cNvPr id="43019" name="Text Box 11"/>
          <p:cNvSpPr txBox="1">
            <a:spLocks noChangeArrowheads="1"/>
          </p:cNvSpPr>
          <p:nvPr/>
        </p:nvSpPr>
        <p:spPr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35</a:t>
            </a:r>
          </a:p>
        </p:txBody>
      </p:sp>
      <p:sp>
        <p:nvSpPr>
          <p:cNvPr id="43020" name="AutoShape 12"/>
          <p:cNvSpPr>
            <a:spLocks noChangeArrowheads="1"/>
          </p:cNvSpPr>
          <p:nvPr/>
        </p:nvSpPr>
        <p:spPr>
          <a:xfrm>
            <a:off x="10477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21" name="Text Box 13"/>
          <p:cNvSpPr txBox="1">
            <a:spLocks noChangeArrowheads="1"/>
          </p:cNvSpPr>
          <p:nvPr/>
        </p:nvSpPr>
        <p:spPr>
          <a:xfrm>
            <a:off x="4794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48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30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20" grpId="0" animBg="1"/>
      <p:bldP spid="43021" grpId="1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47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4" name="Rectangle 2"/>
          <p:cNvSpPr>
            <a:spLocks noChangeArrowheads="1"/>
          </p:cNvSpPr>
          <p:nvPr/>
        </p:nvSpPr>
        <p:spPr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5" name="Rectangle 3"/>
          <p:cNvSpPr>
            <a:spLocks noChangeArrowheads="1"/>
          </p:cNvSpPr>
          <p:nvPr/>
        </p:nvSpPr>
        <p:spPr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6" name="Rectangle 4"/>
          <p:cNvSpPr>
            <a:spLocks noChangeArrowheads="1"/>
          </p:cNvSpPr>
          <p:nvPr/>
        </p:nvSpPr>
        <p:spPr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7" name="Rectangle 5"/>
          <p:cNvSpPr>
            <a:spLocks noChangeArrowheads="1"/>
          </p:cNvSpPr>
          <p:nvPr/>
        </p:nvSpPr>
        <p:spPr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8" name="Rectangle 6"/>
          <p:cNvSpPr>
            <a:spLocks noChangeArrowheads="1"/>
          </p:cNvSpPr>
          <p:nvPr/>
        </p:nvSpPr>
        <p:spPr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9" name="Rectangle 7"/>
          <p:cNvSpPr>
            <a:spLocks noChangeArrowheads="1"/>
          </p:cNvSpPr>
          <p:nvPr/>
        </p:nvSpPr>
        <p:spPr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40" name="Rectangle 8"/>
          <p:cNvSpPr>
            <a:spLocks noChangeArrowheads="1"/>
          </p:cNvSpPr>
          <p:nvPr/>
        </p:nvSpPr>
        <p:spPr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41" name="Rectangle 9"/>
          <p:cNvSpPr>
            <a:spLocks noChangeArrowheads="1"/>
          </p:cNvSpPr>
          <p:nvPr/>
        </p:nvSpPr>
        <p:spPr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42" name="Text Box 10"/>
          <p:cNvSpPr txBox="1">
            <a:spLocks noChangeArrowheads="1"/>
          </p:cNvSpPr>
          <p:nvPr/>
        </p:nvSpPr>
        <p:spPr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95</a:t>
            </a:r>
          </a:p>
        </p:txBody>
      </p:sp>
      <p:sp>
        <p:nvSpPr>
          <p:cNvPr id="44043" name="Text Box 11"/>
          <p:cNvSpPr txBox="1">
            <a:spLocks noChangeArrowheads="1"/>
          </p:cNvSpPr>
          <p:nvPr/>
        </p:nvSpPr>
        <p:spPr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55</a:t>
            </a:r>
          </a:p>
        </p:txBody>
      </p:sp>
      <p:sp>
        <p:nvSpPr>
          <p:cNvPr id="44044" name="AutoShape 12"/>
          <p:cNvSpPr>
            <a:spLocks noChangeArrowheads="1"/>
          </p:cNvSpPr>
          <p:nvPr/>
        </p:nvSpPr>
        <p:spPr>
          <a:xfrm>
            <a:off x="61658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45" name="Text Box 13"/>
          <p:cNvSpPr txBox="1">
            <a:spLocks noChangeArrowheads="1"/>
          </p:cNvSpPr>
          <p:nvPr/>
        </p:nvSpPr>
        <p:spPr>
          <a:xfrm>
            <a:off x="55975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4800" b="1">
                <a:solidFill>
                  <a:schemeClr val="accent2"/>
                </a:solidFill>
                <a:latin typeface="Comic Sans MS" pitchFamily="66" charset="0"/>
              </a:rPr>
              <a:t>85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4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44" grpId="0" animBg="1"/>
      <p:bldP spid="44045" grpId="1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71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58" name="Rectangle 2"/>
          <p:cNvSpPr>
            <a:spLocks noChangeArrowheads="1"/>
          </p:cNvSpPr>
          <p:nvPr/>
        </p:nvSpPr>
        <p:spPr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59" name="Rectangle 3"/>
          <p:cNvSpPr>
            <a:spLocks noChangeArrowheads="1"/>
          </p:cNvSpPr>
          <p:nvPr/>
        </p:nvSpPr>
        <p:spPr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0" name="Rectangle 4"/>
          <p:cNvSpPr>
            <a:spLocks noChangeArrowheads="1"/>
          </p:cNvSpPr>
          <p:nvPr/>
        </p:nvSpPr>
        <p:spPr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1" name="Rectangle 5"/>
          <p:cNvSpPr>
            <a:spLocks noChangeArrowheads="1"/>
          </p:cNvSpPr>
          <p:nvPr/>
        </p:nvSpPr>
        <p:spPr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2" name="Rectangle 6"/>
          <p:cNvSpPr>
            <a:spLocks noChangeArrowheads="1"/>
          </p:cNvSpPr>
          <p:nvPr/>
        </p:nvSpPr>
        <p:spPr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3" name="Rectangle 7"/>
          <p:cNvSpPr>
            <a:spLocks noChangeArrowheads="1"/>
          </p:cNvSpPr>
          <p:nvPr/>
        </p:nvSpPr>
        <p:spPr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4" name="Rectangle 8"/>
          <p:cNvSpPr>
            <a:spLocks noChangeArrowheads="1"/>
          </p:cNvSpPr>
          <p:nvPr/>
        </p:nvSpPr>
        <p:spPr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5" name="Rectangle 9"/>
          <p:cNvSpPr>
            <a:spLocks noChangeArrowheads="1"/>
          </p:cNvSpPr>
          <p:nvPr/>
        </p:nvSpPr>
        <p:spPr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6" name="Text Box 10"/>
          <p:cNvSpPr txBox="1">
            <a:spLocks noChangeArrowheads="1"/>
          </p:cNvSpPr>
          <p:nvPr/>
        </p:nvSpPr>
        <p:spPr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68</a:t>
            </a:r>
          </a:p>
        </p:txBody>
      </p:sp>
      <p:sp>
        <p:nvSpPr>
          <p:cNvPr id="45067" name="Text Box 11"/>
          <p:cNvSpPr txBox="1">
            <a:spLocks noChangeArrowheads="1"/>
          </p:cNvSpPr>
          <p:nvPr/>
        </p:nvSpPr>
        <p:spPr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36</a:t>
            </a:r>
          </a:p>
        </p:txBody>
      </p:sp>
      <p:sp>
        <p:nvSpPr>
          <p:cNvPr id="45068" name="AutoShape 12"/>
          <p:cNvSpPr>
            <a:spLocks noChangeArrowheads="1"/>
          </p:cNvSpPr>
          <p:nvPr/>
        </p:nvSpPr>
        <p:spPr>
          <a:xfrm>
            <a:off x="20764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9" name="Text Box 13"/>
          <p:cNvSpPr txBox="1">
            <a:spLocks noChangeArrowheads="1"/>
          </p:cNvSpPr>
          <p:nvPr/>
        </p:nvSpPr>
        <p:spPr>
          <a:xfrm>
            <a:off x="15081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4800" b="1">
                <a:solidFill>
                  <a:schemeClr val="accent2"/>
                </a:solidFill>
                <a:latin typeface="Comic Sans MS" pitchFamily="66" charset="0"/>
              </a:rPr>
              <a:t>44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5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8" grpId="0" animBg="1"/>
      <p:bldP spid="45069" grpId="1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95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2" name="Rectangle 2"/>
          <p:cNvSpPr>
            <a:spLocks noChangeArrowheads="1"/>
          </p:cNvSpPr>
          <p:nvPr/>
        </p:nvSpPr>
        <p:spPr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3" name="Rectangle 3"/>
          <p:cNvSpPr>
            <a:spLocks noChangeArrowheads="1"/>
          </p:cNvSpPr>
          <p:nvPr/>
        </p:nvSpPr>
        <p:spPr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4" name="Rectangle 4"/>
          <p:cNvSpPr>
            <a:spLocks noChangeArrowheads="1"/>
          </p:cNvSpPr>
          <p:nvPr/>
        </p:nvSpPr>
        <p:spPr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5" name="Rectangle 5"/>
          <p:cNvSpPr>
            <a:spLocks noChangeArrowheads="1"/>
          </p:cNvSpPr>
          <p:nvPr/>
        </p:nvSpPr>
        <p:spPr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6" name="Rectangle 6"/>
          <p:cNvSpPr>
            <a:spLocks noChangeArrowheads="1"/>
          </p:cNvSpPr>
          <p:nvPr/>
        </p:nvSpPr>
        <p:spPr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7" name="Rectangle 7"/>
          <p:cNvSpPr>
            <a:spLocks noChangeArrowheads="1"/>
          </p:cNvSpPr>
          <p:nvPr/>
        </p:nvSpPr>
        <p:spPr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8" name="Rectangle 8"/>
          <p:cNvSpPr>
            <a:spLocks noChangeArrowheads="1"/>
          </p:cNvSpPr>
          <p:nvPr/>
        </p:nvSpPr>
        <p:spPr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9" name="Rectangle 9"/>
          <p:cNvSpPr>
            <a:spLocks noChangeArrowheads="1"/>
          </p:cNvSpPr>
          <p:nvPr/>
        </p:nvSpPr>
        <p:spPr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90" name="Text Box 10"/>
          <p:cNvSpPr txBox="1">
            <a:spLocks noChangeArrowheads="1"/>
          </p:cNvSpPr>
          <p:nvPr/>
        </p:nvSpPr>
        <p:spPr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84</a:t>
            </a:r>
          </a:p>
        </p:txBody>
      </p:sp>
      <p:sp>
        <p:nvSpPr>
          <p:cNvPr id="46091" name="Text Box 11"/>
          <p:cNvSpPr txBox="1">
            <a:spLocks noChangeArrowheads="1"/>
          </p:cNvSpPr>
          <p:nvPr/>
        </p:nvSpPr>
        <p:spPr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52</a:t>
            </a:r>
          </a:p>
        </p:txBody>
      </p:sp>
      <p:sp>
        <p:nvSpPr>
          <p:cNvPr id="46092" name="AutoShape 12"/>
          <p:cNvSpPr>
            <a:spLocks noChangeArrowheads="1"/>
          </p:cNvSpPr>
          <p:nvPr/>
        </p:nvSpPr>
        <p:spPr>
          <a:xfrm>
            <a:off x="51371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93" name="Text Box 13"/>
          <p:cNvSpPr txBox="1">
            <a:spLocks noChangeArrowheads="1"/>
          </p:cNvSpPr>
          <p:nvPr/>
        </p:nvSpPr>
        <p:spPr>
          <a:xfrm>
            <a:off x="45688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4800" b="1">
                <a:solidFill>
                  <a:schemeClr val="accent2"/>
                </a:solidFill>
                <a:latin typeface="Comic Sans MS" pitchFamily="66" charset="0"/>
              </a:rPr>
              <a:t>72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6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92" grpId="0" animBg="1"/>
      <p:bldP spid="46093" grpId="1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19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6" name="Rectangle 2"/>
          <p:cNvSpPr>
            <a:spLocks noChangeArrowheads="1"/>
          </p:cNvSpPr>
          <p:nvPr/>
        </p:nvSpPr>
        <p:spPr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7" name="Rectangle 3"/>
          <p:cNvSpPr>
            <a:spLocks noChangeArrowheads="1"/>
          </p:cNvSpPr>
          <p:nvPr/>
        </p:nvSpPr>
        <p:spPr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8" name="Rectangle 4"/>
          <p:cNvSpPr>
            <a:spLocks noChangeArrowheads="1"/>
          </p:cNvSpPr>
          <p:nvPr/>
        </p:nvSpPr>
        <p:spPr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9" name="Rectangle 5"/>
          <p:cNvSpPr>
            <a:spLocks noChangeArrowheads="1"/>
          </p:cNvSpPr>
          <p:nvPr/>
        </p:nvSpPr>
        <p:spPr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0" name="Rectangle 6"/>
          <p:cNvSpPr>
            <a:spLocks noChangeArrowheads="1"/>
          </p:cNvSpPr>
          <p:nvPr/>
        </p:nvSpPr>
        <p:spPr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1" name="Rectangle 7"/>
          <p:cNvSpPr>
            <a:spLocks noChangeArrowheads="1"/>
          </p:cNvSpPr>
          <p:nvPr/>
        </p:nvSpPr>
        <p:spPr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2" name="Rectangle 8"/>
          <p:cNvSpPr>
            <a:spLocks noChangeArrowheads="1"/>
          </p:cNvSpPr>
          <p:nvPr/>
        </p:nvSpPr>
        <p:spPr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3" name="Rectangle 9"/>
          <p:cNvSpPr>
            <a:spLocks noChangeArrowheads="1"/>
          </p:cNvSpPr>
          <p:nvPr/>
        </p:nvSpPr>
        <p:spPr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4" name="Text Box 10"/>
          <p:cNvSpPr txBox="1">
            <a:spLocks noChangeArrowheads="1"/>
          </p:cNvSpPr>
          <p:nvPr/>
        </p:nvSpPr>
        <p:spPr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</a:p>
        </p:txBody>
      </p:sp>
      <p:sp>
        <p:nvSpPr>
          <p:cNvPr id="47115" name="Text Box 11"/>
          <p:cNvSpPr txBox="1">
            <a:spLocks noChangeArrowheads="1"/>
          </p:cNvSpPr>
          <p:nvPr/>
        </p:nvSpPr>
        <p:spPr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sp>
        <p:nvSpPr>
          <p:cNvPr id="47116" name="AutoShape 12"/>
          <p:cNvSpPr>
            <a:spLocks noChangeArrowheads="1"/>
          </p:cNvSpPr>
          <p:nvPr/>
        </p:nvSpPr>
        <p:spPr>
          <a:xfrm>
            <a:off x="41338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7" name="Text Box 13"/>
          <p:cNvSpPr txBox="1">
            <a:spLocks noChangeArrowheads="1"/>
          </p:cNvSpPr>
          <p:nvPr/>
        </p:nvSpPr>
        <p:spPr>
          <a:xfrm>
            <a:off x="35655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4800" b="1">
                <a:solidFill>
                  <a:schemeClr val="accent2"/>
                </a:solidFill>
                <a:latin typeface="Comic Sans MS" pitchFamily="66" charset="0"/>
              </a:rPr>
              <a:t>36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7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16" grpId="0" animBg="1"/>
      <p:bldP spid="47117" grpId="1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43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0" name="Rectangle 2"/>
          <p:cNvSpPr>
            <a:spLocks noChangeArrowheads="1"/>
          </p:cNvSpPr>
          <p:nvPr/>
        </p:nvSpPr>
        <p:spPr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1" name="Rectangle 3"/>
          <p:cNvSpPr>
            <a:spLocks noChangeArrowheads="1"/>
          </p:cNvSpPr>
          <p:nvPr/>
        </p:nvSpPr>
        <p:spPr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2" name="Rectangle 4"/>
          <p:cNvSpPr>
            <a:spLocks noChangeArrowheads="1"/>
          </p:cNvSpPr>
          <p:nvPr/>
        </p:nvSpPr>
        <p:spPr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3" name="Rectangle 5"/>
          <p:cNvSpPr>
            <a:spLocks noChangeArrowheads="1"/>
          </p:cNvSpPr>
          <p:nvPr/>
        </p:nvSpPr>
        <p:spPr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4" name="Rectangle 6"/>
          <p:cNvSpPr>
            <a:spLocks noChangeArrowheads="1"/>
          </p:cNvSpPr>
          <p:nvPr/>
        </p:nvSpPr>
        <p:spPr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5" name="Rectangle 7"/>
          <p:cNvSpPr>
            <a:spLocks noChangeArrowheads="1"/>
          </p:cNvSpPr>
          <p:nvPr/>
        </p:nvSpPr>
        <p:spPr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6" name="Rectangle 8"/>
          <p:cNvSpPr>
            <a:spLocks noChangeArrowheads="1"/>
          </p:cNvSpPr>
          <p:nvPr/>
        </p:nvSpPr>
        <p:spPr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7" name="Rectangle 9"/>
          <p:cNvSpPr>
            <a:spLocks noChangeArrowheads="1"/>
          </p:cNvSpPr>
          <p:nvPr/>
        </p:nvSpPr>
        <p:spPr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8" name="Text Box 10"/>
          <p:cNvSpPr txBox="1">
            <a:spLocks noChangeArrowheads="1"/>
          </p:cNvSpPr>
          <p:nvPr/>
        </p:nvSpPr>
        <p:spPr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77</a:t>
            </a:r>
          </a:p>
        </p:txBody>
      </p:sp>
      <p:sp>
        <p:nvSpPr>
          <p:cNvPr id="48139" name="Text Box 11"/>
          <p:cNvSpPr txBox="1">
            <a:spLocks noChangeArrowheads="1"/>
          </p:cNvSpPr>
          <p:nvPr/>
        </p:nvSpPr>
        <p:spPr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21</a:t>
            </a:r>
          </a:p>
        </p:txBody>
      </p:sp>
      <p:sp>
        <p:nvSpPr>
          <p:cNvPr id="48140" name="AutoShape 12"/>
          <p:cNvSpPr>
            <a:spLocks noChangeArrowheads="1"/>
          </p:cNvSpPr>
          <p:nvPr/>
        </p:nvSpPr>
        <p:spPr>
          <a:xfrm>
            <a:off x="20764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41" name="Text Box 13"/>
          <p:cNvSpPr txBox="1">
            <a:spLocks noChangeArrowheads="1"/>
          </p:cNvSpPr>
          <p:nvPr/>
        </p:nvSpPr>
        <p:spPr>
          <a:xfrm>
            <a:off x="15081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4800" b="1">
                <a:solidFill>
                  <a:schemeClr val="accent2"/>
                </a:solidFill>
                <a:latin typeface="Comic Sans MS" pitchFamily="66" charset="0"/>
              </a:rPr>
              <a:t>35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8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40" grpId="0" animBg="1"/>
      <p:bldP spid="48141" grpId="1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7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4" name="Rectangle 2"/>
          <p:cNvSpPr>
            <a:spLocks noChangeArrowheads="1"/>
          </p:cNvSpPr>
          <p:nvPr/>
        </p:nvSpPr>
        <p:spPr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5" name="Rectangle 3"/>
          <p:cNvSpPr>
            <a:spLocks noChangeArrowheads="1"/>
          </p:cNvSpPr>
          <p:nvPr/>
        </p:nvSpPr>
        <p:spPr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6" name="Rectangle 4"/>
          <p:cNvSpPr>
            <a:spLocks noChangeArrowheads="1"/>
          </p:cNvSpPr>
          <p:nvPr/>
        </p:nvSpPr>
        <p:spPr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7" name="Rectangle 5"/>
          <p:cNvSpPr>
            <a:spLocks noChangeArrowheads="1"/>
          </p:cNvSpPr>
          <p:nvPr/>
        </p:nvSpPr>
        <p:spPr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8" name="Rectangle 6"/>
          <p:cNvSpPr>
            <a:spLocks noChangeArrowheads="1"/>
          </p:cNvSpPr>
          <p:nvPr/>
        </p:nvSpPr>
        <p:spPr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9" name="Rectangle 7"/>
          <p:cNvSpPr>
            <a:spLocks noChangeArrowheads="1"/>
          </p:cNvSpPr>
          <p:nvPr/>
        </p:nvSpPr>
        <p:spPr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60" name="Rectangle 8"/>
          <p:cNvSpPr>
            <a:spLocks noChangeArrowheads="1"/>
          </p:cNvSpPr>
          <p:nvPr/>
        </p:nvSpPr>
        <p:spPr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61" name="Rectangle 9"/>
          <p:cNvSpPr>
            <a:spLocks noChangeArrowheads="1"/>
          </p:cNvSpPr>
          <p:nvPr/>
        </p:nvSpPr>
        <p:spPr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62" name="Text Box 10"/>
          <p:cNvSpPr txBox="1">
            <a:spLocks noChangeArrowheads="1"/>
          </p:cNvSpPr>
          <p:nvPr/>
        </p:nvSpPr>
        <p:spPr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91</a:t>
            </a:r>
          </a:p>
        </p:txBody>
      </p:sp>
      <p:sp>
        <p:nvSpPr>
          <p:cNvPr id="49163" name="Text Box 11"/>
          <p:cNvSpPr txBox="1">
            <a:spLocks noChangeArrowheads="1"/>
          </p:cNvSpPr>
          <p:nvPr/>
        </p:nvSpPr>
        <p:spPr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35</a:t>
            </a:r>
          </a:p>
        </p:txBody>
      </p:sp>
      <p:sp>
        <p:nvSpPr>
          <p:cNvPr id="49164" name="AutoShape 12"/>
          <p:cNvSpPr>
            <a:spLocks noChangeArrowheads="1"/>
          </p:cNvSpPr>
          <p:nvPr/>
        </p:nvSpPr>
        <p:spPr>
          <a:xfrm>
            <a:off x="31051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65" name="Text Box 13"/>
          <p:cNvSpPr txBox="1">
            <a:spLocks noChangeArrowheads="1"/>
          </p:cNvSpPr>
          <p:nvPr/>
        </p:nvSpPr>
        <p:spPr>
          <a:xfrm>
            <a:off x="25368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4800" b="1">
                <a:solidFill>
                  <a:schemeClr val="accent2"/>
                </a:solidFill>
                <a:latin typeface="Comic Sans MS" pitchFamily="66" charset="0"/>
              </a:rPr>
              <a:t>56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9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64" grpId="0" animBg="1"/>
      <p:bldP spid="49165" grpId="1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91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/>
              </a:gs>
              <a:gs pos="50000">
                <a:schemeClr val="bg1"/>
              </a:gs>
              <a:gs pos="100000">
                <a:srgbClr val="FF33CC"/>
              </a:gs>
            </a:gsLst>
            <a:lin ang="2700000" scaled="1"/>
          </a:gradFill>
          <a:ln w="38100">
            <a:solidFill>
              <a:srgbClr val="FF0066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78" name="Rectangle 2"/>
          <p:cNvSpPr>
            <a:spLocks noChangeArrowheads="1"/>
          </p:cNvSpPr>
          <p:nvPr/>
        </p:nvSpPr>
        <p:spPr>
          <a:xfrm>
            <a:off x="3810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79" name="Rectangle 3"/>
          <p:cNvSpPr>
            <a:spLocks noChangeArrowheads="1"/>
          </p:cNvSpPr>
          <p:nvPr/>
        </p:nvSpPr>
        <p:spPr>
          <a:xfrm>
            <a:off x="14065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80" name="Rectangle 4"/>
          <p:cNvSpPr>
            <a:spLocks noChangeArrowheads="1"/>
          </p:cNvSpPr>
          <p:nvPr/>
        </p:nvSpPr>
        <p:spPr>
          <a:xfrm>
            <a:off x="24320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81" name="Rectangle 5"/>
          <p:cNvSpPr>
            <a:spLocks noChangeArrowheads="1"/>
          </p:cNvSpPr>
          <p:nvPr/>
        </p:nvSpPr>
        <p:spPr>
          <a:xfrm>
            <a:off x="34575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82" name="Rectangle 6"/>
          <p:cNvSpPr>
            <a:spLocks noChangeArrowheads="1"/>
          </p:cNvSpPr>
          <p:nvPr/>
        </p:nvSpPr>
        <p:spPr>
          <a:xfrm>
            <a:off x="448310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83" name="Rectangle 7"/>
          <p:cNvSpPr>
            <a:spLocks noChangeArrowheads="1"/>
          </p:cNvSpPr>
          <p:nvPr/>
        </p:nvSpPr>
        <p:spPr>
          <a:xfrm>
            <a:off x="550862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84" name="Rectangle 8"/>
          <p:cNvSpPr>
            <a:spLocks noChangeArrowheads="1"/>
          </p:cNvSpPr>
          <p:nvPr/>
        </p:nvSpPr>
        <p:spPr>
          <a:xfrm>
            <a:off x="6534150" y="3276600"/>
            <a:ext cx="1025525" cy="347663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85" name="Rectangle 9"/>
          <p:cNvSpPr>
            <a:spLocks noChangeArrowheads="1"/>
          </p:cNvSpPr>
          <p:nvPr/>
        </p:nvSpPr>
        <p:spPr>
          <a:xfrm>
            <a:off x="7559675" y="3276600"/>
            <a:ext cx="1025525" cy="347663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86" name="Text Box 10"/>
          <p:cNvSpPr txBox="1">
            <a:spLocks noChangeArrowheads="1"/>
          </p:cNvSpPr>
          <p:nvPr/>
        </p:nvSpPr>
        <p:spPr>
          <a:xfrm>
            <a:off x="7974013" y="2767013"/>
            <a:ext cx="965200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Arial Unicode MS" pitchFamily="34" charset="-128"/>
              </a:rPr>
              <a:t> </a:t>
            </a: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120</a:t>
            </a:r>
          </a:p>
        </p:txBody>
      </p:sp>
      <p:sp>
        <p:nvSpPr>
          <p:cNvPr id="50187" name="Text Box 11"/>
          <p:cNvSpPr txBox="1">
            <a:spLocks noChangeArrowheads="1"/>
          </p:cNvSpPr>
          <p:nvPr/>
        </p:nvSpPr>
        <p:spPr>
          <a:xfrm>
            <a:off x="0" y="2767013"/>
            <a:ext cx="930275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2800" b="1">
                <a:solidFill>
                  <a:schemeClr val="accent2"/>
                </a:solidFill>
                <a:latin typeface="Comic Sans MS" pitchFamily="66" charset="0"/>
              </a:rPr>
              <a:t>24</a:t>
            </a:r>
          </a:p>
        </p:txBody>
      </p:sp>
      <p:sp>
        <p:nvSpPr>
          <p:cNvPr id="50188" name="AutoShape 12"/>
          <p:cNvSpPr>
            <a:spLocks noChangeArrowheads="1"/>
          </p:cNvSpPr>
          <p:nvPr/>
        </p:nvSpPr>
        <p:spPr>
          <a:xfrm>
            <a:off x="6178550" y="1879600"/>
            <a:ext cx="693738" cy="1327150"/>
          </a:xfrm>
          <a:prstGeom prst="downArrow">
            <a:avLst>
              <a:gd name="adj1" fmla="val 31917"/>
              <a:gd name="adj2" fmla="val 53264"/>
            </a:avLst>
          </a:prstGeom>
          <a:gradFill rotWithShape="1">
            <a:gsLst>
              <a:gs pos="0">
                <a:srgbClr val="FFFF00"/>
              </a:gs>
              <a:gs pos="100000">
                <a:srgbClr val="66FF33"/>
              </a:gs>
            </a:gsLst>
            <a:lin ang="2700000" scaled="1"/>
          </a:gradFill>
          <a:ln w="9525">
            <a:solidFill>
              <a:srgbClr val="008000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89" name="Text Box 13"/>
          <p:cNvSpPr txBox="1">
            <a:spLocks noChangeArrowheads="1"/>
          </p:cNvSpPr>
          <p:nvPr/>
        </p:nvSpPr>
        <p:spPr>
          <a:xfrm>
            <a:off x="5610225" y="854075"/>
            <a:ext cx="1830388" cy="8239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4800" b="1">
                <a:solidFill>
                  <a:schemeClr val="accent2"/>
                </a:solidFill>
                <a:latin typeface="Comic Sans MS" pitchFamily="66" charset="0"/>
              </a:rPr>
              <a:t>96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0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88" grpId="0" animBg="1"/>
      <p:bldP spid="50189" grpId="1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3" name="Rectangle 3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1204" name="Text Box 4"/>
          <p:cNvSpPr txBox="1">
            <a:spLocks noChangeArrowheads="1"/>
          </p:cNvSpPr>
          <p:nvPr/>
        </p:nvSpPr>
        <p:spPr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1106" sz="1400">
                <a:solidFill>
                  <a:srgbClr val="6699FF"/>
                </a:solidFill>
                <a:latin typeface="Comic Sans MS" pitchFamily="66" charset="0"/>
              </a:rPr>
              <a:t>©  B. </a:t>
            </a:r>
            <a:r>
              <a:rPr lang="1106" sz="1400">
                <a:solidFill>
                  <a:srgbClr val="6699FF"/>
                </a:solidFill>
                <a:latin typeface="Comic Sans MS" pitchFamily="66" charset="0"/>
              </a:rPr>
              <a:t>Taylor 2006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AS_NET" val="4.0.30319.1022"/>
  <p:tag name="AS_OS" val="Microsoft Windows NT 6.1.7601 Service Pack 1"/>
  <p:tag name="AS_RELEASE_DATE" val="2014.04.28"/>
  <p:tag name="AS_TITLE" val="Aspose.Slides for .NET 4.0 Client Profile"/>
  <p:tag name="AS_VERSION" val="14.3.0.0"/>
</p:tagLst>
</file>

<file path=ppt/theme/theme1.xml><?xml version="1.0" encoding="utf-8"?>
<a:theme xmlns:r="http://schemas.openxmlformats.org/officeDocument/2006/relationships"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>
  <PresentationFormat>On-screen Show (4:3)</PresentationFormat>
  <TotalTime>132</TotalTime>
  <SharedDoc>0</SharedDoc>
  <HyperlinkBase/>
  <Application>Microsoft Office PowerPoint</Application>
  <AppVersion>14.0000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dc:title>Slide 1</dc:title>
  <dc:creator>Brian Taylor</dc:creator>
  <cp:lastModifiedBy>Laptop</cp:lastModifiedBy>
  <cp:revision>23</cp:revision>
  <dcterms:created xsi:type="dcterms:W3CDTF">2006-03-03T16:34:11Z</dcterms:created>
  <dcterms:modified xsi:type="dcterms:W3CDTF">2011-11-25T20:28:56Z</dcterms:modified>
</cp:coreProperties>
</file>