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6" r:id="rId6"/>
    <p:sldId id="260" r:id="rId7"/>
    <p:sldId id="262" r:id="rId8"/>
    <p:sldId id="263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1EDD66-A900-49C0-AD0B-3D1CBBE8296B}" v="26" dt="2022-02-20T09:08:35.3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5" d="100"/>
          <a:sy n="45" d="100"/>
        </p:scale>
        <p:origin x="100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ty jallow" userId="8ced1222b14c98e9" providerId="LiveId" clId="{AA1EDD66-A900-49C0-AD0B-3D1CBBE8296B}"/>
    <pc:docChg chg="undo custSel addSld delSld modSld sldOrd">
      <pc:chgData name="tuty jallow" userId="8ced1222b14c98e9" providerId="LiveId" clId="{AA1EDD66-A900-49C0-AD0B-3D1CBBE8296B}" dt="2022-02-20T10:00:24.353" v="875" actId="255"/>
      <pc:docMkLst>
        <pc:docMk/>
      </pc:docMkLst>
      <pc:sldChg chg="modSp mod">
        <pc:chgData name="tuty jallow" userId="8ced1222b14c98e9" providerId="LiveId" clId="{AA1EDD66-A900-49C0-AD0B-3D1CBBE8296B}" dt="2022-02-20T08:56:00.293" v="225" actId="113"/>
        <pc:sldMkLst>
          <pc:docMk/>
          <pc:sldMk cId="109857222" sldId="256"/>
        </pc:sldMkLst>
        <pc:spChg chg="mod">
          <ac:chgData name="tuty jallow" userId="8ced1222b14c98e9" providerId="LiveId" clId="{AA1EDD66-A900-49C0-AD0B-3D1CBBE8296B}" dt="2022-02-20T08:41:32.647" v="22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uty jallow" userId="8ced1222b14c98e9" providerId="LiveId" clId="{AA1EDD66-A900-49C0-AD0B-3D1CBBE8296B}" dt="2022-02-20T08:56:00.293" v="225" actId="113"/>
          <ac:spMkLst>
            <pc:docMk/>
            <pc:sldMk cId="109857222" sldId="256"/>
            <ac:spMk id="4" creationId="{C2B76DC0-4649-4C79-9FBA-F2E562D891A8}"/>
          </ac:spMkLst>
        </pc:spChg>
      </pc:sldChg>
      <pc:sldChg chg="addSp delSp modSp mod delDesignElem">
        <pc:chgData name="tuty jallow" userId="8ced1222b14c98e9" providerId="LiveId" clId="{AA1EDD66-A900-49C0-AD0B-3D1CBBE8296B}" dt="2022-02-20T09:15:14.561" v="348" actId="2710"/>
        <pc:sldMkLst>
          <pc:docMk/>
          <pc:sldMk cId="415942106" sldId="257"/>
        </pc:sldMkLst>
        <pc:spChg chg="mod">
          <ac:chgData name="tuty jallow" userId="8ced1222b14c98e9" providerId="LiveId" clId="{AA1EDD66-A900-49C0-AD0B-3D1CBBE8296B}" dt="2022-02-20T09:14:31.028" v="346" actId="255"/>
          <ac:spMkLst>
            <pc:docMk/>
            <pc:sldMk cId="415942106" sldId="257"/>
            <ac:spMk id="2" creationId="{D7928444-2C82-4144-85A5-4C3A4A5C53AC}"/>
          </ac:spMkLst>
        </pc:spChg>
        <pc:spChg chg="mod">
          <ac:chgData name="tuty jallow" userId="8ced1222b14c98e9" providerId="LiveId" clId="{AA1EDD66-A900-49C0-AD0B-3D1CBBE8296B}" dt="2022-02-20T09:15:14.561" v="348" actId="2710"/>
          <ac:spMkLst>
            <pc:docMk/>
            <pc:sldMk cId="415942106" sldId="257"/>
            <ac:spMk id="3" creationId="{89785655-8889-4FE9-B966-020D77594D23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8" creationId="{DD6B6433-CCD9-42F6-83C5-76BCAA8FEE69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10" creationId="{DD6B6433-CCD9-42F6-83C5-76BCAA8FEE69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12" creationId="{442B55CB-F27D-4C06-89E5-4EC99A519CBE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18" creationId="{70669A81-0E9B-4B42-AFEA-8F672C6CFBA7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20" creationId="{8C93E0C6-CF08-4771-B5A9-6018CB3AED59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22" creationId="{A011F1B8-62C5-4D08-A621-EAD05C7D6905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24" creationId="{C6A6AECB-428C-4CB4-B65A-359F08B6D8F8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26" creationId="{28D1A6ED-2AB6-46A3-A315-485B8BF936D8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28" creationId="{B61CE46B-8525-46A8-AB7B-DCBCC1B65F9A}"/>
          </ac:spMkLst>
        </pc:spChg>
        <pc:spChg chg="add">
          <ac:chgData name="tuty jallow" userId="8ced1222b14c98e9" providerId="LiveId" clId="{AA1EDD66-A900-49C0-AD0B-3D1CBBE8296B}" dt="2022-02-20T09:03:39.795" v="283" actId="26606"/>
          <ac:spMkLst>
            <pc:docMk/>
            <pc:sldMk cId="415942106" sldId="257"/>
            <ac:spMk id="30" creationId="{4412B991-9935-45FB-A17E-8F30DD832561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32" creationId="{442B55CB-F27D-4C06-89E5-4EC99A519CBE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35" creationId="{70669A81-0E9B-4B42-AFEA-8F672C6CFBA7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36" creationId="{8C93E0C6-CF08-4771-B5A9-6018CB3AED59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37" creationId="{A011F1B8-62C5-4D08-A621-EAD05C7D6905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38" creationId="{C6A6AECB-428C-4CB4-B65A-359F08B6D8F8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39" creationId="{28D1A6ED-2AB6-46A3-A315-485B8BF936D8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40" creationId="{B61CE46B-8525-46A8-AB7B-DCBCC1B65F9A}"/>
          </ac:spMkLst>
        </pc:spChg>
        <pc:spChg chg="del">
          <ac:chgData name="tuty jallow" userId="8ced1222b14c98e9" providerId="LiveId" clId="{AA1EDD66-A900-49C0-AD0B-3D1CBBE8296B}" dt="2022-02-20T09:01:47.422" v="274"/>
          <ac:spMkLst>
            <pc:docMk/>
            <pc:sldMk cId="415942106" sldId="257"/>
            <ac:spMk id="41" creationId="{4412B991-9935-45FB-A17E-8F30DD832561}"/>
          </ac:spMkLst>
        </pc:spChg>
        <pc:picChg chg="mod">
          <ac:chgData name="tuty jallow" userId="8ced1222b14c98e9" providerId="LiveId" clId="{AA1EDD66-A900-49C0-AD0B-3D1CBBE8296B}" dt="2022-02-20T09:03:39.795" v="283" actId="26606"/>
          <ac:picMkLst>
            <pc:docMk/>
            <pc:sldMk cId="415942106" sldId="257"/>
            <ac:picMk id="5" creationId="{87869DD2-2134-4328-95C9-F96467C1C474}"/>
          </ac:picMkLst>
        </pc:picChg>
        <pc:cxnChg chg="add">
          <ac:chgData name="tuty jallow" userId="8ced1222b14c98e9" providerId="LiveId" clId="{AA1EDD66-A900-49C0-AD0B-3D1CBBE8296B}" dt="2022-02-20T09:03:39.795" v="283" actId="26606"/>
          <ac:cxnSpMkLst>
            <pc:docMk/>
            <pc:sldMk cId="415942106" sldId="257"/>
            <ac:cxnSpMk id="14" creationId="{48527540-7F01-4C2E-9641-738882048E3D}"/>
          </ac:cxnSpMkLst>
        </pc:cxnChg>
        <pc:cxnChg chg="add">
          <ac:chgData name="tuty jallow" userId="8ced1222b14c98e9" providerId="LiveId" clId="{AA1EDD66-A900-49C0-AD0B-3D1CBBE8296B}" dt="2022-02-20T09:03:39.795" v="283" actId="26606"/>
          <ac:cxnSpMkLst>
            <pc:docMk/>
            <pc:sldMk cId="415942106" sldId="257"/>
            <ac:cxnSpMk id="16" creationId="{D6F60FB6-F855-43F0-A752-3719156C1E04}"/>
          </ac:cxnSpMkLst>
        </pc:cxnChg>
        <pc:cxnChg chg="del">
          <ac:chgData name="tuty jallow" userId="8ced1222b14c98e9" providerId="LiveId" clId="{AA1EDD66-A900-49C0-AD0B-3D1CBBE8296B}" dt="2022-02-20T09:01:47.422" v="274"/>
          <ac:cxnSpMkLst>
            <pc:docMk/>
            <pc:sldMk cId="415942106" sldId="257"/>
            <ac:cxnSpMk id="33" creationId="{48527540-7F01-4C2E-9641-738882048E3D}"/>
          </ac:cxnSpMkLst>
        </pc:cxnChg>
        <pc:cxnChg chg="del">
          <ac:chgData name="tuty jallow" userId="8ced1222b14c98e9" providerId="LiveId" clId="{AA1EDD66-A900-49C0-AD0B-3D1CBBE8296B}" dt="2022-02-20T09:01:47.422" v="274"/>
          <ac:cxnSpMkLst>
            <pc:docMk/>
            <pc:sldMk cId="415942106" sldId="257"/>
            <ac:cxnSpMk id="34" creationId="{D6F60FB6-F855-43F0-A752-3719156C1E04}"/>
          </ac:cxnSpMkLst>
        </pc:cxnChg>
      </pc:sldChg>
      <pc:sldChg chg="modSp mod modNotesTx">
        <pc:chgData name="tuty jallow" userId="8ced1222b14c98e9" providerId="LiveId" clId="{AA1EDD66-A900-49C0-AD0B-3D1CBBE8296B}" dt="2022-02-20T09:19:42.165" v="375" actId="255"/>
        <pc:sldMkLst>
          <pc:docMk/>
          <pc:sldMk cId="3543917167" sldId="259"/>
        </pc:sldMkLst>
        <pc:spChg chg="mod">
          <ac:chgData name="tuty jallow" userId="8ced1222b14c98e9" providerId="LiveId" clId="{AA1EDD66-A900-49C0-AD0B-3D1CBBE8296B}" dt="2022-02-20T09:17:26.830" v="374" actId="20577"/>
          <ac:spMkLst>
            <pc:docMk/>
            <pc:sldMk cId="3543917167" sldId="259"/>
            <ac:spMk id="2" creationId="{3D020CE5-9A82-4917-8198-9BA033347C28}"/>
          </ac:spMkLst>
        </pc:spChg>
        <pc:spChg chg="mod">
          <ac:chgData name="tuty jallow" userId="8ced1222b14c98e9" providerId="LiveId" clId="{AA1EDD66-A900-49C0-AD0B-3D1CBBE8296B}" dt="2022-02-19T13:20:46.725" v="98" actId="20577"/>
          <ac:spMkLst>
            <pc:docMk/>
            <pc:sldMk cId="3543917167" sldId="259"/>
            <ac:spMk id="3" creationId="{0D877D0C-572E-42CA-AB1E-5747A85BFF77}"/>
          </ac:spMkLst>
        </pc:spChg>
      </pc:sldChg>
      <pc:sldChg chg="addSp delSp modSp mod ord modNotesTx">
        <pc:chgData name="tuty jallow" userId="8ced1222b14c98e9" providerId="LiveId" clId="{AA1EDD66-A900-49C0-AD0B-3D1CBBE8296B}" dt="2022-02-20T09:48:42.649" v="815" actId="6549"/>
        <pc:sldMkLst>
          <pc:docMk/>
          <pc:sldMk cId="3661540029" sldId="260"/>
        </pc:sldMkLst>
        <pc:spChg chg="mod">
          <ac:chgData name="tuty jallow" userId="8ced1222b14c98e9" providerId="LiveId" clId="{AA1EDD66-A900-49C0-AD0B-3D1CBBE8296B}" dt="2022-02-20T09:31:49.072" v="564" actId="122"/>
          <ac:spMkLst>
            <pc:docMk/>
            <pc:sldMk cId="3661540029" sldId="260"/>
            <ac:spMk id="2" creationId="{4217AB2A-51DA-44ED-8887-EC6C0AB4947F}"/>
          </ac:spMkLst>
        </pc:spChg>
        <pc:spChg chg="mod">
          <ac:chgData name="tuty jallow" userId="8ced1222b14c98e9" providerId="LiveId" clId="{AA1EDD66-A900-49C0-AD0B-3D1CBBE8296B}" dt="2022-02-20T09:32:06.820" v="565" actId="20577"/>
          <ac:spMkLst>
            <pc:docMk/>
            <pc:sldMk cId="3661540029" sldId="260"/>
            <ac:spMk id="3" creationId="{131FBC47-B23B-4051-B25E-FA102783EF0E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7" creationId="{65DBCFF5-1004-425B-ACF5-1A764A096BF9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8" creationId="{FA521C5C-BD4A-49AD-85BF-10DBA244F41E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9" creationId="{F1CC6256-8DBC-4563-9136-9F29DF1C4A02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0" creationId="{8B0681FD-5BE2-44EF-96A5-2F23D04814F8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1" creationId="{6F6D69E4-5B2C-4833-9ED5-0CC4F983E1ED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2" creationId="{23D8B80D-2B85-4D1A-9CF1-BB1F2424B9E1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3" creationId="{02FBEC8C-F2F1-4EFC-882A-2678A9C51441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7" creationId="{FF63F86A-684B-4E15-804F-3C1E6C179B48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8" creationId="{F0A51FED-AEAF-4D41-9B65-DDA628C85555}"/>
          </ac:spMkLst>
        </pc:spChg>
        <pc:spChg chg="add del mod">
          <ac:chgData name="tuty jallow" userId="8ced1222b14c98e9" providerId="LiveId" clId="{AA1EDD66-A900-49C0-AD0B-3D1CBBE8296B}" dt="2022-02-20T08:58:18.961" v="232"/>
          <ac:spMkLst>
            <pc:docMk/>
            <pc:sldMk cId="3661540029" sldId="260"/>
            <ac:spMk id="19" creationId="{D742747F-94C4-4EA0-BA9D-E07F3CA1A6C3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24" creationId="{CA434638-11F3-4DED-BD34-E1F8A6788966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25" creationId="{36A73751-93B4-4934-921B-6D8DD673EBB8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26" creationId="{71269293-87C7-4255-A345-AE07C218F2E7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28" creationId="{F2217CE6-6EE3-42EA-ACD4-6690B9F6A17E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29" creationId="{CB7CA846-D01B-45FB-9929-BB11E66B9259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30" creationId="{D16A286A-7399-4A14-B580-C197C216517D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31" creationId="{0BB79DB4-7C86-4677-8D74-94B304249574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35" creationId="{F5128BB1-53B8-43D3-A1F5-6805B7AA383C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36" creationId="{3081C0B6-EC46-4F1D-B9AE-E7AB204B5713}"/>
          </ac:spMkLst>
        </pc:spChg>
        <pc:spChg chg="add del mod">
          <ac:chgData name="tuty jallow" userId="8ced1222b14c98e9" providerId="LiveId" clId="{AA1EDD66-A900-49C0-AD0B-3D1CBBE8296B}" dt="2022-02-20T08:59:51.230" v="237"/>
          <ac:spMkLst>
            <pc:docMk/>
            <pc:sldMk cId="3661540029" sldId="260"/>
            <ac:spMk id="37" creationId="{5237972E-87E2-4A97-950B-195B4291A1F8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39" creationId="{98E0A033-206F-4258-A82D-9863AD155F1B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0" creationId="{3C7A3FCC-01C5-4F52-B2FC-FBCCD71CF04A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1" creationId="{B391CD47-B52C-46D7-B673-82EAACDDCD74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2" creationId="{2B69EB56-1C37-4E1E-AEFC-B272DAF692EC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3" creationId="{8FF8FEA7-7351-4809-BA8F-664ED3A8C96E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4" creationId="{91299B35-E9C2-45B6-BB64-4B0724D08E6D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8" creationId="{B0027B68-C92B-4887-A36D-A3E611163213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49" creationId="{451483E0-8BBE-4C1B-BD92-196816460222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50" creationId="{3FA1ADA2-EF50-4EF9-8735-3D92270E6E25}"/>
          </ac:spMkLst>
        </pc:spChg>
        <pc:spChg chg="add del mod">
          <ac:chgData name="tuty jallow" userId="8ced1222b14c98e9" providerId="LiveId" clId="{AA1EDD66-A900-49C0-AD0B-3D1CBBE8296B}" dt="2022-02-20T09:02:24.373" v="280"/>
          <ac:spMkLst>
            <pc:docMk/>
            <pc:sldMk cId="3661540029" sldId="260"/>
            <ac:spMk id="51" creationId="{017B9B8F-6689-48D0-A2DF-3F3CCC6BD4B3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53" creationId="{3D6456C4-062E-418C-A310-0279BCE32EE0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54" creationId="{71A1FCF6-CC61-4BEA-BE34-02352270C48E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55" creationId="{831DD9AD-8D5F-4281-84D2-C2DAAAFB5037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56" creationId="{0EE17485-2149-4AD6-B2F3-996873D56D25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57" creationId="{67D96702-3692-47D8-BAFE-B6F30E614C82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58" creationId="{E2052FE3-F643-4C21-9899-A9A8B46BCF3F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62" creationId="{15AC8B6F-5894-47E6-8E85-54E3BAD956C8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63" creationId="{AC098288-31A1-403C-8295-B15D2A34F2E4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64" creationId="{1FC5BAB1-DA04-424C-967C-D08A7865D184}"/>
          </ac:spMkLst>
        </pc:spChg>
        <pc:spChg chg="add del mod">
          <ac:chgData name="tuty jallow" userId="8ced1222b14c98e9" providerId="LiveId" clId="{AA1EDD66-A900-49C0-AD0B-3D1CBBE8296B}" dt="2022-02-20T09:05:34.075" v="291"/>
          <ac:spMkLst>
            <pc:docMk/>
            <pc:sldMk cId="3661540029" sldId="260"/>
            <ac:spMk id="65" creationId="{3F6D6A0A-07B6-45F4-BF17-1E556EE9AD74}"/>
          </ac:spMkLst>
        </pc:spChg>
        <pc:graphicFrameChg chg="add del mod">
          <ac:chgData name="tuty jallow" userId="8ced1222b14c98e9" providerId="LiveId" clId="{AA1EDD66-A900-49C0-AD0B-3D1CBBE8296B}" dt="2022-02-20T08:58:18.961" v="232"/>
          <ac:graphicFrameMkLst>
            <pc:docMk/>
            <pc:sldMk cId="3661540029" sldId="260"/>
            <ac:graphicFrameMk id="6" creationId="{39F484DF-0C56-4E5C-8C8C-CE2A3E99001A}"/>
          </ac:graphicFrameMkLst>
        </pc:graphicFrameChg>
        <pc:graphicFrameChg chg="add del mod">
          <ac:chgData name="tuty jallow" userId="8ced1222b14c98e9" providerId="LiveId" clId="{AA1EDD66-A900-49C0-AD0B-3D1CBBE8296B}" dt="2022-02-20T08:59:51.230" v="237"/>
          <ac:graphicFrameMkLst>
            <pc:docMk/>
            <pc:sldMk cId="3661540029" sldId="260"/>
            <ac:graphicFrameMk id="23" creationId="{F1299CF0-DFC9-4856-8320-B593833F685D}"/>
          </ac:graphicFrameMkLst>
        </pc:graphicFrameChg>
        <pc:graphicFrameChg chg="add del mod">
          <ac:chgData name="tuty jallow" userId="8ced1222b14c98e9" providerId="LiveId" clId="{AA1EDD66-A900-49C0-AD0B-3D1CBBE8296B}" dt="2022-02-20T09:02:24.373" v="280"/>
          <ac:graphicFrameMkLst>
            <pc:docMk/>
            <pc:sldMk cId="3661540029" sldId="260"/>
            <ac:graphicFrameMk id="38" creationId="{2C2EE27B-3575-4D82-82CE-F6EA44158C5B}"/>
          </ac:graphicFrameMkLst>
        </pc:graphicFrameChg>
        <pc:graphicFrameChg chg="add del mod">
          <ac:chgData name="tuty jallow" userId="8ced1222b14c98e9" providerId="LiveId" clId="{AA1EDD66-A900-49C0-AD0B-3D1CBBE8296B}" dt="2022-02-20T09:05:34.075" v="291"/>
          <ac:graphicFrameMkLst>
            <pc:docMk/>
            <pc:sldMk cId="3661540029" sldId="260"/>
            <ac:graphicFrameMk id="52" creationId="{16D3B147-3D1B-4443-BB15-654F51BFB46B}"/>
          </ac:graphicFrameMkLst>
        </pc:graphicFrameChg>
        <pc:picChg chg="add del mod">
          <ac:chgData name="tuty jallow" userId="8ced1222b14c98e9" providerId="LiveId" clId="{AA1EDD66-A900-49C0-AD0B-3D1CBBE8296B}" dt="2022-02-20T08:59:30.824" v="235" actId="478"/>
          <ac:picMkLst>
            <pc:docMk/>
            <pc:sldMk cId="3661540029" sldId="260"/>
            <ac:picMk id="4" creationId="{8FF65117-E170-462D-8F24-8D7CDEDD6AE9}"/>
          </ac:picMkLst>
        </pc:picChg>
        <pc:picChg chg="add del">
          <ac:chgData name="tuty jallow" userId="8ced1222b14c98e9" providerId="LiveId" clId="{AA1EDD66-A900-49C0-AD0B-3D1CBBE8296B}" dt="2022-02-20T08:57:18.114" v="228"/>
          <ac:picMkLst>
            <pc:docMk/>
            <pc:sldMk cId="3661540029" sldId="260"/>
            <ac:picMk id="5" creationId="{1BCAB687-B622-4D10-A372-5AC8D93C2C50}"/>
          </ac:picMkLst>
        </pc:picChg>
        <pc:picChg chg="mod ord">
          <ac:chgData name="tuty jallow" userId="8ced1222b14c98e9" providerId="LiveId" clId="{AA1EDD66-A900-49C0-AD0B-3D1CBBE8296B}" dt="2022-02-20T09:08:28.019" v="297" actId="14100"/>
          <ac:picMkLst>
            <pc:docMk/>
            <pc:sldMk cId="3661540029" sldId="260"/>
            <ac:picMk id="27" creationId="{5C653D0B-BCC8-4610-827C-BAB7DB263324}"/>
          </ac:picMkLst>
        </pc:picChg>
        <pc:picChg chg="add del">
          <ac:chgData name="tuty jallow" userId="8ced1222b14c98e9" providerId="LiveId" clId="{AA1EDD66-A900-49C0-AD0B-3D1CBBE8296B}" dt="2022-02-20T09:07:10.094" v="296"/>
          <ac:picMkLst>
            <pc:docMk/>
            <pc:sldMk cId="3661540029" sldId="260"/>
            <ac:picMk id="66" creationId="{330603DF-CBF4-4804-84CA-455E83F05D6D}"/>
          </ac:picMkLst>
        </pc:picChg>
        <pc:picChg chg="add mod">
          <ac:chgData name="tuty jallow" userId="8ced1222b14c98e9" providerId="LiveId" clId="{AA1EDD66-A900-49C0-AD0B-3D1CBBE8296B}" dt="2022-02-20T09:11:08.852" v="311" actId="14100"/>
          <ac:picMkLst>
            <pc:docMk/>
            <pc:sldMk cId="3661540029" sldId="260"/>
            <ac:picMk id="67" creationId="{6DA0168D-7BC2-407F-B9F4-3D8E74E75DCC}"/>
          </ac:picMkLst>
        </pc:picChg>
        <pc:cxnChg chg="add del mod">
          <ac:chgData name="tuty jallow" userId="8ced1222b14c98e9" providerId="LiveId" clId="{AA1EDD66-A900-49C0-AD0B-3D1CBBE8296B}" dt="2022-02-20T08:58:18.961" v="232"/>
          <ac:cxnSpMkLst>
            <pc:docMk/>
            <pc:sldMk cId="3661540029" sldId="260"/>
            <ac:cxnSpMk id="14" creationId="{83DD5833-5791-40BC-82A4-26F8749D0500}"/>
          </ac:cxnSpMkLst>
        </pc:cxnChg>
        <pc:cxnChg chg="add del mod">
          <ac:chgData name="tuty jallow" userId="8ced1222b14c98e9" providerId="LiveId" clId="{AA1EDD66-A900-49C0-AD0B-3D1CBBE8296B}" dt="2022-02-20T08:58:18.961" v="232"/>
          <ac:cxnSpMkLst>
            <pc:docMk/>
            <pc:sldMk cId="3661540029" sldId="260"/>
            <ac:cxnSpMk id="15" creationId="{96F6C8FE-E109-48A1-A26B-9F789652F523}"/>
          </ac:cxnSpMkLst>
        </pc:cxnChg>
        <pc:cxnChg chg="add del mod">
          <ac:chgData name="tuty jallow" userId="8ced1222b14c98e9" providerId="LiveId" clId="{AA1EDD66-A900-49C0-AD0B-3D1CBBE8296B}" dt="2022-02-20T08:58:18.961" v="232"/>
          <ac:cxnSpMkLst>
            <pc:docMk/>
            <pc:sldMk cId="3661540029" sldId="260"/>
            <ac:cxnSpMk id="16" creationId="{76B3404C-F02F-4357-9F6B-8A3592395D95}"/>
          </ac:cxnSpMkLst>
        </pc:cxnChg>
        <pc:cxnChg chg="add del mod">
          <ac:chgData name="tuty jallow" userId="8ced1222b14c98e9" providerId="LiveId" clId="{AA1EDD66-A900-49C0-AD0B-3D1CBBE8296B}" dt="2022-02-20T08:59:51.230" v="237"/>
          <ac:cxnSpMkLst>
            <pc:docMk/>
            <pc:sldMk cId="3661540029" sldId="260"/>
            <ac:cxnSpMk id="32" creationId="{00D2631C-32AC-4577-98ED-1842A36B11E3}"/>
          </ac:cxnSpMkLst>
        </pc:cxnChg>
        <pc:cxnChg chg="add del mod">
          <ac:chgData name="tuty jallow" userId="8ced1222b14c98e9" providerId="LiveId" clId="{AA1EDD66-A900-49C0-AD0B-3D1CBBE8296B}" dt="2022-02-20T08:59:51.230" v="237"/>
          <ac:cxnSpMkLst>
            <pc:docMk/>
            <pc:sldMk cId="3661540029" sldId="260"/>
            <ac:cxnSpMk id="33" creationId="{E3D4DFA0-1FCC-4987-A8FA-796ADC4E6EA8}"/>
          </ac:cxnSpMkLst>
        </pc:cxnChg>
        <pc:cxnChg chg="add del mod">
          <ac:chgData name="tuty jallow" userId="8ced1222b14c98e9" providerId="LiveId" clId="{AA1EDD66-A900-49C0-AD0B-3D1CBBE8296B}" dt="2022-02-20T08:59:51.230" v="237"/>
          <ac:cxnSpMkLst>
            <pc:docMk/>
            <pc:sldMk cId="3661540029" sldId="260"/>
            <ac:cxnSpMk id="34" creationId="{0AAC33B0-2B00-4CE6-B3FB-EED1D19B1ED4}"/>
          </ac:cxnSpMkLst>
        </pc:cxnChg>
        <pc:cxnChg chg="add del mod">
          <ac:chgData name="tuty jallow" userId="8ced1222b14c98e9" providerId="LiveId" clId="{AA1EDD66-A900-49C0-AD0B-3D1CBBE8296B}" dt="2022-02-20T09:02:24.373" v="280"/>
          <ac:cxnSpMkLst>
            <pc:docMk/>
            <pc:sldMk cId="3661540029" sldId="260"/>
            <ac:cxnSpMk id="45" creationId="{BAC8A2F3-8986-4C4F-80B1-3543CC78C8EA}"/>
          </ac:cxnSpMkLst>
        </pc:cxnChg>
        <pc:cxnChg chg="add del mod">
          <ac:chgData name="tuty jallow" userId="8ced1222b14c98e9" providerId="LiveId" clId="{AA1EDD66-A900-49C0-AD0B-3D1CBBE8296B}" dt="2022-02-20T09:02:24.373" v="280"/>
          <ac:cxnSpMkLst>
            <pc:docMk/>
            <pc:sldMk cId="3661540029" sldId="260"/>
            <ac:cxnSpMk id="46" creationId="{BE8E7B4F-15E5-4AD2-B977-DC8CFC9E8DA4}"/>
          </ac:cxnSpMkLst>
        </pc:cxnChg>
        <pc:cxnChg chg="add del mod">
          <ac:chgData name="tuty jallow" userId="8ced1222b14c98e9" providerId="LiveId" clId="{AA1EDD66-A900-49C0-AD0B-3D1CBBE8296B}" dt="2022-02-20T09:02:24.373" v="280"/>
          <ac:cxnSpMkLst>
            <pc:docMk/>
            <pc:sldMk cId="3661540029" sldId="260"/>
            <ac:cxnSpMk id="47" creationId="{83CC7C7D-4A79-40E2-B283-CB9DB6B1D691}"/>
          </ac:cxnSpMkLst>
        </pc:cxnChg>
        <pc:cxnChg chg="add del mod">
          <ac:chgData name="tuty jallow" userId="8ced1222b14c98e9" providerId="LiveId" clId="{AA1EDD66-A900-49C0-AD0B-3D1CBBE8296B}" dt="2022-02-20T09:05:34.075" v="291"/>
          <ac:cxnSpMkLst>
            <pc:docMk/>
            <pc:sldMk cId="3661540029" sldId="260"/>
            <ac:cxnSpMk id="59" creationId="{670B476F-8687-49C4-949A-3ADDC1978E7A}"/>
          </ac:cxnSpMkLst>
        </pc:cxnChg>
        <pc:cxnChg chg="add del mod">
          <ac:chgData name="tuty jallow" userId="8ced1222b14c98e9" providerId="LiveId" clId="{AA1EDD66-A900-49C0-AD0B-3D1CBBE8296B}" dt="2022-02-20T09:05:34.075" v="291"/>
          <ac:cxnSpMkLst>
            <pc:docMk/>
            <pc:sldMk cId="3661540029" sldId="260"/>
            <ac:cxnSpMk id="60" creationId="{1DB517DD-6BB6-41A4-A3F5-B10C040ED3FB}"/>
          </ac:cxnSpMkLst>
        </pc:cxnChg>
        <pc:cxnChg chg="add del mod">
          <ac:chgData name="tuty jallow" userId="8ced1222b14c98e9" providerId="LiveId" clId="{AA1EDD66-A900-49C0-AD0B-3D1CBBE8296B}" dt="2022-02-20T09:05:34.075" v="291"/>
          <ac:cxnSpMkLst>
            <pc:docMk/>
            <pc:sldMk cId="3661540029" sldId="260"/>
            <ac:cxnSpMk id="61" creationId="{56D57FC5-A108-4BF3-BE04-23A1B7824438}"/>
          </ac:cxnSpMkLst>
        </pc:cxnChg>
      </pc:sldChg>
      <pc:sldChg chg="modSp mod">
        <pc:chgData name="tuty jallow" userId="8ced1222b14c98e9" providerId="LiveId" clId="{AA1EDD66-A900-49C0-AD0B-3D1CBBE8296B}" dt="2022-02-20T10:00:24.353" v="875" actId="255"/>
        <pc:sldMkLst>
          <pc:docMk/>
          <pc:sldMk cId="3570433464" sldId="262"/>
        </pc:sldMkLst>
        <pc:spChg chg="mod">
          <ac:chgData name="tuty jallow" userId="8ced1222b14c98e9" providerId="LiveId" clId="{AA1EDD66-A900-49C0-AD0B-3D1CBBE8296B}" dt="2022-02-20T10:00:24.353" v="875" actId="255"/>
          <ac:spMkLst>
            <pc:docMk/>
            <pc:sldMk cId="3570433464" sldId="262"/>
            <ac:spMk id="3" creationId="{3599BDF2-FA45-4CE3-87C3-47BB2BFDC753}"/>
          </ac:spMkLst>
        </pc:spChg>
      </pc:sldChg>
      <pc:sldChg chg="modSp mod modNotesTx">
        <pc:chgData name="tuty jallow" userId="8ced1222b14c98e9" providerId="LiveId" clId="{AA1EDD66-A900-49C0-AD0B-3D1CBBE8296B}" dt="2022-02-20T09:55:22.050" v="857" actId="20577"/>
        <pc:sldMkLst>
          <pc:docMk/>
          <pc:sldMk cId="244692835" sldId="266"/>
        </pc:sldMkLst>
        <pc:spChg chg="mod">
          <ac:chgData name="tuty jallow" userId="8ced1222b14c98e9" providerId="LiveId" clId="{AA1EDD66-A900-49C0-AD0B-3D1CBBE8296B}" dt="2022-02-20T09:21:28.667" v="395" actId="255"/>
          <ac:spMkLst>
            <pc:docMk/>
            <pc:sldMk cId="244692835" sldId="266"/>
            <ac:spMk id="2" creationId="{799BCF78-10F6-4EE4-8888-B3D25B0779E1}"/>
          </ac:spMkLst>
        </pc:spChg>
        <pc:spChg chg="mod">
          <ac:chgData name="tuty jallow" userId="8ced1222b14c98e9" providerId="LiveId" clId="{AA1EDD66-A900-49C0-AD0B-3D1CBBE8296B}" dt="2022-02-20T09:55:22.050" v="857" actId="20577"/>
          <ac:spMkLst>
            <pc:docMk/>
            <pc:sldMk cId="244692835" sldId="266"/>
            <ac:spMk id="3" creationId="{1F408482-2E11-4252-ADAD-6CEF9485B9F7}"/>
          </ac:spMkLst>
        </pc:spChg>
      </pc:sldChg>
      <pc:sldChg chg="modSp mod ord modNotesTx">
        <pc:chgData name="tuty jallow" userId="8ced1222b14c98e9" providerId="LiveId" clId="{AA1EDD66-A900-49C0-AD0B-3D1CBBE8296B}" dt="2022-02-20T09:58:48.603" v="874" actId="20577"/>
        <pc:sldMkLst>
          <pc:docMk/>
          <pc:sldMk cId="3738474746" sldId="269"/>
        </pc:sldMkLst>
        <pc:spChg chg="mod">
          <ac:chgData name="tuty jallow" userId="8ced1222b14c98e9" providerId="LiveId" clId="{AA1EDD66-A900-49C0-AD0B-3D1CBBE8296B}" dt="2022-02-20T09:58:48.603" v="874" actId="20577"/>
          <ac:spMkLst>
            <pc:docMk/>
            <pc:sldMk cId="3738474746" sldId="269"/>
            <ac:spMk id="3" creationId="{8B5938C1-2F65-4EC8-B512-20DE6A52F25E}"/>
          </ac:spMkLst>
        </pc:spChg>
      </pc:sldChg>
      <pc:sldChg chg="addSp delSp modSp new del">
        <pc:chgData name="tuty jallow" userId="8ced1222b14c98e9" providerId="LiveId" clId="{AA1EDD66-A900-49C0-AD0B-3D1CBBE8296B}" dt="2022-02-20T09:10:00.290" v="305" actId="47"/>
        <pc:sldMkLst>
          <pc:docMk/>
          <pc:sldMk cId="366484194" sldId="270"/>
        </pc:sldMkLst>
        <pc:spChg chg="add del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3" creationId="{AB9A5FA1-5EF3-4A59-8503-F19402E01A7F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6" creationId="{6CA3CFB1-8D1D-4C72-9119-D6CF521F784A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7" creationId="{4435DE1C-A750-4DF4-9806-6CAEAA10D8AE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8" creationId="{6BB8F2C8-7131-4F93-84E7-5B3FF668F312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9" creationId="{A242F197-C92E-4BFD-AC80-D6BC819D57F3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10" creationId="{CAB3059C-9CD5-491E-B30C-E1DBB31A42D3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11" creationId="{AEEF13A4-09AB-4B88-88B9-9C1C39D1E525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15" creationId="{35699CBD-0F59-46EE-B46C-C27FDDEDEFFA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16" creationId="{A5305765-DCA1-4C81-96F1-9DA5A572E2F6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17" creationId="{2AFB05C8-0E04-4BB0-973E-A778E76F79AB}"/>
          </ac:spMkLst>
        </pc:spChg>
        <pc:spChg chg="add del mod">
          <ac:chgData name="tuty jallow" userId="8ced1222b14c98e9" providerId="LiveId" clId="{AA1EDD66-A900-49C0-AD0B-3D1CBBE8296B}" dt="2022-02-20T09:06:36.901" v="294"/>
          <ac:spMkLst>
            <pc:docMk/>
            <pc:sldMk cId="366484194" sldId="270"/>
            <ac:spMk id="18" creationId="{503862FD-01D3-4A25-95D1-AE16C310DAE3}"/>
          </ac:spMkLst>
        </pc:spChg>
        <pc:graphicFrameChg chg="add del mod">
          <ac:chgData name="tuty jallow" userId="8ced1222b14c98e9" providerId="LiveId" clId="{AA1EDD66-A900-49C0-AD0B-3D1CBBE8296B}" dt="2022-02-20T09:06:36.901" v="294"/>
          <ac:graphicFrameMkLst>
            <pc:docMk/>
            <pc:sldMk cId="366484194" sldId="270"/>
            <ac:graphicFrameMk id="5" creationId="{EB5C78C3-8C8F-4BB1-A708-0EFD4756C99B}"/>
          </ac:graphicFrameMkLst>
        </pc:graphicFrameChg>
        <pc:cxnChg chg="add del mod">
          <ac:chgData name="tuty jallow" userId="8ced1222b14c98e9" providerId="LiveId" clId="{AA1EDD66-A900-49C0-AD0B-3D1CBBE8296B}" dt="2022-02-20T09:06:36.901" v="294"/>
          <ac:cxnSpMkLst>
            <pc:docMk/>
            <pc:sldMk cId="366484194" sldId="270"/>
            <ac:cxnSpMk id="12" creationId="{D9E47209-6D01-4047-9209-E3E39C7DC757}"/>
          </ac:cxnSpMkLst>
        </pc:cxnChg>
        <pc:cxnChg chg="add del mod">
          <ac:chgData name="tuty jallow" userId="8ced1222b14c98e9" providerId="LiveId" clId="{AA1EDD66-A900-49C0-AD0B-3D1CBBE8296B}" dt="2022-02-20T09:06:36.901" v="294"/>
          <ac:cxnSpMkLst>
            <pc:docMk/>
            <pc:sldMk cId="366484194" sldId="270"/>
            <ac:cxnSpMk id="13" creationId="{892A63AE-662F-4912-A2F1-42601BEC6419}"/>
          </ac:cxnSpMkLst>
        </pc:cxnChg>
        <pc:cxnChg chg="add del mod">
          <ac:chgData name="tuty jallow" userId="8ced1222b14c98e9" providerId="LiveId" clId="{AA1EDD66-A900-49C0-AD0B-3D1CBBE8296B}" dt="2022-02-20T09:06:36.901" v="294"/>
          <ac:cxnSpMkLst>
            <pc:docMk/>
            <pc:sldMk cId="366484194" sldId="270"/>
            <ac:cxnSpMk id="14" creationId="{B77B756F-A118-4A86-8603-1B0229B70596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6CE92-CD2A-4EC5-ADA9-DAA12042D456}" type="datetimeFigureOut">
              <a:rPr lang="en-GB"/>
              <a:t>20/02/2022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759C34-A19C-423D-9785-4D515790A86E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46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Introduction 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Good morning I’m Tuty Jallow Sarr Student. My  presentation is about  the importance of Psychology as a social worker working with the vulnerable  lone elderly using Freud’s psychodynamic theory. </a:t>
            </a: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452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50000"/>
              </a:lnSpc>
            </a:pPr>
            <a:r>
              <a:rPr lang="en-GB" sz="11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the other hand 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  Social Workers,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responsibilities 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are  to  use values, principles, knowledge, experience and technics  in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helping and protecting vulnerable lone elders  from any form of harm/abuse. </a:t>
            </a:r>
          </a:p>
          <a:p>
            <a:pPr lvl="1">
              <a:lnSpc>
                <a:spcPct val="150000"/>
              </a:lnSpc>
            </a:pP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support to our clients to have independent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enjoyable life-time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(National career services, 2022).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171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Psychology is derive from two Greek words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Psych is mind soul and spirit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Logos is knowledge discourse or study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As agreed by  scholars Psychology is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escribe as  being ‘scientific study of the mind. How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the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mind dictates and influences  behaviour,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i.e.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communicate and how our memory  works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 the way we think  and  react to situation/condition (emotion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(BPS, 2020, pp.1-2; Gross, 2020).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It  Is a formation of many disciplines (theories) of which the psychodynamic theory of Freud is one.  </a:t>
            </a:r>
          </a:p>
          <a:p>
            <a:pPr lvl="1">
              <a:lnSpc>
                <a:spcPct val="150000"/>
              </a:lnSpc>
            </a:pPr>
            <a:endParaRPr lang="en-GB" sz="1100" dirty="0">
              <a:latin typeface="Arial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54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Psychodynamic discipline is both a theory and a therapy of which Freud is the father figure.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 believes that our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childhood experiences  has a lasting effect on the way we behave as an adult. These behaviours are driven from the unconscious forces of the mind shaping our personality. </a:t>
            </a: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An idea shared by psychodynamic theorist .</a:t>
            </a:r>
            <a:endParaRPr lang="en-GB" sz="1100" dirty="0">
              <a:solidFill>
                <a:srgbClr val="333333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States 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that all individuals  passes through the same 5 stages of :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Oral, Anal, Phallic, Latency and Genital </a:t>
            </a:r>
            <a:endParaRPr lang="en-GB" sz="1100" dirty="0">
              <a:solidFill>
                <a:srgbClr val="282829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 help these vulnerable lone elders it important and necessary to access the unconscious mind using the defence mechanism techniques</a:t>
            </a:r>
            <a:endParaRPr lang="en-GB" sz="1100" dirty="0">
              <a:latin typeface="Arial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390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Describe the mind in three layers set like an </a:t>
            </a:r>
            <a:r>
              <a:rPr lang="en-GB" sz="1600" b="1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Iceberg:- </a:t>
            </a:r>
            <a:r>
              <a:rPr lang="en-GB" sz="1600" b="1" dirty="0">
                <a:latin typeface="Arial"/>
                <a:cs typeface="Calibri"/>
              </a:rPr>
              <a:t>Conscious  </a:t>
            </a: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know of and have the immediate urge to do it such as sleeping during the day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Preconscious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things we are aware of but do not have the instant urge for it such as your date of birth   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Unconscious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are unaware of, they are forgotten experiences such as when you started walking. They  are ‘instinct; deeply buried memories, triggered by situation or condition.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These are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manifested by  </a:t>
            </a: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assumptions </a:t>
            </a:r>
            <a:endParaRPr lang="en-GB" sz="1600" dirty="0">
              <a:solidFill>
                <a:srgbClr val="2828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ID – acquire from birth,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Ego – rationality and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Super Ego morality acquire from parents and environment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80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experiences affect Behaviour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Behaviours are driven from the unconscious forces of the mind shaping our personality. ( a shared idea by psychodynamic theorist)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the unconscious mind can be access via :- dream analysis, word association/free association  (defence mechanism), Rorschach inkblot. Freudian slip, hypnosis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defence mechanism will bring out – displacement, </a:t>
            </a:r>
            <a:r>
              <a:rPr lang="en-GB" sz="1100" dirty="0" err="1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denail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regression,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Gain understanding and knowledge of clients personality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 the unconscious mind using defence mechanism techniques through precise activities: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Friendly chat over tea, social outings- cinemas, market days activities 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63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Freuds psychodynamic theory will help </a:t>
            </a: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us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social worker, enable our clients to  have the right help and support for an independent and meaningful life. On using the precise defence mechanism techniques</a:t>
            </a:r>
            <a:endParaRPr lang="en-US" sz="110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78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26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826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164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455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662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04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89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342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49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45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61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4770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075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60083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061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9580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1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1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5583" y="312344"/>
            <a:ext cx="4990650" cy="558214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400" b="1" kern="1200" dirty="0">
                <a:solidFill>
                  <a:schemeClr val="accent1"/>
                </a:solidFill>
                <a:latin typeface="Arial"/>
                <a:cs typeface="Arial"/>
              </a:rPr>
              <a:t>Presentation on Why Psychology is Important When Working as a Social Worker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B76DC0-4649-4C79-9FBA-F2E562D891A8}"/>
              </a:ext>
            </a:extLst>
          </p:cNvPr>
          <p:cNvSpPr txBox="1"/>
          <p:nvPr/>
        </p:nvSpPr>
        <p:spPr>
          <a:xfrm>
            <a:off x="5316233" y="963507"/>
            <a:ext cx="6007718" cy="52773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By   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Tuty Jallow Sarr-2027118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– Psychology for Health and Social Care 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 - BMHP-4003_BIRM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: Rebecca  Kavanagh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6"/>
    </mc:Choice>
    <mc:Fallback xmlns="">
      <p:transition spd="slow" advTm="2322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DBBE-787E-4AF6-96A8-78EB70524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057793" cy="168101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Social Worker – Vulnerable Lone Elders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938C1-2F65-4EC8-B512-20DE6A52F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512292"/>
            <a:ext cx="8596669" cy="2540000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  Social Workers, 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responsibilities 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are  to  use values, principles, knowledge, experience and technics  in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helping and protecting vulnerable lone elders  from any form of harm/abuse. 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support to our clients to have independent 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enjoyable life-time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(Conner, 2019; National career services, 2022). </a:t>
            </a:r>
          </a:p>
          <a:p>
            <a:pPr>
              <a:lnSpc>
                <a:spcPct val="150000"/>
              </a:lnSpc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474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87869DD2-2134-4328-95C9-F96467C1C4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2452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Parallelogram 11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28444-2C82-4144-85A5-4C3A4A5C5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 dirty="0">
                <a:latin typeface="Arial"/>
                <a:cs typeface="Arial"/>
              </a:rPr>
              <a:t>Psychology  </a:t>
            </a:r>
            <a:r>
              <a:rPr lang="en-GB" b="1" dirty="0">
                <a:latin typeface="Arial"/>
                <a:cs typeface="Arial"/>
              </a:rPr>
              <a:t> </a:t>
            </a:r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85655-8889-4FE9-B966-020D77594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/>
                <a:cs typeface="Calibri" panose="020F0502020204030204"/>
              </a:rPr>
              <a:t>Psychology is derive from two Greek words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/>
                <a:cs typeface="Calibri" panose="020F0502020204030204"/>
              </a:rPr>
              <a:t>Psych is mind soul and spirit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/>
                <a:cs typeface="Calibri" panose="020F0502020204030204"/>
              </a:rPr>
              <a:t>Logos is knowledge discourse or study. 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It’s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escribed as  being ‘scientific study of the mind. i.e. the processes of the mind that dictates and influences  behaviour  (BPS, 2020, pp.1-2; Gross, 2015).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It  Is a formation of many disciplines (theories)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latin typeface="Arial"/>
              <a:cs typeface="Calibri" panose="020F0502020204030204"/>
            </a:endParaRPr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594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820"/>
    </mc:Choice>
    <mc:Fallback xmlns="">
      <p:transition spd="slow" advTm="10782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20CE5-9A82-4917-8198-9BA033347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9303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/>
                <a:cs typeface="Arial"/>
              </a:rPr>
              <a:t>Psychodynamic Theory  of Freud  </a:t>
            </a:r>
            <a:endParaRPr lang="en-US" sz="4000" b="1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77D0C-572E-42CA-AB1E-5747A85BF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0"/>
            <a:ext cx="10905066" cy="45162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theory /therapy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 believes that our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childhood experiences  has a lasting effect on the way we behave as an adult therefore shaping our personalities.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States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that all individuals  passes through the same 5 stages of :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Oral, Anal, Phallic, Latency and Genital </a:t>
            </a:r>
            <a:endParaRPr lang="en-GB" sz="1600" dirty="0">
              <a:solidFill>
                <a:srgbClr val="282829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Freud describes the mind as having three layers</a:t>
            </a:r>
            <a:endParaRPr lang="en-GB" sz="1900" dirty="0">
              <a:solidFill>
                <a:srgbClr val="282829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3917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BCF78-10F6-4EE4-8888-B3D25B077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/>
                <a:cs typeface="Calibri Light"/>
              </a:rPr>
              <a:t>The Mind and Personality     </a:t>
            </a:r>
            <a:endParaRPr lang="en-GB" sz="40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08482-2E11-4252-ADAD-6CEF9485B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Conscious  </a:t>
            </a: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know of and have the immediate urge to do it such as sleeping during the day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Preconscious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things we are aware of but do not have the instant urge for it such as your date of birth   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Unconscious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are unaware of, they are forgotten experiences such as when you started walking. They  are ‘instinct deeply buried memories, triggered by situation or condition.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These are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manifested by  </a:t>
            </a: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assumptions </a:t>
            </a:r>
            <a:endParaRPr lang="en-GB" sz="1600" dirty="0">
              <a:solidFill>
                <a:srgbClr val="2828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acquire from birth,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Ego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rationality and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Super Ego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morality acquire from parents and environment (Gross, 2015; Gross, 2020; Rutter, 2019).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GB" sz="16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69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7AB2A-51DA-44ED-8887-EC6C0AB4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Behaviour and Personality  </a:t>
            </a:r>
            <a:endParaRPr lang="en-GB" dirty="0">
              <a:latin typeface="Arial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FBC47-B23B-4051-B25E-FA102783E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227" y="1805432"/>
            <a:ext cx="4809066" cy="46807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experiences affect Behaviour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Behaviours are driven from the unconscious forces of the mind shaping our personality. ( a shared idea by psychodynamic theorist)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Gain understanding and knowledge of clients personality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 the unconscious mind using defence mechanism techniques through precise activities: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Friendly chat over tea, social outings- cinemas, market days activities </a:t>
            </a:r>
          </a:p>
          <a:p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Picture 4" descr="Digital art of brain">
            <a:extLst>
              <a:ext uri="{FF2B5EF4-FFF2-40B4-BE49-F238E27FC236}">
                <a16:creationId xmlns:a16="http://schemas.microsoft.com/office/drawing/2014/main" id="{5C653D0B-BCC8-4610-827C-BAB7DB2633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28" r="23298"/>
          <a:stretch/>
        </p:blipFill>
        <p:spPr>
          <a:xfrm>
            <a:off x="6096000" y="2159000"/>
            <a:ext cx="3177487" cy="3882362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6DA0168D-7BC2-407F-B9F4-3D8E74E75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3664" y="992762"/>
            <a:ext cx="5629632" cy="562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540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FB7FC-05F8-4E4E-A387-1586D40A7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66" y="-80047"/>
            <a:ext cx="11805612" cy="181114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400" b="1" dirty="0">
                <a:latin typeface="Arial"/>
                <a:ea typeface="+mj-lt"/>
                <a:cs typeface="+mj-lt"/>
              </a:rPr>
              <a:t>Conclusion </a:t>
            </a:r>
            <a:r>
              <a:rPr lang="en-US" sz="4800" b="1" dirty="0">
                <a:latin typeface="Arial"/>
                <a:ea typeface="+mj-lt"/>
                <a:cs typeface="+mj-lt"/>
              </a:rPr>
              <a:t> </a:t>
            </a:r>
            <a:endParaRPr lang="en-US" sz="4800" dirty="0">
              <a:latin typeface="Arial"/>
              <a:cs typeface="Calibri Light" panose="020F0302020204030204"/>
            </a:endParaRPr>
          </a:p>
          <a:p>
            <a:endParaRPr lang="en-US" sz="2500" dirty="0">
              <a:latin typeface="Arial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9BDF2-FA45-4CE3-87C3-47BB2BFDC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175" y="1782981"/>
            <a:ext cx="11209867" cy="48234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Freuds psychodynamic theory will help </a:t>
            </a: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us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social worker, enable our clients to  have the right help and support for an independent and meaningful life. On using the precise defence mechanism techniques</a:t>
            </a:r>
            <a:r>
              <a:rPr lang="en-GB" sz="18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endParaRPr lang="en-US" sz="1600" dirty="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70433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5619A-17DB-4B04-B671-E73A8B3C5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/>
                <a:cs typeface="Calibri Light"/>
              </a:rPr>
              <a:t>References </a:t>
            </a:r>
            <a:br>
              <a:rPr lang="en-GB" sz="4000" b="1" dirty="0">
                <a:latin typeface="Arial"/>
                <a:cs typeface="Calibri Light"/>
              </a:rPr>
            </a:br>
            <a:endParaRPr lang="en-GB" sz="4000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69768-514D-464E-8F19-74523021B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016001"/>
            <a:ext cx="10905066" cy="58420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Anon., (2020).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British psychological society.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https://www.bps.org.uk/public/what-is-psycholog. (Accessed, 11 February)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Anon., (2022),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careers services.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Avialable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at: https://nationalcareers.service.gov.uk/search-results?searchTerm=Social+worker (Accessed, 10 February)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Application of psychodynamic theories to health and social work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(2016). [Video].  Rutter, Matt.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Conner, B., 2019.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Quora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[Blog]. Available at: https://www.quora.com/What-is-the-relevance-importance-of-psychology-to-social-work   (Accessed 9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2022).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Gross, R.J. (2015) </a:t>
            </a:r>
            <a:r>
              <a:rPr lang="en-GB" sz="1600" i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 : the science of mind and behaviour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7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Edition. London: Hodder Education. eBook  (Accessed 13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2022.)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Gross, R.J. (2020) </a:t>
            </a:r>
            <a:r>
              <a:rPr lang="en-GB" sz="1600" i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 : the science of mind and behaviour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8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Edition. London: Hodder Education. eBook  (Accessed 13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2022)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6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77349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AB8AABFD-BA3D-445E-916D-F3CD6B7785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716364"/>
            <a:ext cx="10905066" cy="542527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97830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5339</TotalTime>
  <Words>1165</Words>
  <Application>Microsoft Office PowerPoint</Application>
  <PresentationFormat>Widescreen</PresentationFormat>
  <Paragraphs>86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Presentation on Why Psychology is Important When Working as a Social Worker</vt:lpstr>
      <vt:lpstr>Social Worker – Vulnerable Lone Elders </vt:lpstr>
      <vt:lpstr>Psychology   </vt:lpstr>
      <vt:lpstr>Psychodynamic Theory  of Freud  </vt:lpstr>
      <vt:lpstr>The Mind and Personality     </vt:lpstr>
      <vt:lpstr>Behaviour and Personality  </vt:lpstr>
      <vt:lpstr>Conclusion   </vt:lpstr>
      <vt:lpstr>References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tuty jallow</dc:creator>
  <cp:lastModifiedBy>Tuty Jallow Sarr (2027118)</cp:lastModifiedBy>
  <cp:revision>103</cp:revision>
  <dcterms:created xsi:type="dcterms:W3CDTF">2021-11-11T10:51:21Z</dcterms:created>
  <dcterms:modified xsi:type="dcterms:W3CDTF">2022-02-20T10:00:33Z</dcterms:modified>
</cp:coreProperties>
</file>