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1"/>
  </p:notesMasterIdLst>
  <p:sldIdLst>
    <p:sldId id="256" r:id="rId2"/>
    <p:sldId id="257" r:id="rId3"/>
    <p:sldId id="258" r:id="rId4"/>
    <p:sldId id="271" r:id="rId5"/>
    <p:sldId id="260" r:id="rId6"/>
    <p:sldId id="261" r:id="rId7"/>
    <p:sldId id="268" r:id="rId8"/>
    <p:sldId id="269" r:id="rId9"/>
    <p:sldId id="262" r:id="rId10"/>
    <p:sldId id="273" r:id="rId11"/>
    <p:sldId id="275" r:id="rId12"/>
    <p:sldId id="277" r:id="rId13"/>
    <p:sldId id="263" r:id="rId14"/>
    <p:sldId id="279" r:id="rId15"/>
    <p:sldId id="264" r:id="rId16"/>
    <p:sldId id="281" r:id="rId17"/>
    <p:sldId id="283" r:id="rId18"/>
    <p:sldId id="265" r:id="rId19"/>
    <p:sldId id="26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361CB2-3DB5-4777-9B5A-CE9513605116}" v="40" dt="2026-03-15T19:11:10.9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eosa aghamioghogho" userId="889f6b36811f7256" providerId="LiveId" clId="{82AC58C0-551D-497F-A67F-6FBA5277266F}"/>
    <pc:docChg chg="undo custSel addSld delSld modSld sldOrd">
      <pc:chgData name="eseosa aghamioghogho" userId="889f6b36811f7256" providerId="LiveId" clId="{82AC58C0-551D-497F-A67F-6FBA5277266F}" dt="2026-03-15T19:13:31.978" v="180" actId="2696"/>
      <pc:docMkLst>
        <pc:docMk/>
      </pc:docMkLst>
      <pc:sldChg chg="modSp mod">
        <pc:chgData name="eseosa aghamioghogho" userId="889f6b36811f7256" providerId="LiveId" clId="{82AC58C0-551D-497F-A67F-6FBA5277266F}" dt="2026-03-15T17:49:42.525" v="20" actId="1076"/>
        <pc:sldMkLst>
          <pc:docMk/>
          <pc:sldMk cId="1781788041" sldId="256"/>
        </pc:sldMkLst>
        <pc:spChg chg="mod">
          <ac:chgData name="eseosa aghamioghogho" userId="889f6b36811f7256" providerId="LiveId" clId="{82AC58C0-551D-497F-A67F-6FBA5277266F}" dt="2026-03-15T17:49:42.525" v="20" actId="1076"/>
          <ac:spMkLst>
            <pc:docMk/>
            <pc:sldMk cId="1781788041" sldId="256"/>
            <ac:spMk id="2" creationId="{3B227116-7971-A4B4-82A9-E209A0915765}"/>
          </ac:spMkLst>
        </pc:spChg>
        <pc:spChg chg="mod">
          <ac:chgData name="eseosa aghamioghogho" userId="889f6b36811f7256" providerId="LiveId" clId="{82AC58C0-551D-497F-A67F-6FBA5277266F}" dt="2026-03-15T17:49:24.560" v="19" actId="20577"/>
          <ac:spMkLst>
            <pc:docMk/>
            <pc:sldMk cId="1781788041" sldId="256"/>
            <ac:spMk id="5" creationId="{6C206187-A38C-8EE0-90F4-DFECC44ABD4C}"/>
          </ac:spMkLst>
        </pc:spChg>
      </pc:sldChg>
      <pc:sldChg chg="addSp delSp modSp del mod">
        <pc:chgData name="eseosa aghamioghogho" userId="889f6b36811f7256" providerId="LiveId" clId="{82AC58C0-551D-497F-A67F-6FBA5277266F}" dt="2026-03-15T19:13:31.978" v="180" actId="2696"/>
        <pc:sldMkLst>
          <pc:docMk/>
          <pc:sldMk cId="537815264" sldId="259"/>
        </pc:sldMkLst>
        <pc:graphicFrameChg chg="add del mod">
          <ac:chgData name="eseosa aghamioghogho" userId="889f6b36811f7256" providerId="LiveId" clId="{82AC58C0-551D-497F-A67F-6FBA5277266F}" dt="2026-03-15T18:39:10.729" v="32" actId="21"/>
          <ac:graphicFrameMkLst>
            <pc:docMk/>
            <pc:sldMk cId="537815264" sldId="259"/>
            <ac:graphicFrameMk id="3" creationId="{C9BA43A5-F13D-5B26-9FDE-4B7886DCD951}"/>
          </ac:graphicFrameMkLst>
        </pc:graphicFrameChg>
        <pc:graphicFrameChg chg="add mod">
          <ac:chgData name="eseosa aghamioghogho" userId="889f6b36811f7256" providerId="LiveId" clId="{82AC58C0-551D-497F-A67F-6FBA5277266F}" dt="2026-03-15T18:39:49.916" v="40" actId="1076"/>
          <ac:graphicFrameMkLst>
            <pc:docMk/>
            <pc:sldMk cId="537815264" sldId="259"/>
            <ac:graphicFrameMk id="5" creationId="{4ABEAE72-A57E-3EC9-C71D-6B730E9EB257}"/>
          </ac:graphicFrameMkLst>
        </pc:graphicFrameChg>
        <pc:picChg chg="mod">
          <ac:chgData name="eseosa aghamioghogho" userId="889f6b36811f7256" providerId="LiveId" clId="{82AC58C0-551D-497F-A67F-6FBA5277266F}" dt="2026-03-15T18:39:27.873" v="36" actId="1076"/>
          <ac:picMkLst>
            <pc:docMk/>
            <pc:sldMk cId="537815264" sldId="259"/>
            <ac:picMk id="4098" creationId="{1E06E05F-D4F4-861C-7F0A-1EC101A2F2DE}"/>
          </ac:picMkLst>
        </pc:picChg>
      </pc:sldChg>
      <pc:sldChg chg="modSp">
        <pc:chgData name="eseosa aghamioghogho" userId="889f6b36811f7256" providerId="LiveId" clId="{82AC58C0-551D-497F-A67F-6FBA5277266F}" dt="2026-03-15T17:50:02.122" v="21" actId="1076"/>
        <pc:sldMkLst>
          <pc:docMk/>
          <pc:sldMk cId="747358639" sldId="260"/>
        </pc:sldMkLst>
        <pc:picChg chg="mod">
          <ac:chgData name="eseosa aghamioghogho" userId="889f6b36811f7256" providerId="LiveId" clId="{82AC58C0-551D-497F-A67F-6FBA5277266F}" dt="2026-03-15T17:50:02.122" v="21" actId="1076"/>
          <ac:picMkLst>
            <pc:docMk/>
            <pc:sldMk cId="747358639" sldId="260"/>
            <ac:picMk id="5122" creationId="{337FD251-EBC1-4F5B-64D6-F98930810218}"/>
          </ac:picMkLst>
        </pc:picChg>
      </pc:sldChg>
      <pc:sldChg chg="ord">
        <pc:chgData name="eseosa aghamioghogho" userId="889f6b36811f7256" providerId="LiveId" clId="{82AC58C0-551D-497F-A67F-6FBA5277266F}" dt="2026-03-15T18:59:05.861" v="109"/>
        <pc:sldMkLst>
          <pc:docMk/>
          <pc:sldMk cId="3850284700" sldId="262"/>
        </pc:sldMkLst>
      </pc:sldChg>
      <pc:sldChg chg="modSp mod ord">
        <pc:chgData name="eseosa aghamioghogho" userId="889f6b36811f7256" providerId="LiveId" clId="{82AC58C0-551D-497F-A67F-6FBA5277266F}" dt="2026-03-15T19:02:38.149" v="129"/>
        <pc:sldMkLst>
          <pc:docMk/>
          <pc:sldMk cId="1369483797" sldId="263"/>
        </pc:sldMkLst>
        <pc:spChg chg="mod">
          <ac:chgData name="eseosa aghamioghogho" userId="889f6b36811f7256" providerId="LiveId" clId="{82AC58C0-551D-497F-A67F-6FBA5277266F}" dt="2026-03-15T17:50:52.185" v="23" actId="5793"/>
          <ac:spMkLst>
            <pc:docMk/>
            <pc:sldMk cId="1369483797" sldId="263"/>
            <ac:spMk id="4" creationId="{5E021C57-EF70-AF5E-E0E8-9C32B4118E03}"/>
          </ac:spMkLst>
        </pc:spChg>
      </pc:sldChg>
      <pc:sldChg chg="ord">
        <pc:chgData name="eseosa aghamioghogho" userId="889f6b36811f7256" providerId="LiveId" clId="{82AC58C0-551D-497F-A67F-6FBA5277266F}" dt="2026-03-15T19:06:09.772" v="141"/>
        <pc:sldMkLst>
          <pc:docMk/>
          <pc:sldMk cId="2569300734" sldId="265"/>
        </pc:sldMkLst>
      </pc:sldChg>
      <pc:sldChg chg="modSp mod">
        <pc:chgData name="eseosa aghamioghogho" userId="889f6b36811f7256" providerId="LiveId" clId="{82AC58C0-551D-497F-A67F-6FBA5277266F}" dt="2026-03-15T19:11:36.967" v="177" actId="255"/>
        <pc:sldMkLst>
          <pc:docMk/>
          <pc:sldMk cId="3848755856" sldId="267"/>
        </pc:sldMkLst>
        <pc:spChg chg="mod">
          <ac:chgData name="eseosa aghamioghogho" userId="889f6b36811f7256" providerId="LiveId" clId="{82AC58C0-551D-497F-A67F-6FBA5277266F}" dt="2026-03-15T19:10:27.851" v="160" actId="14100"/>
          <ac:spMkLst>
            <pc:docMk/>
            <pc:sldMk cId="3848755856" sldId="267"/>
            <ac:spMk id="4" creationId="{086A261A-F9B0-FF2B-DCE8-3BA4138BD4BB}"/>
          </ac:spMkLst>
        </pc:spChg>
        <pc:spChg chg="mod">
          <ac:chgData name="eseosa aghamioghogho" userId="889f6b36811f7256" providerId="LiveId" clId="{82AC58C0-551D-497F-A67F-6FBA5277266F}" dt="2026-03-15T19:11:36.967" v="177" actId="255"/>
          <ac:spMkLst>
            <pc:docMk/>
            <pc:sldMk cId="3848755856" sldId="267"/>
            <ac:spMk id="6" creationId="{B8AE7A86-D47A-9027-9F85-F16484FBBD29}"/>
          </ac:spMkLst>
        </pc:spChg>
      </pc:sldChg>
      <pc:sldChg chg="addSp modSp add mod setBg">
        <pc:chgData name="eseosa aghamioghogho" userId="889f6b36811f7256" providerId="LiveId" clId="{82AC58C0-551D-497F-A67F-6FBA5277266F}" dt="2026-03-15T18:48:09.742" v="94" actId="26606"/>
        <pc:sldMkLst>
          <pc:docMk/>
          <pc:sldMk cId="0" sldId="268"/>
        </pc:sldMkLst>
        <pc:spChg chg="mod">
          <ac:chgData name="eseosa aghamioghogho" userId="889f6b36811f7256" providerId="LiveId" clId="{82AC58C0-551D-497F-A67F-6FBA5277266F}" dt="2026-03-15T18:48:09.742" v="94" actId="26606"/>
          <ac:spMkLst>
            <pc:docMk/>
            <pc:sldMk cId="0" sldId="268"/>
            <ac:spMk id="2" creationId="{EF061AE7-138E-D2EE-5D2B-79820F36E309}"/>
          </ac:spMkLst>
        </pc:spChg>
        <pc:spChg chg="mod">
          <ac:chgData name="eseosa aghamioghogho" userId="889f6b36811f7256" providerId="LiveId" clId="{82AC58C0-551D-497F-A67F-6FBA5277266F}" dt="2026-03-15T18:48:09.742" v="94" actId="26606"/>
          <ac:spMkLst>
            <pc:docMk/>
            <pc:sldMk cId="0" sldId="268"/>
            <ac:spMk id="4" creationId="{DB43A314-023E-4F9B-F4D7-9055BE32050C}"/>
          </ac:spMkLst>
        </pc:spChg>
        <pc:spChg chg="add">
          <ac:chgData name="eseosa aghamioghogho" userId="889f6b36811f7256" providerId="LiveId" clId="{82AC58C0-551D-497F-A67F-6FBA5277266F}" dt="2026-03-15T18:48:09.742" v="94" actId="26606"/>
          <ac:spMkLst>
            <pc:docMk/>
            <pc:sldMk cId="0" sldId="268"/>
            <ac:spMk id="9" creationId="{774A975B-A886-5202-0489-6965514A0D14}"/>
          </ac:spMkLst>
        </pc:spChg>
        <pc:spChg chg="add">
          <ac:chgData name="eseosa aghamioghogho" userId="889f6b36811f7256" providerId="LiveId" clId="{82AC58C0-551D-497F-A67F-6FBA5277266F}" dt="2026-03-15T18:48:09.742" v="94" actId="26606"/>
          <ac:spMkLst>
            <pc:docMk/>
            <pc:sldMk cId="0" sldId="268"/>
            <ac:spMk id="11" creationId="{9EE42DCE-4A4F-44C4-84E5-261B3BEEF1DA}"/>
          </ac:spMkLst>
        </pc:spChg>
        <pc:spChg chg="add">
          <ac:chgData name="eseosa aghamioghogho" userId="889f6b36811f7256" providerId="LiveId" clId="{82AC58C0-551D-497F-A67F-6FBA5277266F}" dt="2026-03-15T18:48:09.742" v="94" actId="26606"/>
          <ac:spMkLst>
            <pc:docMk/>
            <pc:sldMk cId="0" sldId="268"/>
            <ac:spMk id="13" creationId="{887F59F2-5FBC-40CD-AD35-376AECE49EA6}"/>
          </ac:spMkLst>
        </pc:spChg>
        <pc:picChg chg="mod ord">
          <ac:chgData name="eseosa aghamioghogho" userId="889f6b36811f7256" providerId="LiveId" clId="{82AC58C0-551D-497F-A67F-6FBA5277266F}" dt="2026-03-15T18:48:09.742" v="94" actId="26606"/>
          <ac:picMkLst>
            <pc:docMk/>
            <pc:sldMk cId="0" sldId="268"/>
            <ac:picMk id="3" creationId="{5DA741CA-4265-44D3-6947-544208EFCC6D}"/>
          </ac:picMkLst>
        </pc:picChg>
      </pc:sldChg>
      <pc:sldChg chg="new del">
        <pc:chgData name="eseosa aghamioghogho" userId="889f6b36811f7256" providerId="LiveId" clId="{82AC58C0-551D-497F-A67F-6FBA5277266F}" dt="2026-03-15T18:37:05.938" v="27" actId="2696"/>
        <pc:sldMkLst>
          <pc:docMk/>
          <pc:sldMk cId="4154251998" sldId="268"/>
        </pc:sldMkLst>
      </pc:sldChg>
      <pc:sldChg chg="modSp add del mod">
        <pc:chgData name="eseosa aghamioghogho" userId="889f6b36811f7256" providerId="LiveId" clId="{82AC58C0-551D-497F-A67F-6FBA5277266F}" dt="2026-03-15T18:51:40.385" v="101"/>
        <pc:sldMkLst>
          <pc:docMk/>
          <pc:sldMk cId="0" sldId="269"/>
        </pc:sldMkLst>
        <pc:spChg chg="mod">
          <ac:chgData name="eseosa aghamioghogho" userId="889f6b36811f7256" providerId="LiveId" clId="{82AC58C0-551D-497F-A67F-6FBA5277266F}" dt="2026-03-15T18:37:21.975" v="28" actId="1076"/>
          <ac:spMkLst>
            <pc:docMk/>
            <pc:sldMk cId="0" sldId="269"/>
            <ac:spMk id="2" creationId="{28D7ADDE-DF78-0703-5813-D22878BB3158}"/>
          </ac:spMkLst>
        </pc:spChg>
        <pc:graphicFrameChg chg="mod">
          <ac:chgData name="eseosa aghamioghogho" userId="889f6b36811f7256" providerId="LiveId" clId="{82AC58C0-551D-497F-A67F-6FBA5277266F}" dt="2026-03-15T18:37:30.242" v="30" actId="14100"/>
          <ac:graphicFrameMkLst>
            <pc:docMk/>
            <pc:sldMk cId="0" sldId="269"/>
            <ac:graphicFrameMk id="17" creationId="{566D0E78-D21B-84B8-D6A6-D97C1E4330C8}"/>
          </ac:graphicFrameMkLst>
        </pc:graphicFrameChg>
      </pc:sldChg>
      <pc:sldChg chg="add del">
        <pc:chgData name="eseosa aghamioghogho" userId="889f6b36811f7256" providerId="LiveId" clId="{82AC58C0-551D-497F-A67F-6FBA5277266F}" dt="2026-03-15T18:47:17.215" v="88" actId="2696"/>
        <pc:sldMkLst>
          <pc:docMk/>
          <pc:sldMk cId="761300172" sldId="269"/>
        </pc:sldMkLst>
      </pc:sldChg>
      <pc:sldChg chg="add del">
        <pc:chgData name="eseosa aghamioghogho" userId="889f6b36811f7256" providerId="LiveId" clId="{82AC58C0-551D-497F-A67F-6FBA5277266F}" dt="2026-03-15T18:41:23.249" v="49" actId="2696"/>
        <pc:sldMkLst>
          <pc:docMk/>
          <pc:sldMk cId="2619122876" sldId="270"/>
        </pc:sldMkLst>
      </pc:sldChg>
      <pc:sldChg chg="new del">
        <pc:chgData name="eseosa aghamioghogho" userId="889f6b36811f7256" providerId="LiveId" clId="{82AC58C0-551D-497F-A67F-6FBA5277266F}" dt="2026-03-15T18:40:37.759" v="43" actId="2696"/>
        <pc:sldMkLst>
          <pc:docMk/>
          <pc:sldMk cId="3185470180" sldId="270"/>
        </pc:sldMkLst>
      </pc:sldChg>
      <pc:sldChg chg="addSp delSp modSp new mod">
        <pc:chgData name="eseosa aghamioghogho" userId="889f6b36811f7256" providerId="LiveId" clId="{82AC58C0-551D-497F-A67F-6FBA5277266F}" dt="2026-03-15T18:45:41.353" v="84" actId="26606"/>
        <pc:sldMkLst>
          <pc:docMk/>
          <pc:sldMk cId="3474221685" sldId="271"/>
        </pc:sldMkLst>
        <pc:spChg chg="del mod">
          <ac:chgData name="eseosa aghamioghogho" userId="889f6b36811f7256" providerId="LiveId" clId="{82AC58C0-551D-497F-A67F-6FBA5277266F}" dt="2026-03-15T18:41:39.786" v="50"/>
          <ac:spMkLst>
            <pc:docMk/>
            <pc:sldMk cId="3474221685" sldId="271"/>
            <ac:spMk id="2" creationId="{738CDF64-B596-B8F0-925B-B27679E96DC6}"/>
          </ac:spMkLst>
        </pc:spChg>
        <pc:spChg chg="add del mod">
          <ac:chgData name="eseosa aghamioghogho" userId="889f6b36811f7256" providerId="LiveId" clId="{82AC58C0-551D-497F-A67F-6FBA5277266F}" dt="2026-03-15T18:45:41.353" v="84" actId="26606"/>
          <ac:spMkLst>
            <pc:docMk/>
            <pc:sldMk cId="3474221685" sldId="271"/>
            <ac:spMk id="3" creationId="{CA8E484D-563D-63B6-BD95-3B2835584562}"/>
          </ac:spMkLst>
        </pc:spChg>
        <pc:spChg chg="del">
          <ac:chgData name="eseosa aghamioghogho" userId="889f6b36811f7256" providerId="LiveId" clId="{82AC58C0-551D-497F-A67F-6FBA5277266F}" dt="2026-03-15T18:43:26.795" v="69" actId="21"/>
          <ac:spMkLst>
            <pc:docMk/>
            <pc:sldMk cId="3474221685" sldId="271"/>
            <ac:spMk id="4" creationId="{3B06C4A1-0742-1843-8201-CE07602038E2}"/>
          </ac:spMkLst>
        </pc:spChg>
        <pc:spChg chg="add mod">
          <ac:chgData name="eseosa aghamioghogho" userId="889f6b36811f7256" providerId="LiveId" clId="{82AC58C0-551D-497F-A67F-6FBA5277266F}" dt="2026-03-15T18:42:02.754" v="55" actId="1076"/>
          <ac:spMkLst>
            <pc:docMk/>
            <pc:sldMk cId="3474221685" sldId="271"/>
            <ac:spMk id="5" creationId="{F5A39CE0-CBEF-4E51-CB38-D3DFE39B3136}"/>
          </ac:spMkLst>
        </pc:spChg>
        <pc:spChg chg="add del mod">
          <ac:chgData name="eseosa aghamioghogho" userId="889f6b36811f7256" providerId="LiveId" clId="{82AC58C0-551D-497F-A67F-6FBA5277266F}" dt="2026-03-15T18:43:01.027" v="65" actId="21"/>
          <ac:spMkLst>
            <pc:docMk/>
            <pc:sldMk cId="3474221685" sldId="271"/>
            <ac:spMk id="6" creationId="{5FD28F46-C6BA-1E8B-AFC6-961359BB0CEA}"/>
          </ac:spMkLst>
        </pc:spChg>
        <pc:graphicFrameChg chg="add mod">
          <ac:chgData name="eseosa aghamioghogho" userId="889f6b36811f7256" providerId="LiveId" clId="{82AC58C0-551D-497F-A67F-6FBA5277266F}" dt="2026-03-15T18:45:07.991" v="79" actId="14100"/>
          <ac:graphicFrameMkLst>
            <pc:docMk/>
            <pc:sldMk cId="3474221685" sldId="271"/>
            <ac:graphicFrameMk id="8" creationId="{23D2033B-E612-490D-B83C-D2602DFF06AD}"/>
          </ac:graphicFrameMkLst>
        </pc:graphicFrameChg>
        <pc:graphicFrameChg chg="add del">
          <ac:chgData name="eseosa aghamioghogho" userId="889f6b36811f7256" providerId="LiveId" clId="{82AC58C0-551D-497F-A67F-6FBA5277266F}" dt="2026-03-15T18:45:41.353" v="84" actId="26606"/>
          <ac:graphicFrameMkLst>
            <pc:docMk/>
            <pc:sldMk cId="3474221685" sldId="271"/>
            <ac:graphicFrameMk id="10" creationId="{3E1BCB02-5FDC-47B9-3CA7-6773D40F6287}"/>
          </ac:graphicFrameMkLst>
        </pc:graphicFrameChg>
        <pc:picChg chg="add mod">
          <ac:chgData name="eseosa aghamioghogho" userId="889f6b36811f7256" providerId="LiveId" clId="{82AC58C0-551D-497F-A67F-6FBA5277266F}" dt="2026-03-15T18:43:57.742" v="74" actId="14100"/>
          <ac:picMkLst>
            <pc:docMk/>
            <pc:sldMk cId="3474221685" sldId="271"/>
            <ac:picMk id="7" creationId="{EF7F0DA6-F758-F07C-F068-5CA292FE324B}"/>
          </ac:picMkLst>
        </pc:picChg>
      </pc:sldChg>
      <pc:sldChg chg="new del">
        <pc:chgData name="eseosa aghamioghogho" userId="889f6b36811f7256" providerId="LiveId" clId="{82AC58C0-551D-497F-A67F-6FBA5277266F}" dt="2026-03-15T18:51:45.334" v="102" actId="2696"/>
        <pc:sldMkLst>
          <pc:docMk/>
          <pc:sldMk cId="548609643" sldId="272"/>
        </pc:sldMkLst>
      </pc:sldChg>
      <pc:sldChg chg="new del">
        <pc:chgData name="eseosa aghamioghogho" userId="889f6b36811f7256" providerId="LiveId" clId="{82AC58C0-551D-497F-A67F-6FBA5277266F}" dt="2026-03-15T18:47:43.732" v="90" actId="2696"/>
        <pc:sldMkLst>
          <pc:docMk/>
          <pc:sldMk cId="1378766619" sldId="272"/>
        </pc:sldMkLst>
      </pc:sldChg>
      <pc:sldChg chg="add del">
        <pc:chgData name="eseosa aghamioghogho" userId="889f6b36811f7256" providerId="LiveId" clId="{82AC58C0-551D-497F-A67F-6FBA5277266F}" dt="2026-03-15T18:50:49.705" v="99" actId="2696"/>
        <pc:sldMkLst>
          <pc:docMk/>
          <pc:sldMk cId="1386991173" sldId="272"/>
        </pc:sldMkLst>
      </pc:sldChg>
      <pc:sldChg chg="add del">
        <pc:chgData name="eseosa aghamioghogho" userId="889f6b36811f7256" providerId="LiveId" clId="{82AC58C0-551D-497F-A67F-6FBA5277266F}" dt="2026-03-15T18:50:07.705" v="97" actId="2696"/>
        <pc:sldMkLst>
          <pc:docMk/>
          <pc:sldMk cId="2169921136" sldId="272"/>
        </pc:sldMkLst>
      </pc:sldChg>
      <pc:sldChg chg="add del">
        <pc:chgData name="eseosa aghamioghogho" userId="889f6b36811f7256" providerId="LiveId" clId="{82AC58C0-551D-497F-A67F-6FBA5277266F}" dt="2026-03-15T18:41:18.944" v="48" actId="2696"/>
        <pc:sldMkLst>
          <pc:docMk/>
          <pc:sldMk cId="2507460101" sldId="272"/>
        </pc:sldMkLst>
      </pc:sldChg>
      <pc:sldChg chg="new del">
        <pc:chgData name="eseosa aghamioghogho" userId="889f6b36811f7256" providerId="LiveId" clId="{82AC58C0-551D-497F-A67F-6FBA5277266F}" dt="2026-03-15T18:57:25.909" v="106" actId="2696"/>
        <pc:sldMkLst>
          <pc:docMk/>
          <pc:sldMk cId="4186183313" sldId="272"/>
        </pc:sldMkLst>
      </pc:sldChg>
      <pc:sldChg chg="addSp delSp modSp add mod setBg">
        <pc:chgData name="eseosa aghamioghogho" userId="889f6b36811f7256" providerId="LiveId" clId="{82AC58C0-551D-497F-A67F-6FBA5277266F}" dt="2026-03-15T18:57:31.235" v="107" actId="26606"/>
        <pc:sldMkLst>
          <pc:docMk/>
          <pc:sldMk cId="311566922" sldId="273"/>
        </pc:sldMkLst>
        <pc:spChg chg="mod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2" creationId="{013C0A24-43DB-39E7-BF2C-D88090766BA7}"/>
          </ac:spMkLst>
        </pc:spChg>
        <pc:spChg chg="mod ord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3" creationId="{936C9BD8-6E6D-02E8-B28F-8E318A558345}"/>
          </ac:spMkLst>
        </pc:spChg>
        <pc:spChg chg="add del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10" creationId="{774A975B-A886-5202-0489-6965514A0D14}"/>
          </ac:spMkLst>
        </pc:spChg>
        <pc:spChg chg="add del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12" creationId="{9EE42DCE-4A4F-44C4-84E5-261B3BEEF1DA}"/>
          </ac:spMkLst>
        </pc:spChg>
        <pc:spChg chg="add del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14" creationId="{887F59F2-5FBC-40CD-AD35-376AECE49EA6}"/>
          </ac:spMkLst>
        </pc:spChg>
        <pc:spChg chg="add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19" creationId="{774A975B-A886-5202-0489-6965514A0D14}"/>
          </ac:spMkLst>
        </pc:spChg>
        <pc:spChg chg="add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21" creationId="{0EC38958-9A69-239A-BA79-2AEC73345F4B}"/>
          </ac:spMkLst>
        </pc:spChg>
        <pc:spChg chg="add">
          <ac:chgData name="eseosa aghamioghogho" userId="889f6b36811f7256" providerId="LiveId" clId="{82AC58C0-551D-497F-A67F-6FBA5277266F}" dt="2026-03-15T18:57:31.235" v="107" actId="26606"/>
          <ac:spMkLst>
            <pc:docMk/>
            <pc:sldMk cId="311566922" sldId="273"/>
            <ac:spMk id="23" creationId="{6EC109E5-0396-8968-4F42-DFEC280363B6}"/>
          </ac:spMkLst>
        </pc:spChg>
        <pc:picChg chg="add mod">
          <ac:chgData name="eseosa aghamioghogho" userId="889f6b36811f7256" providerId="LiveId" clId="{82AC58C0-551D-497F-A67F-6FBA5277266F}" dt="2026-03-15T18:57:31.235" v="107" actId="26606"/>
          <ac:picMkLst>
            <pc:docMk/>
            <pc:sldMk cId="311566922" sldId="273"/>
            <ac:picMk id="7" creationId="{92AC94BB-F946-B248-6A83-5D5645A83F9E}"/>
          </ac:picMkLst>
        </pc:picChg>
      </pc:sldChg>
      <pc:sldChg chg="add del">
        <pc:chgData name="eseosa aghamioghogho" userId="889f6b36811f7256" providerId="LiveId" clId="{82AC58C0-551D-497F-A67F-6FBA5277266F}" dt="2026-03-15T19:02:16.374" v="126" actId="2696"/>
        <pc:sldMkLst>
          <pc:docMk/>
          <pc:sldMk cId="3544024424" sldId="274"/>
        </pc:sldMkLst>
      </pc:sldChg>
      <pc:sldChg chg="new del">
        <pc:chgData name="eseosa aghamioghogho" userId="889f6b36811f7256" providerId="LiveId" clId="{82AC58C0-551D-497F-A67F-6FBA5277266F}" dt="2026-03-15T19:00:20.801" v="115" actId="2696"/>
        <pc:sldMkLst>
          <pc:docMk/>
          <pc:sldMk cId="4069270024" sldId="274"/>
        </pc:sldMkLst>
      </pc:sldChg>
      <pc:sldChg chg="addSp delSp modSp add mod ord setBg delDesignElem">
        <pc:chgData name="eseosa aghamioghogho" userId="889f6b36811f7256" providerId="LiveId" clId="{82AC58C0-551D-497F-A67F-6FBA5277266F}" dt="2026-03-15T19:00:43.342" v="120"/>
        <pc:sldMkLst>
          <pc:docMk/>
          <pc:sldMk cId="913329996" sldId="275"/>
        </pc:sldMkLst>
        <pc:spChg chg="mod">
          <ac:chgData name="eseosa aghamioghogho" userId="889f6b36811f7256" providerId="LiveId" clId="{82AC58C0-551D-497F-A67F-6FBA5277266F}" dt="2026-03-15T19:00:34.957" v="118" actId="26606"/>
          <ac:spMkLst>
            <pc:docMk/>
            <pc:sldMk cId="913329996" sldId="275"/>
            <ac:spMk id="2" creationId="{36B78FEA-4DE9-6170-7040-0CFF88B5E134}"/>
          </ac:spMkLst>
        </pc:spChg>
        <pc:spChg chg="mod ord">
          <ac:chgData name="eseosa aghamioghogho" userId="889f6b36811f7256" providerId="LiveId" clId="{82AC58C0-551D-497F-A67F-6FBA5277266F}" dt="2026-03-15T19:00:34.957" v="118" actId="26606"/>
          <ac:spMkLst>
            <pc:docMk/>
            <pc:sldMk cId="913329996" sldId="275"/>
            <ac:spMk id="3" creationId="{14AD0ECA-C67D-31DD-7D9D-CA1C8048F948}"/>
          </ac:spMkLst>
        </pc:spChg>
        <pc:spChg chg="mod">
          <ac:chgData name="eseosa aghamioghogho" userId="889f6b36811f7256" providerId="LiveId" clId="{82AC58C0-551D-497F-A67F-6FBA5277266F}" dt="2026-03-15T19:00:34.957" v="118" actId="26606"/>
          <ac:spMkLst>
            <pc:docMk/>
            <pc:sldMk cId="913329996" sldId="275"/>
            <ac:spMk id="6" creationId="{F64179FD-9988-3A8C-09B1-FB12F1F398E1}"/>
          </ac:spMkLst>
        </pc:spChg>
        <pc:spChg chg="add del">
          <ac:chgData name="eseosa aghamioghogho" userId="889f6b36811f7256" providerId="LiveId" clId="{82AC58C0-551D-497F-A67F-6FBA5277266F}" dt="2026-03-15T19:00:34.957" v="117" actId="26606"/>
          <ac:spMkLst>
            <pc:docMk/>
            <pc:sldMk cId="913329996" sldId="275"/>
            <ac:spMk id="8" creationId="{34C0330F-1D4F-4552-B799-615DD237B6DE}"/>
          </ac:spMkLst>
        </pc:spChg>
        <pc:spChg chg="add del">
          <ac:chgData name="eseosa aghamioghogho" userId="889f6b36811f7256" providerId="LiveId" clId="{82AC58C0-551D-497F-A67F-6FBA5277266F}" dt="2026-03-15T19:00:34.957" v="117" actId="26606"/>
          <ac:spMkLst>
            <pc:docMk/>
            <pc:sldMk cId="913329996" sldId="275"/>
            <ac:spMk id="9" creationId="{92BE0106-0C20-465B-A1BE-0BAC2737B1AD}"/>
          </ac:spMkLst>
        </pc:spChg>
        <pc:spChg chg="del">
          <ac:chgData name="eseosa aghamioghogho" userId="889f6b36811f7256" providerId="LiveId" clId="{82AC58C0-551D-497F-A67F-6FBA5277266F}" dt="2026-03-15T19:00:13.818" v="112"/>
          <ac:spMkLst>
            <pc:docMk/>
            <pc:sldMk cId="913329996" sldId="275"/>
            <ac:spMk id="11" creationId="{C2E4E997-8672-4FFD-B8EC-9932A8E4714B}"/>
          </ac:spMkLst>
        </pc:spChg>
        <pc:spChg chg="add">
          <ac:chgData name="eseosa aghamioghogho" userId="889f6b36811f7256" providerId="LiveId" clId="{82AC58C0-551D-497F-A67F-6FBA5277266F}" dt="2026-03-15T19:00:34.957" v="118" actId="26606"/>
          <ac:spMkLst>
            <pc:docMk/>
            <pc:sldMk cId="913329996" sldId="275"/>
            <ac:spMk id="12" creationId="{AD1BDCCC-E676-2A7E-BE11-2B8C23DB287F}"/>
          </ac:spMkLst>
        </pc:spChg>
        <pc:spChg chg="add">
          <ac:chgData name="eseosa aghamioghogho" userId="889f6b36811f7256" providerId="LiveId" clId="{82AC58C0-551D-497F-A67F-6FBA5277266F}" dt="2026-03-15T19:00:34.957" v="118" actId="26606"/>
          <ac:spMkLst>
            <pc:docMk/>
            <pc:sldMk cId="913329996" sldId="275"/>
            <ac:spMk id="14" creationId="{781C97B1-8A09-6383-8C65-A3B73577816A}"/>
          </ac:spMkLst>
        </pc:spChg>
        <pc:grpChg chg="del">
          <ac:chgData name="eseosa aghamioghogho" userId="889f6b36811f7256" providerId="LiveId" clId="{82AC58C0-551D-497F-A67F-6FBA5277266F}" dt="2026-03-15T19:00:13.818" v="112"/>
          <ac:grpSpMkLst>
            <pc:docMk/>
            <pc:sldMk cId="913329996" sldId="275"/>
            <ac:grpSpMk id="15" creationId="{453E4DEE-E996-40F8-8635-0FF43D7348F9}"/>
          </ac:grpSpMkLst>
        </pc:grpChg>
        <pc:picChg chg="mod">
          <ac:chgData name="eseosa aghamioghogho" userId="889f6b36811f7256" providerId="LiveId" clId="{82AC58C0-551D-497F-A67F-6FBA5277266F}" dt="2026-03-15T19:00:34.957" v="118" actId="26606"/>
          <ac:picMkLst>
            <pc:docMk/>
            <pc:sldMk cId="913329996" sldId="275"/>
            <ac:picMk id="5" creationId="{B8AD7556-21D3-89A1-F701-6CD4263E5EFA}"/>
          </ac:picMkLst>
        </pc:picChg>
        <pc:picChg chg="del">
          <ac:chgData name="eseosa aghamioghogho" userId="889f6b36811f7256" providerId="LiveId" clId="{82AC58C0-551D-497F-A67F-6FBA5277266F}" dt="2026-03-15T19:00:13.818" v="112"/>
          <ac:picMkLst>
            <pc:docMk/>
            <pc:sldMk cId="913329996" sldId="275"/>
            <ac:picMk id="13" creationId="{FE6BA9E6-1D9E-4D30-B528-D49FA1342E4E}"/>
          </ac:picMkLst>
        </pc:picChg>
      </pc:sldChg>
      <pc:sldChg chg="new del">
        <pc:chgData name="eseosa aghamioghogho" userId="889f6b36811f7256" providerId="LiveId" clId="{82AC58C0-551D-497F-A67F-6FBA5277266F}" dt="2026-03-15T19:02:09.514" v="125" actId="2696"/>
        <pc:sldMkLst>
          <pc:docMk/>
          <pc:sldMk cId="1524752591" sldId="276"/>
        </pc:sldMkLst>
      </pc:sldChg>
      <pc:sldChg chg="addSp delSp modSp add mod setBg delDesignElem">
        <pc:chgData name="eseosa aghamioghogho" userId="889f6b36811f7256" providerId="LiveId" clId="{82AC58C0-551D-497F-A67F-6FBA5277266F}" dt="2026-03-15T19:02:22.662" v="127" actId="26606"/>
        <pc:sldMkLst>
          <pc:docMk/>
          <pc:sldMk cId="2186061880" sldId="277"/>
        </pc:sldMkLst>
        <pc:spChg chg="mod">
          <ac:chgData name="eseosa aghamioghogho" userId="889f6b36811f7256" providerId="LiveId" clId="{82AC58C0-551D-497F-A67F-6FBA5277266F}" dt="2026-03-15T19:02:22.662" v="127" actId="26606"/>
          <ac:spMkLst>
            <pc:docMk/>
            <pc:sldMk cId="2186061880" sldId="277"/>
            <ac:spMk id="2" creationId="{85B05E85-5620-61B3-BA87-CBFCFE77ECF2}"/>
          </ac:spMkLst>
        </pc:spChg>
        <pc:spChg chg="mod">
          <ac:chgData name="eseosa aghamioghogho" userId="889f6b36811f7256" providerId="LiveId" clId="{82AC58C0-551D-497F-A67F-6FBA5277266F}" dt="2026-03-15T19:02:22.662" v="127" actId="26606"/>
          <ac:spMkLst>
            <pc:docMk/>
            <pc:sldMk cId="2186061880" sldId="277"/>
            <ac:spMk id="3" creationId="{B9CF737F-929D-C2AE-9CFE-5764E0BED614}"/>
          </ac:spMkLst>
        </pc:spChg>
        <pc:spChg chg="add">
          <ac:chgData name="eseosa aghamioghogho" userId="889f6b36811f7256" providerId="LiveId" clId="{82AC58C0-551D-497F-A67F-6FBA5277266F}" dt="2026-03-15T19:02:22.662" v="127" actId="26606"/>
          <ac:spMkLst>
            <pc:docMk/>
            <pc:sldMk cId="2186061880" sldId="277"/>
            <ac:spMk id="7" creationId="{9EE42DCE-4A4F-44C4-84E5-261B3BEEF1DA}"/>
          </ac:spMkLst>
        </pc:spChg>
        <pc:spChg chg="add">
          <ac:chgData name="eseosa aghamioghogho" userId="889f6b36811f7256" providerId="LiveId" clId="{82AC58C0-551D-497F-A67F-6FBA5277266F}" dt="2026-03-15T19:02:22.662" v="127" actId="26606"/>
          <ac:spMkLst>
            <pc:docMk/>
            <pc:sldMk cId="2186061880" sldId="277"/>
            <ac:spMk id="12" creationId="{887F59F2-5FBC-40CD-AD35-376AECE49EA6}"/>
          </ac:spMkLst>
        </pc:spChg>
        <pc:grpChg chg="del">
          <ac:chgData name="eseosa aghamioghogho" userId="889f6b36811f7256" providerId="LiveId" clId="{82AC58C0-551D-497F-A67F-6FBA5277266F}" dt="2026-03-15T19:02:06.216" v="124"/>
          <ac:grpSpMkLst>
            <pc:docMk/>
            <pc:sldMk cId="2186061880" sldId="277"/>
            <ac:grpSpMk id="10" creationId="{9AE4726C-1831-4FE3-9A11-227F0DC2F0BC}"/>
          </ac:grpSpMkLst>
        </pc:grpChg>
        <pc:grpChg chg="del">
          <ac:chgData name="eseosa aghamioghogho" userId="889f6b36811f7256" providerId="LiveId" clId="{82AC58C0-551D-497F-A67F-6FBA5277266F}" dt="2026-03-15T19:02:06.216" v="124"/>
          <ac:grpSpMkLst>
            <pc:docMk/>
            <pc:sldMk cId="2186061880" sldId="277"/>
            <ac:grpSpMk id="14" creationId="{E916825F-759B-4F1A-BA80-AF7137691EC5}"/>
          </ac:grpSpMkLst>
        </pc:grpChg>
        <pc:picChg chg="mod ord">
          <ac:chgData name="eseosa aghamioghogho" userId="889f6b36811f7256" providerId="LiveId" clId="{82AC58C0-551D-497F-A67F-6FBA5277266F}" dt="2026-03-15T19:02:22.662" v="127" actId="26606"/>
          <ac:picMkLst>
            <pc:docMk/>
            <pc:sldMk cId="2186061880" sldId="277"/>
            <ac:picMk id="5" creationId="{97199261-5FA1-2EFC-74A7-98C023AAD1E8}"/>
          </ac:picMkLst>
        </pc:picChg>
      </pc:sldChg>
      <pc:sldChg chg="new del">
        <pc:chgData name="eseosa aghamioghogho" userId="889f6b36811f7256" providerId="LiveId" clId="{82AC58C0-551D-497F-A67F-6FBA5277266F}" dt="2026-03-15T19:05:06.537" v="133" actId="2696"/>
        <pc:sldMkLst>
          <pc:docMk/>
          <pc:sldMk cId="596088620" sldId="278"/>
        </pc:sldMkLst>
      </pc:sldChg>
      <pc:sldChg chg="addSp modSp add mod setBg">
        <pc:chgData name="eseosa aghamioghogho" userId="889f6b36811f7256" providerId="LiveId" clId="{82AC58C0-551D-497F-A67F-6FBA5277266F}" dt="2026-03-15T19:05:12.603" v="134" actId="26606"/>
        <pc:sldMkLst>
          <pc:docMk/>
          <pc:sldMk cId="2042885600" sldId="279"/>
        </pc:sldMkLst>
        <pc:spChg chg="mo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2" creationId="{D59A4D97-F9A4-3295-6CA7-7379B4865169}"/>
          </ac:spMkLst>
        </pc:spChg>
        <pc:spChg chg="mo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3" creationId="{34F9BE85-944B-C261-E7F7-042F45F7B043}"/>
          </ac:spMkLst>
        </pc:spChg>
        <pc:spChg chg="mo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8" creationId="{42737519-E8FE-4D49-A47E-4E9C1619144B}"/>
          </ac:spMkLst>
        </pc:spChg>
        <pc:spChg chg="mo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13" creationId="{0A2874AE-1F87-E4E1-CD72-850A52328772}"/>
          </ac:spMkLst>
        </pc:spChg>
        <pc:spChg chg="ad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18" creationId="{34C0330F-1D4F-4552-B799-615DD237B6DE}"/>
          </ac:spMkLst>
        </pc:spChg>
        <pc:spChg chg="add">
          <ac:chgData name="eseosa aghamioghogho" userId="889f6b36811f7256" providerId="LiveId" clId="{82AC58C0-551D-497F-A67F-6FBA5277266F}" dt="2026-03-15T19:05:12.603" v="134" actId="26606"/>
          <ac:spMkLst>
            <pc:docMk/>
            <pc:sldMk cId="2042885600" sldId="279"/>
            <ac:spMk id="20" creationId="{92BE0106-0C20-465B-A1BE-0BAC2737B1AD}"/>
          </ac:spMkLst>
        </pc:spChg>
        <pc:picChg chg="mod">
          <ac:chgData name="eseosa aghamioghogho" userId="889f6b36811f7256" providerId="LiveId" clId="{82AC58C0-551D-497F-A67F-6FBA5277266F}" dt="2026-03-15T19:05:12.603" v="134" actId="26606"/>
          <ac:picMkLst>
            <pc:docMk/>
            <pc:sldMk cId="2042885600" sldId="279"/>
            <ac:picMk id="7" creationId="{D2D015E2-DD3A-C184-491B-5EF35BE707C7}"/>
          </ac:picMkLst>
        </pc:picChg>
        <pc:picChg chg="mod">
          <ac:chgData name="eseosa aghamioghogho" userId="889f6b36811f7256" providerId="LiveId" clId="{82AC58C0-551D-497F-A67F-6FBA5277266F}" dt="2026-03-15T19:05:12.603" v="134" actId="26606"/>
          <ac:picMkLst>
            <pc:docMk/>
            <pc:sldMk cId="2042885600" sldId="279"/>
            <ac:picMk id="11" creationId="{72979166-6F20-56D4-43C2-980403C8D4E7}"/>
          </ac:picMkLst>
        </pc:picChg>
      </pc:sldChg>
      <pc:sldChg chg="new del">
        <pc:chgData name="eseosa aghamioghogho" userId="889f6b36811f7256" providerId="LiveId" clId="{82AC58C0-551D-497F-A67F-6FBA5277266F}" dt="2026-03-15T19:05:41.150" v="137" actId="2696"/>
        <pc:sldMkLst>
          <pc:docMk/>
          <pc:sldMk cId="306872063" sldId="280"/>
        </pc:sldMkLst>
      </pc:sldChg>
      <pc:sldChg chg="addSp modSp add mod setBg">
        <pc:chgData name="eseosa aghamioghogho" userId="889f6b36811f7256" providerId="LiveId" clId="{82AC58C0-551D-497F-A67F-6FBA5277266F}" dt="2026-03-15T19:05:44.091" v="138" actId="26606"/>
        <pc:sldMkLst>
          <pc:docMk/>
          <pc:sldMk cId="3784940066" sldId="281"/>
        </pc:sldMkLst>
        <pc:spChg chg="mod">
          <ac:chgData name="eseosa aghamioghogho" userId="889f6b36811f7256" providerId="LiveId" clId="{82AC58C0-551D-497F-A67F-6FBA5277266F}" dt="2026-03-15T19:05:44.091" v="138" actId="26606"/>
          <ac:spMkLst>
            <pc:docMk/>
            <pc:sldMk cId="3784940066" sldId="281"/>
            <ac:spMk id="2" creationId="{BA245F6B-A80E-EF20-8396-033D29D54C8E}"/>
          </ac:spMkLst>
        </pc:spChg>
        <pc:spChg chg="mod">
          <ac:chgData name="eseosa aghamioghogho" userId="889f6b36811f7256" providerId="LiveId" clId="{82AC58C0-551D-497F-A67F-6FBA5277266F}" dt="2026-03-15T19:05:44.091" v="138" actId="26606"/>
          <ac:spMkLst>
            <pc:docMk/>
            <pc:sldMk cId="3784940066" sldId="281"/>
            <ac:spMk id="3" creationId="{ED633D75-4CA1-BFFA-37BC-5E6C7D81FFC8}"/>
          </ac:spMkLst>
        </pc:spChg>
        <pc:spChg chg="add">
          <ac:chgData name="eseosa aghamioghogho" userId="889f6b36811f7256" providerId="LiveId" clId="{82AC58C0-551D-497F-A67F-6FBA5277266F}" dt="2026-03-15T19:05:44.091" v="138" actId="26606"/>
          <ac:spMkLst>
            <pc:docMk/>
            <pc:sldMk cId="3784940066" sldId="281"/>
            <ac:spMk id="48" creationId="{34C0330F-1D4F-4552-B799-615DD237B6DE}"/>
          </ac:spMkLst>
        </pc:spChg>
        <pc:spChg chg="add">
          <ac:chgData name="eseosa aghamioghogho" userId="889f6b36811f7256" providerId="LiveId" clId="{82AC58C0-551D-497F-A67F-6FBA5277266F}" dt="2026-03-15T19:05:44.091" v="138" actId="26606"/>
          <ac:spMkLst>
            <pc:docMk/>
            <pc:sldMk cId="3784940066" sldId="281"/>
            <ac:spMk id="50" creationId="{92BE0106-0C20-465B-A1BE-0BAC2737B1AD}"/>
          </ac:spMkLst>
        </pc:spChg>
        <pc:picChg chg="mod">
          <ac:chgData name="eseosa aghamioghogho" userId="889f6b36811f7256" providerId="LiveId" clId="{82AC58C0-551D-497F-A67F-6FBA5277266F}" dt="2026-03-15T19:05:44.091" v="138" actId="26606"/>
          <ac:picMkLst>
            <pc:docMk/>
            <pc:sldMk cId="3784940066" sldId="281"/>
            <ac:picMk id="43" creationId="{14CB341E-268B-72D9-3772-F77D19897FC3}"/>
          </ac:picMkLst>
        </pc:picChg>
      </pc:sldChg>
      <pc:sldChg chg="add del">
        <pc:chgData name="eseosa aghamioghogho" userId="889f6b36811f7256" providerId="LiveId" clId="{82AC58C0-551D-497F-A67F-6FBA5277266F}" dt="2026-03-15T19:07:40.665" v="147" actId="2696"/>
        <pc:sldMkLst>
          <pc:docMk/>
          <pc:sldMk cId="428477473" sldId="282"/>
        </pc:sldMkLst>
      </pc:sldChg>
      <pc:sldChg chg="add del">
        <pc:chgData name="eseosa aghamioghogho" userId="889f6b36811f7256" providerId="LiveId" clId="{82AC58C0-551D-497F-A67F-6FBA5277266F}" dt="2026-03-15T19:11:49.375" v="179" actId="2696"/>
        <pc:sldMkLst>
          <pc:docMk/>
          <pc:sldMk cId="2226539069" sldId="282"/>
        </pc:sldMkLst>
      </pc:sldChg>
      <pc:sldChg chg="new del">
        <pc:chgData name="eseosa aghamioghogho" userId="889f6b36811f7256" providerId="LiveId" clId="{82AC58C0-551D-497F-A67F-6FBA5277266F}" dt="2026-03-15T19:06:16.831" v="144" actId="2696"/>
        <pc:sldMkLst>
          <pc:docMk/>
          <pc:sldMk cId="3549612119" sldId="282"/>
        </pc:sldMkLst>
      </pc:sldChg>
      <pc:sldChg chg="addSp delSp modSp add mod setBg delDesignElem">
        <pc:chgData name="eseosa aghamioghogho" userId="889f6b36811f7256" providerId="LiveId" clId="{82AC58C0-551D-497F-A67F-6FBA5277266F}" dt="2026-03-15T19:06:22.749" v="145" actId="26606"/>
        <pc:sldMkLst>
          <pc:docMk/>
          <pc:sldMk cId="1330005264" sldId="283"/>
        </pc:sldMkLst>
        <pc:spChg chg="mod">
          <ac:chgData name="eseosa aghamioghogho" userId="889f6b36811f7256" providerId="LiveId" clId="{82AC58C0-551D-497F-A67F-6FBA5277266F}" dt="2026-03-15T19:06:22.749" v="145" actId="26606"/>
          <ac:spMkLst>
            <pc:docMk/>
            <pc:sldMk cId="1330005264" sldId="283"/>
            <ac:spMk id="2" creationId="{8B442FCF-CF49-EAAC-F818-77F4EBEDB5A6}"/>
          </ac:spMkLst>
        </pc:spChg>
        <pc:spChg chg="mod">
          <ac:chgData name="eseosa aghamioghogho" userId="889f6b36811f7256" providerId="LiveId" clId="{82AC58C0-551D-497F-A67F-6FBA5277266F}" dt="2026-03-15T19:06:22.749" v="145" actId="26606"/>
          <ac:spMkLst>
            <pc:docMk/>
            <pc:sldMk cId="1330005264" sldId="283"/>
            <ac:spMk id="3" creationId="{5B8240C8-C772-D112-DA6D-24132A0447C9}"/>
          </ac:spMkLst>
        </pc:spChg>
        <pc:spChg chg="mod">
          <ac:chgData name="eseosa aghamioghogho" userId="889f6b36811f7256" providerId="LiveId" clId="{82AC58C0-551D-497F-A67F-6FBA5277266F}" dt="2026-03-15T19:06:22.749" v="145" actId="26606"/>
          <ac:spMkLst>
            <pc:docMk/>
            <pc:sldMk cId="1330005264" sldId="283"/>
            <ac:spMk id="6" creationId="{94667064-B73D-B801-E6EA-4084DC305711}"/>
          </ac:spMkLst>
        </pc:spChg>
        <pc:spChg chg="add">
          <ac:chgData name="eseosa aghamioghogho" userId="889f6b36811f7256" providerId="LiveId" clId="{82AC58C0-551D-497F-A67F-6FBA5277266F}" dt="2026-03-15T19:06:22.749" v="145" actId="26606"/>
          <ac:spMkLst>
            <pc:docMk/>
            <pc:sldMk cId="1330005264" sldId="283"/>
            <ac:spMk id="8" creationId="{34C0330F-1D4F-4552-B799-615DD237B6DE}"/>
          </ac:spMkLst>
        </pc:spChg>
        <pc:spChg chg="add">
          <ac:chgData name="eseosa aghamioghogho" userId="889f6b36811f7256" providerId="LiveId" clId="{82AC58C0-551D-497F-A67F-6FBA5277266F}" dt="2026-03-15T19:06:22.749" v="145" actId="26606"/>
          <ac:spMkLst>
            <pc:docMk/>
            <pc:sldMk cId="1330005264" sldId="283"/>
            <ac:spMk id="9" creationId="{92BE0106-0C20-465B-A1BE-0BAC2737B1AD}"/>
          </ac:spMkLst>
        </pc:spChg>
        <pc:spChg chg="del">
          <ac:chgData name="eseosa aghamioghogho" userId="889f6b36811f7256" providerId="LiveId" clId="{82AC58C0-551D-497F-A67F-6FBA5277266F}" dt="2026-03-15T19:06:13.585" v="143"/>
          <ac:spMkLst>
            <pc:docMk/>
            <pc:sldMk cId="1330005264" sldId="283"/>
            <ac:spMk id="11" creationId="{3F4C104D-5F30-4811-9376-566B26E4719A}"/>
          </ac:spMkLst>
        </pc:spChg>
        <pc:spChg chg="del">
          <ac:chgData name="eseosa aghamioghogho" userId="889f6b36811f7256" providerId="LiveId" clId="{82AC58C0-551D-497F-A67F-6FBA5277266F}" dt="2026-03-15T19:06:13.585" v="143"/>
          <ac:spMkLst>
            <pc:docMk/>
            <pc:sldMk cId="1330005264" sldId="283"/>
            <ac:spMk id="13" creationId="{0815E34B-5D02-4E01-A936-E8E1C0AB6F12}"/>
          </ac:spMkLst>
        </pc:spChg>
        <pc:spChg chg="del">
          <ac:chgData name="eseosa aghamioghogho" userId="889f6b36811f7256" providerId="LiveId" clId="{82AC58C0-551D-497F-A67F-6FBA5277266F}" dt="2026-03-15T19:06:13.585" v="143"/>
          <ac:spMkLst>
            <pc:docMk/>
            <pc:sldMk cId="1330005264" sldId="283"/>
            <ac:spMk id="15" creationId="{7DE3414B-B032-4710-A468-D3285E38C5FF}"/>
          </ac:spMkLst>
        </pc:spChg>
        <pc:picChg chg="mod">
          <ac:chgData name="eseosa aghamioghogho" userId="889f6b36811f7256" providerId="LiveId" clId="{82AC58C0-551D-497F-A67F-6FBA5277266F}" dt="2026-03-15T19:06:22.749" v="145" actId="26606"/>
          <ac:picMkLst>
            <pc:docMk/>
            <pc:sldMk cId="1330005264" sldId="283"/>
            <ac:picMk id="5" creationId="{5C0646CF-5E06-5411-2DD3-0BEF67CD59E4}"/>
          </ac:picMkLst>
        </pc:picChg>
      </pc:sldChg>
      <pc:sldChg chg="add del">
        <pc:chgData name="eseosa aghamioghogho" userId="889f6b36811f7256" providerId="LiveId" clId="{82AC58C0-551D-497F-A67F-6FBA5277266F}" dt="2026-03-15T19:11:45.879" v="178" actId="2696"/>
        <pc:sldMkLst>
          <pc:docMk/>
          <pc:sldMk cId="3128398653" sldId="28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9D7265-740D-4E91-949A-0A7440BDA45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546718-A71E-4DB8-BCEA-45B87C30A3DD}">
      <dgm:prSet/>
      <dgm:spPr/>
      <dgm:t>
        <a:bodyPr/>
        <a:lstStyle/>
        <a:p>
          <a:r>
            <a:rPr lang="en-US" b="0" i="0" baseline="0"/>
            <a:t>To measure incidence in North-East London:</a:t>
          </a:r>
          <a:endParaRPr lang="en-US"/>
        </a:p>
      </dgm:t>
    </dgm:pt>
    <dgm:pt modelId="{7D85A9A0-7C3F-4A88-BC98-A3E8AD21DC36}" type="parTrans" cxnId="{6DCE1D2E-52D0-4FC4-BF0D-BA57929668C6}">
      <dgm:prSet/>
      <dgm:spPr/>
      <dgm:t>
        <a:bodyPr/>
        <a:lstStyle/>
        <a:p>
          <a:endParaRPr lang="en-US"/>
        </a:p>
      </dgm:t>
    </dgm:pt>
    <dgm:pt modelId="{BDCD3CA3-F3FC-4CE2-B9D9-AA4EC6ACF44F}" type="sibTrans" cxnId="{6DCE1D2E-52D0-4FC4-BF0D-BA57929668C6}">
      <dgm:prSet/>
      <dgm:spPr/>
      <dgm:t>
        <a:bodyPr/>
        <a:lstStyle/>
        <a:p>
          <a:endParaRPr lang="en-US"/>
        </a:p>
      </dgm:t>
    </dgm:pt>
    <dgm:pt modelId="{D24FEA22-5CA6-4B32-A292-7271BF5B9CD2}">
      <dgm:prSet/>
      <dgm:spPr/>
      <dgm:t>
        <a:bodyPr/>
        <a:lstStyle/>
        <a:p>
          <a:r>
            <a:rPr lang="en-US" b="1" i="0" baseline="0" dirty="0"/>
            <a:t>1. Environmental Surveillance</a:t>
          </a:r>
          <a:endParaRPr lang="en-US" dirty="0"/>
        </a:p>
      </dgm:t>
    </dgm:pt>
    <dgm:pt modelId="{47C3BDF9-5808-4AFA-AABD-9DB46605709D}" type="parTrans" cxnId="{B8C64110-C0A1-4E2F-A75E-706D5E914971}">
      <dgm:prSet/>
      <dgm:spPr/>
      <dgm:t>
        <a:bodyPr/>
        <a:lstStyle/>
        <a:p>
          <a:endParaRPr lang="en-US"/>
        </a:p>
      </dgm:t>
    </dgm:pt>
    <dgm:pt modelId="{52B1D3FB-E576-44DC-BEA2-B0C6EE84C60F}" type="sibTrans" cxnId="{B8C64110-C0A1-4E2F-A75E-706D5E914971}">
      <dgm:prSet/>
      <dgm:spPr/>
      <dgm:t>
        <a:bodyPr/>
        <a:lstStyle/>
        <a:p>
          <a:endParaRPr lang="en-US"/>
        </a:p>
      </dgm:t>
    </dgm:pt>
    <dgm:pt modelId="{695E0BDA-8160-419E-8C5F-CBC48B5C625F}">
      <dgm:prSet/>
      <dgm:spPr/>
      <dgm:t>
        <a:bodyPr/>
        <a:lstStyle/>
        <a:p>
          <a:r>
            <a:rPr lang="en-US" b="0" i="0" baseline="0"/>
            <a:t>Routine sewage sampling.</a:t>
          </a:r>
          <a:endParaRPr lang="en-US"/>
        </a:p>
      </dgm:t>
    </dgm:pt>
    <dgm:pt modelId="{0951DE5D-165B-4E5B-ABE8-EADFF397F8D1}" type="parTrans" cxnId="{37FCB540-1735-4AAD-BDF4-D11571E46AF8}">
      <dgm:prSet/>
      <dgm:spPr/>
      <dgm:t>
        <a:bodyPr/>
        <a:lstStyle/>
        <a:p>
          <a:endParaRPr lang="en-US"/>
        </a:p>
      </dgm:t>
    </dgm:pt>
    <dgm:pt modelId="{728EC604-E4C7-43E9-B888-6E1FE8522996}" type="sibTrans" cxnId="{37FCB540-1735-4AAD-BDF4-D11571E46AF8}">
      <dgm:prSet/>
      <dgm:spPr/>
      <dgm:t>
        <a:bodyPr/>
        <a:lstStyle/>
        <a:p>
          <a:endParaRPr lang="en-US"/>
        </a:p>
      </dgm:t>
    </dgm:pt>
    <dgm:pt modelId="{7E366B20-893D-4C85-A02F-79EBB22AE761}">
      <dgm:prSet/>
      <dgm:spPr/>
      <dgm:t>
        <a:bodyPr/>
        <a:lstStyle/>
        <a:p>
          <a:r>
            <a:rPr lang="en-US" b="0" i="0" baseline="0"/>
            <a:t>Genomic sequencing to identify mutations.</a:t>
          </a:r>
          <a:endParaRPr lang="en-US"/>
        </a:p>
      </dgm:t>
    </dgm:pt>
    <dgm:pt modelId="{65D586DD-9DD6-417D-9F87-C8D6BED8FFFA}" type="parTrans" cxnId="{991A2D30-931B-47E5-B96D-2CF63E85CAA5}">
      <dgm:prSet/>
      <dgm:spPr/>
      <dgm:t>
        <a:bodyPr/>
        <a:lstStyle/>
        <a:p>
          <a:endParaRPr lang="en-US"/>
        </a:p>
      </dgm:t>
    </dgm:pt>
    <dgm:pt modelId="{271BB624-9A13-4A83-AA92-68177F526596}" type="sibTrans" cxnId="{991A2D30-931B-47E5-B96D-2CF63E85CAA5}">
      <dgm:prSet/>
      <dgm:spPr/>
      <dgm:t>
        <a:bodyPr/>
        <a:lstStyle/>
        <a:p>
          <a:endParaRPr lang="en-US"/>
        </a:p>
      </dgm:t>
    </dgm:pt>
    <dgm:pt modelId="{850A8888-2C36-44D8-BD88-E068A5497ABF}">
      <dgm:prSet/>
      <dgm:spPr/>
      <dgm:t>
        <a:bodyPr/>
        <a:lstStyle/>
        <a:p>
          <a:r>
            <a:rPr lang="en-US" b="0" i="0" baseline="0"/>
            <a:t>Used effectively by UKHSA in 2022.</a:t>
          </a:r>
          <a:endParaRPr lang="en-US"/>
        </a:p>
      </dgm:t>
    </dgm:pt>
    <dgm:pt modelId="{515F827D-8BC8-45DA-B01F-9141DDAA6E2F}" type="parTrans" cxnId="{A9E1861C-EC13-4E0F-B53A-D7B6D9230CCE}">
      <dgm:prSet/>
      <dgm:spPr/>
      <dgm:t>
        <a:bodyPr/>
        <a:lstStyle/>
        <a:p>
          <a:endParaRPr lang="en-US"/>
        </a:p>
      </dgm:t>
    </dgm:pt>
    <dgm:pt modelId="{9B3DC853-6DBC-4F47-8815-9B00F715C864}" type="sibTrans" cxnId="{A9E1861C-EC13-4E0F-B53A-D7B6D9230CCE}">
      <dgm:prSet/>
      <dgm:spPr/>
      <dgm:t>
        <a:bodyPr/>
        <a:lstStyle/>
        <a:p>
          <a:endParaRPr lang="en-US"/>
        </a:p>
      </dgm:t>
    </dgm:pt>
    <dgm:pt modelId="{E1565A9D-C380-4385-80E1-967709840913}">
      <dgm:prSet/>
      <dgm:spPr/>
      <dgm:t>
        <a:bodyPr/>
        <a:lstStyle/>
        <a:p>
          <a:r>
            <a:rPr lang="en-US" b="1" i="0" baseline="0"/>
            <a:t>2. Acute Flaccid Paralysis (AFP) Surveillance</a:t>
          </a:r>
          <a:endParaRPr lang="en-US"/>
        </a:p>
      </dgm:t>
    </dgm:pt>
    <dgm:pt modelId="{466AC487-DD3D-4652-9FBA-AC9A09BEEA53}" type="parTrans" cxnId="{F95D4C08-D8FC-46AA-9372-2B8576C88BB0}">
      <dgm:prSet/>
      <dgm:spPr/>
      <dgm:t>
        <a:bodyPr/>
        <a:lstStyle/>
        <a:p>
          <a:endParaRPr lang="en-US"/>
        </a:p>
      </dgm:t>
    </dgm:pt>
    <dgm:pt modelId="{352F997F-D8F1-49C8-B7FB-B388042C7E3F}" type="sibTrans" cxnId="{F95D4C08-D8FC-46AA-9372-2B8576C88BB0}">
      <dgm:prSet/>
      <dgm:spPr/>
      <dgm:t>
        <a:bodyPr/>
        <a:lstStyle/>
        <a:p>
          <a:endParaRPr lang="en-US"/>
        </a:p>
      </dgm:t>
    </dgm:pt>
    <dgm:pt modelId="{F4676393-4F0F-416C-B02E-CD1330C2372F}">
      <dgm:prSet/>
      <dgm:spPr/>
      <dgm:t>
        <a:bodyPr/>
        <a:lstStyle/>
        <a:p>
          <a:r>
            <a:rPr lang="en-US" b="0" i="0" baseline="0"/>
            <a:t>Mandatory reporting of sudden onset paralysis in children.</a:t>
          </a:r>
          <a:endParaRPr lang="en-US"/>
        </a:p>
      </dgm:t>
    </dgm:pt>
    <dgm:pt modelId="{F51EA8F7-F4A1-472D-97E2-6369D410F4AD}" type="parTrans" cxnId="{DE7D1DE6-C7E9-4EE3-92EB-757310017206}">
      <dgm:prSet/>
      <dgm:spPr/>
      <dgm:t>
        <a:bodyPr/>
        <a:lstStyle/>
        <a:p>
          <a:endParaRPr lang="en-US"/>
        </a:p>
      </dgm:t>
    </dgm:pt>
    <dgm:pt modelId="{D539C1CF-1D25-4CAD-81F2-6ED113F82E98}" type="sibTrans" cxnId="{DE7D1DE6-C7E9-4EE3-92EB-757310017206}">
      <dgm:prSet/>
      <dgm:spPr/>
      <dgm:t>
        <a:bodyPr/>
        <a:lstStyle/>
        <a:p>
          <a:endParaRPr lang="en-US"/>
        </a:p>
      </dgm:t>
    </dgm:pt>
    <dgm:pt modelId="{C2463897-3120-4CE3-A208-CD1991C75FC9}">
      <dgm:prSet/>
      <dgm:spPr/>
      <dgm:t>
        <a:bodyPr/>
        <a:lstStyle/>
        <a:p>
          <a:r>
            <a:rPr lang="en-US" b="0" i="0" baseline="0"/>
            <a:t>Laboratory confirmation via stool samples.</a:t>
          </a:r>
          <a:endParaRPr lang="en-US"/>
        </a:p>
      </dgm:t>
    </dgm:pt>
    <dgm:pt modelId="{58C57E7C-012E-4F67-A9DC-B7A6D1EDCACF}" type="parTrans" cxnId="{7E3A8BCB-6B3A-4EB4-ACA2-F2FB6A30C4A2}">
      <dgm:prSet/>
      <dgm:spPr/>
      <dgm:t>
        <a:bodyPr/>
        <a:lstStyle/>
        <a:p>
          <a:endParaRPr lang="en-US"/>
        </a:p>
      </dgm:t>
    </dgm:pt>
    <dgm:pt modelId="{478C0479-2441-4260-A126-022B1339F2EF}" type="sibTrans" cxnId="{7E3A8BCB-6B3A-4EB4-ACA2-F2FB6A30C4A2}">
      <dgm:prSet/>
      <dgm:spPr/>
      <dgm:t>
        <a:bodyPr/>
        <a:lstStyle/>
        <a:p>
          <a:endParaRPr lang="en-US"/>
        </a:p>
      </dgm:t>
    </dgm:pt>
    <dgm:pt modelId="{DAA49956-8435-45AA-8DD8-6325DDE7420D}">
      <dgm:prSet/>
      <dgm:spPr/>
      <dgm:t>
        <a:bodyPr/>
        <a:lstStyle/>
        <a:p>
          <a:r>
            <a:rPr lang="en-US" b="1" i="0" baseline="0"/>
            <a:t>3. Laboratory Surveillance</a:t>
          </a:r>
          <a:endParaRPr lang="en-US"/>
        </a:p>
      </dgm:t>
    </dgm:pt>
    <dgm:pt modelId="{E2C002C2-BFF3-40D3-AA05-A9F01CFA63EE}" type="parTrans" cxnId="{9E085685-520F-4F7F-899B-2DDE8028BF4E}">
      <dgm:prSet/>
      <dgm:spPr/>
      <dgm:t>
        <a:bodyPr/>
        <a:lstStyle/>
        <a:p>
          <a:endParaRPr lang="en-US"/>
        </a:p>
      </dgm:t>
    </dgm:pt>
    <dgm:pt modelId="{3C15E690-2759-4DAB-B12C-F087C789E591}" type="sibTrans" cxnId="{9E085685-520F-4F7F-899B-2DDE8028BF4E}">
      <dgm:prSet/>
      <dgm:spPr/>
      <dgm:t>
        <a:bodyPr/>
        <a:lstStyle/>
        <a:p>
          <a:endParaRPr lang="en-US"/>
        </a:p>
      </dgm:t>
    </dgm:pt>
    <dgm:pt modelId="{E84A477C-6203-47BF-8CF6-1BB985354624}">
      <dgm:prSet/>
      <dgm:spPr/>
      <dgm:t>
        <a:bodyPr/>
        <a:lstStyle/>
        <a:p>
          <a:r>
            <a:rPr lang="en-US" b="0" i="0" baseline="0"/>
            <a:t>PCR testing.</a:t>
          </a:r>
          <a:endParaRPr lang="en-US"/>
        </a:p>
      </dgm:t>
    </dgm:pt>
    <dgm:pt modelId="{A9A6D0F6-19FA-4910-AA95-1A5CDBDDDC4B}" type="parTrans" cxnId="{DFAE7F55-C142-404F-905D-4BF8751C5C17}">
      <dgm:prSet/>
      <dgm:spPr/>
      <dgm:t>
        <a:bodyPr/>
        <a:lstStyle/>
        <a:p>
          <a:endParaRPr lang="en-US"/>
        </a:p>
      </dgm:t>
    </dgm:pt>
    <dgm:pt modelId="{BEE7CFEC-37C7-4035-8763-9F219B2C20DB}" type="sibTrans" cxnId="{DFAE7F55-C142-404F-905D-4BF8751C5C17}">
      <dgm:prSet/>
      <dgm:spPr/>
      <dgm:t>
        <a:bodyPr/>
        <a:lstStyle/>
        <a:p>
          <a:endParaRPr lang="en-US"/>
        </a:p>
      </dgm:t>
    </dgm:pt>
    <dgm:pt modelId="{77C9D591-292C-441A-8583-5A47A3DC05AE}">
      <dgm:prSet/>
      <dgm:spPr/>
      <dgm:t>
        <a:bodyPr/>
        <a:lstStyle/>
        <a:p>
          <a:r>
            <a:rPr lang="en-US" b="0" i="0" baseline="0"/>
            <a:t>Viral culture and sequencing.</a:t>
          </a:r>
          <a:endParaRPr lang="en-US"/>
        </a:p>
      </dgm:t>
    </dgm:pt>
    <dgm:pt modelId="{6AF093D3-8E1B-416F-AD24-6CDEC033978E}" type="parTrans" cxnId="{BBB3FACF-B704-488D-9794-3B5ADFA6C3EE}">
      <dgm:prSet/>
      <dgm:spPr/>
      <dgm:t>
        <a:bodyPr/>
        <a:lstStyle/>
        <a:p>
          <a:endParaRPr lang="en-US"/>
        </a:p>
      </dgm:t>
    </dgm:pt>
    <dgm:pt modelId="{46E98E56-72C2-418E-915E-589E5887121F}" type="sibTrans" cxnId="{BBB3FACF-B704-488D-9794-3B5ADFA6C3EE}">
      <dgm:prSet/>
      <dgm:spPr/>
      <dgm:t>
        <a:bodyPr/>
        <a:lstStyle/>
        <a:p>
          <a:endParaRPr lang="en-US"/>
        </a:p>
      </dgm:t>
    </dgm:pt>
    <dgm:pt modelId="{4C25A324-0B7C-4D7B-99E4-2CE34A0D14C0}" type="pres">
      <dgm:prSet presAssocID="{779D7265-740D-4E91-949A-0A7440BDA45B}" presName="Name0" presStyleCnt="0">
        <dgm:presLayoutVars>
          <dgm:dir/>
          <dgm:animLvl val="lvl"/>
          <dgm:resizeHandles val="exact"/>
        </dgm:presLayoutVars>
      </dgm:prSet>
      <dgm:spPr/>
    </dgm:pt>
    <dgm:pt modelId="{29D57524-1D25-482C-832E-89E66A40E88F}" type="pres">
      <dgm:prSet presAssocID="{82546718-A71E-4DB8-BCEA-45B87C30A3DD}" presName="linNode" presStyleCnt="0"/>
      <dgm:spPr/>
    </dgm:pt>
    <dgm:pt modelId="{A48472D7-22B8-49CE-9584-66C07AE6DCB9}" type="pres">
      <dgm:prSet presAssocID="{82546718-A71E-4DB8-BCEA-45B87C30A3D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315B3F4-CD7C-4B8B-9470-996D0EA2914D}" type="pres">
      <dgm:prSet presAssocID="{BDCD3CA3-F3FC-4CE2-B9D9-AA4EC6ACF44F}" presName="sp" presStyleCnt="0"/>
      <dgm:spPr/>
    </dgm:pt>
    <dgm:pt modelId="{C644AFA6-5A27-460D-BFF3-0DBA53CABAE0}" type="pres">
      <dgm:prSet presAssocID="{D24FEA22-5CA6-4B32-A292-7271BF5B9CD2}" presName="linNode" presStyleCnt="0"/>
      <dgm:spPr/>
    </dgm:pt>
    <dgm:pt modelId="{3CAE25A3-7885-4647-9133-40F89A2DA37E}" type="pres">
      <dgm:prSet presAssocID="{D24FEA22-5CA6-4B32-A292-7271BF5B9CD2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E31EE8A-C8BD-43F3-A9C4-9A94954CB375}" type="pres">
      <dgm:prSet presAssocID="{D24FEA22-5CA6-4B32-A292-7271BF5B9CD2}" presName="descendantText" presStyleLbl="alignAccFollowNode1" presStyleIdx="0" presStyleCnt="3">
        <dgm:presLayoutVars>
          <dgm:bulletEnabled val="1"/>
        </dgm:presLayoutVars>
      </dgm:prSet>
      <dgm:spPr/>
    </dgm:pt>
    <dgm:pt modelId="{FC1DE3F3-D94E-4934-9C80-1A83B0D8E953}" type="pres">
      <dgm:prSet presAssocID="{52B1D3FB-E576-44DC-BEA2-B0C6EE84C60F}" presName="sp" presStyleCnt="0"/>
      <dgm:spPr/>
    </dgm:pt>
    <dgm:pt modelId="{2299137E-CA97-4842-B93D-884C9180866F}" type="pres">
      <dgm:prSet presAssocID="{E1565A9D-C380-4385-80E1-967709840913}" presName="linNode" presStyleCnt="0"/>
      <dgm:spPr/>
    </dgm:pt>
    <dgm:pt modelId="{53A11B44-80AB-4C8F-A831-374E087A5C07}" type="pres">
      <dgm:prSet presAssocID="{E1565A9D-C380-4385-80E1-96770984091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D47EB7D4-0445-4352-BFB0-5D801560916A}" type="pres">
      <dgm:prSet presAssocID="{E1565A9D-C380-4385-80E1-967709840913}" presName="descendantText" presStyleLbl="alignAccFollowNode1" presStyleIdx="1" presStyleCnt="3">
        <dgm:presLayoutVars>
          <dgm:bulletEnabled val="1"/>
        </dgm:presLayoutVars>
      </dgm:prSet>
      <dgm:spPr/>
    </dgm:pt>
    <dgm:pt modelId="{56433C2F-506A-4274-989D-DC6E8FE01DF0}" type="pres">
      <dgm:prSet presAssocID="{352F997F-D8F1-49C8-B7FB-B388042C7E3F}" presName="sp" presStyleCnt="0"/>
      <dgm:spPr/>
    </dgm:pt>
    <dgm:pt modelId="{28C17AE1-62A0-43C3-BDFD-A9DBC1772C77}" type="pres">
      <dgm:prSet presAssocID="{DAA49956-8435-45AA-8DD8-6325DDE7420D}" presName="linNode" presStyleCnt="0"/>
      <dgm:spPr/>
    </dgm:pt>
    <dgm:pt modelId="{E26678C7-985A-4C23-B66F-02484A4A1E90}" type="pres">
      <dgm:prSet presAssocID="{DAA49956-8435-45AA-8DD8-6325DDE7420D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0A75392F-FA60-4E69-9681-B28E199E90A2}" type="pres">
      <dgm:prSet presAssocID="{DAA49956-8435-45AA-8DD8-6325DDE7420D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F95D4C08-D8FC-46AA-9372-2B8576C88BB0}" srcId="{779D7265-740D-4E91-949A-0A7440BDA45B}" destId="{E1565A9D-C380-4385-80E1-967709840913}" srcOrd="2" destOrd="0" parTransId="{466AC487-DD3D-4652-9FBA-AC9A09BEEA53}" sibTransId="{352F997F-D8F1-49C8-B7FB-B388042C7E3F}"/>
    <dgm:cxn modelId="{B8C64110-C0A1-4E2F-A75E-706D5E914971}" srcId="{779D7265-740D-4E91-949A-0A7440BDA45B}" destId="{D24FEA22-5CA6-4B32-A292-7271BF5B9CD2}" srcOrd="1" destOrd="0" parTransId="{47C3BDF9-5808-4AFA-AABD-9DB46605709D}" sibTransId="{52B1D3FB-E576-44DC-BEA2-B0C6EE84C60F}"/>
    <dgm:cxn modelId="{A9E1861C-EC13-4E0F-B53A-D7B6D9230CCE}" srcId="{D24FEA22-5CA6-4B32-A292-7271BF5B9CD2}" destId="{850A8888-2C36-44D8-BD88-E068A5497ABF}" srcOrd="2" destOrd="0" parTransId="{515F827D-8BC8-45DA-B01F-9141DDAA6E2F}" sibTransId="{9B3DC853-6DBC-4F47-8815-9B00F715C864}"/>
    <dgm:cxn modelId="{9E53DC1D-38AD-44DA-A4D4-F3B990F2B7B6}" type="presOf" srcId="{C2463897-3120-4CE3-A208-CD1991C75FC9}" destId="{D47EB7D4-0445-4352-BFB0-5D801560916A}" srcOrd="0" destOrd="1" presId="urn:microsoft.com/office/officeart/2005/8/layout/vList5"/>
    <dgm:cxn modelId="{E038DF27-9F79-401E-AB4C-985B218B7658}" type="presOf" srcId="{850A8888-2C36-44D8-BD88-E068A5497ABF}" destId="{6E31EE8A-C8BD-43F3-A9C4-9A94954CB375}" srcOrd="0" destOrd="2" presId="urn:microsoft.com/office/officeart/2005/8/layout/vList5"/>
    <dgm:cxn modelId="{6DCE1D2E-52D0-4FC4-BF0D-BA57929668C6}" srcId="{779D7265-740D-4E91-949A-0A7440BDA45B}" destId="{82546718-A71E-4DB8-BCEA-45B87C30A3DD}" srcOrd="0" destOrd="0" parTransId="{7D85A9A0-7C3F-4A88-BC98-A3E8AD21DC36}" sibTransId="{BDCD3CA3-F3FC-4CE2-B9D9-AA4EC6ACF44F}"/>
    <dgm:cxn modelId="{991A2D30-931B-47E5-B96D-2CF63E85CAA5}" srcId="{D24FEA22-5CA6-4B32-A292-7271BF5B9CD2}" destId="{7E366B20-893D-4C85-A02F-79EBB22AE761}" srcOrd="1" destOrd="0" parTransId="{65D586DD-9DD6-417D-9F87-C8D6BED8FFFA}" sibTransId="{271BB624-9A13-4A83-AA92-68177F526596}"/>
    <dgm:cxn modelId="{37FCB540-1735-4AAD-BDF4-D11571E46AF8}" srcId="{D24FEA22-5CA6-4B32-A292-7271BF5B9CD2}" destId="{695E0BDA-8160-419E-8C5F-CBC48B5C625F}" srcOrd="0" destOrd="0" parTransId="{0951DE5D-165B-4E5B-ABE8-EADFF397F8D1}" sibTransId="{728EC604-E4C7-43E9-B888-6E1FE8522996}"/>
    <dgm:cxn modelId="{C7FD6F5E-08D0-42A3-AE00-DCDDDF707ED4}" type="presOf" srcId="{E1565A9D-C380-4385-80E1-967709840913}" destId="{53A11B44-80AB-4C8F-A831-374E087A5C07}" srcOrd="0" destOrd="0" presId="urn:microsoft.com/office/officeart/2005/8/layout/vList5"/>
    <dgm:cxn modelId="{DFAE7F55-C142-404F-905D-4BF8751C5C17}" srcId="{DAA49956-8435-45AA-8DD8-6325DDE7420D}" destId="{E84A477C-6203-47BF-8CF6-1BB985354624}" srcOrd="0" destOrd="0" parTransId="{A9A6D0F6-19FA-4910-AA95-1A5CDBDDDC4B}" sibTransId="{BEE7CFEC-37C7-4035-8763-9F219B2C20DB}"/>
    <dgm:cxn modelId="{9E085685-520F-4F7F-899B-2DDE8028BF4E}" srcId="{779D7265-740D-4E91-949A-0A7440BDA45B}" destId="{DAA49956-8435-45AA-8DD8-6325DDE7420D}" srcOrd="3" destOrd="0" parTransId="{E2C002C2-BFF3-40D3-AA05-A9F01CFA63EE}" sibTransId="{3C15E690-2759-4DAB-B12C-F087C789E591}"/>
    <dgm:cxn modelId="{19940D9D-82D7-4EF8-9F66-3D5CF967A014}" type="presOf" srcId="{DAA49956-8435-45AA-8DD8-6325DDE7420D}" destId="{E26678C7-985A-4C23-B66F-02484A4A1E90}" srcOrd="0" destOrd="0" presId="urn:microsoft.com/office/officeart/2005/8/layout/vList5"/>
    <dgm:cxn modelId="{B0F4B39E-1CAF-4244-A52A-5FD6AE901D10}" type="presOf" srcId="{695E0BDA-8160-419E-8C5F-CBC48B5C625F}" destId="{6E31EE8A-C8BD-43F3-A9C4-9A94954CB375}" srcOrd="0" destOrd="0" presId="urn:microsoft.com/office/officeart/2005/8/layout/vList5"/>
    <dgm:cxn modelId="{8EBC58B5-52C0-4E42-9EE3-9DB31FDDE9F3}" type="presOf" srcId="{E84A477C-6203-47BF-8CF6-1BB985354624}" destId="{0A75392F-FA60-4E69-9681-B28E199E90A2}" srcOrd="0" destOrd="0" presId="urn:microsoft.com/office/officeart/2005/8/layout/vList5"/>
    <dgm:cxn modelId="{76AC87C6-15FC-4EAB-833C-3298DBD55106}" type="presOf" srcId="{779D7265-740D-4E91-949A-0A7440BDA45B}" destId="{4C25A324-0B7C-4D7B-99E4-2CE34A0D14C0}" srcOrd="0" destOrd="0" presId="urn:microsoft.com/office/officeart/2005/8/layout/vList5"/>
    <dgm:cxn modelId="{7E3A8BCB-6B3A-4EB4-ACA2-F2FB6A30C4A2}" srcId="{E1565A9D-C380-4385-80E1-967709840913}" destId="{C2463897-3120-4CE3-A208-CD1991C75FC9}" srcOrd="1" destOrd="0" parTransId="{58C57E7C-012E-4F67-A9DC-B7A6D1EDCACF}" sibTransId="{478C0479-2441-4260-A126-022B1339F2EF}"/>
    <dgm:cxn modelId="{BBB3FACF-B704-488D-9794-3B5ADFA6C3EE}" srcId="{DAA49956-8435-45AA-8DD8-6325DDE7420D}" destId="{77C9D591-292C-441A-8583-5A47A3DC05AE}" srcOrd="1" destOrd="0" parTransId="{6AF093D3-8E1B-416F-AD24-6CDEC033978E}" sibTransId="{46E98E56-72C2-418E-915E-589E5887121F}"/>
    <dgm:cxn modelId="{DE7D1DE6-C7E9-4EE3-92EB-757310017206}" srcId="{E1565A9D-C380-4385-80E1-967709840913}" destId="{F4676393-4F0F-416C-B02E-CD1330C2372F}" srcOrd="0" destOrd="0" parTransId="{F51EA8F7-F4A1-472D-97E2-6369D410F4AD}" sibTransId="{D539C1CF-1D25-4CAD-81F2-6ED113F82E98}"/>
    <dgm:cxn modelId="{EED723E8-70FD-403C-8D2F-F334A04AF3C2}" type="presOf" srcId="{D24FEA22-5CA6-4B32-A292-7271BF5B9CD2}" destId="{3CAE25A3-7885-4647-9133-40F89A2DA37E}" srcOrd="0" destOrd="0" presId="urn:microsoft.com/office/officeart/2005/8/layout/vList5"/>
    <dgm:cxn modelId="{915673E8-86AA-4613-9939-072F67CE03A8}" type="presOf" srcId="{82546718-A71E-4DB8-BCEA-45B87C30A3DD}" destId="{A48472D7-22B8-49CE-9584-66C07AE6DCB9}" srcOrd="0" destOrd="0" presId="urn:microsoft.com/office/officeart/2005/8/layout/vList5"/>
    <dgm:cxn modelId="{FCB08BF2-92C8-4B7A-80C9-08340C25D4F3}" type="presOf" srcId="{77C9D591-292C-441A-8583-5A47A3DC05AE}" destId="{0A75392F-FA60-4E69-9681-B28E199E90A2}" srcOrd="0" destOrd="1" presId="urn:microsoft.com/office/officeart/2005/8/layout/vList5"/>
    <dgm:cxn modelId="{A489D6F7-975E-41F5-B9E9-DEEAF1164936}" type="presOf" srcId="{F4676393-4F0F-416C-B02E-CD1330C2372F}" destId="{D47EB7D4-0445-4352-BFB0-5D801560916A}" srcOrd="0" destOrd="0" presId="urn:microsoft.com/office/officeart/2005/8/layout/vList5"/>
    <dgm:cxn modelId="{95D3DFFC-453D-446A-8243-B82C91D0E437}" type="presOf" srcId="{7E366B20-893D-4C85-A02F-79EBB22AE761}" destId="{6E31EE8A-C8BD-43F3-A9C4-9A94954CB375}" srcOrd="0" destOrd="1" presId="urn:microsoft.com/office/officeart/2005/8/layout/vList5"/>
    <dgm:cxn modelId="{44DC852A-35E3-4DEB-824A-66F704085010}" type="presParOf" srcId="{4C25A324-0B7C-4D7B-99E4-2CE34A0D14C0}" destId="{29D57524-1D25-482C-832E-89E66A40E88F}" srcOrd="0" destOrd="0" presId="urn:microsoft.com/office/officeart/2005/8/layout/vList5"/>
    <dgm:cxn modelId="{F5B9A287-DCB9-404D-989F-2135BB844DDA}" type="presParOf" srcId="{29D57524-1D25-482C-832E-89E66A40E88F}" destId="{A48472D7-22B8-49CE-9584-66C07AE6DCB9}" srcOrd="0" destOrd="0" presId="urn:microsoft.com/office/officeart/2005/8/layout/vList5"/>
    <dgm:cxn modelId="{8FCB3B20-70D2-4DA5-8344-91E35D84A2D2}" type="presParOf" srcId="{4C25A324-0B7C-4D7B-99E4-2CE34A0D14C0}" destId="{2315B3F4-CD7C-4B8B-9470-996D0EA2914D}" srcOrd="1" destOrd="0" presId="urn:microsoft.com/office/officeart/2005/8/layout/vList5"/>
    <dgm:cxn modelId="{BB22C33A-C411-4AD8-A47B-32974B63BB56}" type="presParOf" srcId="{4C25A324-0B7C-4D7B-99E4-2CE34A0D14C0}" destId="{C644AFA6-5A27-460D-BFF3-0DBA53CABAE0}" srcOrd="2" destOrd="0" presId="urn:microsoft.com/office/officeart/2005/8/layout/vList5"/>
    <dgm:cxn modelId="{90647B05-2D83-4BB2-A87D-E79DF5D699F1}" type="presParOf" srcId="{C644AFA6-5A27-460D-BFF3-0DBA53CABAE0}" destId="{3CAE25A3-7885-4647-9133-40F89A2DA37E}" srcOrd="0" destOrd="0" presId="urn:microsoft.com/office/officeart/2005/8/layout/vList5"/>
    <dgm:cxn modelId="{7DD09C00-2124-4C76-9A90-16C3ED2476C6}" type="presParOf" srcId="{C644AFA6-5A27-460D-BFF3-0DBA53CABAE0}" destId="{6E31EE8A-C8BD-43F3-A9C4-9A94954CB375}" srcOrd="1" destOrd="0" presId="urn:microsoft.com/office/officeart/2005/8/layout/vList5"/>
    <dgm:cxn modelId="{C0B72E44-970D-4879-87C3-3E8CA7F5B69E}" type="presParOf" srcId="{4C25A324-0B7C-4D7B-99E4-2CE34A0D14C0}" destId="{FC1DE3F3-D94E-4934-9C80-1A83B0D8E953}" srcOrd="3" destOrd="0" presId="urn:microsoft.com/office/officeart/2005/8/layout/vList5"/>
    <dgm:cxn modelId="{CD521356-3976-4CEE-99C8-9ABFFFDD9D88}" type="presParOf" srcId="{4C25A324-0B7C-4D7B-99E4-2CE34A0D14C0}" destId="{2299137E-CA97-4842-B93D-884C9180866F}" srcOrd="4" destOrd="0" presId="urn:microsoft.com/office/officeart/2005/8/layout/vList5"/>
    <dgm:cxn modelId="{84A46C4B-4AA2-46AF-8A2B-D9399B428485}" type="presParOf" srcId="{2299137E-CA97-4842-B93D-884C9180866F}" destId="{53A11B44-80AB-4C8F-A831-374E087A5C07}" srcOrd="0" destOrd="0" presId="urn:microsoft.com/office/officeart/2005/8/layout/vList5"/>
    <dgm:cxn modelId="{86F49976-957E-4FA4-987A-3508EB199E60}" type="presParOf" srcId="{2299137E-CA97-4842-B93D-884C9180866F}" destId="{D47EB7D4-0445-4352-BFB0-5D801560916A}" srcOrd="1" destOrd="0" presId="urn:microsoft.com/office/officeart/2005/8/layout/vList5"/>
    <dgm:cxn modelId="{673438AA-59DC-47A6-B2F9-C0ECEA4CA805}" type="presParOf" srcId="{4C25A324-0B7C-4D7B-99E4-2CE34A0D14C0}" destId="{56433C2F-506A-4274-989D-DC6E8FE01DF0}" srcOrd="5" destOrd="0" presId="urn:microsoft.com/office/officeart/2005/8/layout/vList5"/>
    <dgm:cxn modelId="{73EE5197-1E29-4480-8CB0-3E6164A5B0F5}" type="presParOf" srcId="{4C25A324-0B7C-4D7B-99E4-2CE34A0D14C0}" destId="{28C17AE1-62A0-43C3-BDFD-A9DBC1772C77}" srcOrd="6" destOrd="0" presId="urn:microsoft.com/office/officeart/2005/8/layout/vList5"/>
    <dgm:cxn modelId="{79C81ABF-CFC0-441E-B715-23EE3E55D65B}" type="presParOf" srcId="{28C17AE1-62A0-43C3-BDFD-A9DBC1772C77}" destId="{E26678C7-985A-4C23-B66F-02484A4A1E90}" srcOrd="0" destOrd="0" presId="urn:microsoft.com/office/officeart/2005/8/layout/vList5"/>
    <dgm:cxn modelId="{D002DF12-31D8-410A-A95D-F3F420941F91}" type="presParOf" srcId="{28C17AE1-62A0-43C3-BDFD-A9DBC1772C77}" destId="{0A75392F-FA60-4E69-9681-B28E199E90A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472D7-22B8-49CE-9584-66C07AE6DCB9}">
      <dsp:nvSpPr>
        <dsp:cNvPr id="0" name=""/>
        <dsp:cNvSpPr/>
      </dsp:nvSpPr>
      <dsp:spPr>
        <a:xfrm>
          <a:off x="0" y="1285"/>
          <a:ext cx="2047577" cy="618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To measure incidence in North-East London:</a:t>
          </a:r>
          <a:endParaRPr lang="en-US" sz="1200" kern="1200"/>
        </a:p>
      </dsp:txBody>
      <dsp:txXfrm>
        <a:off x="30192" y="31477"/>
        <a:ext cx="1987193" cy="558107"/>
      </dsp:txXfrm>
    </dsp:sp>
    <dsp:sp modelId="{6E31EE8A-C8BD-43F3-A9C4-9A94954CB375}">
      <dsp:nvSpPr>
        <dsp:cNvPr id="0" name=""/>
        <dsp:cNvSpPr/>
      </dsp:nvSpPr>
      <dsp:spPr>
        <a:xfrm rot="5400000">
          <a:off x="3620250" y="-860121"/>
          <a:ext cx="494792" cy="36401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30480" bIns="1524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Routine sewage sampling.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Genomic sequencing to identify mutations.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Used effectively by UKHSA in 2022.</a:t>
          </a:r>
          <a:endParaRPr lang="en-US" sz="800" kern="1200"/>
        </a:p>
      </dsp:txBody>
      <dsp:txXfrm rot="-5400000">
        <a:off x="2047577" y="736706"/>
        <a:ext cx="3615984" cy="446484"/>
      </dsp:txXfrm>
    </dsp:sp>
    <dsp:sp modelId="{3CAE25A3-7885-4647-9133-40F89A2DA37E}">
      <dsp:nvSpPr>
        <dsp:cNvPr id="0" name=""/>
        <dsp:cNvSpPr/>
      </dsp:nvSpPr>
      <dsp:spPr>
        <a:xfrm>
          <a:off x="0" y="650701"/>
          <a:ext cx="2047577" cy="618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1. Environmental Surveillance</a:t>
          </a:r>
          <a:endParaRPr lang="en-US" sz="1200" kern="1200" dirty="0"/>
        </a:p>
      </dsp:txBody>
      <dsp:txXfrm>
        <a:off x="30192" y="680893"/>
        <a:ext cx="1987193" cy="558107"/>
      </dsp:txXfrm>
    </dsp:sp>
    <dsp:sp modelId="{D47EB7D4-0445-4352-BFB0-5D801560916A}">
      <dsp:nvSpPr>
        <dsp:cNvPr id="0" name=""/>
        <dsp:cNvSpPr/>
      </dsp:nvSpPr>
      <dsp:spPr>
        <a:xfrm rot="5400000">
          <a:off x="3620250" y="-210706"/>
          <a:ext cx="494792" cy="36401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30480" bIns="1524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Mandatory reporting of sudden onset paralysis in children.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Laboratory confirmation via stool samples.</a:t>
          </a:r>
          <a:endParaRPr lang="en-US" sz="800" kern="1200"/>
        </a:p>
      </dsp:txBody>
      <dsp:txXfrm rot="-5400000">
        <a:off x="2047577" y="1386121"/>
        <a:ext cx="3615984" cy="446484"/>
      </dsp:txXfrm>
    </dsp:sp>
    <dsp:sp modelId="{53A11B44-80AB-4C8F-A831-374E087A5C07}">
      <dsp:nvSpPr>
        <dsp:cNvPr id="0" name=""/>
        <dsp:cNvSpPr/>
      </dsp:nvSpPr>
      <dsp:spPr>
        <a:xfrm>
          <a:off x="0" y="1300117"/>
          <a:ext cx="2047577" cy="618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2. Acute Flaccid Paralysis (AFP) Surveillance</a:t>
          </a:r>
          <a:endParaRPr lang="en-US" sz="1200" kern="1200"/>
        </a:p>
      </dsp:txBody>
      <dsp:txXfrm>
        <a:off x="30192" y="1330309"/>
        <a:ext cx="1987193" cy="558107"/>
      </dsp:txXfrm>
    </dsp:sp>
    <dsp:sp modelId="{0A75392F-FA60-4E69-9681-B28E199E90A2}">
      <dsp:nvSpPr>
        <dsp:cNvPr id="0" name=""/>
        <dsp:cNvSpPr/>
      </dsp:nvSpPr>
      <dsp:spPr>
        <a:xfrm rot="5400000">
          <a:off x="3620250" y="438709"/>
          <a:ext cx="494792" cy="36401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30480" bIns="1524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PCR testing.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800" b="0" i="0" kern="1200" baseline="0"/>
            <a:t>Viral culture and sequencing.</a:t>
          </a:r>
          <a:endParaRPr lang="en-US" sz="800" kern="1200"/>
        </a:p>
      </dsp:txBody>
      <dsp:txXfrm rot="-5400000">
        <a:off x="2047577" y="2035536"/>
        <a:ext cx="3615984" cy="446484"/>
      </dsp:txXfrm>
    </dsp:sp>
    <dsp:sp modelId="{E26678C7-985A-4C23-B66F-02484A4A1E90}">
      <dsp:nvSpPr>
        <dsp:cNvPr id="0" name=""/>
        <dsp:cNvSpPr/>
      </dsp:nvSpPr>
      <dsp:spPr>
        <a:xfrm>
          <a:off x="0" y="1949532"/>
          <a:ext cx="2047577" cy="618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3. Laboratory Surveillance</a:t>
          </a:r>
          <a:endParaRPr lang="en-US" sz="1200" kern="1200"/>
        </a:p>
      </dsp:txBody>
      <dsp:txXfrm>
        <a:off x="30192" y="1979724"/>
        <a:ext cx="1987193" cy="558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F5FC0-286C-4EFE-BA9F-125C389C1DCE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5F1C57-3D66-426D-B89C-2782CCF37D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71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5F1C57-3D66-426D-B89C-2782CCF37DD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937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5F1C57-3D66-426D-B89C-2782CCF37DD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38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5F1C57-3D66-426D-B89C-2782CCF37DD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4915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5F1C57-3D66-426D-B89C-2782CCF37DDD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72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498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267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862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794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21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73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539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311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56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698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922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261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47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  <p:sldLayoutId id="2147483674" r:id="rId12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evpolicy.org/historic-setback-in-global-immunisation-and-need-for-gavi-reform-20230503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reenwichcc.com/holistic-healthcare-services-at-your-community-medical-centre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oonylabs.org/tag/chronic-illness/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epg.pubpub.org/pub/family-therapy" TargetMode="External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quality.bmj.com/content/9/2/e000823.full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olioeradication.org/polio-today" TargetMode="External"/><Relationship Id="rId13" Type="http://schemas.openxmlformats.org/officeDocument/2006/relationships/hyperlink" Target="https://www.unicef.org/immunization/polio" TargetMode="External"/><Relationship Id="rId3" Type="http://schemas.openxmlformats.org/officeDocument/2006/relationships/hyperlink" Target="https://www.gov.uk/government/organisations/public-health-england" TargetMode="External"/><Relationship Id="rId7" Type="http://schemas.openxmlformats.org/officeDocument/2006/relationships/hyperlink" Target="https://www.unicef.org/health/polio" TargetMode="External"/><Relationship Id="rId12" Type="http://schemas.openxmlformats.org/officeDocument/2006/relationships/hyperlink" Target="https://www.nhs.uk/conditions/polio" TargetMode="External"/><Relationship Id="rId17" Type="http://schemas.openxmlformats.org/officeDocument/2006/relationships/hyperlink" Target="https://www.who.int/" TargetMode="External"/><Relationship Id="rId2" Type="http://schemas.openxmlformats.org/officeDocument/2006/relationships/notesSlide" Target="../notesSlides/notesSlide4.xml"/><Relationship Id="rId16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cdc.gov/polio/what-is-polio" TargetMode="External"/><Relationship Id="rId11" Type="http://schemas.openxmlformats.org/officeDocument/2006/relationships/hyperlink" Target="https://polioeradication.org/" TargetMode="External"/><Relationship Id="rId5" Type="http://schemas.openxmlformats.org/officeDocument/2006/relationships/hyperlink" Target="https://www.who.int/teams/polio-eradication" TargetMode="External"/><Relationship Id="rId15" Type="http://schemas.openxmlformats.org/officeDocument/2006/relationships/hyperlink" Target="https://www.britishpolio.org.uk/" TargetMode="External"/><Relationship Id="rId10" Type="http://schemas.openxmlformats.org/officeDocument/2006/relationships/hyperlink" Target="https://www.cdc.gov/polio" TargetMode="External"/><Relationship Id="rId4" Type="http://schemas.openxmlformats.org/officeDocument/2006/relationships/hyperlink" Target="https://www.ecdc.europa.eu/en/poliomyelitis" TargetMode="External"/><Relationship Id="rId9" Type="http://schemas.openxmlformats.org/officeDocument/2006/relationships/hyperlink" Target="https://www.who.int/news-room/fact-sheets/detail/poliomyelitis" TargetMode="External"/><Relationship Id="rId14" Type="http://schemas.openxmlformats.org/officeDocument/2006/relationships/hyperlink" Target="https://www.gov.uk/government/publications/pol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227116-7971-A4B4-82A9-E209A09157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55" y="747348"/>
            <a:ext cx="4613167" cy="3390544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dirty="0"/>
              <a:t>Polio in the Community: Introduction to Public Health.</a:t>
            </a:r>
            <a:br>
              <a:rPr lang="en-GB" sz="3300" dirty="0"/>
            </a:br>
            <a:r>
              <a:rPr lang="en-GB" sz="3300" dirty="0"/>
              <a:t>Certificate of Higher Education Skills for Workplace (Health and Social Care)</a:t>
            </a:r>
            <a:br>
              <a:rPr lang="en-GB" sz="3300" dirty="0"/>
            </a:br>
            <a:r>
              <a:rPr lang="en-GB" sz="3300" dirty="0"/>
              <a:t>LCHS4008</a:t>
            </a:r>
            <a:br>
              <a:rPr lang="en-GB" sz="3300" dirty="0"/>
            </a:br>
            <a:br>
              <a:rPr lang="en-GB" sz="3300" dirty="0"/>
            </a:br>
            <a:endParaRPr lang="en-GB" sz="3300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Oral Polio Vaccine at ₹ 300/piece | Vaccines in Mumbai | ID: 2850483842855">
            <a:extLst>
              <a:ext uri="{FF2B5EF4-FFF2-40B4-BE49-F238E27FC236}">
                <a16:creationId xmlns:a16="http://schemas.microsoft.com/office/drawing/2014/main" id="{E90DEE95-F329-7202-2A9F-F7531B2CB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8" r="23134" b="-1"/>
          <a:stretch>
            <a:fillRect/>
          </a:stretch>
        </p:blipFill>
        <p:spPr bwMode="auto">
          <a:xfrm>
            <a:off x="5398477" y="508090"/>
            <a:ext cx="6271028" cy="574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6C206187-A38C-8EE0-90F4-DFECC44AB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5160" y="4227871"/>
            <a:ext cx="4803065" cy="2353779"/>
          </a:xfrm>
        </p:spPr>
        <p:txBody>
          <a:bodyPr>
            <a:normAutofit/>
          </a:bodyPr>
          <a:lstStyle/>
          <a:p>
            <a:r>
              <a:rPr lang="en-GB" dirty="0"/>
              <a:t>Emelyn </a:t>
            </a:r>
            <a:r>
              <a:rPr lang="en-GB" dirty="0" err="1"/>
              <a:t>Dipadua</a:t>
            </a:r>
            <a:r>
              <a:rPr lang="en-GB" dirty="0"/>
              <a:t> Flores, 2515007</a:t>
            </a:r>
          </a:p>
          <a:p>
            <a:r>
              <a:rPr lang="en-GB" dirty="0"/>
              <a:t>Eseosa Ogiegor, 2442418</a:t>
            </a:r>
          </a:p>
          <a:p>
            <a:r>
              <a:rPr lang="en-GB" dirty="0"/>
              <a:t>Glenda Ancheta Divina, 2514348</a:t>
            </a:r>
          </a:p>
          <a:p>
            <a:r>
              <a:rPr lang="en-GB" dirty="0"/>
              <a:t>Ginalyn </a:t>
            </a:r>
            <a:r>
              <a:rPr lang="en-GB" dirty="0" err="1"/>
              <a:t>E.Leal</a:t>
            </a:r>
            <a:r>
              <a:rPr lang="en-GB" dirty="0"/>
              <a:t>, 2515491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78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Freeform: Shape 205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01ACD-65F2-1F09-4E67-1E64DEDCA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Polio </a:t>
            </a: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Poliovirus Diagram">
            <a:extLst>
              <a:ext uri="{FF2B5EF4-FFF2-40B4-BE49-F238E27FC236}">
                <a16:creationId xmlns:a16="http://schemas.microsoft.com/office/drawing/2014/main" id="{66C71AA7-C7D7-4AB6-07D9-CE1678D90C5C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4" r="-2" b="1611"/>
          <a:stretch>
            <a:fillRect/>
          </a:stretch>
        </p:blipFill>
        <p:spPr bwMode="auto">
          <a:xfrm>
            <a:off x="517866" y="2299390"/>
            <a:ext cx="5578133" cy="404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062946-5CCF-E178-A42D-942FD19B89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3576" y="2093976"/>
            <a:ext cx="5157216" cy="425398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Polio, also known as poliomyelitis, is a highly infectious viral disease.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Polio mainly affects children under the age of five.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Virus spreads through contaminated food, water and lack of hygiene.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 severe cases it can cause paralysis and long – term disability.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(World Health Organization, 2024)</a:t>
            </a:r>
          </a:p>
        </p:txBody>
      </p:sp>
    </p:spTree>
    <p:extLst>
      <p:ext uri="{BB962C8B-B14F-4D97-AF65-F5344CB8AC3E}">
        <p14:creationId xmlns:p14="http://schemas.microsoft.com/office/powerpoint/2010/main" val="3902190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: Shape 307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09F8-04E5-E428-81D2-FF3C1DA65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Incidence?</a:t>
            </a:r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Progress Toward Global Poliomyelitis Eradication, 2000">
            <a:extLst>
              <a:ext uri="{FF2B5EF4-FFF2-40B4-BE49-F238E27FC236}">
                <a16:creationId xmlns:a16="http://schemas.microsoft.com/office/drawing/2014/main" id="{0C6D4459-BFE6-8670-A44C-E509E9DB3784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" r="-3" b="-3"/>
          <a:stretch>
            <a:fillRect/>
          </a:stretch>
        </p:blipFill>
        <p:spPr bwMode="auto">
          <a:xfrm>
            <a:off x="517866" y="2299390"/>
            <a:ext cx="5578133" cy="404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945EA-75BF-3AFD-1CCD-29D4DE84DB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0528" y="2304288"/>
            <a:ext cx="5157216" cy="405079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Incidence refers to the number of new cases and the spread or new cases of a disease in a population during a specific period.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It helps health specialists understand how rapidly a disease is spreading.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Measuring incidence allows the government to respond fast to outbreaks.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(centers for disease Control and prevention&lt; 2023)</a:t>
            </a:r>
          </a:p>
        </p:txBody>
      </p:sp>
    </p:spTree>
    <p:extLst>
      <p:ext uri="{BB962C8B-B14F-4D97-AF65-F5344CB8AC3E}">
        <p14:creationId xmlns:p14="http://schemas.microsoft.com/office/powerpoint/2010/main" val="491191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484D-563D-63B6-BD95-3B2835584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4009" y="1396181"/>
            <a:ext cx="4910404" cy="4949625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Disease incidence are measured through Health surveillance systems.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Hospitals and Health care professionals report suspected polio cases.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Laboratory testing is used to confirm the presence of the poliovirus.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Data collected boosts and helps public health organizations identify outbreaks early.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(WHO, 2024) (CDC, 2023)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5A39CE0-CBEF-4E51-CB38-D3DFE39B31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46115" y="753871"/>
            <a:ext cx="9085525" cy="542367"/>
          </a:xfrm>
        </p:spPr>
        <p:txBody>
          <a:bodyPr>
            <a:normAutofit fontScale="90000"/>
          </a:bodyPr>
          <a:lstStyle/>
          <a:p>
            <a:pPr lvl="0"/>
            <a:r>
              <a:rPr lang="en-US" sz="3200" b="1" dirty="0">
                <a:latin typeface="Arial" pitchFamily="34"/>
                <a:cs typeface="Arial" pitchFamily="34"/>
              </a:rPr>
              <a:t>Measuring Incidence in the Local Community</a:t>
            </a:r>
            <a:endParaRPr lang="en-US" sz="3200" dirty="0"/>
          </a:p>
        </p:txBody>
      </p:sp>
      <p:pic>
        <p:nvPicPr>
          <p:cNvPr id="7" name="Picture 2" descr="Spread of Polio Is World Health Emergency, WHO Says - WSJ">
            <a:extLst>
              <a:ext uri="{FF2B5EF4-FFF2-40B4-BE49-F238E27FC236}">
                <a16:creationId xmlns:a16="http://schemas.microsoft.com/office/drawing/2014/main" id="{EF7F0DA6-F758-F07C-F068-5CA292FE3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466" b="1"/>
          <a:stretch>
            <a:fillRect/>
          </a:stretch>
        </p:blipFill>
        <p:spPr bwMode="auto">
          <a:xfrm>
            <a:off x="241136" y="1286880"/>
            <a:ext cx="5687716" cy="279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23D2033B-E612-490D-B83C-D2602DFF06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7195894"/>
              </p:ext>
            </p:extLst>
          </p:nvPr>
        </p:nvGraphicFramePr>
        <p:xfrm>
          <a:off x="241137" y="4168878"/>
          <a:ext cx="5687716" cy="256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74221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Freeform: Shape 512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52DF0-2AE1-9728-39B6-123FB1333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Methods Used to Measure Incidence</a:t>
            </a:r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PPT - Epidemiology Key Terms &amp; Measures PowerPoint Presentation - ID:548973">
            <a:extLst>
              <a:ext uri="{FF2B5EF4-FFF2-40B4-BE49-F238E27FC236}">
                <a16:creationId xmlns:a16="http://schemas.microsoft.com/office/drawing/2014/main" id="{337FD251-EBC1-4F5B-64D6-F98930810218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225"/>
          <a:stretch>
            <a:fillRect/>
          </a:stretch>
        </p:blipFill>
        <p:spPr bwMode="auto">
          <a:xfrm>
            <a:off x="516343" y="1831024"/>
            <a:ext cx="5578133" cy="404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FD712B-0E06-5332-302D-F5D6780DD3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0528" y="2304288"/>
            <a:ext cx="5157216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Reports from hospitals and GPs.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Laboratory analysis of stool samples.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Public Health monitoring systems.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Community health surveys  help gather information about possible cases in the population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Patterns and trends in how the disease spreads.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(UK Health Security Agency, 2022) </a:t>
            </a:r>
          </a:p>
        </p:txBody>
      </p:sp>
    </p:spTree>
    <p:extLst>
      <p:ext uri="{BB962C8B-B14F-4D97-AF65-F5344CB8AC3E}">
        <p14:creationId xmlns:p14="http://schemas.microsoft.com/office/powerpoint/2010/main" val="74735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3E131-EF77-DC5B-D35C-501ECFD66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Monitoring Polio Incidence </a:t>
            </a:r>
          </a:p>
        </p:txBody>
      </p:sp>
      <p:pic>
        <p:nvPicPr>
          <p:cNvPr id="6" name="Picture Placeholder 5" descr="A map of the world with different colors&#10;&#10;AI-generated content may be incorrect.">
            <a:extLst>
              <a:ext uri="{FF2B5EF4-FFF2-40B4-BE49-F238E27FC236}">
                <a16:creationId xmlns:a16="http://schemas.microsoft.com/office/drawing/2014/main" id="{754129A9-4BA5-DAD1-3EF2-656D0D47FF3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9" r="1938" b="-1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4CC7D-76BC-C248-A9A1-09B5799210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95160" y="2578608"/>
            <a:ext cx="4672584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/>
              <a:t>Monitoring involves tracking polio cases overtime.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/>
              <a:t>Global health organisations collect data from multiple countries.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/>
              <a:t>Scientists may also use wastewater monitoring to detect the virus.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/>
              <a:t>This helps identify outbreaks before they become widespread.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/>
              <a:t>(Global Polio Eradication initiative, 2023)</a:t>
            </a:r>
          </a:p>
        </p:txBody>
      </p:sp>
    </p:spTree>
    <p:extLst>
      <p:ext uri="{BB962C8B-B14F-4D97-AF65-F5344CB8AC3E}">
        <p14:creationId xmlns:p14="http://schemas.microsoft.com/office/powerpoint/2010/main" val="3640211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61AE7-138E-D2EE-5D2B-79820F36E3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630021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Vaccination Data Monitoring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298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43A314-023E-4F9B-F4D7-9055BE32050C}"/>
              </a:ext>
            </a:extLst>
          </p:cNvPr>
          <p:cNvSpPr/>
          <p:nvPr/>
        </p:nvSpPr>
        <p:spPr>
          <a:xfrm>
            <a:off x="521208" y="2578608"/>
            <a:ext cx="6300216" cy="3767328"/>
          </a:xfrm>
          <a:prstGeom prst="rect">
            <a:avLst/>
          </a:prstGeom>
        </p:spPr>
        <p:txBody>
          <a:bodyPr vert="horz" lIns="91440" tIns="45720" rIns="91440" bIns="45720" rtlCol="0" anchorCtr="0" compatLnSpc="1">
            <a:normAutofit/>
          </a:bodyPr>
          <a:lstStyle/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The UK uses the </a:t>
            </a:r>
            <a:r>
              <a:rPr lang="en-US" sz="1400" b="1" i="0" u="none" strike="noStrike" cap="none" spc="0" baseline="0">
                <a:uFillTx/>
              </a:rPr>
              <a:t>Inactivated Polio Vaccine (IPV)</a:t>
            </a:r>
            <a:r>
              <a:rPr lang="en-US" sz="1400" b="0" i="0" u="none" strike="noStrike" cap="none" spc="0" baseline="0">
                <a:uFillTx/>
              </a:rPr>
              <a:t> in the routine childhood schedule.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cap="none" spc="0" baseline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cap="none" spc="0" baseline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Vaccination data are collected through: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GP records.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Child Health Information Services (CHIS).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COVER programme (Cover of Vaccination Evaluated Rapidly).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cap="none" spc="0" baseline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In 2022, uptake in parts of London fell below the 95% herd immunity threshold recommended by the World Health Organization.</a:t>
            </a: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0" i="0" u="none" strike="noStrike" cap="none" spc="0" baseline="0">
              <a:uFillTx/>
            </a:endParaRPr>
          </a:p>
          <a:p>
            <a:pPr marL="0" marR="0" lvl="0" indent="-228600" fontAlgn="auto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Low uptake clusters enabled viral circulation.</a:t>
            </a:r>
          </a:p>
        </p:txBody>
      </p:sp>
      <p:pic>
        <p:nvPicPr>
          <p:cNvPr id="3" name="Picture 3" descr="Inactivated poliovirus vaccine - GPEI">
            <a:extLst>
              <a:ext uri="{FF2B5EF4-FFF2-40B4-BE49-F238E27FC236}">
                <a16:creationId xmlns:a16="http://schemas.microsoft.com/office/drawing/2014/main" id="{5DA741CA-4265-44D3-6947-544208EFCC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49" r="19920"/>
          <a:stretch>
            <a:fillRect/>
          </a:stretch>
        </p:blipFill>
        <p:spPr>
          <a:xfrm>
            <a:off x="7586236" y="508090"/>
            <a:ext cx="4081805" cy="5846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0F9F4-6C79-1CA7-99F2-36AAD8D126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1899" y="858941"/>
            <a:ext cx="4148349" cy="917646"/>
          </a:xfrm>
        </p:spPr>
        <p:txBody>
          <a:bodyPr>
            <a:noAutofit/>
          </a:bodyPr>
          <a:lstStyle/>
          <a:p>
            <a:pPr lvl="0"/>
            <a:r>
              <a:rPr lang="en-GB" sz="3200" b="1">
                <a:latin typeface="Arial" pitchFamily="34"/>
                <a:cs typeface="Arial" pitchFamily="34"/>
              </a:rPr>
              <a:t>Data Collection Methods</a:t>
            </a:r>
            <a:endParaRPr lang="en-US" sz="3200" b="1">
              <a:latin typeface="Arial" pitchFamily="34"/>
              <a:cs typeface="Arial" pitchFamily="34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61AD4AC6-EA2A-2E35-C437-E11385B77A20}"/>
              </a:ext>
            </a:extLst>
          </p:cNvPr>
          <p:cNvSpPr txBox="1"/>
          <p:nvPr/>
        </p:nvSpPr>
        <p:spPr>
          <a:xfrm>
            <a:off x="641899" y="1936406"/>
            <a:ext cx="4569512" cy="406265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Data sources include: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Laboratory-confirmed cases.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Wastewater genomic sequencing.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Hospital Episode Statistics (HES).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NHS Digital immunisation records.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International travel data.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Data are analysed for: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Temporal trends.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Geographic clustering.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Vaccine effectiveness.</a:t>
            </a:r>
          </a:p>
        </p:txBody>
      </p:sp>
      <p:pic>
        <p:nvPicPr>
          <p:cNvPr id="4" name="Picture 2" descr="Polio - Our World in Data">
            <a:extLst>
              <a:ext uri="{FF2B5EF4-FFF2-40B4-BE49-F238E27FC236}">
                <a16:creationId xmlns:a16="http://schemas.microsoft.com/office/drawing/2014/main" id="{06498396-128D-9E26-1A9C-0360590AB5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025880" y="1018760"/>
            <a:ext cx="6829013" cy="48204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7">
            <a:extLst>
              <a:ext uri="{FF2B5EF4-FFF2-40B4-BE49-F238E27FC236}">
                <a16:creationId xmlns:a16="http://schemas.microsoft.com/office/drawing/2014/main" id="{3D5A53C1-3428-91DF-8D62-A174E2C5BE06}"/>
              </a:ext>
            </a:extLst>
          </p:cNvPr>
          <p:cNvSpPr txBox="1"/>
          <p:nvPr/>
        </p:nvSpPr>
        <p:spPr>
          <a:xfrm>
            <a:off x="6756739" y="5839239"/>
            <a:ext cx="3367296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Polio’s Hospital Episode Statistics.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873F53-55B7-4E34-B697-201CF2F10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FDF45-6703-95EA-7130-1A716BCEE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6488" y="978408"/>
            <a:ext cx="3200400" cy="24597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Strategies to Control Polio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90D0AA-A57E-2DE9-0CE8-B7B30687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Placeholder 5" descr="A diagram of a strategy&#10;&#10;AI-generated content may be incorrect.">
            <a:extLst>
              <a:ext uri="{FF2B5EF4-FFF2-40B4-BE49-F238E27FC236}">
                <a16:creationId xmlns:a16="http://schemas.microsoft.com/office/drawing/2014/main" id="{18892BD5-A957-6D0A-665B-C95758B5097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268"/>
          <a:stretch>
            <a:fillRect/>
          </a:stretch>
        </p:blipFill>
        <p:spPr>
          <a:xfrm>
            <a:off x="517864" y="970929"/>
            <a:ext cx="7534183" cy="537507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EF595-667B-795D-C6B3-FC8677F54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6488" y="3538728"/>
            <a:ext cx="3200400" cy="281635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Vaccination Programmes are the most effective prevention method. 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Improving sanitation and hygiene reduces virus transmission.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Governments promote public health education.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Rapid response teams manage local outbreaks.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Citation: (UNICEF 2023)</a:t>
            </a:r>
          </a:p>
        </p:txBody>
      </p:sp>
    </p:spTree>
    <p:extLst>
      <p:ext uri="{BB962C8B-B14F-4D97-AF65-F5344CB8AC3E}">
        <p14:creationId xmlns:p14="http://schemas.microsoft.com/office/powerpoint/2010/main" val="3850284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C0A24-43DB-39E7-BF2C-D88090766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polio control matters</a:t>
            </a:r>
          </a:p>
        </p:txBody>
      </p:sp>
      <p:pic>
        <p:nvPicPr>
          <p:cNvPr id="7" name="Graphic 6" descr="Eye dropper">
            <a:extLst>
              <a:ext uri="{FF2B5EF4-FFF2-40B4-BE49-F238E27FC236}">
                <a16:creationId xmlns:a16="http://schemas.microsoft.com/office/drawing/2014/main" id="{92AC94BB-F946-B248-6A83-5D5645A83F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947138"/>
            <a:ext cx="4959823" cy="4959823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C9BD8-6E6D-02E8-B28F-8E318A558345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Polio is preventable, yet outbreaks can still happen  when vaccination rates drop. Because the virus spreads through contaminated water, food, and close contact, community-level prevention is important. In order to control effectively it  requires a combination of vaccination, surveillance environmental improvements and education.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6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78FEA-4DE9-6170-7040-0CFF88B5E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700"/>
            </a:br>
            <a:r>
              <a:rPr lang="en-US" sz="3700"/>
              <a:t>IMMUNISATION PROGRAMS</a:t>
            </a:r>
          </a:p>
        </p:txBody>
      </p:sp>
      <p:sp>
        <p:nvSpPr>
          <p:cNvPr id="14" name="Freeform: Shape 12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rson giving a child a medical check&#10;&#10;AI-generated content may be incorrect.">
            <a:extLst>
              <a:ext uri="{FF2B5EF4-FFF2-40B4-BE49-F238E27FC236}">
                <a16:creationId xmlns:a16="http://schemas.microsoft.com/office/drawing/2014/main" id="{B8AD7556-21D3-89A1-F701-6CD4263E5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68" y="2559498"/>
            <a:ext cx="5639091" cy="3552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D0ECA-C67D-31DD-7D9D-CA1C8048F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500"/>
              <a:t>Vaccination is the most powerful tool we have against polio.</a:t>
            </a:r>
          </a:p>
          <a:p>
            <a:pPr>
              <a:lnSpc>
                <a:spcPct val="100000"/>
              </a:lnSpc>
            </a:pPr>
            <a:r>
              <a:rPr lang="en-US" sz="1500"/>
              <a:t>Routine childhood immunization using the polio vaccine.</a:t>
            </a:r>
          </a:p>
          <a:p>
            <a:pPr>
              <a:lnSpc>
                <a:spcPct val="100000"/>
              </a:lnSpc>
            </a:pPr>
            <a:r>
              <a:rPr lang="en-US" sz="1500"/>
              <a:t>Catch-up campaigns for children who missed doses.</a:t>
            </a:r>
          </a:p>
          <a:p>
            <a:pPr>
              <a:lnSpc>
                <a:spcPct val="100000"/>
              </a:lnSpc>
            </a:pPr>
            <a:r>
              <a:rPr lang="en-US" sz="1500"/>
              <a:t>School-based vaccination </a:t>
            </a:r>
            <a:r>
              <a:rPr lang="en-US" sz="1500" err="1"/>
              <a:t>programmes</a:t>
            </a:r>
            <a:r>
              <a:rPr lang="en-US" sz="1500"/>
              <a:t> are essential to maintain herd immunity (CDC, 2023).</a:t>
            </a:r>
          </a:p>
          <a:p>
            <a:pPr>
              <a:lnSpc>
                <a:spcPct val="100000"/>
              </a:lnSpc>
            </a:pPr>
            <a:r>
              <a:rPr lang="en-US" sz="1500"/>
              <a:t>Outreach to underserved groups, including migrants and travelers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500"/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500"/>
              <a:t>Why it works: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500"/>
              <a:t> Vaccination interrupts transmission preventing the virus from spreading and circulating (GPEI,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179FD-9988-3A8C-09B1-FB12F1F398E1}"/>
              </a:ext>
            </a:extLst>
          </p:cNvPr>
          <p:cNvSpPr txBox="1"/>
          <p:nvPr/>
        </p:nvSpPr>
        <p:spPr>
          <a:xfrm>
            <a:off x="3550155" y="5912070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devpolicy.org/historic-setback-in-global-immunisation-and-need-for-gavi-reform-2023050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329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05E85-5620-61B3-BA87-CBFCFE77E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US" dirty="0"/>
              <a:t>Strengthening health services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F737F-929D-C2AE-9CFE-5764E0BED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A strong health system supports long-term control.</a:t>
            </a:r>
          </a:p>
          <a:p>
            <a:pPr>
              <a:lnSpc>
                <a:spcPct val="100000"/>
              </a:lnSpc>
            </a:pPr>
            <a:r>
              <a:rPr lang="en-US"/>
              <a:t>Training healthcare workers.</a:t>
            </a:r>
          </a:p>
          <a:p>
            <a:pPr>
              <a:lnSpc>
                <a:spcPct val="100000"/>
              </a:lnSpc>
            </a:pPr>
            <a:r>
              <a:rPr lang="en-US"/>
              <a:t>Ensuring vaccine supply and cold-chain storage facilities.</a:t>
            </a:r>
          </a:p>
          <a:p>
            <a:pPr>
              <a:lnSpc>
                <a:spcPct val="100000"/>
              </a:lnSpc>
            </a:pPr>
            <a:r>
              <a:rPr lang="en-US"/>
              <a:t>Improving access to primary care.</a:t>
            </a:r>
          </a:p>
          <a:p>
            <a:pPr>
              <a:lnSpc>
                <a:spcPct val="100000"/>
              </a:lnSpc>
            </a:pPr>
            <a:r>
              <a:rPr lang="en-US"/>
              <a:t>Reducing barriers such as transport, stigma, or cost (GPEI, 2024).</a:t>
            </a:r>
          </a:p>
          <a:p>
            <a:pPr>
              <a:lnSpc>
                <a:spcPct val="100000"/>
              </a:lnSpc>
            </a:pPr>
            <a:endParaRPr lang="en-US"/>
          </a:p>
          <a:p>
            <a:pPr>
              <a:lnSpc>
                <a:spcPct val="100000"/>
              </a:lnSpc>
            </a:pPr>
            <a:r>
              <a:rPr lang="en-US"/>
              <a:t>Why it works:</a:t>
            </a:r>
          </a:p>
          <a:p>
            <a:pPr>
              <a:lnSpc>
                <a:spcPct val="100000"/>
              </a:lnSpc>
            </a:pPr>
            <a:r>
              <a:rPr lang="en-US"/>
              <a:t>Reliable services ensure high vaccination uptake and quick outbreak response.</a:t>
            </a:r>
          </a:p>
          <a:p>
            <a:pPr marL="0" indent="0">
              <a:lnSpc>
                <a:spcPct val="100000"/>
              </a:lnSpc>
              <a:buNone/>
            </a:pPr>
            <a:endParaRPr lang="en-US"/>
          </a:p>
        </p:txBody>
      </p:sp>
      <p:pic>
        <p:nvPicPr>
          <p:cNvPr id="5" name="Picture 4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97199261-5FA1-2EFC-74A7-98C023AAD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759" r="43122" b="-1"/>
          <a:stretch>
            <a:fillRect/>
          </a:stretch>
        </p:blipFill>
        <p:spPr>
          <a:xfrm>
            <a:off x="7521153" y="508090"/>
            <a:ext cx="3949490" cy="584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61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Freeform: Shape 717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B127A-3A10-EE41-0C56-27F83312F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672584" cy="1783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Factors Affecting Health and Wellbeing </a:t>
            </a:r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759AF1ED-B4DF-4FC4-0966-1A758E6C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5582" y="611650"/>
            <a:ext cx="583387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7170" name="Picture 2" descr="Poliomyelitis Prevention">
            <a:extLst>
              <a:ext uri="{FF2B5EF4-FFF2-40B4-BE49-F238E27FC236}">
                <a16:creationId xmlns:a16="http://schemas.microsoft.com/office/drawing/2014/main" id="{36B2FAC4-745E-6A1D-1A6F-A2F62C0CC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7867" y="3152503"/>
            <a:ext cx="4344899" cy="319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21C57-EF70-AF5E-E0E8-9C32B4118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35582" y="760929"/>
            <a:ext cx="5833872" cy="53126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Polio can impact individuals through: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Physical Factors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Paralysis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Muscle weakness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Social Factors 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Limited Mobility 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Reduced independency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Economic factors 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Medical treatment 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Reduced employment opportunities</a:t>
            </a:r>
          </a:p>
          <a:p>
            <a:pPr>
              <a:lnSpc>
                <a:spcPct val="100000"/>
              </a:lnSpc>
            </a:pPr>
            <a:r>
              <a:rPr lang="en-US" dirty="0"/>
              <a:t>Citations (NHS, 2023)</a:t>
            </a:r>
          </a:p>
        </p:txBody>
      </p:sp>
    </p:spTree>
    <p:extLst>
      <p:ext uri="{BB962C8B-B14F-4D97-AF65-F5344CB8AC3E}">
        <p14:creationId xmlns:p14="http://schemas.microsoft.com/office/powerpoint/2010/main" val="1369483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A4D97-F9A4-3295-6CA7-7379B4865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1463040"/>
          </a:xfrm>
        </p:spPr>
        <p:txBody>
          <a:bodyPr>
            <a:normAutofit/>
          </a:bodyPr>
          <a:lstStyle/>
          <a:p>
            <a:r>
              <a:rPr lang="en-GB" dirty="0"/>
              <a:t>Psychological and Social Factors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9BE85-944B-C261-E7F7-042F45F7B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020056" cy="3767328"/>
          </a:xfrm>
        </p:spPr>
        <p:txBody>
          <a:bodyPr>
            <a:normAutofit/>
          </a:bodyPr>
          <a:lstStyle/>
          <a:p>
            <a:r>
              <a:rPr lang="en-GB" dirty="0"/>
              <a:t> Depression and anxiety</a:t>
            </a:r>
          </a:p>
          <a:p>
            <a:r>
              <a:rPr lang="en-GB" dirty="0"/>
              <a:t>Somatization</a:t>
            </a:r>
          </a:p>
          <a:p>
            <a:r>
              <a:rPr lang="en-GB" dirty="0"/>
              <a:t>Reduced self-esteem</a:t>
            </a:r>
          </a:p>
          <a:p>
            <a:r>
              <a:rPr lang="en-GB" dirty="0"/>
              <a:t>Social isolation due to mobility issues or feeling of being alone.</a:t>
            </a:r>
          </a:p>
          <a:p>
            <a:r>
              <a:rPr lang="en-GB" dirty="0"/>
              <a:t>Importance of family and community support</a:t>
            </a:r>
          </a:p>
          <a:p>
            <a:endParaRPr lang="en-GB" dirty="0"/>
          </a:p>
          <a:p>
            <a:r>
              <a:rPr lang="en-GB" dirty="0"/>
              <a:t>(British Polio Fellowship, 2022).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979166-6F20-56D4-43C2-980403C8D4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3395"/>
          <a:stretch>
            <a:fillRect/>
          </a:stretch>
        </p:blipFill>
        <p:spPr>
          <a:xfrm>
            <a:off x="6560598" y="508090"/>
            <a:ext cx="5122753" cy="2783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D015E2-DD3A-C184-491B-5EF35BE707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900" r="3958" b="1"/>
          <a:stretch>
            <a:fillRect/>
          </a:stretch>
        </p:blipFill>
        <p:spPr>
          <a:xfrm>
            <a:off x="6560598" y="3566160"/>
            <a:ext cx="5122753" cy="27797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737519-E8FE-4D49-A47E-4E9C1619144B}"/>
              </a:ext>
            </a:extLst>
          </p:cNvPr>
          <p:cNvSpPr txBox="1"/>
          <p:nvPr/>
        </p:nvSpPr>
        <p:spPr>
          <a:xfrm>
            <a:off x="9371501" y="6145881"/>
            <a:ext cx="231185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pg.pubpub.org/pub/family-therap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2874AE-1F87-E4E1-CD72-850A52328772}"/>
              </a:ext>
            </a:extLst>
          </p:cNvPr>
          <p:cNvSpPr txBox="1"/>
          <p:nvPr/>
        </p:nvSpPr>
        <p:spPr>
          <a:xfrm>
            <a:off x="9055709" y="3091785"/>
            <a:ext cx="26276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oonylabs.org/tag/chronic-illnes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85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873F53-55B7-4E34-B697-201CF2F10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109902-5202-EB03-DEE7-7A109A6C8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6488" y="978408"/>
            <a:ext cx="3200400" cy="24597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on Communities </a:t>
            </a:r>
          </a:p>
        </p:txBody>
      </p: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FD90D0AA-A57E-2DE9-0CE8-B7B30687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Placeholder 5" descr="A graphic of a health system&#10;&#10;AI-generated content may be incorrect.">
            <a:extLst>
              <a:ext uri="{FF2B5EF4-FFF2-40B4-BE49-F238E27FC236}">
                <a16:creationId xmlns:a16="http://schemas.microsoft.com/office/drawing/2014/main" id="{C6AFB4BC-A877-E13C-3A9A-76F08E9AB99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602"/>
          <a:stretch>
            <a:fillRect/>
          </a:stretch>
        </p:blipFill>
        <p:spPr>
          <a:xfrm>
            <a:off x="517864" y="970929"/>
            <a:ext cx="7534183" cy="537507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4EED9-B2ED-4610-620C-1D298DB70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6488" y="3538728"/>
            <a:ext cx="3200400" cy="281635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/>
              <a:t>Polio outbreaks can put significant strain on healthcare services 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/>
              <a:t>Children affected by the diseases may miss school because of illness or long-term disability 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/>
              <a:t>Local communities can also face financial and economic difficulties as a result of outbreaks.  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/>
              <a:t>Immunisation programmes play an important role in protecting people and preventing the spread of the virus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/>
              <a:t>Citation (WHO, 2024)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785783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45F6B-A80E-EF20-8396-033D29D5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r>
              <a:rPr lang="en-GB"/>
              <a:t>Physical Health Factors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3D75-4CA1-BFFA-37BC-5E6C7D81F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GB"/>
              <a:t>Weakening of muscles and less mobility</a:t>
            </a:r>
          </a:p>
          <a:p>
            <a:endParaRPr lang="en-GB"/>
          </a:p>
          <a:p>
            <a:r>
              <a:rPr lang="en-GB"/>
              <a:t>Fatigue and long term pain</a:t>
            </a:r>
          </a:p>
          <a:p>
            <a:endParaRPr lang="en-GB"/>
          </a:p>
          <a:p>
            <a:r>
              <a:rPr lang="en-GB"/>
              <a:t>Respiratory dysphagia</a:t>
            </a:r>
          </a:p>
          <a:p>
            <a:endParaRPr lang="en-GB"/>
          </a:p>
          <a:p>
            <a:r>
              <a:rPr lang="en-GB"/>
              <a:t>Increase risks of fallings and reduced independence</a:t>
            </a:r>
          </a:p>
          <a:p>
            <a:r>
              <a:rPr lang="en-GB"/>
              <a:t>(NHS England, 2023).</a:t>
            </a:r>
          </a:p>
        </p:txBody>
      </p:sp>
      <p:pic>
        <p:nvPicPr>
          <p:cNvPr id="43" name="Picture 42" descr="The radiologic figure of a skeleton">
            <a:extLst>
              <a:ext uri="{FF2B5EF4-FFF2-40B4-BE49-F238E27FC236}">
                <a16:creationId xmlns:a16="http://schemas.microsoft.com/office/drawing/2014/main" id="{14CB341E-268B-72D9-3772-F77D19897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05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940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42FCF-CF49-EAAC-F818-77F4EBEDB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Environmental and Healthcare Factors</a:t>
            </a:r>
            <a:br>
              <a:rPr lang="en-GB" sz="2400"/>
            </a:br>
            <a:br>
              <a:rPr lang="en-GB" sz="2400"/>
            </a:br>
            <a:endParaRPr lang="en-GB" sz="24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240C8-C772-D112-DA6D-24132A044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GB" sz="1700"/>
              <a:t>Inclusive mobility/design</a:t>
            </a:r>
          </a:p>
          <a:p>
            <a:endParaRPr lang="en-GB" sz="1700"/>
          </a:p>
          <a:p>
            <a:r>
              <a:rPr lang="en-GB" sz="1700"/>
              <a:t>Access to physical therapy and rehabilitation</a:t>
            </a:r>
          </a:p>
          <a:p>
            <a:endParaRPr lang="en-GB" sz="1700"/>
          </a:p>
          <a:p>
            <a:r>
              <a:rPr lang="en-GB" sz="1700"/>
              <a:t>Person - </a:t>
            </a:r>
            <a:r>
              <a:rPr lang="en-GB" sz="1700" err="1"/>
              <a:t>centered</a:t>
            </a:r>
            <a:r>
              <a:rPr lang="en-GB" sz="1700"/>
              <a:t> healthcare support</a:t>
            </a:r>
          </a:p>
          <a:p>
            <a:endParaRPr lang="en-GB" sz="1700"/>
          </a:p>
          <a:p>
            <a:r>
              <a:rPr lang="en-GB" sz="1700"/>
              <a:t>Access to assistive technology</a:t>
            </a:r>
          </a:p>
          <a:p>
            <a:endParaRPr lang="en-GB" sz="1700"/>
          </a:p>
          <a:p>
            <a:r>
              <a:rPr lang="en-GB" sz="1700"/>
              <a:t>(Public Health England, 2019).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0646CF-5E06-5411-2DD3-0BEF67CD59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344" b="-3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667064-B73D-B801-E6EA-4084DC305711}"/>
              </a:ext>
            </a:extLst>
          </p:cNvPr>
          <p:cNvSpPr txBox="1"/>
          <p:nvPr/>
        </p:nvSpPr>
        <p:spPr>
          <a:xfrm>
            <a:off x="9197196" y="6155024"/>
            <a:ext cx="247054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mjopenquality.bmj.com/content/9/2/e000823.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005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Freeform: Shape 819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BFF90-AD32-8275-B403-9BDD25DFC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8203" name="Freeform: Shape 8202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194" name="Picture 2" descr="20 Conclusion Transition Words With Examples">
            <a:extLst>
              <a:ext uri="{FF2B5EF4-FFF2-40B4-BE49-F238E27FC236}">
                <a16:creationId xmlns:a16="http://schemas.microsoft.com/office/drawing/2014/main" id="{2A7A6F96-2E95-40C5-26CD-C2C35D985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7869" y="976160"/>
            <a:ext cx="4454725" cy="250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D1B11-53FD-52AC-445B-947FC5E136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324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/>
              <a:t>Polio remains a global public health concern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/>
              <a:t>Measuring incidence helps identify new cases and diseases trends.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/>
              <a:t>Monitoring systems allow health authorities to respond quickly to outbreaks.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/>
              <a:t>Vaccinations programmes remains essential in the global effort to eradicate polio. </a:t>
            </a:r>
          </a:p>
        </p:txBody>
      </p:sp>
    </p:spTree>
    <p:extLst>
      <p:ext uri="{BB962C8B-B14F-4D97-AF65-F5344CB8AC3E}">
        <p14:creationId xmlns:p14="http://schemas.microsoft.com/office/powerpoint/2010/main" val="2569300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6A619-BB6C-4EC5-6252-B9FCBCD02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6A261A-F9B0-FF2B-DCE8-3BA4138B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1818968"/>
            <a:ext cx="3962302" cy="4526968"/>
          </a:xfrm>
        </p:spPr>
        <p:txBody>
          <a:bodyPr>
            <a:normAutofit fontScale="2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1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England (2022) Polio surveillance guidance.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https://www.gov.uk/government/organisations/public-health-england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European Centre for Disease Prevention and Control (2023) Poliomyelitis factsheet.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https://www.ecdc.europa.eu/en/poliomyelitis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(2023) Global polio eradication strategy.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https://www.who.int/teams/polio-eradication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CDC (2022) Global polio vaccination.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https://www.cdc.gov/polio/what-is-polio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UNICEF (2022) Ending polio worldwide.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https://www.unicef.org/health/polio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Polio Eradication Initiative (2024) Polio data and monitoring. Available at: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https://polioeradication.org/polio-today</a:t>
            </a:r>
            <a:r>
              <a:rPr lang="en-GB" altLang="en-US" sz="44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4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4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1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AE7A86-D47A-9027-9F85-F16484FBBD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48981" y="978408"/>
            <a:ext cx="6671580" cy="5510882"/>
          </a:xfrm>
        </p:spPr>
        <p:txBody>
          <a:bodyPr>
            <a:normAutofit fontScale="2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(2024) Poliomyelitis (polio).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https://www.who.int/news-room/fact-sheets/detail/poliomyelitis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Centres for Disease Control and Prevention (2023) Polio disease and surveillance.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https://www.cdc.gov/polio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Polio Eradication Initiative (2023) Polio surveillance.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https://polioeradication.org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(2023) Polio.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2"/>
              </a:rPr>
              <a:t>https://www.nhs.uk/conditions/polio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UNICEF (2023) Polio vaccination programmes.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3"/>
              </a:rPr>
              <a:t>https://www.unicef.org/immunization/polio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Health Security Agency (2022) Polio guidance. Available at:</a:t>
            </a: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4"/>
              </a:rPr>
              <a:t>https://www.gov.uk/government/publications/polio</a:t>
            </a:r>
            <a:r>
              <a:rPr lang="en-GB" altLang="en-US" sz="4800" dirty="0">
                <a:solidFill>
                  <a:srgbClr val="1155C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by (9</a:t>
            </a:r>
            <a:r>
              <a:rPr lang="en-GB" altLang="en-US" sz="4800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altLang="en-US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 2026)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800" dirty="0"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800" dirty="0"/>
              <a:t>British Polio Fellowship (2022) </a:t>
            </a:r>
            <a:r>
              <a:rPr lang="en-GB" sz="4800" i="1" dirty="0"/>
              <a:t>Post-polio syndrome information. </a:t>
            </a:r>
            <a:r>
              <a:rPr lang="en-GB" sz="4800" dirty="0"/>
              <a:t>Available at:  </a:t>
            </a:r>
            <a:r>
              <a:rPr lang="en-GB" sz="4800" dirty="0">
                <a:hlinkClick r:id="rId15"/>
              </a:rPr>
              <a:t>https://www.britishpolio.org.uk</a:t>
            </a:r>
            <a:r>
              <a:rPr lang="en-GB" sz="4800" dirty="0"/>
              <a:t> Accessed: 7 March 2026.</a:t>
            </a:r>
          </a:p>
          <a:p>
            <a:pPr marL="0" indent="0">
              <a:buNone/>
            </a:pPr>
            <a:r>
              <a:rPr lang="en-GB" sz="4800" dirty="0"/>
              <a:t>NHS England (2023) </a:t>
            </a:r>
            <a:r>
              <a:rPr lang="en-GB" sz="4800" i="1" dirty="0"/>
              <a:t>Post-polio syndrome. </a:t>
            </a:r>
            <a:r>
              <a:rPr lang="en-GB" sz="4800" dirty="0"/>
              <a:t>Available at: </a:t>
            </a:r>
            <a:r>
              <a:rPr lang="en-GB" sz="4800" dirty="0">
                <a:hlinkClick r:id="rId16"/>
              </a:rPr>
              <a:t>https://www.nhs.uk</a:t>
            </a:r>
            <a:r>
              <a:rPr lang="en-GB" sz="4800" dirty="0"/>
              <a:t> Accessed: 28 February 2026.</a:t>
            </a:r>
          </a:p>
          <a:p>
            <a:pPr marL="0" indent="0">
              <a:buNone/>
            </a:pPr>
            <a:r>
              <a:rPr lang="en-GB" sz="4800" dirty="0"/>
              <a:t>Public Health England (2019) </a:t>
            </a:r>
            <a:r>
              <a:rPr lang="en-GB" sz="4800" i="1" dirty="0"/>
              <a:t>Health matters: preventing ill health and improving wellbeing. </a:t>
            </a:r>
            <a:r>
              <a:rPr lang="en-GB" sz="4800" dirty="0"/>
              <a:t>London: PHE. Accessed: 28 February 2026</a:t>
            </a:r>
          </a:p>
          <a:p>
            <a:pPr marL="0" indent="0" algn="just">
              <a:buNone/>
            </a:pPr>
            <a:r>
              <a:rPr lang="en-GB" sz="4800" dirty="0"/>
              <a:t>World Health Organization (2024) </a:t>
            </a:r>
            <a:r>
              <a:rPr lang="en-GB" sz="4800" i="1" dirty="0"/>
              <a:t>Poliomyelitis (Polio). </a:t>
            </a:r>
            <a:r>
              <a:rPr lang="en-GB" sz="4800" dirty="0"/>
              <a:t>Available at: </a:t>
            </a:r>
            <a:r>
              <a:rPr lang="en-GB" sz="4800" dirty="0">
                <a:hlinkClick r:id="rId17"/>
              </a:rPr>
              <a:t>https://www.who.int</a:t>
            </a:r>
            <a:r>
              <a:rPr lang="en-GB" sz="4800" dirty="0"/>
              <a:t> Accessed: 11 March 2026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4400" dirty="0">
              <a:solidFill>
                <a:srgbClr val="1155CC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5585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1505</Words>
  <Application>Microsoft Office PowerPoint</Application>
  <PresentationFormat>Widescreen</PresentationFormat>
  <Paragraphs>211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Bierstadt</vt:lpstr>
      <vt:lpstr>Times New Roman</vt:lpstr>
      <vt:lpstr>GestaltVTI</vt:lpstr>
      <vt:lpstr>Polio in the Community: Introduction to Public Health. Certificate of Higher Education Skills for Workplace (Health and Social Care) LCHS4008  </vt:lpstr>
      <vt:lpstr>Introduction To Polio </vt:lpstr>
      <vt:lpstr>What is Incidence?</vt:lpstr>
      <vt:lpstr>Measuring Incidence in the Local Community</vt:lpstr>
      <vt:lpstr>Methods Used to Measure Incidence</vt:lpstr>
      <vt:lpstr>Monitoring Polio Incidence </vt:lpstr>
      <vt:lpstr>Vaccination Data Monitoring</vt:lpstr>
      <vt:lpstr>Data Collection Methods</vt:lpstr>
      <vt:lpstr>Strategies to Control Polio </vt:lpstr>
      <vt:lpstr>Why polio control matters</vt:lpstr>
      <vt:lpstr> IMMUNISATION PROGRAMS</vt:lpstr>
      <vt:lpstr>Strengthening health services</vt:lpstr>
      <vt:lpstr>Factors Affecting Health and Wellbeing </vt:lpstr>
      <vt:lpstr>Psychological and Social Factors</vt:lpstr>
      <vt:lpstr>Impact on Communities </vt:lpstr>
      <vt:lpstr>Physical Health Factors</vt:lpstr>
      <vt:lpstr>Environmental and Healthcare Factors 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eseosa aghamioghogho</dc:creator>
  <cp:lastModifiedBy>eseosa aghamioghogho</cp:lastModifiedBy>
  <cp:revision>1</cp:revision>
  <dcterms:created xsi:type="dcterms:W3CDTF">2026-03-09T13:04:09Z</dcterms:created>
  <dcterms:modified xsi:type="dcterms:W3CDTF">2026-03-15T19:13:40Z</dcterms:modified>
</cp:coreProperties>
</file>