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E60A85-8E35-43EE-ADB4-1F2EF42E40BC}" v="2" dt="2026-06-03T21:35:35.6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1484" autoAdjust="0"/>
  </p:normalViewPr>
  <p:slideViewPr>
    <p:cSldViewPr snapToGrid="0">
      <p:cViewPr varScale="1">
        <p:scale>
          <a:sx n="65" d="100"/>
          <a:sy n="65" d="100"/>
        </p:scale>
        <p:origin x="60" y="1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ul karim" userId="28793646250b9bad" providerId="LiveId" clId="{8341D50C-4FE4-44C6-82BF-5CB1FF660F06}"/>
    <pc:docChg chg="undo custSel addSld delSld modSld">
      <pc:chgData name="nazmul karim" userId="28793646250b9bad" providerId="LiveId" clId="{8341D50C-4FE4-44C6-82BF-5CB1FF660F06}" dt="2026-06-12T22:19:20.036" v="207" actId="962"/>
      <pc:docMkLst>
        <pc:docMk/>
      </pc:docMkLst>
      <pc:sldChg chg="modSp del mod">
        <pc:chgData name="nazmul karim" userId="28793646250b9bad" providerId="LiveId" clId="{8341D50C-4FE4-44C6-82BF-5CB1FF660F06}" dt="2026-06-12T22:16:09.694" v="198" actId="47"/>
        <pc:sldMkLst>
          <pc:docMk/>
          <pc:sldMk cId="329448816" sldId="256"/>
        </pc:sldMkLst>
        <pc:picChg chg="mod">
          <ac:chgData name="nazmul karim" userId="28793646250b9bad" providerId="LiveId" clId="{8341D50C-4FE4-44C6-82BF-5CB1FF660F06}" dt="2026-06-12T10:22:51.702" v="138" actId="14100"/>
          <ac:picMkLst>
            <pc:docMk/>
            <pc:sldMk cId="329448816" sldId="256"/>
            <ac:picMk id="5" creationId="{2ADFBD07-8730-ABC9-F72C-A4415C35EE5B}"/>
          </ac:picMkLst>
        </pc:picChg>
      </pc:sldChg>
      <pc:sldChg chg="addSp delSp modSp new mod setBg">
        <pc:chgData name="nazmul karim" userId="28793646250b9bad" providerId="LiveId" clId="{8341D50C-4FE4-44C6-82BF-5CB1FF660F06}" dt="2026-06-05T09:21:39.607" v="121" actId="20577"/>
        <pc:sldMkLst>
          <pc:docMk/>
          <pc:sldMk cId="127247388" sldId="257"/>
        </pc:sldMkLst>
        <pc:spChg chg="add">
          <ac:chgData name="nazmul karim" userId="28793646250b9bad" providerId="LiveId" clId="{8341D50C-4FE4-44C6-82BF-5CB1FF660F06}" dt="2026-06-03T21:34:39.462" v="41" actId="26606"/>
          <ac:spMkLst>
            <pc:docMk/>
            <pc:sldMk cId="127247388" sldId="257"/>
            <ac:spMk id="9" creationId="{2D2B266D-3625-4584-A5C3-7D3F672CFF30}"/>
          </ac:spMkLst>
        </pc:spChg>
        <pc:spChg chg="add">
          <ac:chgData name="nazmul karim" userId="28793646250b9bad" providerId="LiveId" clId="{8341D50C-4FE4-44C6-82BF-5CB1FF660F06}" dt="2026-06-03T21:34:39.462" v="41" actId="26606"/>
          <ac:spMkLst>
            <pc:docMk/>
            <pc:sldMk cId="127247388" sldId="257"/>
            <ac:spMk id="11" creationId="{C463B99A-73EE-4FBB-B7C4-F9F9BCC25C65}"/>
          </ac:spMkLst>
        </pc:spChg>
        <pc:spChg chg="add">
          <ac:chgData name="nazmul karim" userId="28793646250b9bad" providerId="LiveId" clId="{8341D50C-4FE4-44C6-82BF-5CB1FF660F06}" dt="2026-06-03T21:34:39.462" v="41" actId="26606"/>
          <ac:spMkLst>
            <pc:docMk/>
            <pc:sldMk cId="127247388" sldId="257"/>
            <ac:spMk id="13" creationId="{A5D2A5D1-BA0D-47D3-B051-DA7743C46E28}"/>
          </ac:spMkLst>
        </pc:spChg>
        <pc:graphicFrameChg chg="add mod modGraphic">
          <ac:chgData name="nazmul karim" userId="28793646250b9bad" providerId="LiveId" clId="{8341D50C-4FE4-44C6-82BF-5CB1FF660F06}" dt="2026-06-05T09:21:39.607" v="121" actId="20577"/>
          <ac:graphicFrameMkLst>
            <pc:docMk/>
            <pc:sldMk cId="127247388" sldId="257"/>
            <ac:graphicFrameMk id="4" creationId="{866080D0-6E50-0169-E946-3486E49F41CD}"/>
          </ac:graphicFrameMkLst>
        </pc:graphicFrameChg>
        <pc:picChg chg="add mod">
          <ac:chgData name="nazmul karim" userId="28793646250b9bad" providerId="LiveId" clId="{8341D50C-4FE4-44C6-82BF-5CB1FF660F06}" dt="2026-06-03T21:36:26.265" v="49" actId="1076"/>
          <ac:picMkLst>
            <pc:docMk/>
            <pc:sldMk cId="127247388" sldId="257"/>
            <ac:picMk id="5" creationId="{59D54628-7986-94BB-5D92-BFAB29098D8E}"/>
          </ac:picMkLst>
        </pc:picChg>
      </pc:sldChg>
      <pc:sldChg chg="addSp delSp modSp new mod setBg">
        <pc:chgData name="nazmul karim" userId="28793646250b9bad" providerId="LiveId" clId="{8341D50C-4FE4-44C6-82BF-5CB1FF660F06}" dt="2026-06-12T22:19:20.036" v="207" actId="962"/>
        <pc:sldMkLst>
          <pc:docMk/>
          <pc:sldMk cId="2662391892" sldId="258"/>
        </pc:sldMkLst>
        <pc:spChg chg="del mod ord">
          <ac:chgData name="nazmul karim" userId="28793646250b9bad" providerId="LiveId" clId="{8341D50C-4FE4-44C6-82BF-5CB1FF660F06}" dt="2026-06-12T22:13:47.655" v="187" actId="478"/>
          <ac:spMkLst>
            <pc:docMk/>
            <pc:sldMk cId="2662391892" sldId="258"/>
            <ac:spMk id="2" creationId="{EE1E530B-8F4F-E93A-81FA-DCD80B75A39A}"/>
          </ac:spMkLst>
        </pc:spChg>
        <pc:spChg chg="del">
          <ac:chgData name="nazmul karim" userId="28793646250b9bad" providerId="LiveId" clId="{8341D50C-4FE4-44C6-82BF-5CB1FF660F06}" dt="2026-06-12T22:11:51.660" v="170" actId="478"/>
          <ac:spMkLst>
            <pc:docMk/>
            <pc:sldMk cId="2662391892" sldId="258"/>
            <ac:spMk id="3" creationId="{D457D1AB-A945-7F8F-946B-02AE5D5EE230}"/>
          </ac:spMkLst>
        </pc:spChg>
        <pc:spChg chg="add del">
          <ac:chgData name="nazmul karim" userId="28793646250b9bad" providerId="LiveId" clId="{8341D50C-4FE4-44C6-82BF-5CB1FF660F06}" dt="2026-06-12T22:13:51.610" v="188" actId="26606"/>
          <ac:spMkLst>
            <pc:docMk/>
            <pc:sldMk cId="2662391892" sldId="258"/>
            <ac:spMk id="10" creationId="{5A59F003-E00A-43F9-91DC-CC54E3B87466}"/>
          </ac:spMkLst>
        </pc:spChg>
        <pc:spChg chg="add del">
          <ac:chgData name="nazmul karim" userId="28793646250b9bad" providerId="LiveId" clId="{8341D50C-4FE4-44C6-82BF-5CB1FF660F06}" dt="2026-06-12T22:13:51.610" v="188" actId="26606"/>
          <ac:spMkLst>
            <pc:docMk/>
            <pc:sldMk cId="2662391892" sldId="258"/>
            <ac:spMk id="12" creationId="{D74A4382-E3AD-430A-9A1F-DFA3E0E77A7D}"/>
          </ac:spMkLst>
        </pc:spChg>
        <pc:spChg chg="add del">
          <ac:chgData name="nazmul karim" userId="28793646250b9bad" providerId="LiveId" clId="{8341D50C-4FE4-44C6-82BF-5CB1FF660F06}" dt="2026-06-12T22:13:51.610" v="188" actId="26606"/>
          <ac:spMkLst>
            <pc:docMk/>
            <pc:sldMk cId="2662391892" sldId="258"/>
            <ac:spMk id="14" creationId="{79F40191-0F44-4FD1-82CC-ACB507C14BE6}"/>
          </ac:spMkLst>
        </pc:spChg>
        <pc:picChg chg="add del mod">
          <ac:chgData name="nazmul karim" userId="28793646250b9bad" providerId="LiveId" clId="{8341D50C-4FE4-44C6-82BF-5CB1FF660F06}" dt="2026-06-12T22:18:57.364" v="199" actId="478"/>
          <ac:picMkLst>
            <pc:docMk/>
            <pc:sldMk cId="2662391892" sldId="258"/>
            <ac:picMk id="5" creationId="{265EBBA5-2078-D2D8-C9F0-E215CDBF9453}"/>
          </ac:picMkLst>
        </pc:picChg>
        <pc:picChg chg="add mod">
          <ac:chgData name="nazmul karim" userId="28793646250b9bad" providerId="LiveId" clId="{8341D50C-4FE4-44C6-82BF-5CB1FF660F06}" dt="2026-06-12T22:19:20.036" v="207" actId="962"/>
          <ac:picMkLst>
            <pc:docMk/>
            <pc:sldMk cId="2662391892" sldId="258"/>
            <ac:picMk id="7" creationId="{D5699C6D-A52D-6F91-05B5-ABE1D7798679}"/>
          </ac:picMkLst>
        </pc:picChg>
      </pc:sldChg>
      <pc:sldChg chg="addSp delSp modSp new del mod setBg">
        <pc:chgData name="nazmul karim" userId="28793646250b9bad" providerId="LiveId" clId="{8341D50C-4FE4-44C6-82BF-5CB1FF660F06}" dt="2026-06-12T22:11:39.757" v="168" actId="47"/>
        <pc:sldMkLst>
          <pc:docMk/>
          <pc:sldMk cId="4169112482" sldId="258"/>
        </pc:sldMkLst>
        <pc:spChg chg="del">
          <ac:chgData name="nazmul karim" userId="28793646250b9bad" providerId="LiveId" clId="{8341D50C-4FE4-44C6-82BF-5CB1FF660F06}" dt="2026-06-12T22:06:26.555" v="140" actId="478"/>
          <ac:spMkLst>
            <pc:docMk/>
            <pc:sldMk cId="4169112482" sldId="258"/>
            <ac:spMk id="2" creationId="{48F0FF49-E2F5-3FA3-0200-E1E6D117F2A1}"/>
          </ac:spMkLst>
        </pc:spChg>
        <pc:spChg chg="add del mod">
          <ac:chgData name="nazmul karim" userId="28793646250b9bad" providerId="LiveId" clId="{8341D50C-4FE4-44C6-82BF-5CB1FF660F06}" dt="2026-06-12T22:07:36.786" v="145"/>
          <ac:spMkLst>
            <pc:docMk/>
            <pc:sldMk cId="4169112482" sldId="258"/>
            <ac:spMk id="3" creationId="{5AC480AA-870B-AF23-C96B-472BB28FEDF7}"/>
          </ac:spMkLst>
        </pc:spChg>
        <pc:spChg chg="add del">
          <ac:chgData name="nazmul karim" userId="28793646250b9bad" providerId="LiveId" clId="{8341D50C-4FE4-44C6-82BF-5CB1FF660F06}" dt="2026-06-12T22:08:03.231" v="148" actId="26606"/>
          <ac:spMkLst>
            <pc:docMk/>
            <pc:sldMk cId="4169112482" sldId="258"/>
            <ac:spMk id="11" creationId="{42A4FC2C-047E-45A5-965D-8E1E3BF09BC6}"/>
          </ac:spMkLst>
        </pc:spChg>
        <pc:spChg chg="add del">
          <ac:chgData name="nazmul karim" userId="28793646250b9bad" providerId="LiveId" clId="{8341D50C-4FE4-44C6-82BF-5CB1FF660F06}" dt="2026-06-12T22:08:12.114" v="151" actId="478"/>
          <ac:spMkLst>
            <pc:docMk/>
            <pc:sldMk cId="4169112482" sldId="258"/>
            <ac:spMk id="15" creationId="{89C30F42-C063-42A9-3EAB-77FDEB961DD2}"/>
          </ac:spMkLst>
        </pc:spChg>
        <pc:spChg chg="add del">
          <ac:chgData name="nazmul karim" userId="28793646250b9bad" providerId="LiveId" clId="{8341D50C-4FE4-44C6-82BF-5CB1FF660F06}" dt="2026-06-12T22:09:39.936" v="158" actId="26606"/>
          <ac:spMkLst>
            <pc:docMk/>
            <pc:sldMk cId="4169112482" sldId="258"/>
            <ac:spMk id="18" creationId="{04812C46-200A-4DEB-A05E-3ED6C68C2387}"/>
          </ac:spMkLst>
        </pc:spChg>
        <pc:spChg chg="add del">
          <ac:chgData name="nazmul karim" userId="28793646250b9bad" providerId="LiveId" clId="{8341D50C-4FE4-44C6-82BF-5CB1FF660F06}" dt="2026-06-12T22:09:39.936" v="158" actId="26606"/>
          <ac:spMkLst>
            <pc:docMk/>
            <pc:sldMk cId="4169112482" sldId="258"/>
            <ac:spMk id="20" creationId="{D1EA859B-E555-4109-94F3-6700E046E008}"/>
          </ac:spMkLst>
        </pc:spChg>
        <pc:spChg chg="add del">
          <ac:chgData name="nazmul karim" userId="28793646250b9bad" providerId="LiveId" clId="{8341D50C-4FE4-44C6-82BF-5CB1FF660F06}" dt="2026-06-12T22:09:39.926" v="157" actId="26606"/>
          <ac:spMkLst>
            <pc:docMk/>
            <pc:sldMk cId="4169112482" sldId="258"/>
            <ac:spMk id="22" creationId="{F3060C83-F051-4F0E-ABAD-AA0DFC48B218}"/>
          </ac:spMkLst>
        </pc:spChg>
        <pc:spChg chg="add del">
          <ac:chgData name="nazmul karim" userId="28793646250b9bad" providerId="LiveId" clId="{8341D50C-4FE4-44C6-82BF-5CB1FF660F06}" dt="2026-06-12T22:08:38.089" v="153" actId="26606"/>
          <ac:spMkLst>
            <pc:docMk/>
            <pc:sldMk cId="4169112482" sldId="258"/>
            <ac:spMk id="25" creationId="{5D9FC6AC-4A12-4825-8ABE-0732B8EF4D16}"/>
          </ac:spMkLst>
        </pc:spChg>
        <pc:spChg chg="add del">
          <ac:chgData name="nazmul karim" userId="28793646250b9bad" providerId="LiveId" clId="{8341D50C-4FE4-44C6-82BF-5CB1FF660F06}" dt="2026-06-12T22:09:39.926" v="157" actId="26606"/>
          <ac:spMkLst>
            <pc:docMk/>
            <pc:sldMk cId="4169112482" sldId="258"/>
            <ac:spMk id="27" creationId="{83C98ABE-055B-441F-B07E-44F97F083C39}"/>
          </ac:spMkLst>
        </pc:spChg>
        <pc:spChg chg="add del">
          <ac:chgData name="nazmul karim" userId="28793646250b9bad" providerId="LiveId" clId="{8341D50C-4FE4-44C6-82BF-5CB1FF660F06}" dt="2026-06-12T22:09:39.926" v="157" actId="26606"/>
          <ac:spMkLst>
            <pc:docMk/>
            <pc:sldMk cId="4169112482" sldId="258"/>
            <ac:spMk id="29" creationId="{29FDB030-9B49-4CED-8CCD-4D99382388AC}"/>
          </ac:spMkLst>
        </pc:spChg>
        <pc:spChg chg="add del">
          <ac:chgData name="nazmul karim" userId="28793646250b9bad" providerId="LiveId" clId="{8341D50C-4FE4-44C6-82BF-5CB1FF660F06}" dt="2026-06-12T22:09:39.926" v="157" actId="26606"/>
          <ac:spMkLst>
            <pc:docMk/>
            <pc:sldMk cId="4169112482" sldId="258"/>
            <ac:spMk id="31" creationId="{3783CA14-24A1-485C-8B30-D6A5D87987AD}"/>
          </ac:spMkLst>
        </pc:spChg>
        <pc:spChg chg="add del">
          <ac:chgData name="nazmul karim" userId="28793646250b9bad" providerId="LiveId" clId="{8341D50C-4FE4-44C6-82BF-5CB1FF660F06}" dt="2026-06-12T22:09:39.926" v="157" actId="26606"/>
          <ac:spMkLst>
            <pc:docMk/>
            <pc:sldMk cId="4169112482" sldId="258"/>
            <ac:spMk id="33" creationId="{9A97C86A-04D6-40F7-AE84-31AB43E6A846}"/>
          </ac:spMkLst>
        </pc:spChg>
        <pc:spChg chg="add del">
          <ac:chgData name="nazmul karim" userId="28793646250b9bad" providerId="LiveId" clId="{8341D50C-4FE4-44C6-82BF-5CB1FF660F06}" dt="2026-06-12T22:09:39.926" v="157" actId="26606"/>
          <ac:spMkLst>
            <pc:docMk/>
            <pc:sldMk cId="4169112482" sldId="258"/>
            <ac:spMk id="35" creationId="{FF9F2414-84E8-453E-B1F3-389FDE8192D9}"/>
          </ac:spMkLst>
        </pc:spChg>
        <pc:spChg chg="add del">
          <ac:chgData name="nazmul karim" userId="28793646250b9bad" providerId="LiveId" clId="{8341D50C-4FE4-44C6-82BF-5CB1FF660F06}" dt="2026-06-12T22:09:39.926" v="157" actId="26606"/>
          <ac:spMkLst>
            <pc:docMk/>
            <pc:sldMk cId="4169112482" sldId="258"/>
            <ac:spMk id="37" creationId="{3ECA69A1-7536-43AC-85EF-C7106179F5ED}"/>
          </ac:spMkLst>
        </pc:spChg>
        <pc:spChg chg="add del">
          <ac:chgData name="nazmul karim" userId="28793646250b9bad" providerId="LiveId" clId="{8341D50C-4FE4-44C6-82BF-5CB1FF660F06}" dt="2026-06-12T22:10:55.652" v="166" actId="26606"/>
          <ac:spMkLst>
            <pc:docMk/>
            <pc:sldMk cId="4169112482" sldId="258"/>
            <ac:spMk id="39" creationId="{8950AD4C-6AF3-49F8-94E1-DBCAFB39478B}"/>
          </ac:spMkLst>
        </pc:spChg>
        <pc:spChg chg="add del">
          <ac:chgData name="nazmul karim" userId="28793646250b9bad" providerId="LiveId" clId="{8341D50C-4FE4-44C6-82BF-5CB1FF660F06}" dt="2026-06-12T22:10:55.652" v="166" actId="26606"/>
          <ac:spMkLst>
            <pc:docMk/>
            <pc:sldMk cId="4169112482" sldId="258"/>
            <ac:spMk id="40" creationId="{2F0E00C3-4613-415F-BE3A-78FBAD9061C0}"/>
          </ac:spMkLst>
        </pc:spChg>
        <pc:spChg chg="add del">
          <ac:chgData name="nazmul karim" userId="28793646250b9bad" providerId="LiveId" clId="{8341D50C-4FE4-44C6-82BF-5CB1FF660F06}" dt="2026-06-12T22:10:55.652" v="166" actId="26606"/>
          <ac:spMkLst>
            <pc:docMk/>
            <pc:sldMk cId="4169112482" sldId="258"/>
            <ac:spMk id="41" creationId="{8DBEAE55-3EA1-41D7-A212-5F7D8986C1F2}"/>
          </ac:spMkLst>
        </pc:spChg>
        <pc:spChg chg="add del">
          <ac:chgData name="nazmul karim" userId="28793646250b9bad" providerId="LiveId" clId="{8341D50C-4FE4-44C6-82BF-5CB1FF660F06}" dt="2026-06-12T22:10:55.652" v="166" actId="26606"/>
          <ac:spMkLst>
            <pc:docMk/>
            <pc:sldMk cId="4169112482" sldId="258"/>
            <ac:spMk id="42" creationId="{CFC5F0E7-644F-4101-BE72-12825CF537E7}"/>
          </ac:spMkLst>
        </pc:spChg>
        <pc:spChg chg="add">
          <ac:chgData name="nazmul karim" userId="28793646250b9bad" providerId="LiveId" clId="{8341D50C-4FE4-44C6-82BF-5CB1FF660F06}" dt="2026-06-12T22:10:55.652" v="166" actId="26606"/>
          <ac:spMkLst>
            <pc:docMk/>
            <pc:sldMk cId="4169112482" sldId="258"/>
            <ac:spMk id="47" creationId="{42A4FC2C-047E-45A5-965D-8E1E3BF09BC6}"/>
          </ac:spMkLst>
        </pc:spChg>
        <pc:picChg chg="add del mod ord">
          <ac:chgData name="nazmul karim" userId="28793646250b9bad" providerId="LiveId" clId="{8341D50C-4FE4-44C6-82BF-5CB1FF660F06}" dt="2026-06-12T22:06:46.207" v="143" actId="34307"/>
          <ac:picMkLst>
            <pc:docMk/>
            <pc:sldMk cId="4169112482" sldId="258"/>
            <ac:picMk id="4" creationId="{5FB61B3D-450D-2003-8B99-4D505C2B0892}"/>
          </ac:picMkLst>
        </pc:picChg>
        <pc:picChg chg="add mod ord">
          <ac:chgData name="nazmul karim" userId="28793646250b9bad" providerId="LiveId" clId="{8341D50C-4FE4-44C6-82BF-5CB1FF660F06}" dt="2026-06-12T22:11:07.288" v="167" actId="14100"/>
          <ac:picMkLst>
            <pc:docMk/>
            <pc:sldMk cId="4169112482" sldId="258"/>
            <ac:picMk id="6" creationId="{48BC117F-5A00-A5E3-326E-DB8167A2E0F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3136FE-2838-43AE-8A4E-F153D161884E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523A67-59CA-493E-ACA6-277D9459F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321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523A67-59CA-493E-ACA6-277D9459FAD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613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14B3F-2175-7C18-E758-3A71086923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DB8DDA-149D-B8F8-7B19-2C895E4532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A25848-3AAE-5D27-8F1E-8BCBA446F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BF525-CCE6-EB0D-B3E4-C29354A97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928D56-2F2B-D0D5-EC11-F6F1B1132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371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3B937-D979-A97B-94BB-C306A4479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8B765-44E9-A957-9BA0-B46ACA090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33BF1-2C6E-D9A4-5F97-7B87FDBF9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67E72-27B6-70D9-0557-500D91C57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9CFBD-FB17-B89C-7C15-9CFAB9526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240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7E173-3491-7C5A-CED4-2D4BAF7DD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469B7-3D9E-77E4-4BDB-6FBCDA93A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311D86-EFD6-F896-53EF-79E48A6DD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88813-0C47-7ECA-426B-ACDFE298E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9D94B-6A0B-4451-B315-23268FC80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011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35829-0C1E-D00E-A3C8-E02EC64EF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658AD-10B0-CACB-56C7-6D2497C4F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DD520-DD7B-27AE-56B9-FF35C55859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D9FAB6-288D-867B-CB49-770E44D6F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621CF-7B69-95DB-DA01-5B21D2F47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3A419C-1EE7-CBCA-98CE-88CA83E28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709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CF181-FB23-5A0D-ECF8-C7564D4C6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32C856-AA78-8881-4A7F-DCB6F5411C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F5F6DC-C185-D7FF-561D-987AE38754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2D4CF8-9C7F-6E1E-2C5A-3FC7AAF880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3D0CA0-B54C-D602-101D-7ACBE39CDC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B02461-730E-AB8A-B732-DB86C9F24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2546FD-19F1-4C8F-4BBA-4CE5DFC22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591184-A8E0-6AF5-64DA-1999ACAB2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40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06872-BBD1-51D3-DEC7-536DAD0D0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8239CA-07FA-5317-6231-948B12899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ACCAC0-AC72-C12D-11BE-ECA87F58F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D8CF34-4C58-A855-FDC4-200A96FD6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498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E8B00F-ED94-44D8-35E0-F3B183970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2406FB-18CB-29B6-29B7-DF165CF50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4A3283-8EB5-5A36-3B43-A7C613401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747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B0F66-59E3-5894-54D6-860E47294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85F70-8FEB-38AD-F944-E7996502A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B54DA1-BC10-0E5A-41DC-E8414F5F28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CF43B2-BE52-B384-1A4D-85019EACF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14B3AA-40F9-BE5F-AF7D-92FAC296A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AF82B-8148-6EEA-DC5D-2E44A9C03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33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24C5A-BD1F-613B-92DB-5775BC88A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E9EABD-55E8-C6E5-8C34-7C2CB8C387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C98417-CAC9-0FF2-1A58-D4B0D5979A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E4BA19-0DEF-58CC-7B69-9F6AE896B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498274-D80A-B21A-5594-6FC87A8A8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3DD125-13FF-9542-CCAF-C68ACEAF3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247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76325-D295-8408-99F4-E4B937421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0CB268-803E-ED04-614B-8583E66E59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41D893-5D5E-F417-57F3-A0CC83216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32BDE-48A9-8938-4F5C-03BD972A1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11E12-B9F0-4CCB-5361-41654DAC0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54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F5595E-925D-A699-54BE-6261A37800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86E01D-629C-FC00-097A-8135BB418F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00A94-23FF-E55E-EABA-01BE00BDA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182AFC-F75E-48A7-8018-15FE0B69C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AC7BCD-2009-C812-23B4-560A33F9B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1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962C4F-C3A5-4F63-8438-A7CFE3CFB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93FDE4-FBE6-806C-5C99-268E2CD97E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7929F-0915-238F-339E-0ADC0E0001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E8B259-0AD8-4F74-A4DD-2F4BC93B8D3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07E3C-060A-CFE6-43BC-06FBA00FA4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935684-D583-DE0A-ED30-DD7575C72B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D3B0E9-348C-484D-B7CC-CD6860D84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861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66080D0-6E50-0169-E946-3486E49F41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564153"/>
              </p:ext>
            </p:extLst>
          </p:nvPr>
        </p:nvGraphicFramePr>
        <p:xfrm>
          <a:off x="711868" y="987552"/>
          <a:ext cx="10692066" cy="4427259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2523285">
                  <a:extLst>
                    <a:ext uri="{9D8B030D-6E8A-4147-A177-3AD203B41FA5}">
                      <a16:colId xmlns:a16="http://schemas.microsoft.com/office/drawing/2014/main" val="3283000244"/>
                    </a:ext>
                  </a:extLst>
                </a:gridCol>
                <a:gridCol w="3462776">
                  <a:extLst>
                    <a:ext uri="{9D8B030D-6E8A-4147-A177-3AD203B41FA5}">
                      <a16:colId xmlns:a16="http://schemas.microsoft.com/office/drawing/2014/main" val="1305351966"/>
                    </a:ext>
                  </a:extLst>
                </a:gridCol>
                <a:gridCol w="3002425">
                  <a:extLst>
                    <a:ext uri="{9D8B030D-6E8A-4147-A177-3AD203B41FA5}">
                      <a16:colId xmlns:a16="http://schemas.microsoft.com/office/drawing/2014/main" val="3366147496"/>
                    </a:ext>
                  </a:extLst>
                </a:gridCol>
                <a:gridCol w="1703580">
                  <a:extLst>
                    <a:ext uri="{9D8B030D-6E8A-4147-A177-3AD203B41FA5}">
                      <a16:colId xmlns:a16="http://schemas.microsoft.com/office/drawing/2014/main" val="2690087354"/>
                    </a:ext>
                  </a:extLst>
                </a:gridCol>
              </a:tblGrid>
              <a:tr h="826273">
                <a:tc>
                  <a:txBody>
                    <a:bodyPr/>
                    <a:lstStyle/>
                    <a:p>
                      <a:pPr marL="46355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2100" b="1" kern="100" cap="none" spc="0">
                          <a:solidFill>
                            <a:schemeClr val="bg1"/>
                          </a:solidFill>
                          <a:effectLst/>
                        </a:rPr>
                        <a:t>Student name: </a:t>
                      </a:r>
                      <a:endParaRPr lang="en-GB" sz="2100" b="1" kern="10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35287" marB="135287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127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2100" b="1" kern="100" cap="none" spc="0">
                          <a:solidFill>
                            <a:schemeClr val="bg1"/>
                          </a:solidFill>
                          <a:effectLst/>
                        </a:rPr>
                        <a:t>      Nazmul Karim Nasim </a:t>
                      </a:r>
                      <a:endParaRPr lang="en-GB" sz="2100" b="1" kern="10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35287" marB="135287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635" indent="-6350" algn="just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2100" b="1" kern="100" cap="none" spc="0">
                          <a:solidFill>
                            <a:schemeClr val="bg1"/>
                          </a:solidFill>
                          <a:effectLst/>
                        </a:rPr>
                        <a:t>Student ID number: </a:t>
                      </a:r>
                      <a:endParaRPr lang="en-GB" sz="2100" b="1" kern="10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35287" marB="135287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3175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2100" b="1" kern="100" cap="none" spc="0">
                          <a:solidFill>
                            <a:schemeClr val="bg1"/>
                          </a:solidFill>
                          <a:effectLst/>
                        </a:rPr>
                        <a:t> 2411078</a:t>
                      </a:r>
                      <a:endParaRPr lang="en-GB" sz="2100" b="1" kern="10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35287" marB="135287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8043179"/>
                  </a:ext>
                </a:extLst>
              </a:tr>
              <a:tr h="396627">
                <a:tc>
                  <a:txBody>
                    <a:bodyPr/>
                    <a:lstStyle/>
                    <a:p>
                      <a:pPr marL="46355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Programme: </a:t>
                      </a:r>
                      <a:endParaRPr lang="en-GB" sz="18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marL="127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BA (Hons) Leadership and Management Skills for the Workplace  </a:t>
                      </a:r>
                      <a:endParaRPr lang="en-GB" sz="18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2115430"/>
                  </a:ext>
                </a:extLst>
              </a:tr>
              <a:tr h="396627">
                <a:tc>
                  <a:txBody>
                    <a:bodyPr/>
                    <a:lstStyle/>
                    <a:p>
                      <a:pPr marL="46355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Module: </a:t>
                      </a:r>
                      <a:endParaRPr lang="en-GB" sz="18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127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Developing Emotional Intelligence Skills  </a:t>
                      </a:r>
                      <a:endParaRPr lang="en-GB" sz="18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1953161"/>
                  </a:ext>
                </a:extLst>
              </a:tr>
              <a:tr h="646867">
                <a:tc>
                  <a:txBody>
                    <a:bodyPr/>
                    <a:lstStyle/>
                    <a:p>
                      <a:pPr marL="46355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Module code: </a:t>
                      </a:r>
                      <a:endParaRPr lang="en-GB" sz="18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27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LCLM 5006 </a:t>
                      </a:r>
                      <a:endParaRPr lang="en-GB" sz="18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" marR="37465" indent="-6350" algn="just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Contribution to Overall Module Assessment (%): </a:t>
                      </a:r>
                      <a:endParaRPr lang="en-GB" sz="18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175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30% </a:t>
                      </a:r>
                      <a:endParaRPr lang="en-GB" sz="18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2282351"/>
                  </a:ext>
                </a:extLst>
              </a:tr>
              <a:tr h="1046188">
                <a:tc>
                  <a:txBody>
                    <a:bodyPr/>
                    <a:lstStyle/>
                    <a:p>
                      <a:pPr marL="46355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Lecturer: </a:t>
                      </a:r>
                      <a:endParaRPr lang="en-GB" sz="18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270" indent="-6350" algn="l">
                        <a:lnSpc>
                          <a:spcPct val="107000"/>
                        </a:lnSpc>
                        <a:spcAft>
                          <a:spcPts val="490"/>
                        </a:spcAft>
                        <a:buNone/>
                      </a:pPr>
                      <a:r>
                        <a:rPr lang="en-GB" sz="1800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Taonga Kaonga </a:t>
                      </a:r>
                      <a:r>
                        <a:rPr lang="en-GB" sz="1800" kern="100" cap="none" spc="0" dirty="0" err="1">
                          <a:solidFill>
                            <a:schemeClr val="tx1"/>
                          </a:solidFill>
                          <a:effectLst/>
                        </a:rPr>
                        <a:t>Sobere-Snithers</a:t>
                      </a:r>
                      <a:endParaRPr lang="en-GB" sz="1800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270" indent="-6350" algn="l">
                        <a:lnSpc>
                          <a:spcPct val="107000"/>
                        </a:lnSpc>
                        <a:spcAft>
                          <a:spcPts val="490"/>
                        </a:spcAft>
                        <a:buNone/>
                      </a:pPr>
                      <a:endParaRPr lang="en-GB" sz="1800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27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80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35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Internal Verifier: </a:t>
                      </a:r>
                      <a:endParaRPr lang="en-GB" sz="18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175" indent="-6350" algn="l">
                        <a:lnSpc>
                          <a:spcPct val="107000"/>
                        </a:lnSpc>
                        <a:spcAft>
                          <a:spcPts val="490"/>
                        </a:spcAft>
                        <a:buNone/>
                      </a:pPr>
                      <a:r>
                        <a:rPr lang="en-GB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Md Kalam </a:t>
                      </a:r>
                    </a:p>
                    <a:p>
                      <a:pPr marL="3175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Samuel Ofori </a:t>
                      </a:r>
                      <a:endParaRPr lang="en-GB" sz="18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7920038"/>
                  </a:ext>
                </a:extLst>
              </a:tr>
              <a:tr h="887059">
                <a:tc>
                  <a:txBody>
                    <a:bodyPr/>
                    <a:lstStyle/>
                    <a:p>
                      <a:pPr marL="463550" indent="-6350" algn="just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Assignment Title: </a:t>
                      </a:r>
                      <a:endParaRPr lang="en-GB" sz="1800" b="1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27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C1- Poster Presentation </a:t>
                      </a:r>
                      <a:endParaRPr lang="en-GB" sz="180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Word 	count 	(or equivalent): </a:t>
                      </a:r>
                      <a:endParaRPr lang="en-GB" sz="1800" kern="1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175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1800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NA </a:t>
                      </a:r>
                      <a:endParaRPr lang="en-GB" sz="180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94701" marR="67643" marT="10334" marB="13528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287737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9D54628-7986-94BB-5D92-BFAB29098D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32762" y="174689"/>
            <a:ext cx="1809750" cy="63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47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 image illustrates the application of Emotional Intelligence (EI) in group projects, highlighting the importance of skills such as self-awareness, self-regulation, motivation, empathy, and stress management in enhancing teamwork, communication, and overall success.">
            <a:extLst>
              <a:ext uri="{FF2B5EF4-FFF2-40B4-BE49-F238E27FC236}">
                <a16:creationId xmlns:a16="http://schemas.microsoft.com/office/drawing/2014/main" id="{D5699C6D-A52D-6F91-05B5-ABE1D77986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391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74</Words>
  <Application>Microsoft Office PowerPoint</Application>
  <PresentationFormat>Widescreen</PresentationFormat>
  <Paragraphs>24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nazmul karim</dc:creator>
  <cp:lastModifiedBy>nazmul karim</cp:lastModifiedBy>
  <cp:revision>1</cp:revision>
  <dcterms:created xsi:type="dcterms:W3CDTF">2026-06-03T21:22:17Z</dcterms:created>
  <dcterms:modified xsi:type="dcterms:W3CDTF">2026-06-12T22:19:24Z</dcterms:modified>
</cp:coreProperties>
</file>