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E6BB32-A66B-EF1E-2592-9D9641643BE0}" v="578" dt="2026-02-14T13:01:18.539"/>
    <p1510:client id="{D7BE6223-9F2F-5A13-EBBD-5A380ACBE38C}" v="436" dt="2026-02-15T22:25:58.7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2509008@student.uwtsd.ac.uk" userId="S::2509008@student.uwtsd.ac.uk::dd9cc49c-34f5-47bd-b4ae-7210b74da7c3" providerId="AD" clId="Web-{6EE6BB32-A66B-EF1E-2592-9D9641643BE0}"/>
    <pc:docChg chg="mod addSld delSld modSld sldOrd addMainMaster delMainMaster">
      <pc:chgData name="2509008@student.uwtsd.ac.uk" userId="S::2509008@student.uwtsd.ac.uk::dd9cc49c-34f5-47bd-b4ae-7210b74da7c3" providerId="AD" clId="Web-{6EE6BB32-A66B-EF1E-2592-9D9641643BE0}" dt="2026-02-14T13:01:18.539" v="585"/>
      <pc:docMkLst>
        <pc:docMk/>
      </pc:docMkLst>
      <pc:sldChg chg="addSp modSp mod modClrScheme chgLayout">
        <pc:chgData name="2509008@student.uwtsd.ac.uk" userId="S::2509008@student.uwtsd.ac.uk::dd9cc49c-34f5-47bd-b4ae-7210b74da7c3" providerId="AD" clId="Web-{6EE6BB32-A66B-EF1E-2592-9D9641643BE0}" dt="2026-02-14T11:36:58.228" v="240"/>
        <pc:sldMkLst>
          <pc:docMk/>
          <pc:sldMk cId="109857222" sldId="256"/>
        </pc:sldMkLst>
        <pc:spChg chg="mod ord">
          <ac:chgData name="2509008@student.uwtsd.ac.uk" userId="S::2509008@student.uwtsd.ac.uk::dd9cc49c-34f5-47bd-b4ae-7210b74da7c3" providerId="AD" clId="Web-{6EE6BB32-A66B-EF1E-2592-9D9641643BE0}" dt="2026-02-14T11:36:58.228" v="24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2509008@student.uwtsd.ac.uk" userId="S::2509008@student.uwtsd.ac.uk::dd9cc49c-34f5-47bd-b4ae-7210b74da7c3" providerId="AD" clId="Web-{6EE6BB32-A66B-EF1E-2592-9D9641643BE0}" dt="2026-02-14T11:36:58.228" v="24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2509008@student.uwtsd.ac.uk" userId="S::2509008@student.uwtsd.ac.uk::dd9cc49c-34f5-47bd-b4ae-7210b74da7c3" providerId="AD" clId="Web-{6EE6BB32-A66B-EF1E-2592-9D9641643BE0}" dt="2026-02-14T11:36:58.228" v="240"/>
          <ac:spMkLst>
            <pc:docMk/>
            <pc:sldMk cId="109857222" sldId="256"/>
            <ac:spMk id="9" creationId="{49D4DC30-AF9B-6EBB-EC97-4529DA53D120}"/>
          </ac:spMkLst>
        </pc:spChg>
        <pc:spChg chg="add mod ord">
          <ac:chgData name="2509008@student.uwtsd.ac.uk" userId="S::2509008@student.uwtsd.ac.uk::dd9cc49c-34f5-47bd-b4ae-7210b74da7c3" providerId="AD" clId="Web-{6EE6BB32-A66B-EF1E-2592-9D9641643BE0}" dt="2026-02-14T11:36:58.228" v="240"/>
          <ac:spMkLst>
            <pc:docMk/>
            <pc:sldMk cId="109857222" sldId="256"/>
            <ac:spMk id="11" creationId="{F608A69C-7D0F-42C7-6D1B-1345D3B2422C}"/>
          </ac:spMkLst>
        </pc:spChg>
        <pc:spChg chg="add mod ord">
          <ac:chgData name="2509008@student.uwtsd.ac.uk" userId="S::2509008@student.uwtsd.ac.uk::dd9cc49c-34f5-47bd-b4ae-7210b74da7c3" providerId="AD" clId="Web-{6EE6BB32-A66B-EF1E-2592-9D9641643BE0}" dt="2026-02-14T11:36:58.228" v="240"/>
          <ac:spMkLst>
            <pc:docMk/>
            <pc:sldMk cId="109857222" sldId="256"/>
            <ac:spMk id="13" creationId="{697D205D-1060-25B2-BA30-13777C53E07E}"/>
          </ac:spMkLst>
        </pc:spChg>
        <pc:picChg chg="add mod">
          <ac:chgData name="2509008@student.uwtsd.ac.uk" userId="S::2509008@student.uwtsd.ac.uk::dd9cc49c-34f5-47bd-b4ae-7210b74da7c3" providerId="AD" clId="Web-{6EE6BB32-A66B-EF1E-2592-9D9641643BE0}" dt="2026-02-14T11:20:43.017" v="81"/>
          <ac:picMkLst>
            <pc:docMk/>
            <pc:sldMk cId="109857222" sldId="256"/>
            <ac:picMk id="4" creationId="{3EF282D3-1458-EAAF-1478-C127D1F275DB}"/>
          </ac:picMkLst>
        </pc:picChg>
      </pc:sldChg>
      <pc:sldChg chg="addSp delSp modSp new mod modClrScheme chgLayout">
        <pc:chgData name="2509008@student.uwtsd.ac.uk" userId="S::2509008@student.uwtsd.ac.uk::dd9cc49c-34f5-47bd-b4ae-7210b74da7c3" providerId="AD" clId="Web-{6EE6BB32-A66B-EF1E-2592-9D9641643BE0}" dt="2026-02-14T11:49:05.349" v="248" actId="1076"/>
        <pc:sldMkLst>
          <pc:docMk/>
          <pc:sldMk cId="3213182871" sldId="257"/>
        </pc:sldMkLst>
        <pc:spChg chg="mod ord">
          <ac:chgData name="2509008@student.uwtsd.ac.uk" userId="S::2509008@student.uwtsd.ac.uk::dd9cc49c-34f5-47bd-b4ae-7210b74da7c3" providerId="AD" clId="Web-{6EE6BB32-A66B-EF1E-2592-9D9641643BE0}" dt="2026-02-14T11:36:58.228" v="240"/>
          <ac:spMkLst>
            <pc:docMk/>
            <pc:sldMk cId="3213182871" sldId="257"/>
            <ac:spMk id="2" creationId="{C826D9B5-AA3F-905E-C206-D86F57E1B128}"/>
          </ac:spMkLst>
        </pc:spChg>
        <pc:spChg chg="mod ord">
          <ac:chgData name="2509008@student.uwtsd.ac.uk" userId="S::2509008@student.uwtsd.ac.uk::dd9cc49c-34f5-47bd-b4ae-7210b74da7c3" providerId="AD" clId="Web-{6EE6BB32-A66B-EF1E-2592-9D9641643BE0}" dt="2026-02-14T11:48:59.005" v="247" actId="1076"/>
          <ac:spMkLst>
            <pc:docMk/>
            <pc:sldMk cId="3213182871" sldId="257"/>
            <ac:spMk id="3" creationId="{88881781-1221-9275-1903-21DBC76BC12C}"/>
          </ac:spMkLst>
        </pc:spChg>
        <pc:spChg chg="mod ord">
          <ac:chgData name="2509008@student.uwtsd.ac.uk" userId="S::2509008@student.uwtsd.ac.uk::dd9cc49c-34f5-47bd-b4ae-7210b74da7c3" providerId="AD" clId="Web-{6EE6BB32-A66B-EF1E-2592-9D9641643BE0}" dt="2026-02-14T11:36:58.228" v="240"/>
          <ac:spMkLst>
            <pc:docMk/>
            <pc:sldMk cId="3213182871" sldId="257"/>
            <ac:spMk id="4" creationId="{1A43901F-7BDE-6E76-3BD5-5AA2A56CAC31}"/>
          </ac:spMkLst>
        </pc:spChg>
        <pc:spChg chg="mod ord">
          <ac:chgData name="2509008@student.uwtsd.ac.uk" userId="S::2509008@student.uwtsd.ac.uk::dd9cc49c-34f5-47bd-b4ae-7210b74da7c3" providerId="AD" clId="Web-{6EE6BB32-A66B-EF1E-2592-9D9641643BE0}" dt="2026-02-14T11:36:58.228" v="240"/>
          <ac:spMkLst>
            <pc:docMk/>
            <pc:sldMk cId="3213182871" sldId="257"/>
            <ac:spMk id="5" creationId="{BF598398-73BB-BEEC-BB6D-7C786B0A1A31}"/>
          </ac:spMkLst>
        </pc:spChg>
        <pc:spChg chg="mod ord">
          <ac:chgData name="2509008@student.uwtsd.ac.uk" userId="S::2509008@student.uwtsd.ac.uk::dd9cc49c-34f5-47bd-b4ae-7210b74da7c3" providerId="AD" clId="Web-{6EE6BB32-A66B-EF1E-2592-9D9641643BE0}" dt="2026-02-14T11:36:58.228" v="240"/>
          <ac:spMkLst>
            <pc:docMk/>
            <pc:sldMk cId="3213182871" sldId="257"/>
            <ac:spMk id="6" creationId="{2E243D95-ECC1-4260-DEC9-62B5A480036A}"/>
          </ac:spMkLst>
        </pc:spChg>
        <pc:picChg chg="add del mod">
          <ac:chgData name="2509008@student.uwtsd.ac.uk" userId="S::2509008@student.uwtsd.ac.uk::dd9cc49c-34f5-47bd-b4ae-7210b74da7c3" providerId="AD" clId="Web-{6EE6BB32-A66B-EF1E-2592-9D9641643BE0}" dt="2026-02-14T11:34:24.441" v="237"/>
          <ac:picMkLst>
            <pc:docMk/>
            <pc:sldMk cId="3213182871" sldId="257"/>
            <ac:picMk id="7" creationId="{17ED94B2-421C-BBE2-4558-7277926F6A07}"/>
          </ac:picMkLst>
        </pc:picChg>
        <pc:picChg chg="add mod">
          <ac:chgData name="2509008@student.uwtsd.ac.uk" userId="S::2509008@student.uwtsd.ac.uk::dd9cc49c-34f5-47bd-b4ae-7210b74da7c3" providerId="AD" clId="Web-{6EE6BB32-A66B-EF1E-2592-9D9641643BE0}" dt="2026-02-14T11:49:05.349" v="248" actId="1076"/>
          <ac:picMkLst>
            <pc:docMk/>
            <pc:sldMk cId="3213182871" sldId="257"/>
            <ac:picMk id="8" creationId="{70891248-8C9B-C6D0-15C3-25D5BC0EF9FE}"/>
          </ac:picMkLst>
        </pc:picChg>
      </pc:sldChg>
      <pc:sldChg chg="new del">
        <pc:chgData name="2509008@student.uwtsd.ac.uk" userId="S::2509008@student.uwtsd.ac.uk::dd9cc49c-34f5-47bd-b4ae-7210b74da7c3" providerId="AD" clId="Web-{6EE6BB32-A66B-EF1E-2592-9D9641643BE0}" dt="2026-02-14T11:53:38.886" v="250"/>
        <pc:sldMkLst>
          <pc:docMk/>
          <pc:sldMk cId="655789788" sldId="258"/>
        </pc:sldMkLst>
      </pc:sldChg>
      <pc:sldChg chg="addSp delSp modSp new del">
        <pc:chgData name="2509008@student.uwtsd.ac.uk" userId="S::2509008@student.uwtsd.ac.uk::dd9cc49c-34f5-47bd-b4ae-7210b74da7c3" providerId="AD" clId="Web-{6EE6BB32-A66B-EF1E-2592-9D9641643BE0}" dt="2026-02-14T11:55:55.024" v="258"/>
        <pc:sldMkLst>
          <pc:docMk/>
          <pc:sldMk cId="1983460621" sldId="258"/>
        </pc:sldMkLst>
        <pc:spChg chg="mod">
          <ac:chgData name="2509008@student.uwtsd.ac.uk" userId="S::2509008@student.uwtsd.ac.uk::dd9cc49c-34f5-47bd-b4ae-7210b74da7c3" providerId="AD" clId="Web-{6EE6BB32-A66B-EF1E-2592-9D9641643BE0}" dt="2026-02-14T11:55:06.738" v="256" actId="14100"/>
          <ac:spMkLst>
            <pc:docMk/>
            <pc:sldMk cId="1983460621" sldId="258"/>
            <ac:spMk id="2" creationId="{0143CB64-0D79-C884-5A60-8142D0E093FF}"/>
          </ac:spMkLst>
        </pc:spChg>
        <pc:spChg chg="del">
          <ac:chgData name="2509008@student.uwtsd.ac.uk" userId="S::2509008@student.uwtsd.ac.uk::dd9cc49c-34f5-47bd-b4ae-7210b74da7c3" providerId="AD" clId="Web-{6EE6BB32-A66B-EF1E-2592-9D9641643BE0}" dt="2026-02-14T11:54:54.472" v="252"/>
          <ac:spMkLst>
            <pc:docMk/>
            <pc:sldMk cId="1983460621" sldId="258"/>
            <ac:spMk id="3" creationId="{E07DAED8-BFA6-6258-798D-58E26385AC3B}"/>
          </ac:spMkLst>
        </pc:spChg>
        <pc:spChg chg="mod">
          <ac:chgData name="2509008@student.uwtsd.ac.uk" userId="S::2509008@student.uwtsd.ac.uk::dd9cc49c-34f5-47bd-b4ae-7210b74da7c3" providerId="AD" clId="Web-{6EE6BB32-A66B-EF1E-2592-9D9641643BE0}" dt="2026-02-14T11:55:12.551" v="257" actId="14100"/>
          <ac:spMkLst>
            <pc:docMk/>
            <pc:sldMk cId="1983460621" sldId="258"/>
            <ac:spMk id="4" creationId="{9A294BAD-C47C-7683-B242-3105DDAA60A3}"/>
          </ac:spMkLst>
        </pc:spChg>
        <pc:picChg chg="add mod ord">
          <ac:chgData name="2509008@student.uwtsd.ac.uk" userId="S::2509008@student.uwtsd.ac.uk::dd9cc49c-34f5-47bd-b4ae-7210b74da7c3" providerId="AD" clId="Web-{6EE6BB32-A66B-EF1E-2592-9D9641643BE0}" dt="2026-02-14T11:55:02.347" v="255" actId="1076"/>
          <ac:picMkLst>
            <pc:docMk/>
            <pc:sldMk cId="1983460621" sldId="258"/>
            <ac:picMk id="8" creationId="{342C784D-69C2-67EA-E091-DE706EDEA61C}"/>
          </ac:picMkLst>
        </pc:picChg>
      </pc:sldChg>
      <pc:sldChg chg="addSp delSp modSp new">
        <pc:chgData name="2509008@student.uwtsd.ac.uk" userId="S::2509008@student.uwtsd.ac.uk::dd9cc49c-34f5-47bd-b4ae-7210b74da7c3" providerId="AD" clId="Web-{6EE6BB32-A66B-EF1E-2592-9D9641643BE0}" dt="2026-02-14T12:03:07.248" v="368" actId="20577"/>
        <pc:sldMkLst>
          <pc:docMk/>
          <pc:sldMk cId="3186424289" sldId="258"/>
        </pc:sldMkLst>
        <pc:spChg chg="mod">
          <ac:chgData name="2509008@student.uwtsd.ac.uk" userId="S::2509008@student.uwtsd.ac.uk::dd9cc49c-34f5-47bd-b4ae-7210b74da7c3" providerId="AD" clId="Web-{6EE6BB32-A66B-EF1E-2592-9D9641643BE0}" dt="2026-02-14T11:57:31.546" v="284" actId="20577"/>
          <ac:spMkLst>
            <pc:docMk/>
            <pc:sldMk cId="3186424289" sldId="258"/>
            <ac:spMk id="2" creationId="{0FE53266-81B3-0341-0EBC-116767CD9FEE}"/>
          </ac:spMkLst>
        </pc:spChg>
        <pc:spChg chg="mod">
          <ac:chgData name="2509008@student.uwtsd.ac.uk" userId="S::2509008@student.uwtsd.ac.uk::dd9cc49c-34f5-47bd-b4ae-7210b74da7c3" providerId="AD" clId="Web-{6EE6BB32-A66B-EF1E-2592-9D9641643BE0}" dt="2026-02-14T12:03:07.248" v="368" actId="20577"/>
          <ac:spMkLst>
            <pc:docMk/>
            <pc:sldMk cId="3186424289" sldId="258"/>
            <ac:spMk id="3" creationId="{CC4FA9BB-DBD1-E8FF-74E6-D49631AB6EF9}"/>
          </ac:spMkLst>
        </pc:spChg>
        <pc:spChg chg="del">
          <ac:chgData name="2509008@student.uwtsd.ac.uk" userId="S::2509008@student.uwtsd.ac.uk::dd9cc49c-34f5-47bd-b4ae-7210b74da7c3" providerId="AD" clId="Web-{6EE6BB32-A66B-EF1E-2592-9D9641643BE0}" dt="2026-02-14T11:56:52.590" v="260"/>
          <ac:spMkLst>
            <pc:docMk/>
            <pc:sldMk cId="3186424289" sldId="258"/>
            <ac:spMk id="4" creationId="{00548E87-EB34-F2C5-2382-597EBE0DAFE5}"/>
          </ac:spMkLst>
        </pc:spChg>
        <pc:spChg chg="del">
          <ac:chgData name="2509008@student.uwtsd.ac.uk" userId="S::2509008@student.uwtsd.ac.uk::dd9cc49c-34f5-47bd-b4ae-7210b74da7c3" providerId="AD" clId="Web-{6EE6BB32-A66B-EF1E-2592-9D9641643BE0}" dt="2026-02-14T11:59:32.178" v="322"/>
          <ac:spMkLst>
            <pc:docMk/>
            <pc:sldMk cId="3186424289" sldId="258"/>
            <ac:spMk id="6" creationId="{C34AA41B-9609-8DA7-6E77-FC0CBF769FC1}"/>
          </ac:spMkLst>
        </pc:spChg>
        <pc:picChg chg="add mod ord">
          <ac:chgData name="2509008@student.uwtsd.ac.uk" userId="S::2509008@student.uwtsd.ac.uk::dd9cc49c-34f5-47bd-b4ae-7210b74da7c3" providerId="AD" clId="Web-{6EE6BB32-A66B-EF1E-2592-9D9641643BE0}" dt="2026-02-14T11:56:52.590" v="260"/>
          <ac:picMkLst>
            <pc:docMk/>
            <pc:sldMk cId="3186424289" sldId="258"/>
            <ac:picMk id="8" creationId="{56E518E9-4F26-FCA0-47E9-5C7DDC278777}"/>
          </ac:picMkLst>
        </pc:picChg>
      </pc:sldChg>
      <pc:sldChg chg="addSp modSp new">
        <pc:chgData name="2509008@student.uwtsd.ac.uk" userId="S::2509008@student.uwtsd.ac.uk::dd9cc49c-34f5-47bd-b4ae-7210b74da7c3" providerId="AD" clId="Web-{6EE6BB32-A66B-EF1E-2592-9D9641643BE0}" dt="2026-02-14T12:30:43.883" v="431"/>
        <pc:sldMkLst>
          <pc:docMk/>
          <pc:sldMk cId="3635715651" sldId="259"/>
        </pc:sldMkLst>
        <pc:spChg chg="mod">
          <ac:chgData name="2509008@student.uwtsd.ac.uk" userId="S::2509008@student.uwtsd.ac.uk::dd9cc49c-34f5-47bd-b4ae-7210b74da7c3" providerId="AD" clId="Web-{6EE6BB32-A66B-EF1E-2592-9D9641643BE0}" dt="2026-02-14T12:21:11.327" v="391" actId="20577"/>
          <ac:spMkLst>
            <pc:docMk/>
            <pc:sldMk cId="3635715651" sldId="259"/>
            <ac:spMk id="2" creationId="{907B6189-DB81-E326-E6BC-A1479B795F8E}"/>
          </ac:spMkLst>
        </pc:spChg>
        <pc:spChg chg="mod">
          <ac:chgData name="2509008@student.uwtsd.ac.uk" userId="S::2509008@student.uwtsd.ac.uk::dd9cc49c-34f5-47bd-b4ae-7210b74da7c3" providerId="AD" clId="Web-{6EE6BB32-A66B-EF1E-2592-9D9641643BE0}" dt="2026-02-14T12:29:55.738" v="425" actId="20577"/>
          <ac:spMkLst>
            <pc:docMk/>
            <pc:sldMk cId="3635715651" sldId="259"/>
            <ac:spMk id="3" creationId="{6F2B9E9E-118F-090B-A98D-F7F8CFAFDC75}"/>
          </ac:spMkLst>
        </pc:spChg>
        <pc:graphicFrameChg chg="add mod modGraphic">
          <ac:chgData name="2509008@student.uwtsd.ac.uk" userId="S::2509008@student.uwtsd.ac.uk::dd9cc49c-34f5-47bd-b4ae-7210b74da7c3" providerId="AD" clId="Web-{6EE6BB32-A66B-EF1E-2592-9D9641643BE0}" dt="2026-02-14T12:30:43.883" v="431"/>
          <ac:graphicFrameMkLst>
            <pc:docMk/>
            <pc:sldMk cId="3635715651" sldId="259"/>
            <ac:graphicFrameMk id="7" creationId="{1288DDCB-7B7E-7800-82AE-1DB34939EA8D}"/>
          </ac:graphicFrameMkLst>
        </pc:graphicFrameChg>
      </pc:sldChg>
      <pc:sldChg chg="addSp delSp modSp new ord">
        <pc:chgData name="2509008@student.uwtsd.ac.uk" userId="S::2509008@student.uwtsd.ac.uk::dd9cc49c-34f5-47bd-b4ae-7210b74da7c3" providerId="AD" clId="Web-{6EE6BB32-A66B-EF1E-2592-9D9641643BE0}" dt="2026-02-14T12:45:54.787" v="554"/>
        <pc:sldMkLst>
          <pc:docMk/>
          <pc:sldMk cId="3309252426" sldId="260"/>
        </pc:sldMkLst>
        <pc:spChg chg="mod">
          <ac:chgData name="2509008@student.uwtsd.ac.uk" userId="S::2509008@student.uwtsd.ac.uk::dd9cc49c-34f5-47bd-b4ae-7210b74da7c3" providerId="AD" clId="Web-{6EE6BB32-A66B-EF1E-2592-9D9641643BE0}" dt="2026-02-14T12:45:42.892" v="553"/>
          <ac:spMkLst>
            <pc:docMk/>
            <pc:sldMk cId="3309252426" sldId="260"/>
            <ac:spMk id="2" creationId="{AD0FD9D8-4F49-238F-994E-8BBC49DBF8D3}"/>
          </ac:spMkLst>
        </pc:spChg>
        <pc:spChg chg="mod">
          <ac:chgData name="2509008@student.uwtsd.ac.uk" userId="S::2509008@student.uwtsd.ac.uk::dd9cc49c-34f5-47bd-b4ae-7210b74da7c3" providerId="AD" clId="Web-{6EE6BB32-A66B-EF1E-2592-9D9641643BE0}" dt="2026-02-14T12:45:42.892" v="553"/>
          <ac:spMkLst>
            <pc:docMk/>
            <pc:sldMk cId="3309252426" sldId="260"/>
            <ac:spMk id="3" creationId="{68E94A11-554D-A376-ABA6-A3689D41F82B}"/>
          </ac:spMkLst>
        </pc:spChg>
        <pc:spChg chg="del mod">
          <ac:chgData name="2509008@student.uwtsd.ac.uk" userId="S::2509008@student.uwtsd.ac.uk::dd9cc49c-34f5-47bd-b4ae-7210b74da7c3" providerId="AD" clId="Web-{6EE6BB32-A66B-EF1E-2592-9D9641643BE0}" dt="2026-02-14T12:45:25.530" v="550"/>
          <ac:spMkLst>
            <pc:docMk/>
            <pc:sldMk cId="3309252426" sldId="260"/>
            <ac:spMk id="4" creationId="{0C53D540-3869-17F0-7039-88C16EC8F81D}"/>
          </ac:spMkLst>
        </pc:spChg>
        <pc:spChg chg="mod">
          <ac:chgData name="2509008@student.uwtsd.ac.uk" userId="S::2509008@student.uwtsd.ac.uk::dd9cc49c-34f5-47bd-b4ae-7210b74da7c3" providerId="AD" clId="Web-{6EE6BB32-A66B-EF1E-2592-9D9641643BE0}" dt="2026-02-14T12:45:42.892" v="553"/>
          <ac:spMkLst>
            <pc:docMk/>
            <pc:sldMk cId="3309252426" sldId="260"/>
            <ac:spMk id="5" creationId="{DBEA2676-7EB9-DE7C-AEBD-66286EEC0E20}"/>
          </ac:spMkLst>
        </pc:spChg>
        <pc:spChg chg="add del">
          <ac:chgData name="2509008@student.uwtsd.ac.uk" userId="S::2509008@student.uwtsd.ac.uk::dd9cc49c-34f5-47bd-b4ae-7210b74da7c3" providerId="AD" clId="Web-{6EE6BB32-A66B-EF1E-2592-9D9641643BE0}" dt="2026-02-14T12:45:42.892" v="553"/>
          <ac:spMkLst>
            <pc:docMk/>
            <pc:sldMk cId="3309252426" sldId="260"/>
            <ac:spMk id="6" creationId="{85269A96-1B5F-3464-F7AA-131FA1879519}"/>
          </ac:spMkLst>
        </pc:spChg>
        <pc:spChg chg="mod">
          <ac:chgData name="2509008@student.uwtsd.ac.uk" userId="S::2509008@student.uwtsd.ac.uk::dd9cc49c-34f5-47bd-b4ae-7210b74da7c3" providerId="AD" clId="Web-{6EE6BB32-A66B-EF1E-2592-9D9641643BE0}" dt="2026-02-14T12:45:42.892" v="553"/>
          <ac:spMkLst>
            <pc:docMk/>
            <pc:sldMk cId="3309252426" sldId="260"/>
            <ac:spMk id="7" creationId="{B79C4B5D-6C5B-0B6E-887A-54D727EB9C4A}"/>
          </ac:spMkLst>
        </pc:spChg>
        <pc:spChg chg="add del">
          <ac:chgData name="2509008@student.uwtsd.ac.uk" userId="S::2509008@student.uwtsd.ac.uk::dd9cc49c-34f5-47bd-b4ae-7210b74da7c3" providerId="AD" clId="Web-{6EE6BB32-A66B-EF1E-2592-9D9641643BE0}" dt="2026-02-14T12:45:42.876" v="552"/>
          <ac:spMkLst>
            <pc:docMk/>
            <pc:sldMk cId="3309252426" sldId="260"/>
            <ac:spMk id="13" creationId="{EA906E89-CDD5-33E1-7FB3-E76F4F064C3A}"/>
          </ac:spMkLst>
        </pc:spChg>
        <pc:spChg chg="add del">
          <ac:chgData name="2509008@student.uwtsd.ac.uk" userId="S::2509008@student.uwtsd.ac.uk::dd9cc49c-34f5-47bd-b4ae-7210b74da7c3" providerId="AD" clId="Web-{6EE6BB32-A66B-EF1E-2592-9D9641643BE0}" dt="2026-02-14T12:45:54.787" v="554"/>
          <ac:spMkLst>
            <pc:docMk/>
            <pc:sldMk cId="3309252426" sldId="260"/>
            <ac:spMk id="15" creationId="{8487EE2F-3055-B827-B4A8-111BD6C03A67}"/>
          </ac:spMkLst>
        </pc:spChg>
        <pc:picChg chg="add mod ord">
          <ac:chgData name="2509008@student.uwtsd.ac.uk" userId="S::2509008@student.uwtsd.ac.uk::dd9cc49c-34f5-47bd-b4ae-7210b74da7c3" providerId="AD" clId="Web-{6EE6BB32-A66B-EF1E-2592-9D9641643BE0}" dt="2026-02-14T12:45:42.892" v="553"/>
          <ac:picMkLst>
            <pc:docMk/>
            <pc:sldMk cId="3309252426" sldId="260"/>
            <ac:picMk id="8" creationId="{144E78A3-9359-8FDD-A0FB-F332D7932EB7}"/>
          </ac:picMkLst>
        </pc:picChg>
      </pc:sldChg>
      <pc:sldChg chg="addSp delSp modSp new">
        <pc:chgData name="2509008@student.uwtsd.ac.uk" userId="S::2509008@student.uwtsd.ac.uk::dd9cc49c-34f5-47bd-b4ae-7210b74da7c3" providerId="AD" clId="Web-{6EE6BB32-A66B-EF1E-2592-9D9641643BE0}" dt="2026-02-14T13:01:03.305" v="584" actId="20577"/>
        <pc:sldMkLst>
          <pc:docMk/>
          <pc:sldMk cId="1964565677" sldId="261"/>
        </pc:sldMkLst>
        <pc:spChg chg="mod">
          <ac:chgData name="2509008@student.uwtsd.ac.uk" userId="S::2509008@student.uwtsd.ac.uk::dd9cc49c-34f5-47bd-b4ae-7210b74da7c3" providerId="AD" clId="Web-{6EE6BB32-A66B-EF1E-2592-9D9641643BE0}" dt="2026-02-14T13:01:03.305" v="584" actId="20577"/>
          <ac:spMkLst>
            <pc:docMk/>
            <pc:sldMk cId="1964565677" sldId="261"/>
            <ac:spMk id="2" creationId="{B215B531-8D8C-ED39-6E6F-23BBCEE77E9B}"/>
          </ac:spMkLst>
        </pc:spChg>
        <pc:spChg chg="add del mod">
          <ac:chgData name="2509008@student.uwtsd.ac.uk" userId="S::2509008@student.uwtsd.ac.uk::dd9cc49c-34f5-47bd-b4ae-7210b74da7c3" providerId="AD" clId="Web-{6EE6BB32-A66B-EF1E-2592-9D9641643BE0}" dt="2026-02-14T13:00:06.101" v="563" actId="20577"/>
          <ac:spMkLst>
            <pc:docMk/>
            <pc:sldMk cId="1964565677" sldId="261"/>
            <ac:spMk id="3" creationId="{93C05DD6-AEDC-F065-91F6-7B0A8108C41C}"/>
          </ac:spMkLst>
        </pc:spChg>
        <pc:spChg chg="del">
          <ac:chgData name="2509008@student.uwtsd.ac.uk" userId="S::2509008@student.uwtsd.ac.uk::dd9cc49c-34f5-47bd-b4ae-7210b74da7c3" providerId="AD" clId="Web-{6EE6BB32-A66B-EF1E-2592-9D9641643BE0}" dt="2026-02-14T13:00:25.727" v="564"/>
          <ac:spMkLst>
            <pc:docMk/>
            <pc:sldMk cId="1964565677" sldId="261"/>
            <ac:spMk id="5" creationId="{78F97969-B0B0-3E84-0E99-6BADC66D815E}"/>
          </ac:spMkLst>
        </pc:spChg>
        <pc:graphicFrameChg chg="add del mod ord modGraphic">
          <ac:chgData name="2509008@student.uwtsd.ac.uk" userId="S::2509008@student.uwtsd.ac.uk::dd9cc49c-34f5-47bd-b4ae-7210b74da7c3" providerId="AD" clId="Web-{6EE6BB32-A66B-EF1E-2592-9D9641643BE0}" dt="2026-02-14T12:59:37.695" v="557"/>
          <ac:graphicFrameMkLst>
            <pc:docMk/>
            <pc:sldMk cId="1964565677" sldId="261"/>
            <ac:graphicFrameMk id="7" creationId="{A5A3F922-D424-3CD9-F449-21CB4E32F307}"/>
          </ac:graphicFrameMkLst>
        </pc:graphicFrameChg>
      </pc:sldChg>
      <pc:sldChg chg="new">
        <pc:chgData name="2509008@student.uwtsd.ac.uk" userId="S::2509008@student.uwtsd.ac.uk::dd9cc49c-34f5-47bd-b4ae-7210b74da7c3" providerId="AD" clId="Web-{6EE6BB32-A66B-EF1E-2592-9D9641643BE0}" dt="2026-02-14T13:01:18.539" v="585"/>
        <pc:sldMkLst>
          <pc:docMk/>
          <pc:sldMk cId="3409121595" sldId="262"/>
        </pc:sldMkLst>
      </pc:sldChg>
      <pc:sldMasterChg chg="del delSldLayout">
        <pc:chgData name="2509008@student.uwtsd.ac.uk" userId="S::2509008@student.uwtsd.ac.uk::dd9cc49c-34f5-47bd-b4ae-7210b74da7c3" providerId="AD" clId="Web-{6EE6BB32-A66B-EF1E-2592-9D9641643BE0}" dt="2026-02-14T11:19:40.635" v="76"/>
        <pc:sldMasterMkLst>
          <pc:docMk/>
          <pc:sldMasterMk cId="2460954070" sldId="2147483660"/>
        </pc:sldMasterMkLst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2509008@student.uwtsd.ac.uk" userId="S::2509008@student.uwtsd.ac.uk::dd9cc49c-34f5-47bd-b4ae-7210b74da7c3" providerId="AD" clId="Web-{6EE6BB32-A66B-EF1E-2592-9D9641643BE0}" dt="2026-02-14T11:19:40.635" v="7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2509008@student.uwtsd.ac.uk" userId="S::2509008@student.uwtsd.ac.uk::dd9cc49c-34f5-47bd-b4ae-7210b74da7c3" providerId="AD" clId="Web-{6EE6BB32-A66B-EF1E-2592-9D9641643BE0}" dt="2026-02-14T11:19:44.355" v="77"/>
        <pc:sldMasterMkLst>
          <pc:docMk/>
          <pc:sldMasterMk cId="2444728955" sldId="2147483672"/>
        </pc:sldMasterMkLst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692647831" sldId="2147483673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705104289" sldId="2147483674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235747613" sldId="2147483675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3892912598" sldId="2147483676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1615482054" sldId="2147483677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2248560987" sldId="2147483678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4277760459" sldId="2147483679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4153202246" sldId="2147483680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3251755354" sldId="2147483681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2830485275" sldId="2147483682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4.355" v="77"/>
          <pc:sldLayoutMkLst>
            <pc:docMk/>
            <pc:sldMasterMk cId="2444728955" sldId="2147483672"/>
            <pc:sldLayoutMk cId="3298343849" sldId="2147483683"/>
          </pc:sldLayoutMkLst>
        </pc:sldLayoutChg>
      </pc:sldMasterChg>
      <pc:sldMasterChg chg="add del addSldLayout delSldLayout modSldLayout">
        <pc:chgData name="2509008@student.uwtsd.ac.uk" userId="S::2509008@student.uwtsd.ac.uk::dd9cc49c-34f5-47bd-b4ae-7210b74da7c3" providerId="AD" clId="Web-{6EE6BB32-A66B-EF1E-2592-9D9641643BE0}" dt="2026-02-14T11:19:47.464" v="78"/>
        <pc:sldMasterMkLst>
          <pc:docMk/>
          <pc:sldMasterMk cId="2111338517" sldId="2147483684"/>
        </pc:sldMasterMkLst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2271188861" sldId="2147483685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4172302199" sldId="2147483686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1716758064" sldId="2147483687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266851167" sldId="2147483688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3272197495" sldId="2147483689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3347943390" sldId="2147483690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1227613065" sldId="2147483691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4192630359" sldId="2147483692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4113134501" sldId="2147483693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2040407648" sldId="2147483694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7.464" v="78"/>
          <pc:sldLayoutMkLst>
            <pc:docMk/>
            <pc:sldMasterMk cId="2111338517" sldId="2147483684"/>
            <pc:sldLayoutMk cId="551331616" sldId="2147483695"/>
          </pc:sldLayoutMkLst>
        </pc:sldLayoutChg>
      </pc:sldMasterChg>
      <pc:sldMasterChg chg="add del addSldLayout delSldLayout modSldLayout">
        <pc:chgData name="2509008@student.uwtsd.ac.uk" userId="S::2509008@student.uwtsd.ac.uk::dd9cc49c-34f5-47bd-b4ae-7210b74da7c3" providerId="AD" clId="Web-{6EE6BB32-A66B-EF1E-2592-9D9641643BE0}" dt="2026-02-14T11:19:49.777" v="79"/>
        <pc:sldMasterMkLst>
          <pc:docMk/>
          <pc:sldMasterMk cId="2239074172" sldId="2147483696"/>
        </pc:sldMasterMkLst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82820893" sldId="2147483697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2968663260" sldId="2147483698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3977093516" sldId="2147483699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2605814163" sldId="2147483700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111446998" sldId="2147483701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3660665073" sldId="2147483702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3596562916" sldId="2147483703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1185570764" sldId="2147483704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4038395023" sldId="2147483705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2897177979" sldId="2147483706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19:49.777" v="79"/>
          <pc:sldLayoutMkLst>
            <pc:docMk/>
            <pc:sldMasterMk cId="2239074172" sldId="2147483696"/>
            <pc:sldLayoutMk cId="781636267" sldId="2147483707"/>
          </pc:sldLayoutMkLst>
        </pc:sldLayoutChg>
      </pc:sldMasterChg>
      <pc:sldMasterChg chg="add del addSldLayout delSldLayout modSldLayout">
        <pc:chgData name="2509008@student.uwtsd.ac.uk" userId="S::2509008@student.uwtsd.ac.uk::dd9cc49c-34f5-47bd-b4ae-7210b74da7c3" providerId="AD" clId="Web-{6EE6BB32-A66B-EF1E-2592-9D9641643BE0}" dt="2026-02-14T11:33:12.283" v="226"/>
        <pc:sldMasterMkLst>
          <pc:docMk/>
          <pc:sldMasterMk cId="2347417722" sldId="2147483708"/>
        </pc:sldMasterMkLst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3700828654" sldId="2147483709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2797544364" sldId="2147483710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2926674510" sldId="2147483711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2724887507" sldId="2147483712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1859027404" sldId="2147483713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210369212" sldId="2147483714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2052962334" sldId="2147483715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2381577341" sldId="2147483716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4010158392" sldId="2147483717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1026902331" sldId="2147483718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12.283" v="226"/>
          <pc:sldLayoutMkLst>
            <pc:docMk/>
            <pc:sldMasterMk cId="2347417722" sldId="2147483708"/>
            <pc:sldLayoutMk cId="1568404602" sldId="2147483719"/>
          </pc:sldLayoutMkLst>
        </pc:sldLayoutChg>
      </pc:sldMasterChg>
      <pc:sldMasterChg chg="add del addSldLayout delSldLayout modSldLayout">
        <pc:chgData name="2509008@student.uwtsd.ac.uk" userId="S::2509008@student.uwtsd.ac.uk::dd9cc49c-34f5-47bd-b4ae-7210b74da7c3" providerId="AD" clId="Web-{6EE6BB32-A66B-EF1E-2592-9D9641643BE0}" dt="2026-02-14T11:33:27.299" v="227"/>
        <pc:sldMasterMkLst>
          <pc:docMk/>
          <pc:sldMasterMk cId="3101380019" sldId="2147483720"/>
        </pc:sldMasterMkLst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2869106529" sldId="2147483721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4053398745" sldId="2147483722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3863658855" sldId="2147483723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2812699084" sldId="2147483724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4072513166" sldId="2147483725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366752015" sldId="2147483726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3508496675" sldId="2147483727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931803275" sldId="2147483728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905969859" sldId="2147483729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2923336996" sldId="2147483730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7.299" v="227"/>
          <pc:sldLayoutMkLst>
            <pc:docMk/>
            <pc:sldMasterMk cId="3101380019" sldId="2147483720"/>
            <pc:sldLayoutMk cId="1695911479" sldId="2147483731"/>
          </pc:sldLayoutMkLst>
        </pc:sldLayoutChg>
      </pc:sldMasterChg>
      <pc:sldMasterChg chg="add del addSldLayout delSldLayout modSldLayout">
        <pc:chgData name="2509008@student.uwtsd.ac.uk" userId="S::2509008@student.uwtsd.ac.uk::dd9cc49c-34f5-47bd-b4ae-7210b74da7c3" providerId="AD" clId="Web-{6EE6BB32-A66B-EF1E-2592-9D9641643BE0}" dt="2026-02-14T11:33:29.346" v="228"/>
        <pc:sldMasterMkLst>
          <pc:docMk/>
          <pc:sldMasterMk cId="522986596" sldId="2147483732"/>
        </pc:sldMasterMkLst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3308615175" sldId="2147483733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2425618976" sldId="2147483734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4210785664" sldId="2147483735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3391653345" sldId="2147483736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4181516553" sldId="2147483737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83758472" sldId="2147483738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3329323943" sldId="2147483739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1356843882" sldId="2147483740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4127683232" sldId="2147483741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1776849686" sldId="2147483742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3:29.346" v="228"/>
          <pc:sldLayoutMkLst>
            <pc:docMk/>
            <pc:sldMasterMk cId="522986596" sldId="2147483732"/>
            <pc:sldLayoutMk cId="1004438737" sldId="2147483743"/>
          </pc:sldLayoutMkLst>
        </pc:sldLayoutChg>
      </pc:sldMasterChg>
      <pc:sldMasterChg chg="add del addSldLayout delSldLayout modSldLayout">
        <pc:chgData name="2509008@student.uwtsd.ac.uk" userId="S::2509008@student.uwtsd.ac.uk::dd9cc49c-34f5-47bd-b4ae-7210b74da7c3" providerId="AD" clId="Web-{6EE6BB32-A66B-EF1E-2592-9D9641643BE0}" dt="2026-02-14T11:36:56.759" v="239"/>
        <pc:sldMasterMkLst>
          <pc:docMk/>
          <pc:sldMasterMk cId="935868240" sldId="2147483744"/>
        </pc:sldMasterMkLst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3369399248" sldId="2147483745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140013131" sldId="2147483746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834054638" sldId="2147483747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173677805" sldId="2147483748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2681447604" sldId="2147483749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880109719" sldId="2147483750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2095467584" sldId="2147483751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133752240" sldId="2147483752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1551088420" sldId="2147483753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1585990004" sldId="2147483754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6.759" v="239"/>
          <pc:sldLayoutMkLst>
            <pc:docMk/>
            <pc:sldMasterMk cId="935868240" sldId="2147483744"/>
            <pc:sldLayoutMk cId="2994941080" sldId="2147483755"/>
          </pc:sldLayoutMkLst>
        </pc:sldLayoutChg>
      </pc:sldMasterChg>
      <pc:sldMasterChg chg="add del addSldLayout delSldLayout modSldLayout">
        <pc:chgData name="2509008@student.uwtsd.ac.uk" userId="S::2509008@student.uwtsd.ac.uk::dd9cc49c-34f5-47bd-b4ae-7210b74da7c3" providerId="AD" clId="Web-{6EE6BB32-A66B-EF1E-2592-9D9641643BE0}" dt="2026-02-14T11:36:58.228" v="240"/>
        <pc:sldMasterMkLst>
          <pc:docMk/>
          <pc:sldMasterMk cId="3886759361" sldId="2147483756"/>
        </pc:sldMasterMkLst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2963368462" sldId="2147483757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4037228040" sldId="2147483758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276205378" sldId="2147483759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2098673798" sldId="2147483760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602442807" sldId="2147483761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2535454490" sldId="2147483762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2930368814" sldId="2147483763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2941088486" sldId="2147483764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3725699290" sldId="2147483765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1052440835" sldId="2147483766"/>
          </pc:sldLayoutMkLst>
        </pc:sldLayoutChg>
        <pc:sldLayoutChg chg="add del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3886759361" sldId="2147483756"/>
            <pc:sldLayoutMk cId="2266462866" sldId="2147483767"/>
          </pc:sldLayoutMkLst>
        </pc:sldLayoutChg>
      </pc:sldMasterChg>
      <pc:sldMasterChg chg="add addSldLayout modSldLayout">
        <pc:chgData name="2509008@student.uwtsd.ac.uk" userId="S::2509008@student.uwtsd.ac.uk::dd9cc49c-34f5-47bd-b4ae-7210b74da7c3" providerId="AD" clId="Web-{6EE6BB32-A66B-EF1E-2592-9D9641643BE0}" dt="2026-02-14T11:36:58.228" v="240"/>
        <pc:sldMasterMkLst>
          <pc:docMk/>
          <pc:sldMasterMk cId="707951218" sldId="2147483768"/>
        </pc:sldMasterMkLst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1722491073" sldId="2147483769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1990956232" sldId="2147483770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3323801825" sldId="2147483771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1273795485" sldId="2147483772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518620960" sldId="2147483773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3538498573" sldId="2147483774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1737094425" sldId="2147483775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1082546352" sldId="2147483776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2061939731" sldId="2147483777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1146787488" sldId="2147483778"/>
          </pc:sldLayoutMkLst>
        </pc:sldLayoutChg>
        <pc:sldLayoutChg chg="add mod replId">
          <pc:chgData name="2509008@student.uwtsd.ac.uk" userId="S::2509008@student.uwtsd.ac.uk::dd9cc49c-34f5-47bd-b4ae-7210b74da7c3" providerId="AD" clId="Web-{6EE6BB32-A66B-EF1E-2592-9D9641643BE0}" dt="2026-02-14T11:36:58.228" v="240"/>
          <pc:sldLayoutMkLst>
            <pc:docMk/>
            <pc:sldMasterMk cId="707951218" sldId="2147483768"/>
            <pc:sldLayoutMk cId="523607967" sldId="2147483779"/>
          </pc:sldLayoutMkLst>
        </pc:sldLayoutChg>
      </pc:sldMasterChg>
    </pc:docChg>
  </pc:docChgLst>
  <pc:docChgLst>
    <pc:chgData name="2509008@student.uwtsd.ac.uk" userId="S::2509008@student.uwtsd.ac.uk::dd9cc49c-34f5-47bd-b4ae-7210b74da7c3" providerId="AD" clId="Web-{D7BE6223-9F2F-5A13-EBBD-5A380ACBE38C}"/>
    <pc:docChg chg="addSld delSld modSld">
      <pc:chgData name="2509008@student.uwtsd.ac.uk" userId="S::2509008@student.uwtsd.ac.uk::dd9cc49c-34f5-47bd-b4ae-7210b74da7c3" providerId="AD" clId="Web-{D7BE6223-9F2F-5A13-EBBD-5A380ACBE38C}" dt="2026-02-15T22:25:58.773" v="432" actId="1076"/>
      <pc:docMkLst>
        <pc:docMk/>
      </pc:docMkLst>
      <pc:sldChg chg="modSp">
        <pc:chgData name="2509008@student.uwtsd.ac.uk" userId="S::2509008@student.uwtsd.ac.uk::dd9cc49c-34f5-47bd-b4ae-7210b74da7c3" providerId="AD" clId="Web-{D7BE6223-9F2F-5A13-EBBD-5A380ACBE38C}" dt="2026-02-15T11:21:36.411" v="425" actId="20577"/>
        <pc:sldMkLst>
          <pc:docMk/>
          <pc:sldMk cId="109857222" sldId="256"/>
        </pc:sldMkLst>
        <pc:spChg chg="mod">
          <ac:chgData name="2509008@student.uwtsd.ac.uk" userId="S::2509008@student.uwtsd.ac.uk::dd9cc49c-34f5-47bd-b4ae-7210b74da7c3" providerId="AD" clId="Web-{D7BE6223-9F2F-5A13-EBBD-5A380ACBE38C}" dt="2026-02-15T11:21:36.411" v="42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2509008@student.uwtsd.ac.uk" userId="S::2509008@student.uwtsd.ac.uk::dd9cc49c-34f5-47bd-b4ae-7210b74da7c3" providerId="AD" clId="Web-{D7BE6223-9F2F-5A13-EBBD-5A380ACBE38C}" dt="2026-02-15T11:16:34.069" v="398" actId="20577"/>
        <pc:sldMkLst>
          <pc:docMk/>
          <pc:sldMk cId="3213182871" sldId="257"/>
        </pc:sldMkLst>
        <pc:spChg chg="mod">
          <ac:chgData name="2509008@student.uwtsd.ac.uk" userId="S::2509008@student.uwtsd.ac.uk::dd9cc49c-34f5-47bd-b4ae-7210b74da7c3" providerId="AD" clId="Web-{D7BE6223-9F2F-5A13-EBBD-5A380ACBE38C}" dt="2026-02-15T11:16:34.069" v="398" actId="20577"/>
          <ac:spMkLst>
            <pc:docMk/>
            <pc:sldMk cId="3213182871" sldId="257"/>
            <ac:spMk id="2" creationId="{C826D9B5-AA3F-905E-C206-D86F57E1B128}"/>
          </ac:spMkLst>
        </pc:spChg>
      </pc:sldChg>
      <pc:sldChg chg="modSp">
        <pc:chgData name="2509008@student.uwtsd.ac.uk" userId="S::2509008@student.uwtsd.ac.uk::dd9cc49c-34f5-47bd-b4ae-7210b74da7c3" providerId="AD" clId="Web-{D7BE6223-9F2F-5A13-EBBD-5A380ACBE38C}" dt="2026-02-15T11:17:48.089" v="407" actId="20577"/>
        <pc:sldMkLst>
          <pc:docMk/>
          <pc:sldMk cId="3186424289" sldId="258"/>
        </pc:sldMkLst>
        <pc:spChg chg="mod">
          <ac:chgData name="2509008@student.uwtsd.ac.uk" userId="S::2509008@student.uwtsd.ac.uk::dd9cc49c-34f5-47bd-b4ae-7210b74da7c3" providerId="AD" clId="Web-{D7BE6223-9F2F-5A13-EBBD-5A380ACBE38C}" dt="2026-02-15T11:17:48.089" v="407" actId="20577"/>
          <ac:spMkLst>
            <pc:docMk/>
            <pc:sldMk cId="3186424289" sldId="258"/>
            <ac:spMk id="3" creationId="{CC4FA9BB-DBD1-E8FF-74E6-D49631AB6EF9}"/>
          </ac:spMkLst>
        </pc:spChg>
      </pc:sldChg>
      <pc:sldChg chg="addSp delSp modSp">
        <pc:chgData name="2509008@student.uwtsd.ac.uk" userId="S::2509008@student.uwtsd.ac.uk::dd9cc49c-34f5-47bd-b4ae-7210b74da7c3" providerId="AD" clId="Web-{D7BE6223-9F2F-5A13-EBBD-5A380ACBE38C}" dt="2026-02-14T20:03:48.867" v="281"/>
        <pc:sldMkLst>
          <pc:docMk/>
          <pc:sldMk cId="3635715651" sldId="259"/>
        </pc:sldMkLst>
        <pc:spChg chg="mod">
          <ac:chgData name="2509008@student.uwtsd.ac.uk" userId="S::2509008@student.uwtsd.ac.uk::dd9cc49c-34f5-47bd-b4ae-7210b74da7c3" providerId="AD" clId="Web-{D7BE6223-9F2F-5A13-EBBD-5A380ACBE38C}" dt="2026-02-14T20:01:06.756" v="143" actId="1076"/>
          <ac:spMkLst>
            <pc:docMk/>
            <pc:sldMk cId="3635715651" sldId="259"/>
            <ac:spMk id="2" creationId="{907B6189-DB81-E326-E6BC-A1479B795F8E}"/>
          </ac:spMkLst>
        </pc:spChg>
        <pc:spChg chg="del">
          <ac:chgData name="2509008@student.uwtsd.ac.uk" userId="S::2509008@student.uwtsd.ac.uk::dd9cc49c-34f5-47bd-b4ae-7210b74da7c3" providerId="AD" clId="Web-{D7BE6223-9F2F-5A13-EBBD-5A380ACBE38C}" dt="2026-02-14T19:53:55.829" v="12"/>
          <ac:spMkLst>
            <pc:docMk/>
            <pc:sldMk cId="3635715651" sldId="259"/>
            <ac:spMk id="5" creationId="{405A50F4-C4DA-0833-B4D2-DC1505BD0430}"/>
          </ac:spMkLst>
        </pc:spChg>
        <pc:spChg chg="add del">
          <ac:chgData name="2509008@student.uwtsd.ac.uk" userId="S::2509008@student.uwtsd.ac.uk::dd9cc49c-34f5-47bd-b4ae-7210b74da7c3" providerId="AD" clId="Web-{D7BE6223-9F2F-5A13-EBBD-5A380ACBE38C}" dt="2026-02-14T19:59:21.880" v="94"/>
          <ac:spMkLst>
            <pc:docMk/>
            <pc:sldMk cId="3635715651" sldId="259"/>
            <ac:spMk id="16" creationId="{F8108706-2A64-1CD4-B98D-1602868A0CEB}"/>
          </ac:spMkLst>
        </pc:spChg>
        <pc:spChg chg="add del">
          <ac:chgData name="2509008@student.uwtsd.ac.uk" userId="S::2509008@student.uwtsd.ac.uk::dd9cc49c-34f5-47bd-b4ae-7210b74da7c3" providerId="AD" clId="Web-{D7BE6223-9F2F-5A13-EBBD-5A380ACBE38C}" dt="2026-02-14T19:59:48.537" v="101"/>
          <ac:spMkLst>
            <pc:docMk/>
            <pc:sldMk cId="3635715651" sldId="259"/>
            <ac:spMk id="17" creationId="{AC668A91-CD85-FF9A-9A6D-FE5EC99784CF}"/>
          </ac:spMkLst>
        </pc:spChg>
        <pc:graphicFrameChg chg="del mod modGraphic">
          <ac:chgData name="2509008@student.uwtsd.ac.uk" userId="S::2509008@student.uwtsd.ac.uk::dd9cc49c-34f5-47bd-b4ae-7210b74da7c3" providerId="AD" clId="Web-{D7BE6223-9F2F-5A13-EBBD-5A380ACBE38C}" dt="2026-02-14T19:52:56.687" v="4"/>
          <ac:graphicFrameMkLst>
            <pc:docMk/>
            <pc:sldMk cId="3635715651" sldId="259"/>
            <ac:graphicFrameMk id="7" creationId="{1288DDCB-7B7E-7800-82AE-1DB34939EA8D}"/>
          </ac:graphicFrameMkLst>
        </pc:graphicFrameChg>
        <pc:graphicFrameChg chg="del mod">
          <ac:chgData name="2509008@student.uwtsd.ac.uk" userId="S::2509008@student.uwtsd.ac.uk::dd9cc49c-34f5-47bd-b4ae-7210b74da7c3" providerId="AD" clId="Web-{D7BE6223-9F2F-5A13-EBBD-5A380ACBE38C}" dt="2026-02-14T19:53:26.125" v="6"/>
          <ac:graphicFrameMkLst>
            <pc:docMk/>
            <pc:sldMk cId="3635715651" sldId="259"/>
            <ac:graphicFrameMk id="9" creationId="{1288DDCB-7B7E-7800-82AE-1DB34939EA8D}"/>
          </ac:graphicFrameMkLst>
        </pc:graphicFrameChg>
        <pc:graphicFrameChg chg="add del mod modGraphic">
          <ac:chgData name="2509008@student.uwtsd.ac.uk" userId="S::2509008@student.uwtsd.ac.uk::dd9cc49c-34f5-47bd-b4ae-7210b74da7c3" providerId="AD" clId="Web-{D7BE6223-9F2F-5A13-EBBD-5A380ACBE38C}" dt="2026-02-14T19:58:19.036" v="88"/>
          <ac:graphicFrameMkLst>
            <pc:docMk/>
            <pc:sldMk cId="3635715651" sldId="259"/>
            <ac:graphicFrameMk id="11" creationId="{3DF8CA5C-463D-BECC-9FBF-DDD92D24112D}"/>
          </ac:graphicFrameMkLst>
        </pc:graphicFrameChg>
        <pc:graphicFrameChg chg="add del mod modGraphic">
          <ac:chgData name="2509008@student.uwtsd.ac.uk" userId="S::2509008@student.uwtsd.ac.uk::dd9cc49c-34f5-47bd-b4ae-7210b74da7c3" providerId="AD" clId="Web-{D7BE6223-9F2F-5A13-EBBD-5A380ACBE38C}" dt="2026-02-14T19:57:40.489" v="80"/>
          <ac:graphicFrameMkLst>
            <pc:docMk/>
            <pc:sldMk cId="3635715651" sldId="259"/>
            <ac:graphicFrameMk id="13" creationId="{7935A94D-393F-CFCC-1919-D45BE3A35BD2}"/>
          </ac:graphicFrameMkLst>
        </pc:graphicFrameChg>
        <pc:graphicFrameChg chg="add del mod modGraphic">
          <ac:chgData name="2509008@student.uwtsd.ac.uk" userId="S::2509008@student.uwtsd.ac.uk::dd9cc49c-34f5-47bd-b4ae-7210b74da7c3" providerId="AD" clId="Web-{D7BE6223-9F2F-5A13-EBBD-5A380ACBE38C}" dt="2026-02-14T19:58:05.911" v="86"/>
          <ac:graphicFrameMkLst>
            <pc:docMk/>
            <pc:sldMk cId="3635715651" sldId="259"/>
            <ac:graphicFrameMk id="15" creationId="{3FFF0E6E-8843-5BD7-3C65-5A7C4FE94F2F}"/>
          </ac:graphicFrameMkLst>
        </pc:graphicFrameChg>
        <pc:graphicFrameChg chg="add mod modGraphic">
          <ac:chgData name="2509008@student.uwtsd.ac.uk" userId="S::2509008@student.uwtsd.ac.uk::dd9cc49c-34f5-47bd-b4ae-7210b74da7c3" providerId="AD" clId="Web-{D7BE6223-9F2F-5A13-EBBD-5A380ACBE38C}" dt="2026-02-14T20:03:48.867" v="281"/>
          <ac:graphicFrameMkLst>
            <pc:docMk/>
            <pc:sldMk cId="3635715651" sldId="259"/>
            <ac:graphicFrameMk id="19" creationId="{244F21F1-D820-1455-AB13-C01FB8761F19}"/>
          </ac:graphicFrameMkLst>
        </pc:graphicFrameChg>
      </pc:sldChg>
      <pc:sldChg chg="modSp">
        <pc:chgData name="2509008@student.uwtsd.ac.uk" userId="S::2509008@student.uwtsd.ac.uk::dd9cc49c-34f5-47bd-b4ae-7210b74da7c3" providerId="AD" clId="Web-{D7BE6223-9F2F-5A13-EBBD-5A380ACBE38C}" dt="2026-02-15T11:18:31.013" v="409" actId="1076"/>
        <pc:sldMkLst>
          <pc:docMk/>
          <pc:sldMk cId="3309252426" sldId="260"/>
        </pc:sldMkLst>
        <pc:picChg chg="mod">
          <ac:chgData name="2509008@student.uwtsd.ac.uk" userId="S::2509008@student.uwtsd.ac.uk::dd9cc49c-34f5-47bd-b4ae-7210b74da7c3" providerId="AD" clId="Web-{D7BE6223-9F2F-5A13-EBBD-5A380ACBE38C}" dt="2026-02-15T11:18:31.013" v="409" actId="1076"/>
          <ac:picMkLst>
            <pc:docMk/>
            <pc:sldMk cId="3309252426" sldId="260"/>
            <ac:picMk id="8" creationId="{144E78A3-9359-8FDD-A0FB-F332D7932EB7}"/>
          </ac:picMkLst>
        </pc:picChg>
      </pc:sldChg>
      <pc:sldChg chg="modSp">
        <pc:chgData name="2509008@student.uwtsd.ac.uk" userId="S::2509008@student.uwtsd.ac.uk::dd9cc49c-34f5-47bd-b4ae-7210b74da7c3" providerId="AD" clId="Web-{D7BE6223-9F2F-5A13-EBBD-5A380ACBE38C}" dt="2026-02-15T22:25:58.773" v="432" actId="1076"/>
        <pc:sldMkLst>
          <pc:docMk/>
          <pc:sldMk cId="1964565677" sldId="261"/>
        </pc:sldMkLst>
        <pc:spChg chg="mod">
          <ac:chgData name="2509008@student.uwtsd.ac.uk" userId="S::2509008@student.uwtsd.ac.uk::dd9cc49c-34f5-47bd-b4ae-7210b74da7c3" providerId="AD" clId="Web-{D7BE6223-9F2F-5A13-EBBD-5A380ACBE38C}" dt="2026-02-15T22:25:58.773" v="432" actId="1076"/>
          <ac:spMkLst>
            <pc:docMk/>
            <pc:sldMk cId="1964565677" sldId="261"/>
            <ac:spMk id="3" creationId="{93C05DD6-AEDC-F065-91F6-7B0A8108C41C}"/>
          </ac:spMkLst>
        </pc:spChg>
      </pc:sldChg>
      <pc:sldChg chg="delSp modSp">
        <pc:chgData name="2509008@student.uwtsd.ac.uk" userId="S::2509008@student.uwtsd.ac.uk::dd9cc49c-34f5-47bd-b4ae-7210b74da7c3" providerId="AD" clId="Web-{D7BE6223-9F2F-5A13-EBBD-5A380ACBE38C}" dt="2026-02-15T11:04:24.854" v="314"/>
        <pc:sldMkLst>
          <pc:docMk/>
          <pc:sldMk cId="3409121595" sldId="262"/>
        </pc:sldMkLst>
        <pc:spChg chg="mod">
          <ac:chgData name="2509008@student.uwtsd.ac.uk" userId="S::2509008@student.uwtsd.ac.uk::dd9cc49c-34f5-47bd-b4ae-7210b74da7c3" providerId="AD" clId="Web-{D7BE6223-9F2F-5A13-EBBD-5A380ACBE38C}" dt="2026-02-14T20:15:42.353" v="308" actId="20577"/>
          <ac:spMkLst>
            <pc:docMk/>
            <pc:sldMk cId="3409121595" sldId="262"/>
            <ac:spMk id="2" creationId="{43C86B8E-8AEF-A590-E73A-8DB6D4BE565E}"/>
          </ac:spMkLst>
        </pc:spChg>
        <pc:spChg chg="mod">
          <ac:chgData name="2509008@student.uwtsd.ac.uk" userId="S::2509008@student.uwtsd.ac.uk::dd9cc49c-34f5-47bd-b4ae-7210b74da7c3" providerId="AD" clId="Web-{D7BE6223-9F2F-5A13-EBBD-5A380ACBE38C}" dt="2026-02-14T20:16:23.244" v="313" actId="20577"/>
          <ac:spMkLst>
            <pc:docMk/>
            <pc:sldMk cId="3409121595" sldId="262"/>
            <ac:spMk id="3" creationId="{82BD681D-8A0A-B185-F745-41B7089EE53D}"/>
          </ac:spMkLst>
        </pc:spChg>
        <pc:spChg chg="del">
          <ac:chgData name="2509008@student.uwtsd.ac.uk" userId="S::2509008@student.uwtsd.ac.uk::dd9cc49c-34f5-47bd-b4ae-7210b74da7c3" providerId="AD" clId="Web-{D7BE6223-9F2F-5A13-EBBD-5A380ACBE38C}" dt="2026-02-15T11:04:24.854" v="314"/>
          <ac:spMkLst>
            <pc:docMk/>
            <pc:sldMk cId="3409121595" sldId="262"/>
            <ac:spMk id="5" creationId="{3B08FB3B-7626-FAD9-33A8-85C9792E57E3}"/>
          </ac:spMkLst>
        </pc:spChg>
      </pc:sldChg>
      <pc:sldChg chg="new add del">
        <pc:chgData name="2509008@student.uwtsd.ac.uk" userId="S::2509008@student.uwtsd.ac.uk::dd9cc49c-34f5-47bd-b4ae-7210b74da7c3" providerId="AD" clId="Web-{D7BE6223-9F2F-5A13-EBBD-5A380ACBE38C}" dt="2026-02-14T19:58:50.318" v="92"/>
        <pc:sldMkLst>
          <pc:docMk/>
          <pc:sldMk cId="555351132" sldId="263"/>
        </pc:sldMkLst>
      </pc:sldChg>
      <pc:sldChg chg="delSp modSp new">
        <pc:chgData name="2509008@student.uwtsd.ac.uk" userId="S::2509008@student.uwtsd.ac.uk::dd9cc49c-34f5-47bd-b4ae-7210b74da7c3" providerId="AD" clId="Web-{D7BE6223-9F2F-5A13-EBBD-5A380ACBE38C}" dt="2026-02-15T11:19:53.767" v="411" actId="20577"/>
        <pc:sldMkLst>
          <pc:docMk/>
          <pc:sldMk cId="3316195024" sldId="263"/>
        </pc:sldMkLst>
        <pc:spChg chg="mod">
          <ac:chgData name="2509008@student.uwtsd.ac.uk" userId="S::2509008@student.uwtsd.ac.uk::dd9cc49c-34f5-47bd-b4ae-7210b74da7c3" providerId="AD" clId="Web-{D7BE6223-9F2F-5A13-EBBD-5A380ACBE38C}" dt="2026-02-15T11:14:05.556" v="375" actId="20577"/>
          <ac:spMkLst>
            <pc:docMk/>
            <pc:sldMk cId="3316195024" sldId="263"/>
            <ac:spMk id="2" creationId="{C6CDBDA5-0D7F-9552-4A5A-9D4644AEF091}"/>
          </ac:spMkLst>
        </pc:spChg>
        <pc:spChg chg="mod">
          <ac:chgData name="2509008@student.uwtsd.ac.uk" userId="S::2509008@student.uwtsd.ac.uk::dd9cc49c-34f5-47bd-b4ae-7210b74da7c3" providerId="AD" clId="Web-{D7BE6223-9F2F-5A13-EBBD-5A380ACBE38C}" dt="2026-02-15T11:19:53.767" v="411" actId="20577"/>
          <ac:spMkLst>
            <pc:docMk/>
            <pc:sldMk cId="3316195024" sldId="263"/>
            <ac:spMk id="3" creationId="{7ED6B810-E316-A248-B087-FB8FAB7745DD}"/>
          </ac:spMkLst>
        </pc:spChg>
        <pc:spChg chg="del">
          <ac:chgData name="2509008@student.uwtsd.ac.uk" userId="S::2509008@student.uwtsd.ac.uk::dd9cc49c-34f5-47bd-b4ae-7210b74da7c3" providerId="AD" clId="Web-{D7BE6223-9F2F-5A13-EBBD-5A380ACBE38C}" dt="2026-02-15T11:14:13.932" v="376"/>
          <ac:spMkLst>
            <pc:docMk/>
            <pc:sldMk cId="3316195024" sldId="263"/>
            <ac:spMk id="5" creationId="{0777342F-E56A-9ED4-2225-6D852CF6CD1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22491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956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01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795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620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498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094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54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1939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787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607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95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000"/>
              <a:t>Green Haven Florists </a:t>
            </a:r>
            <a:br>
              <a:rPr lang="en-GB" sz="3000"/>
            </a:br>
            <a:r>
              <a:rPr lang="en-GB" sz="3000"/>
              <a:t>business consultancy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Jessica </a:t>
            </a:r>
            <a:r>
              <a:rPr lang="en-GB" dirty="0" err="1"/>
              <a:t>Dudusova</a:t>
            </a:r>
            <a:endParaRPr lang="en-GB" dirty="0"/>
          </a:p>
          <a:p>
            <a:r>
              <a:rPr lang="en-GB" dirty="0"/>
              <a:t>2509008</a:t>
            </a:r>
          </a:p>
          <a:p>
            <a:r>
              <a:rPr lang="en-GB" dirty="0"/>
              <a:t>LCKM4004</a:t>
            </a:r>
          </a:p>
          <a:p>
            <a:r>
              <a:rPr lang="en-GB" dirty="0"/>
              <a:t>Problem solving </a:t>
            </a:r>
          </a:p>
          <a:p>
            <a:r>
              <a:rPr lang="en-GB" dirty="0"/>
              <a:t>Mucahit Ozd</a:t>
            </a:r>
            <a:r>
              <a:rPr lang="en-GB"/>
              <a:t>en</a:t>
            </a:r>
            <a:endParaRPr lang="en-GB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49D4DC30-AF9B-6EBB-EC97-4529DA53D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8FA0C588-104B-4B2A-90C5-D5A461357C7A}" type="datetime1">
              <a:pPr>
                <a:spcAft>
                  <a:spcPts val="600"/>
                </a:spcAft>
              </a:pPr>
              <a:t>2/15/2026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608A69C-7D0F-42C7-6D1B-1345D3B24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697D205D-1060-25B2-BA30-13777C53E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4" name="Picture 3" descr="A group of green leaves&#10;&#10;AI-generated content may be incorrect.">
            <a:extLst>
              <a:ext uri="{FF2B5EF4-FFF2-40B4-BE49-F238E27FC236}">
                <a16:creationId xmlns:a16="http://schemas.microsoft.com/office/drawing/2014/main" id="{3EF282D3-1458-EAAF-1478-C127D1F275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65" r="-2" b="-2"/>
          <a:stretch>
            <a:fillRect/>
          </a:stretch>
        </p:blipFill>
        <p:spPr>
          <a:xfrm>
            <a:off x="5183188" y="987425"/>
            <a:ext cx="6172200" cy="4873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6D9B5-AA3F-905E-C206-D86F57E1B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Green Haven Florists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81781-1221-9275-1903-21DBC76BC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1" y="2492401"/>
            <a:ext cx="7220770" cy="38667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Background of green haven florists</a:t>
            </a:r>
          </a:p>
          <a:p>
            <a:r>
              <a:rPr lang="en-GB" dirty="0"/>
              <a:t>Nature of the </a:t>
            </a:r>
            <a:r>
              <a:rPr lang="en-GB"/>
              <a:t>business</a:t>
            </a:r>
            <a:r>
              <a:rPr lang="en-GB" dirty="0"/>
              <a:t> problems </a:t>
            </a:r>
          </a:p>
          <a:p>
            <a:r>
              <a:rPr lang="en-GB" dirty="0"/>
              <a:t>Proposed </a:t>
            </a:r>
            <a:r>
              <a:rPr lang="en-GB"/>
              <a:t>solutions</a:t>
            </a:r>
            <a:r>
              <a:rPr lang="en-GB" dirty="0"/>
              <a:t> </a:t>
            </a:r>
          </a:p>
          <a:p>
            <a:r>
              <a:rPr lang="en-GB" dirty="0"/>
              <a:t>Evaluation and chosen </a:t>
            </a:r>
            <a:r>
              <a:rPr lang="en-GB"/>
              <a:t>solution </a:t>
            </a:r>
          </a:p>
          <a:p>
            <a:r>
              <a:rPr lang="en-GB"/>
              <a:t>implementation and success measures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3901F-7BDE-6E76-3BD5-5AA2A56CA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8013F-6187-42BF-9385-589814F4CA7B}" type="datetime1"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598398-73BB-BEEC-BB6D-7C786B0A1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43D95-ECC1-4260-DEC9-62B5A4800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2</a:t>
            </a:fld>
            <a:endParaRPr lang="en-US" dirty="0"/>
          </a:p>
        </p:txBody>
      </p:sp>
      <p:pic>
        <p:nvPicPr>
          <p:cNvPr id="8" name="Picture 7" descr="A close up of a yellow flower&#10;&#10;AI-generated content may be incorrect.">
            <a:extLst>
              <a:ext uri="{FF2B5EF4-FFF2-40B4-BE49-F238E27FC236}">
                <a16:creationId xmlns:a16="http://schemas.microsoft.com/office/drawing/2014/main" id="{70891248-8C9B-C6D0-15C3-25D5BC0EF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6866" y="1998453"/>
            <a:ext cx="4912167" cy="327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182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53266-81B3-0341-0EBC-116767CD9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FA9BB-DBD1-E8FF-74E6-D49631AB6E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Florists was found in 2016 locked in Norwich, </a:t>
            </a:r>
            <a:r>
              <a:rPr lang="en-GB"/>
              <a:t>UK</a:t>
            </a:r>
            <a:endParaRPr lang="en-GB" dirty="0"/>
          </a:p>
          <a:p>
            <a:r>
              <a:rPr lang="en-GB"/>
              <a:t>Offers bespoken floral arrangements</a:t>
            </a:r>
            <a:endParaRPr lang="en-GB" dirty="0"/>
          </a:p>
          <a:p>
            <a:r>
              <a:rPr lang="en-GB" dirty="0"/>
              <a:t>Strong focus on </a:t>
            </a:r>
            <a:r>
              <a:rPr lang="en-GB"/>
              <a:t>Strong focus on sustainable community</a:t>
            </a:r>
            <a:endParaRPr lang="en-GB" dirty="0"/>
          </a:p>
        </p:txBody>
      </p:sp>
      <p:pic>
        <p:nvPicPr>
          <p:cNvPr id="8" name="Content Placeholder 7" descr="A group of roses in brown paper bags&#10;&#10;AI-generated content may be incorrect.">
            <a:extLst>
              <a:ext uri="{FF2B5EF4-FFF2-40B4-BE49-F238E27FC236}">
                <a16:creationId xmlns:a16="http://schemas.microsoft.com/office/drawing/2014/main" id="{56E518E9-4F26-FCA0-47E9-5C7DDC2787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45936" y="2679192"/>
            <a:ext cx="4937760" cy="329184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3D6C85-2B22-2048-EB9B-EA254CBD0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F3329-10BE-483C-9407-E0BAED77906C}" type="datetime1">
              <a:t>2/15/2026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61963-CAF5-6104-0111-3BCD13A40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424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FD9D8-4F49-238F-994E-8BBC49DBF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/>
              <a:t>Nature and scope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94A11-554D-A376-ABA6-A3689D41F8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200"/>
              <a:t>30% decline in in-store sales</a:t>
            </a:r>
          </a:p>
          <a:p>
            <a:pPr>
              <a:lnSpc>
                <a:spcPct val="100000"/>
              </a:lnSpc>
            </a:pPr>
            <a:r>
              <a:rPr lang="en-GB" sz="2200"/>
              <a:t>Reduce footfall on local hight street </a:t>
            </a:r>
          </a:p>
          <a:p>
            <a:pPr>
              <a:lnSpc>
                <a:spcPct val="100000"/>
              </a:lnSpc>
            </a:pPr>
            <a:r>
              <a:rPr lang="en-GB" sz="2200"/>
              <a:t>Increased competitions from online florists </a:t>
            </a:r>
          </a:p>
          <a:p>
            <a:pPr>
              <a:lnSpc>
                <a:spcPct val="100000"/>
              </a:lnSpc>
            </a:pPr>
            <a:r>
              <a:rPr lang="en-GB" sz="2200"/>
              <a:t>Rising cost of flowers and materials </a:t>
            </a:r>
          </a:p>
          <a:p>
            <a:pPr>
              <a:lnSpc>
                <a:spcPct val="100000"/>
              </a:lnSpc>
            </a:pPr>
            <a:r>
              <a:rPr lang="en-GB" sz="2200"/>
              <a:t>Online sales not sufficient to offset losses </a:t>
            </a:r>
          </a:p>
        </p:txBody>
      </p:sp>
      <p:pic>
        <p:nvPicPr>
          <p:cNvPr id="8" name="Content Placeholder 7" descr="A vase with dried flowers in it&#10;&#10;AI-generated content may be incorrect.">
            <a:extLst>
              <a:ext uri="{FF2B5EF4-FFF2-40B4-BE49-F238E27FC236}">
                <a16:creationId xmlns:a16="http://schemas.microsoft.com/office/drawing/2014/main" id="{144E78A3-9359-8FDD-A0FB-F332D7932EB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891" r="8890" b="1"/>
          <a:stretch>
            <a:fillRect/>
          </a:stretch>
        </p:blipFill>
        <p:spPr>
          <a:xfrm>
            <a:off x="6762879" y="2176099"/>
            <a:ext cx="4937760" cy="3694176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A2676-7EB9-DE7C-AEBD-66286EEC0E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1066CCC-1ABB-4486-8B53-31C82FC32AB5}" type="datetime1">
              <a:rPr lang="en-GB"/>
              <a:pPr>
                <a:spcAft>
                  <a:spcPts val="600"/>
                </a:spcAft>
              </a:pPr>
              <a:t>15/02/2026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9C4B5D-6C5B-0B6E-887A-54D727EB9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252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B6189-DB81-E326-E6BC-A1479B795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2301"/>
            <a:ext cx="10168128" cy="1179576"/>
          </a:xfrm>
        </p:spPr>
        <p:txBody>
          <a:bodyPr/>
          <a:lstStyle/>
          <a:p>
            <a:r>
              <a:rPr lang="en-GB"/>
              <a:t>5W2H Analysis- Decline In-store sales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B9E9E-118F-090B-A98D-F7F8CFAFD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99E3DE-4B34-2BDF-B8F7-89B6F09C5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D865D-B3E5-4BFF-BAC6-5DDF43F41AF5}" type="datetime1"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99782-0528-F561-730D-904E7D592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5</a:t>
            </a:fld>
            <a:endParaRPr lang="en-US" dirty="0"/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244F21F1-D820-1455-AB13-C01FB8761F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743668"/>
              </p:ext>
            </p:extLst>
          </p:nvPr>
        </p:nvGraphicFramePr>
        <p:xfrm>
          <a:off x="158150" y="1380226"/>
          <a:ext cx="11747038" cy="53035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85140">
                  <a:extLst>
                    <a:ext uri="{9D8B030D-6E8A-4147-A177-3AD203B41FA5}">
                      <a16:colId xmlns:a16="http://schemas.microsoft.com/office/drawing/2014/main" val="1198928701"/>
                    </a:ext>
                  </a:extLst>
                </a:gridCol>
                <a:gridCol w="1676983">
                  <a:extLst>
                    <a:ext uri="{9D8B030D-6E8A-4147-A177-3AD203B41FA5}">
                      <a16:colId xmlns:a16="http://schemas.microsoft.com/office/drawing/2014/main" val="1921038717"/>
                    </a:ext>
                  </a:extLst>
                </a:gridCol>
                <a:gridCol w="1676983">
                  <a:extLst>
                    <a:ext uri="{9D8B030D-6E8A-4147-A177-3AD203B41FA5}">
                      <a16:colId xmlns:a16="http://schemas.microsoft.com/office/drawing/2014/main" val="984105709"/>
                    </a:ext>
                  </a:extLst>
                </a:gridCol>
                <a:gridCol w="1676983">
                  <a:extLst>
                    <a:ext uri="{9D8B030D-6E8A-4147-A177-3AD203B41FA5}">
                      <a16:colId xmlns:a16="http://schemas.microsoft.com/office/drawing/2014/main" val="466821021"/>
                    </a:ext>
                  </a:extLst>
                </a:gridCol>
                <a:gridCol w="1676983">
                  <a:extLst>
                    <a:ext uri="{9D8B030D-6E8A-4147-A177-3AD203B41FA5}">
                      <a16:colId xmlns:a16="http://schemas.microsoft.com/office/drawing/2014/main" val="490415730"/>
                    </a:ext>
                  </a:extLst>
                </a:gridCol>
                <a:gridCol w="1676983">
                  <a:extLst>
                    <a:ext uri="{9D8B030D-6E8A-4147-A177-3AD203B41FA5}">
                      <a16:colId xmlns:a16="http://schemas.microsoft.com/office/drawing/2014/main" val="1160606913"/>
                    </a:ext>
                  </a:extLst>
                </a:gridCol>
                <a:gridCol w="1676983">
                  <a:extLst>
                    <a:ext uri="{9D8B030D-6E8A-4147-A177-3AD203B41FA5}">
                      <a16:colId xmlns:a16="http://schemas.microsoft.com/office/drawing/2014/main" val="3583236607"/>
                    </a:ext>
                  </a:extLst>
                </a:gridCol>
              </a:tblGrid>
              <a:tr h="3476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rgbClr val="FF0000"/>
                          </a:solidFill>
                        </a:rPr>
                        <a:t>What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>
                          <a:solidFill>
                            <a:srgbClr val="FF0000"/>
                          </a:solidFill>
                        </a:rPr>
                        <a:t>(Effect)</a:t>
                      </a:r>
                      <a:endParaRPr lang="en-US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solidFill>
                            <a:srgbClr val="FFC000"/>
                          </a:solidFill>
                        </a:rPr>
                        <a:t>Where</a:t>
                      </a:r>
                      <a:endParaRPr lang="en-GB">
                        <a:solidFill>
                          <a:srgbClr val="FFC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accent3">
                              <a:lumMod val="76000"/>
                            </a:schemeClr>
                          </a:solidFill>
                        </a:rPr>
                        <a:t>When</a:t>
                      </a:r>
                      <a:endParaRPr lang="en-GB">
                        <a:solidFill>
                          <a:schemeClr val="accent3">
                            <a:lumMod val="76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rgbClr val="00B0F0"/>
                          </a:solidFill>
                        </a:rPr>
                        <a:t>Who</a:t>
                      </a:r>
                      <a:endParaRPr lang="en-GB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accent1">
                              <a:lumMod val="49000"/>
                            </a:schemeClr>
                          </a:solidFill>
                        </a:rPr>
                        <a:t>Why</a:t>
                      </a:r>
                      <a:endParaRPr lang="en-GB">
                        <a:solidFill>
                          <a:schemeClr val="accent1">
                            <a:lumMod val="49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How serious</a:t>
                      </a:r>
                      <a:endParaRPr lang="en-GB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rgbClr val="002060"/>
                          </a:solidFill>
                        </a:rPr>
                        <a:t>How much</a:t>
                      </a:r>
                      <a:endParaRPr lang="en-GB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3105047"/>
                  </a:ext>
                </a:extLst>
              </a:tr>
              <a:tr h="347602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>
                        <a:solidFill>
                          <a:srgbClr val="FFC000"/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>
                        <a:solidFill>
                          <a:schemeClr val="accent3">
                            <a:lumMod val="76000"/>
                          </a:schemeClr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>
                        <a:solidFill>
                          <a:schemeClr val="accent1">
                            <a:lumMod val="49000"/>
                          </a:schemeClr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>
                        <a:solidFill>
                          <a:srgbClr val="002060"/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1706677"/>
                  </a:ext>
                </a:extLst>
              </a:tr>
              <a:tr h="11450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0000"/>
                          </a:solidFill>
                        </a:rPr>
                        <a:t>Decline in in-store sales</a:t>
                      </a:r>
                      <a:endParaRPr lang="en-US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C000"/>
                          </a:solidFill>
                        </a:rPr>
                        <a:t>Physical shop in Norwich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3">
                              <a:lumMod val="76000"/>
                            </a:schemeClr>
                          </a:solidFill>
                        </a:rPr>
                        <a:t>Over the last 12 months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B0F0"/>
                          </a:solidFill>
                        </a:rPr>
                        <a:t>Business owners, staff, walk-in customers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1">
                              <a:lumMod val="49000"/>
                            </a:schemeClr>
                          </a:solidFill>
                        </a:rPr>
                        <a:t>Reduced footfall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High – threatens profitability</a:t>
                      </a:r>
                      <a:endParaRPr lang="en-GB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</a:rPr>
                        <a:t>30% loss in sales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1811932"/>
                  </a:ext>
                </a:extLst>
              </a:tr>
              <a:tr h="8792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0000"/>
                          </a:solidFill>
                        </a:rPr>
                        <a:t>Reduced customer visits</a:t>
                      </a:r>
                      <a:endParaRPr lang="en-US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C000"/>
                          </a:solidFill>
                        </a:rPr>
                        <a:t>High street location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3">
                              <a:lumMod val="76000"/>
                            </a:schemeClr>
                          </a:solidFill>
                        </a:rPr>
                        <a:t>Gradual decline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B0F0"/>
                          </a:solidFill>
                        </a:rPr>
                        <a:t>Local customers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1">
                              <a:lumMod val="49000"/>
                            </a:schemeClr>
                          </a:solidFill>
                        </a:rPr>
                        <a:t>Shift to online shopping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Medium–High</a:t>
                      </a:r>
                      <a:endParaRPr lang="en-GB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</a:rPr>
                        <a:t>Lower daily revenue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2378614"/>
                  </a:ext>
                </a:extLst>
              </a:tr>
              <a:tr h="8792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0000"/>
                          </a:solidFill>
                        </a:rPr>
                        <a:t>Falling revenue</a:t>
                      </a:r>
                      <a:endParaRPr lang="en-US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C000"/>
                          </a:solidFill>
                        </a:rPr>
                        <a:t>In-store operations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3">
                              <a:lumMod val="76000"/>
                            </a:schemeClr>
                          </a:solidFill>
                        </a:rPr>
                        <a:t>Ongoing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B0F0"/>
                          </a:solidFill>
                        </a:rPr>
                        <a:t>Owners and employees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1">
                              <a:lumMod val="49000"/>
                            </a:schemeClr>
                          </a:solidFill>
                        </a:rPr>
                        <a:t>Online competition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High</a:t>
                      </a:r>
                      <a:endParaRPr lang="en-GB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</a:rPr>
                        <a:t>Monthly income reduced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11099"/>
                  </a:ext>
                </a:extLst>
              </a:tr>
              <a:tr h="6134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0000"/>
                          </a:solidFill>
                        </a:rPr>
                        <a:t>Pressure on profits</a:t>
                      </a:r>
                      <a:endParaRPr lang="en-US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C000"/>
                          </a:solidFill>
                        </a:rPr>
                        <a:t>Retail store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3">
                              <a:lumMod val="76000"/>
                            </a:schemeClr>
                          </a:solidFill>
                        </a:rPr>
                        <a:t>Increasing over time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B0F0"/>
                          </a:solidFill>
                        </a:rPr>
                        <a:t>Business sustainability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1">
                              <a:lumMod val="49000"/>
                            </a:schemeClr>
                          </a:solidFill>
                        </a:rPr>
                        <a:t>Rising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High</a:t>
                      </a:r>
                      <a:endParaRPr lang="en-GB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</a:rPr>
                        <a:t>Increased expenses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4197097"/>
                  </a:ext>
                </a:extLst>
              </a:tr>
              <a:tr h="8792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0000"/>
                          </a:solidFill>
                        </a:rPr>
                        <a:t>Risk to business</a:t>
                      </a:r>
                      <a:endParaRPr lang="en-US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FFC000"/>
                          </a:solidFill>
                        </a:rPr>
                        <a:t>Overall business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3">
                              <a:lumMod val="76000"/>
                            </a:schemeClr>
                          </a:solidFill>
                        </a:rPr>
                        <a:t>Long-term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B0F0"/>
                          </a:solidFill>
                        </a:rPr>
                        <a:t>Entire business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1">
                              <a:lumMod val="49000"/>
                            </a:schemeClr>
                          </a:solidFill>
                        </a:rPr>
                        <a:t>Combined factors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Very 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</a:rPr>
                        <a:t>Potential long-term losses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3514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5715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5B531-8D8C-ED39-6E6F-23BBCEE77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PESTEL analysis- green haven florist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05DD6-AEDC-F065-91F6-7B0A8108C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17" y="2190713"/>
            <a:ext cx="10168128" cy="36941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600"/>
              <a:t>Political: Brexit-related import issues</a:t>
            </a:r>
          </a:p>
          <a:p>
            <a:r>
              <a:rPr lang="en-GB" sz="2600"/>
              <a:t>Economic: Inflation and rising flower costs</a:t>
            </a:r>
          </a:p>
          <a:p>
            <a:r>
              <a:rPr lang="en-GB" sz="2600"/>
              <a:t>Social: Shift towards online shopping</a:t>
            </a:r>
          </a:p>
          <a:p>
            <a:r>
              <a:rPr lang="en-GB" sz="2600"/>
              <a:t>Technological: Outdated website and limited digital marketing</a:t>
            </a:r>
          </a:p>
          <a:p>
            <a:r>
              <a:rPr lang="en-GB" sz="2600"/>
              <a:t>Environmental: Increased cost of sustainable materials</a:t>
            </a:r>
          </a:p>
          <a:p>
            <a:r>
              <a:rPr lang="en-GB" sz="2600"/>
              <a:t>Legal: Employment and consumer protection regulations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5C150-3C56-8DD3-42AF-49D28A971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5E050-0856-42D1-8908-4DB4FA71F172}" type="datetime1"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AB33F-4227-0033-78C0-311AC3ED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565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86B8E-8AEF-A590-E73A-8DB6D4BE5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/>
              <a:t>Fishbone Diagram – Root Causes of In-Store Sales Decline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D681D-8A0A-B185-F745-41B7089EE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2134" y="2147344"/>
            <a:ext cx="7321412" cy="3262856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000" dirty="0"/>
          </a:p>
          <a:p>
            <a:endParaRPr lang="en-GB"/>
          </a:p>
          <a:p>
            <a:pPr marL="0" indent="0">
              <a:buNone/>
            </a:pPr>
            <a:r>
              <a:rPr lang="en-GB" sz="2000"/>
              <a:t>People        Process        Technology</a:t>
            </a:r>
          </a:p>
          <a:p>
            <a:pPr marL="0" indent="0">
              <a:buNone/>
            </a:pPr>
            <a:r>
              <a:rPr lang="en-GB" sz="2000"/>
              <a:t>   \             \               \</a:t>
            </a:r>
          </a:p>
          <a:p>
            <a:pPr marL="0" indent="0">
              <a:buNone/>
            </a:pPr>
            <a:r>
              <a:rPr lang="en-GB" sz="2000"/>
              <a:t>     ------------------------------------&gt; Decline in In-store Sales</a:t>
            </a:r>
          </a:p>
          <a:p>
            <a:pPr marL="0" indent="0">
              <a:buNone/>
            </a:pPr>
            <a:r>
              <a:rPr lang="en-GB" sz="2000"/>
              <a:t>    /             /               /</a:t>
            </a:r>
          </a:p>
          <a:p>
            <a:pPr marL="0" indent="0">
              <a:buNone/>
            </a:pPr>
            <a:r>
              <a:rPr lang="en-GB" sz="2000"/>
              <a:t>Price          Place         Competition</a:t>
            </a:r>
          </a:p>
          <a:p>
            <a:endParaRPr lang="en-GB" dirty="0"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ECA519-AD98-D56A-2A45-CD094288E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3F936-DE99-4459-A0F1-A0A633C03747}" type="datetime1"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EA8FF-0612-09A0-8741-4C2061D3E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121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DBDA5-0D7F-9552-4A5A-9D4644AEF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 findings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6B810-E316-A248-B087-FB8FAB7745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GB" dirty="0"/>
          </a:p>
          <a:p>
            <a:r>
              <a:rPr lang="en-GB"/>
              <a:t>In-store sales have declined by 30% in the last 12 months</a:t>
            </a:r>
          </a:p>
          <a:p>
            <a:r>
              <a:rPr lang="en-GB"/>
              <a:t>Reduced high street footfall is a major factor</a:t>
            </a:r>
          </a:p>
          <a:p>
            <a:r>
              <a:rPr lang="en-GB"/>
              <a:t>Customers are shifting towards online flower retailers</a:t>
            </a:r>
          </a:p>
          <a:p>
            <a:r>
              <a:rPr lang="en-GB"/>
              <a:t>Rising costs are reducing profitability</a:t>
            </a:r>
          </a:p>
          <a:p>
            <a:r>
              <a:rPr lang="en-GB" dirty="0"/>
              <a:t>External pressures </a:t>
            </a:r>
            <a:r>
              <a:rPr lang="en-GB"/>
              <a:t>shown</a:t>
            </a:r>
            <a:r>
              <a:rPr lang="en-GB" dirty="0"/>
              <a:t> through pastel analysis </a:t>
            </a:r>
            <a:endParaRPr lang="en-GB" b="1" dirty="0"/>
          </a:p>
          <a:p>
            <a:r>
              <a:rPr lang="en-GB" dirty="0"/>
              <a:t>Multiple root causes </a:t>
            </a:r>
            <a:r>
              <a:rPr lang="en-GB"/>
              <a:t>shown</a:t>
            </a:r>
            <a:r>
              <a:rPr lang="en-GB" dirty="0"/>
              <a:t> using fishbone diagram</a:t>
            </a:r>
            <a:endParaRPr lang="en-GB" b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E566A-2EEE-D7C2-80B7-CEDDFF7C5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2E9C-5378-4A2E-BEFF-838F55FFD97B}" type="datetime1"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BAE63-E66F-503D-199F-F02FD6E9B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19502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AccentBoxVTI</vt:lpstr>
      <vt:lpstr>Green Haven Florists  business consultancy </vt:lpstr>
      <vt:lpstr>Green Haven Florists</vt:lpstr>
      <vt:lpstr>Green Haven Florists</vt:lpstr>
      <vt:lpstr>Nature and scope of the problem</vt:lpstr>
      <vt:lpstr>5W2H Analysis- Decline In-store sales </vt:lpstr>
      <vt:lpstr>PESTEL analysis- green haven florist </vt:lpstr>
      <vt:lpstr>Fishbone Diagram – Root Causes of In-Store Sales Decline</vt:lpstr>
      <vt:lpstr>Key  findings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316</cp:revision>
  <dcterms:created xsi:type="dcterms:W3CDTF">2026-02-13T20:05:57Z</dcterms:created>
  <dcterms:modified xsi:type="dcterms:W3CDTF">2026-02-15T22:26:00Z</dcterms:modified>
</cp:coreProperties>
</file>