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A3C337-B0A0-A387-B06F-C5B5E7E7F2B1}" v="1142" dt="2022-02-20T18:21:51.019"/>
    <p1510:client id="{1EDDAA97-5AD3-4D59-FC4D-F4A763D80C05}" v="107" dt="2022-02-28T20:33:37.688"/>
    <p1510:client id="{237DF3F8-D67F-4281-8CCC-84BD8F2F647E}" v="313" dt="2022-02-19T20:22:57.394"/>
    <p1510:client id="{5917740F-0855-691A-2FB5-4C4C37CCF5F0}" v="4" dt="2022-03-06T14:29:07.331"/>
    <p1510:client id="{891DD5A7-A8E4-B7E2-11BB-C1ECE27061DE}" v="873" dt="2022-03-06T13:50:06.457"/>
    <p1510:client id="{C4D9FF84-B0CE-BE78-1F87-3DAC8608A248}" v="497" dt="2022-02-23T18:31:23.318"/>
    <p1510:client id="{C63C5E55-F337-A3BF-9A44-466A3F774331}" v="338" dt="2022-03-02T17:01:59.229"/>
    <p1510:client id="{C868B81F-80C3-EFA1-CBA8-2CCBCB863FF1}" v="845" dt="2022-03-01T22:05:13.754"/>
    <p1510:client id="{C86C49C0-0F85-396D-1770-F1581C8638D3}" v="550" dt="2022-02-20T10:38:06.865"/>
    <p1510:client id="{FE530ED2-C0A1-9571-6C56-0F413EF7FABE}" v="1715" dt="2022-02-22T13:18:13.8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F310FD-BD6D-4BC9-A723-A4F043BC0980}" type="doc">
      <dgm:prSet loTypeId="urn:microsoft.com/office/officeart/2005/8/layout/cycle5" loCatId="cycle" qsTypeId="urn:microsoft.com/office/officeart/2005/8/quickstyle/simple1" qsCatId="simple" csTypeId="urn:microsoft.com/office/officeart/2005/8/colors/colorful1" csCatId="colorful" phldr="1"/>
      <dgm:spPr/>
      <dgm:t>
        <a:bodyPr/>
        <a:lstStyle/>
        <a:p>
          <a:endParaRPr lang="en-GB"/>
        </a:p>
      </dgm:t>
    </dgm:pt>
    <dgm:pt modelId="{5D55AC7A-0962-43B0-AD55-C44EFA806931}">
      <dgm:prSet phldrT="[Text]" phldr="0"/>
      <dgm:spPr/>
      <dgm:t>
        <a:bodyPr/>
        <a:lstStyle/>
        <a:p>
          <a:r>
            <a:rPr lang="en-GB">
              <a:solidFill>
                <a:schemeClr val="tx1"/>
              </a:solidFill>
              <a:latin typeface="Comic Sans MS"/>
            </a:rPr>
            <a:t>nterdepence</a:t>
          </a:r>
          <a:endParaRPr lang="en-GB">
            <a:solidFill>
              <a:schemeClr val="tx1"/>
            </a:solidFill>
          </a:endParaRPr>
        </a:p>
      </dgm:t>
    </dgm:pt>
    <dgm:pt modelId="{3CC56433-DEEF-408D-BA52-4F8997C0ADBA}" type="parTrans" cxnId="{641D4436-8F94-4887-B036-9776457017E2}">
      <dgm:prSet/>
      <dgm:spPr/>
      <dgm:t>
        <a:bodyPr/>
        <a:lstStyle/>
        <a:p>
          <a:endParaRPr lang="en-GB"/>
        </a:p>
      </dgm:t>
    </dgm:pt>
    <dgm:pt modelId="{9A8C8DE8-14FD-402B-B120-8777B0417FA8}" type="sibTrans" cxnId="{641D4436-8F94-4887-B036-9776457017E2}">
      <dgm:prSet/>
      <dgm:spPr/>
      <dgm:t>
        <a:bodyPr/>
        <a:lstStyle/>
        <a:p>
          <a:endParaRPr lang="en-GB"/>
        </a:p>
      </dgm:t>
    </dgm:pt>
    <dgm:pt modelId="{E5EA9159-FA60-4C01-AD3D-B19404CD59BA}">
      <dgm:prSet phldrT="[Text]" phldr="0"/>
      <dgm:spPr/>
      <dgm:t>
        <a:bodyPr/>
        <a:lstStyle/>
        <a:p>
          <a:pPr rtl="0"/>
          <a:r>
            <a:rPr lang="en-GB">
              <a:solidFill>
                <a:schemeClr val="tx1"/>
              </a:solidFill>
              <a:latin typeface="Comic Sans MS"/>
            </a:rPr>
            <a:t>Citizenship and stewardship</a:t>
          </a:r>
          <a:endParaRPr lang="en-GB">
            <a:solidFill>
              <a:schemeClr val="tx1"/>
            </a:solidFill>
          </a:endParaRPr>
        </a:p>
      </dgm:t>
    </dgm:pt>
    <dgm:pt modelId="{107D2A65-E144-422B-854A-ACE737CAED46}" type="parTrans" cxnId="{B8F320D1-AFDA-46C2-89AE-01ADA911A393}">
      <dgm:prSet/>
      <dgm:spPr/>
      <dgm:t>
        <a:bodyPr/>
        <a:lstStyle/>
        <a:p>
          <a:endParaRPr lang="en-GB"/>
        </a:p>
      </dgm:t>
    </dgm:pt>
    <dgm:pt modelId="{14A8262B-4E15-4FCC-98AA-67268407D782}" type="sibTrans" cxnId="{B8F320D1-AFDA-46C2-89AE-01ADA911A393}">
      <dgm:prSet/>
      <dgm:spPr/>
      <dgm:t>
        <a:bodyPr/>
        <a:lstStyle/>
        <a:p>
          <a:endParaRPr lang="en-GB"/>
        </a:p>
      </dgm:t>
    </dgm:pt>
    <dgm:pt modelId="{DFAC0BEB-3CE7-41D7-A88D-5DBAFBE80B31}">
      <dgm:prSet phldrT="[Text]" phldr="0"/>
      <dgm:spPr/>
      <dgm:t>
        <a:bodyPr/>
        <a:lstStyle/>
        <a:p>
          <a:pPr rtl="0"/>
          <a:r>
            <a:rPr lang="en-GB">
              <a:solidFill>
                <a:schemeClr val="tx1"/>
              </a:solidFill>
              <a:latin typeface="Comic Sans MS"/>
            </a:rPr>
            <a:t>Needs and rights of future generations</a:t>
          </a:r>
          <a:endParaRPr lang="en-GB">
            <a:solidFill>
              <a:schemeClr val="tx1"/>
            </a:solidFill>
          </a:endParaRPr>
        </a:p>
      </dgm:t>
    </dgm:pt>
    <dgm:pt modelId="{0935B68F-39D9-4BC8-A36F-7B4F60BADBA5}" type="parTrans" cxnId="{9D63391C-1A73-4D02-8F68-2BEE47615609}">
      <dgm:prSet/>
      <dgm:spPr/>
      <dgm:t>
        <a:bodyPr/>
        <a:lstStyle/>
        <a:p>
          <a:endParaRPr lang="en-GB"/>
        </a:p>
      </dgm:t>
    </dgm:pt>
    <dgm:pt modelId="{305EDBD9-8439-4F72-B0E2-639C1D02361A}" type="sibTrans" cxnId="{9D63391C-1A73-4D02-8F68-2BEE47615609}">
      <dgm:prSet/>
      <dgm:spPr/>
      <dgm:t>
        <a:bodyPr/>
        <a:lstStyle/>
        <a:p>
          <a:endParaRPr lang="en-GB"/>
        </a:p>
      </dgm:t>
    </dgm:pt>
    <dgm:pt modelId="{4122DBD5-30F4-46A6-B4B6-B8A5BEAF6150}">
      <dgm:prSet phldrT="[Text]" phldr="0"/>
      <dgm:spPr/>
      <dgm:t>
        <a:bodyPr/>
        <a:lstStyle/>
        <a:p>
          <a:r>
            <a:rPr lang="en-GB">
              <a:solidFill>
                <a:schemeClr val="tx1"/>
              </a:solidFill>
              <a:latin typeface="Comic Sans MS"/>
            </a:rPr>
            <a:t>Diversity</a:t>
          </a:r>
        </a:p>
      </dgm:t>
    </dgm:pt>
    <dgm:pt modelId="{A6BE4767-3F40-40B3-A7DA-B27389FEC591}" type="parTrans" cxnId="{CDC6BFC5-C413-4B19-9AA4-5A70CEFCC149}">
      <dgm:prSet/>
      <dgm:spPr/>
      <dgm:t>
        <a:bodyPr/>
        <a:lstStyle/>
        <a:p>
          <a:endParaRPr lang="en-GB"/>
        </a:p>
      </dgm:t>
    </dgm:pt>
    <dgm:pt modelId="{AD7639DD-479F-414E-9184-41463956AFB6}" type="sibTrans" cxnId="{CDC6BFC5-C413-4B19-9AA4-5A70CEFCC149}">
      <dgm:prSet/>
      <dgm:spPr/>
      <dgm:t>
        <a:bodyPr/>
        <a:lstStyle/>
        <a:p>
          <a:endParaRPr lang="en-GB"/>
        </a:p>
      </dgm:t>
    </dgm:pt>
    <dgm:pt modelId="{20062658-F17A-41EA-9A10-FE1D71455C18}">
      <dgm:prSet phldr="0"/>
      <dgm:spPr/>
      <dgm:t>
        <a:bodyPr/>
        <a:lstStyle/>
        <a:p>
          <a:pPr algn="l" rtl="0"/>
          <a:r>
            <a:rPr lang="en-GB">
              <a:solidFill>
                <a:schemeClr val="tx1"/>
              </a:solidFill>
              <a:latin typeface="Comic Sans MS"/>
            </a:rPr>
            <a:t>Sustainable change</a:t>
          </a:r>
        </a:p>
      </dgm:t>
    </dgm:pt>
    <dgm:pt modelId="{8341A866-1D7D-4F29-959A-FABAF00F459C}" type="parTrans" cxnId="{017CD801-9136-41B2-A01B-6A19FBBC0063}">
      <dgm:prSet/>
      <dgm:spPr/>
    </dgm:pt>
    <dgm:pt modelId="{B9047E02-998D-4CB8-AF0D-B6D65D5421E6}" type="sibTrans" cxnId="{017CD801-9136-41B2-A01B-6A19FBBC0063}">
      <dgm:prSet/>
      <dgm:spPr/>
    </dgm:pt>
    <dgm:pt modelId="{22F70255-2C23-4C87-B553-A93B538185D9}">
      <dgm:prSet phldr="0"/>
      <dgm:spPr/>
      <dgm:t>
        <a:bodyPr/>
        <a:lstStyle/>
        <a:p>
          <a:pPr algn="l"/>
          <a:r>
            <a:rPr lang="en-GB">
              <a:solidFill>
                <a:schemeClr val="tx1"/>
              </a:solidFill>
              <a:latin typeface="Comic Sans MS"/>
            </a:rPr>
            <a:t>Quality of life, social justice and equality</a:t>
          </a:r>
          <a:endParaRPr lang="en-GB">
            <a:solidFill>
              <a:schemeClr val="tx1"/>
            </a:solidFill>
          </a:endParaRPr>
        </a:p>
      </dgm:t>
    </dgm:pt>
    <dgm:pt modelId="{4887AF08-BAB9-45F3-AC7E-7CE647C3CA3C}" type="parTrans" cxnId="{CF271358-886F-4AAE-992C-6FEEE3E710AA}">
      <dgm:prSet/>
      <dgm:spPr/>
    </dgm:pt>
    <dgm:pt modelId="{C46F5AE1-0A65-41D9-B83F-6137EFBE8D95}" type="sibTrans" cxnId="{CF271358-886F-4AAE-992C-6FEEE3E710AA}">
      <dgm:prSet/>
      <dgm:spPr/>
    </dgm:pt>
    <dgm:pt modelId="{20FD7019-3631-4DDC-A911-3C728BF8C5FD}">
      <dgm:prSet phldr="0"/>
      <dgm:spPr/>
      <dgm:t>
        <a:bodyPr/>
        <a:lstStyle/>
        <a:p>
          <a:pPr algn="l" rtl="0"/>
          <a:r>
            <a:rPr lang="en-GB">
              <a:solidFill>
                <a:schemeClr val="tx1"/>
              </a:solidFill>
              <a:latin typeface="Comic Sans MS"/>
            </a:rPr>
            <a:t>Uncertainty and precautions</a:t>
          </a:r>
        </a:p>
      </dgm:t>
    </dgm:pt>
    <dgm:pt modelId="{195D60B0-67D9-4EC9-AA63-56A0EE94DCD9}" type="parTrans" cxnId="{C0E1F9B7-94E9-4D07-9624-3CE9D2BCEC5E}">
      <dgm:prSet/>
      <dgm:spPr/>
    </dgm:pt>
    <dgm:pt modelId="{F1BCB802-52F2-42BF-8CEE-9ECEEF6E587D}" type="sibTrans" cxnId="{C0E1F9B7-94E9-4D07-9624-3CE9D2BCEC5E}">
      <dgm:prSet/>
      <dgm:spPr/>
    </dgm:pt>
    <dgm:pt modelId="{EE37401D-12C1-4CFC-A57F-02B58938DE9D}">
      <dgm:prSet phldr="0"/>
      <dgm:spPr/>
      <dgm:t>
        <a:bodyPr/>
        <a:lstStyle/>
        <a:p>
          <a:pPr algn="l" rtl="0"/>
          <a:r>
            <a:rPr lang="en-GB">
              <a:solidFill>
                <a:schemeClr val="tx1"/>
              </a:solidFill>
              <a:latin typeface="Comic Sans MS"/>
            </a:rPr>
            <a:t>Values and perceptions</a:t>
          </a:r>
        </a:p>
      </dgm:t>
    </dgm:pt>
    <dgm:pt modelId="{42CEC409-BA07-4FFE-8D81-D7C6CB4A0C32}" type="parTrans" cxnId="{267C09F5-AFF9-41F5-B9DD-380D27805444}">
      <dgm:prSet/>
      <dgm:spPr/>
    </dgm:pt>
    <dgm:pt modelId="{3C90D3D8-741C-48EB-8108-24795C5EB322}" type="sibTrans" cxnId="{267C09F5-AFF9-41F5-B9DD-380D27805444}">
      <dgm:prSet/>
      <dgm:spPr/>
    </dgm:pt>
    <dgm:pt modelId="{EEAE17A8-A548-4BA1-AF2C-EAB28FE1B64B}">
      <dgm:prSet phldr="0"/>
      <dgm:spPr/>
      <dgm:t>
        <a:bodyPr/>
        <a:lstStyle/>
        <a:p>
          <a:pPr algn="l" rtl="0"/>
          <a:r>
            <a:rPr lang="en-GB">
              <a:solidFill>
                <a:schemeClr val="tx1"/>
              </a:solidFill>
              <a:latin typeface="Comic Sans MS"/>
            </a:rPr>
            <a:t>Conflict resolution</a:t>
          </a:r>
        </a:p>
      </dgm:t>
    </dgm:pt>
    <dgm:pt modelId="{76980646-6665-4FDF-BBFB-8C412CE4B864}" type="parTrans" cxnId="{C2008160-939F-4249-A3FC-073ADBCB1313}">
      <dgm:prSet/>
      <dgm:spPr/>
    </dgm:pt>
    <dgm:pt modelId="{5734AD10-0727-4C6B-86CB-514CD2BC4B09}" type="sibTrans" cxnId="{C2008160-939F-4249-A3FC-073ADBCB1313}">
      <dgm:prSet/>
      <dgm:spPr/>
    </dgm:pt>
    <dgm:pt modelId="{CFD2F61E-34AE-4993-BAC2-12E60EC489FA}" type="pres">
      <dgm:prSet presAssocID="{53F310FD-BD6D-4BC9-A723-A4F043BC0980}" presName="cycle" presStyleCnt="0">
        <dgm:presLayoutVars>
          <dgm:dir/>
          <dgm:resizeHandles val="exact"/>
        </dgm:presLayoutVars>
      </dgm:prSet>
      <dgm:spPr/>
    </dgm:pt>
    <dgm:pt modelId="{F9FA6CA9-F78F-4A90-92CE-83D988420C8B}" type="pres">
      <dgm:prSet presAssocID="{5D55AC7A-0962-43B0-AD55-C44EFA806931}" presName="node" presStyleLbl="node1" presStyleIdx="0" presStyleCnt="9">
        <dgm:presLayoutVars>
          <dgm:bulletEnabled val="1"/>
        </dgm:presLayoutVars>
      </dgm:prSet>
      <dgm:spPr/>
    </dgm:pt>
    <dgm:pt modelId="{7F156701-AD52-4E6C-8D76-94AFAEE02799}" type="pres">
      <dgm:prSet presAssocID="{5D55AC7A-0962-43B0-AD55-C44EFA806931}" presName="spNode" presStyleCnt="0"/>
      <dgm:spPr/>
    </dgm:pt>
    <dgm:pt modelId="{2762D1BE-4E5A-4A78-B7B6-5F6BE5669716}" type="pres">
      <dgm:prSet presAssocID="{9A8C8DE8-14FD-402B-B120-8777B0417FA8}" presName="sibTrans" presStyleLbl="sibTrans1D1" presStyleIdx="0" presStyleCnt="9"/>
      <dgm:spPr/>
    </dgm:pt>
    <dgm:pt modelId="{98C82911-ECB2-4168-9706-CDAC2A831F0E}" type="pres">
      <dgm:prSet presAssocID="{E5EA9159-FA60-4C01-AD3D-B19404CD59BA}" presName="node" presStyleLbl="node1" presStyleIdx="1" presStyleCnt="9">
        <dgm:presLayoutVars>
          <dgm:bulletEnabled val="1"/>
        </dgm:presLayoutVars>
      </dgm:prSet>
      <dgm:spPr/>
    </dgm:pt>
    <dgm:pt modelId="{7AF6E9F6-A833-40CA-8641-4FFDED210749}" type="pres">
      <dgm:prSet presAssocID="{E5EA9159-FA60-4C01-AD3D-B19404CD59BA}" presName="spNode" presStyleCnt="0"/>
      <dgm:spPr/>
    </dgm:pt>
    <dgm:pt modelId="{383A1CD0-BF22-45DC-8628-07180FBBBC20}" type="pres">
      <dgm:prSet presAssocID="{14A8262B-4E15-4FCC-98AA-67268407D782}" presName="sibTrans" presStyleLbl="sibTrans1D1" presStyleIdx="1" presStyleCnt="9"/>
      <dgm:spPr/>
    </dgm:pt>
    <dgm:pt modelId="{E4A66455-2469-4CCE-9FDE-9966332728B3}" type="pres">
      <dgm:prSet presAssocID="{DFAC0BEB-3CE7-41D7-A88D-5DBAFBE80B31}" presName="node" presStyleLbl="node1" presStyleIdx="2" presStyleCnt="9">
        <dgm:presLayoutVars>
          <dgm:bulletEnabled val="1"/>
        </dgm:presLayoutVars>
      </dgm:prSet>
      <dgm:spPr/>
    </dgm:pt>
    <dgm:pt modelId="{6E635FB5-220D-460D-ADCE-E845EA9BC524}" type="pres">
      <dgm:prSet presAssocID="{DFAC0BEB-3CE7-41D7-A88D-5DBAFBE80B31}" presName="spNode" presStyleCnt="0"/>
      <dgm:spPr/>
    </dgm:pt>
    <dgm:pt modelId="{BD1ACB2A-C948-450E-8E02-8B3569274E5C}" type="pres">
      <dgm:prSet presAssocID="{305EDBD9-8439-4F72-B0E2-639C1D02361A}" presName="sibTrans" presStyleLbl="sibTrans1D1" presStyleIdx="2" presStyleCnt="9"/>
      <dgm:spPr/>
    </dgm:pt>
    <dgm:pt modelId="{9440567F-F1FE-4B51-B92E-556BE0DB1604}" type="pres">
      <dgm:prSet presAssocID="{4122DBD5-30F4-46A6-B4B6-B8A5BEAF6150}" presName="node" presStyleLbl="node1" presStyleIdx="3" presStyleCnt="9">
        <dgm:presLayoutVars>
          <dgm:bulletEnabled val="1"/>
        </dgm:presLayoutVars>
      </dgm:prSet>
      <dgm:spPr/>
    </dgm:pt>
    <dgm:pt modelId="{7F786A35-1812-4F62-AE6F-27B6287F10C1}" type="pres">
      <dgm:prSet presAssocID="{4122DBD5-30F4-46A6-B4B6-B8A5BEAF6150}" presName="spNode" presStyleCnt="0"/>
      <dgm:spPr/>
    </dgm:pt>
    <dgm:pt modelId="{CF732F9E-FBDC-4FEA-9A77-4047618989CF}" type="pres">
      <dgm:prSet presAssocID="{AD7639DD-479F-414E-9184-41463956AFB6}" presName="sibTrans" presStyleLbl="sibTrans1D1" presStyleIdx="3" presStyleCnt="9"/>
      <dgm:spPr/>
    </dgm:pt>
    <dgm:pt modelId="{F3D764E0-F615-4671-B22B-F65794880BD8}" type="pres">
      <dgm:prSet presAssocID="{20062658-F17A-41EA-9A10-FE1D71455C18}" presName="node" presStyleLbl="node1" presStyleIdx="4" presStyleCnt="9">
        <dgm:presLayoutVars>
          <dgm:bulletEnabled val="1"/>
        </dgm:presLayoutVars>
      </dgm:prSet>
      <dgm:spPr/>
    </dgm:pt>
    <dgm:pt modelId="{2020A29C-582C-4C3F-A41B-2E28A82E0A4D}" type="pres">
      <dgm:prSet presAssocID="{20062658-F17A-41EA-9A10-FE1D71455C18}" presName="spNode" presStyleCnt="0"/>
      <dgm:spPr/>
    </dgm:pt>
    <dgm:pt modelId="{3E13975F-6FB1-4C37-9162-B7BA0B35D031}" type="pres">
      <dgm:prSet presAssocID="{B9047E02-998D-4CB8-AF0D-B6D65D5421E6}" presName="sibTrans" presStyleLbl="sibTrans1D1" presStyleIdx="4" presStyleCnt="9"/>
      <dgm:spPr/>
    </dgm:pt>
    <dgm:pt modelId="{74B997C8-20A5-4613-9E20-96BB1465B780}" type="pres">
      <dgm:prSet presAssocID="{22F70255-2C23-4C87-B553-A93B538185D9}" presName="node" presStyleLbl="node1" presStyleIdx="5" presStyleCnt="9">
        <dgm:presLayoutVars>
          <dgm:bulletEnabled val="1"/>
        </dgm:presLayoutVars>
      </dgm:prSet>
      <dgm:spPr/>
    </dgm:pt>
    <dgm:pt modelId="{3AB2C98C-72A5-44B0-B247-FAEF64FC7F3B}" type="pres">
      <dgm:prSet presAssocID="{22F70255-2C23-4C87-B553-A93B538185D9}" presName="spNode" presStyleCnt="0"/>
      <dgm:spPr/>
    </dgm:pt>
    <dgm:pt modelId="{4E8C79A0-ACA8-4C39-99FC-3B24AB50B1A2}" type="pres">
      <dgm:prSet presAssocID="{C46F5AE1-0A65-41D9-B83F-6137EFBE8D95}" presName="sibTrans" presStyleLbl="sibTrans1D1" presStyleIdx="5" presStyleCnt="9"/>
      <dgm:spPr/>
    </dgm:pt>
    <dgm:pt modelId="{E7DD95CB-74A4-43F6-98AB-57275D7CD596}" type="pres">
      <dgm:prSet presAssocID="{20FD7019-3631-4DDC-A911-3C728BF8C5FD}" presName="node" presStyleLbl="node1" presStyleIdx="6" presStyleCnt="9">
        <dgm:presLayoutVars>
          <dgm:bulletEnabled val="1"/>
        </dgm:presLayoutVars>
      </dgm:prSet>
      <dgm:spPr/>
    </dgm:pt>
    <dgm:pt modelId="{34D155B1-774F-4E0F-9C52-EA41A5BD0A11}" type="pres">
      <dgm:prSet presAssocID="{20FD7019-3631-4DDC-A911-3C728BF8C5FD}" presName="spNode" presStyleCnt="0"/>
      <dgm:spPr/>
    </dgm:pt>
    <dgm:pt modelId="{4AE2FDAC-843E-431D-9FFC-E33D6BB18F6B}" type="pres">
      <dgm:prSet presAssocID="{F1BCB802-52F2-42BF-8CEE-9ECEEF6E587D}" presName="sibTrans" presStyleLbl="sibTrans1D1" presStyleIdx="6" presStyleCnt="9"/>
      <dgm:spPr/>
    </dgm:pt>
    <dgm:pt modelId="{3C83A558-AE2A-4F00-801D-D82B4AC8EA9A}" type="pres">
      <dgm:prSet presAssocID="{EE37401D-12C1-4CFC-A57F-02B58938DE9D}" presName="node" presStyleLbl="node1" presStyleIdx="7" presStyleCnt="9">
        <dgm:presLayoutVars>
          <dgm:bulletEnabled val="1"/>
        </dgm:presLayoutVars>
      </dgm:prSet>
      <dgm:spPr/>
    </dgm:pt>
    <dgm:pt modelId="{93EB8BBC-6A63-4129-8545-DB2A146D1AD9}" type="pres">
      <dgm:prSet presAssocID="{EE37401D-12C1-4CFC-A57F-02B58938DE9D}" presName="spNode" presStyleCnt="0"/>
      <dgm:spPr/>
    </dgm:pt>
    <dgm:pt modelId="{2CA94228-9300-422E-9DDA-55A7A8EF0F7A}" type="pres">
      <dgm:prSet presAssocID="{3C90D3D8-741C-48EB-8108-24795C5EB322}" presName="sibTrans" presStyleLbl="sibTrans1D1" presStyleIdx="7" presStyleCnt="9"/>
      <dgm:spPr/>
    </dgm:pt>
    <dgm:pt modelId="{196DD9D9-EDEC-4B0C-9AAD-5D24983B6FD7}" type="pres">
      <dgm:prSet presAssocID="{EEAE17A8-A548-4BA1-AF2C-EAB28FE1B64B}" presName="node" presStyleLbl="node1" presStyleIdx="8" presStyleCnt="9">
        <dgm:presLayoutVars>
          <dgm:bulletEnabled val="1"/>
        </dgm:presLayoutVars>
      </dgm:prSet>
      <dgm:spPr/>
    </dgm:pt>
    <dgm:pt modelId="{AE249C70-748D-46DC-8B24-008BF0365C2B}" type="pres">
      <dgm:prSet presAssocID="{EEAE17A8-A548-4BA1-AF2C-EAB28FE1B64B}" presName="spNode" presStyleCnt="0"/>
      <dgm:spPr/>
    </dgm:pt>
    <dgm:pt modelId="{5EC45945-4817-42AB-95F2-91646D221645}" type="pres">
      <dgm:prSet presAssocID="{5734AD10-0727-4C6B-86CB-514CD2BC4B09}" presName="sibTrans" presStyleLbl="sibTrans1D1" presStyleIdx="8" presStyleCnt="9"/>
      <dgm:spPr/>
    </dgm:pt>
  </dgm:ptLst>
  <dgm:cxnLst>
    <dgm:cxn modelId="{2F6B4101-4FB7-43EE-9DD7-7507BEA14FFA}" type="presOf" srcId="{20FD7019-3631-4DDC-A911-3C728BF8C5FD}" destId="{E7DD95CB-74A4-43F6-98AB-57275D7CD596}" srcOrd="0" destOrd="0" presId="urn:microsoft.com/office/officeart/2005/8/layout/cycle5"/>
    <dgm:cxn modelId="{017CD801-9136-41B2-A01B-6A19FBBC0063}" srcId="{53F310FD-BD6D-4BC9-A723-A4F043BC0980}" destId="{20062658-F17A-41EA-9A10-FE1D71455C18}" srcOrd="4" destOrd="0" parTransId="{8341A866-1D7D-4F29-959A-FABAF00F459C}" sibTransId="{B9047E02-998D-4CB8-AF0D-B6D65D5421E6}"/>
    <dgm:cxn modelId="{9D63391C-1A73-4D02-8F68-2BEE47615609}" srcId="{53F310FD-BD6D-4BC9-A723-A4F043BC0980}" destId="{DFAC0BEB-3CE7-41D7-A88D-5DBAFBE80B31}" srcOrd="2" destOrd="0" parTransId="{0935B68F-39D9-4BC8-A36F-7B4F60BADBA5}" sibTransId="{305EDBD9-8439-4F72-B0E2-639C1D02361A}"/>
    <dgm:cxn modelId="{40D74F22-81F7-45BD-9736-D73B86FE1B3F}" type="presOf" srcId="{22F70255-2C23-4C87-B553-A93B538185D9}" destId="{74B997C8-20A5-4613-9E20-96BB1465B780}" srcOrd="0" destOrd="0" presId="urn:microsoft.com/office/officeart/2005/8/layout/cycle5"/>
    <dgm:cxn modelId="{641D4436-8F94-4887-B036-9776457017E2}" srcId="{53F310FD-BD6D-4BC9-A723-A4F043BC0980}" destId="{5D55AC7A-0962-43B0-AD55-C44EFA806931}" srcOrd="0" destOrd="0" parTransId="{3CC56433-DEEF-408D-BA52-4F8997C0ADBA}" sibTransId="{9A8C8DE8-14FD-402B-B120-8777B0417FA8}"/>
    <dgm:cxn modelId="{ABEE3A3B-CB69-4B5F-976B-60903638292D}" type="presOf" srcId="{53F310FD-BD6D-4BC9-A723-A4F043BC0980}" destId="{CFD2F61E-34AE-4993-BAC2-12E60EC489FA}" srcOrd="0" destOrd="0" presId="urn:microsoft.com/office/officeart/2005/8/layout/cycle5"/>
    <dgm:cxn modelId="{C2008160-939F-4249-A3FC-073ADBCB1313}" srcId="{53F310FD-BD6D-4BC9-A723-A4F043BC0980}" destId="{EEAE17A8-A548-4BA1-AF2C-EAB28FE1B64B}" srcOrd="8" destOrd="0" parTransId="{76980646-6665-4FDF-BBFB-8C412CE4B864}" sibTransId="{5734AD10-0727-4C6B-86CB-514CD2BC4B09}"/>
    <dgm:cxn modelId="{9D2A7A43-20AD-4F05-84B1-9F0DDBC84995}" type="presOf" srcId="{5734AD10-0727-4C6B-86CB-514CD2BC4B09}" destId="{5EC45945-4817-42AB-95F2-91646D221645}" srcOrd="0" destOrd="0" presId="urn:microsoft.com/office/officeart/2005/8/layout/cycle5"/>
    <dgm:cxn modelId="{1D286E48-DDEF-45D0-96A1-0B8DCFAC1AEB}" type="presOf" srcId="{20062658-F17A-41EA-9A10-FE1D71455C18}" destId="{F3D764E0-F615-4671-B22B-F65794880BD8}" srcOrd="0" destOrd="0" presId="urn:microsoft.com/office/officeart/2005/8/layout/cycle5"/>
    <dgm:cxn modelId="{DE67344E-560D-44EE-B84B-974E33677B55}" type="presOf" srcId="{4122DBD5-30F4-46A6-B4B6-B8A5BEAF6150}" destId="{9440567F-F1FE-4B51-B92E-556BE0DB1604}" srcOrd="0" destOrd="0" presId="urn:microsoft.com/office/officeart/2005/8/layout/cycle5"/>
    <dgm:cxn modelId="{0618F972-D775-4B57-8E4A-9E40DFD200BF}" type="presOf" srcId="{F1BCB802-52F2-42BF-8CEE-9ECEEF6E587D}" destId="{4AE2FDAC-843E-431D-9FFC-E33D6BB18F6B}" srcOrd="0" destOrd="0" presId="urn:microsoft.com/office/officeart/2005/8/layout/cycle5"/>
    <dgm:cxn modelId="{CF271358-886F-4AAE-992C-6FEEE3E710AA}" srcId="{53F310FD-BD6D-4BC9-A723-A4F043BC0980}" destId="{22F70255-2C23-4C87-B553-A93B538185D9}" srcOrd="5" destOrd="0" parTransId="{4887AF08-BAB9-45F3-AC7E-7CE647C3CA3C}" sibTransId="{C46F5AE1-0A65-41D9-B83F-6137EFBE8D95}"/>
    <dgm:cxn modelId="{28450F5A-B175-40B1-8E99-D83FEDDBE029}" type="presOf" srcId="{E5EA9159-FA60-4C01-AD3D-B19404CD59BA}" destId="{98C82911-ECB2-4168-9706-CDAC2A831F0E}" srcOrd="0" destOrd="0" presId="urn:microsoft.com/office/officeart/2005/8/layout/cycle5"/>
    <dgm:cxn modelId="{45A34B8F-4F94-41AA-8C36-CAF1E620DCC7}" type="presOf" srcId="{DFAC0BEB-3CE7-41D7-A88D-5DBAFBE80B31}" destId="{E4A66455-2469-4CCE-9FDE-9966332728B3}" srcOrd="0" destOrd="0" presId="urn:microsoft.com/office/officeart/2005/8/layout/cycle5"/>
    <dgm:cxn modelId="{C0E1F9B7-94E9-4D07-9624-3CE9D2BCEC5E}" srcId="{53F310FD-BD6D-4BC9-A723-A4F043BC0980}" destId="{20FD7019-3631-4DDC-A911-3C728BF8C5FD}" srcOrd="6" destOrd="0" parTransId="{195D60B0-67D9-4EC9-AA63-56A0EE94DCD9}" sibTransId="{F1BCB802-52F2-42BF-8CEE-9ECEEF6E587D}"/>
    <dgm:cxn modelId="{80F140B8-37CA-4457-A3FB-579822E76A58}" type="presOf" srcId="{14A8262B-4E15-4FCC-98AA-67268407D782}" destId="{383A1CD0-BF22-45DC-8628-07180FBBBC20}" srcOrd="0" destOrd="0" presId="urn:microsoft.com/office/officeart/2005/8/layout/cycle5"/>
    <dgm:cxn modelId="{430F7DBF-EC5A-4527-99D5-21D1BD95CF2F}" type="presOf" srcId="{9A8C8DE8-14FD-402B-B120-8777B0417FA8}" destId="{2762D1BE-4E5A-4A78-B7B6-5F6BE5669716}" srcOrd="0" destOrd="0" presId="urn:microsoft.com/office/officeart/2005/8/layout/cycle5"/>
    <dgm:cxn modelId="{CDC6BFC5-C413-4B19-9AA4-5A70CEFCC149}" srcId="{53F310FD-BD6D-4BC9-A723-A4F043BC0980}" destId="{4122DBD5-30F4-46A6-B4B6-B8A5BEAF6150}" srcOrd="3" destOrd="0" parTransId="{A6BE4767-3F40-40B3-A7DA-B27389FEC591}" sibTransId="{AD7639DD-479F-414E-9184-41463956AFB6}"/>
    <dgm:cxn modelId="{AFCC4EC7-9091-43C0-B203-EA938D593C99}" type="presOf" srcId="{EEAE17A8-A548-4BA1-AF2C-EAB28FE1B64B}" destId="{196DD9D9-EDEC-4B0C-9AAD-5D24983B6FD7}" srcOrd="0" destOrd="0" presId="urn:microsoft.com/office/officeart/2005/8/layout/cycle5"/>
    <dgm:cxn modelId="{17B21FC9-3E76-43F8-942C-BD50257B9DDC}" type="presOf" srcId="{5D55AC7A-0962-43B0-AD55-C44EFA806931}" destId="{F9FA6CA9-F78F-4A90-92CE-83D988420C8B}" srcOrd="0" destOrd="0" presId="urn:microsoft.com/office/officeart/2005/8/layout/cycle5"/>
    <dgm:cxn modelId="{5ACE75CD-A066-4499-84AA-CB60F630986E}" type="presOf" srcId="{B9047E02-998D-4CB8-AF0D-B6D65D5421E6}" destId="{3E13975F-6FB1-4C37-9162-B7BA0B35D031}" srcOrd="0" destOrd="0" presId="urn:microsoft.com/office/officeart/2005/8/layout/cycle5"/>
    <dgm:cxn modelId="{B8F320D1-AFDA-46C2-89AE-01ADA911A393}" srcId="{53F310FD-BD6D-4BC9-A723-A4F043BC0980}" destId="{E5EA9159-FA60-4C01-AD3D-B19404CD59BA}" srcOrd="1" destOrd="0" parTransId="{107D2A65-E144-422B-854A-ACE737CAED46}" sibTransId="{14A8262B-4E15-4FCC-98AA-67268407D782}"/>
    <dgm:cxn modelId="{F9406DD5-D19A-409E-888F-7E20DCEF417E}" type="presOf" srcId="{AD7639DD-479F-414E-9184-41463956AFB6}" destId="{CF732F9E-FBDC-4FEA-9A77-4047618989CF}" srcOrd="0" destOrd="0" presId="urn:microsoft.com/office/officeart/2005/8/layout/cycle5"/>
    <dgm:cxn modelId="{005455DC-AFC8-4A90-A14F-75966C7B786C}" type="presOf" srcId="{305EDBD9-8439-4F72-B0E2-639C1D02361A}" destId="{BD1ACB2A-C948-450E-8E02-8B3569274E5C}" srcOrd="0" destOrd="0" presId="urn:microsoft.com/office/officeart/2005/8/layout/cycle5"/>
    <dgm:cxn modelId="{677F75DC-A8C5-4C87-B314-61F4831257D9}" type="presOf" srcId="{C46F5AE1-0A65-41D9-B83F-6137EFBE8D95}" destId="{4E8C79A0-ACA8-4C39-99FC-3B24AB50B1A2}" srcOrd="0" destOrd="0" presId="urn:microsoft.com/office/officeart/2005/8/layout/cycle5"/>
    <dgm:cxn modelId="{F739CAE0-AD55-48F5-A0C3-0C059EC78554}" type="presOf" srcId="{3C90D3D8-741C-48EB-8108-24795C5EB322}" destId="{2CA94228-9300-422E-9DDA-55A7A8EF0F7A}" srcOrd="0" destOrd="0" presId="urn:microsoft.com/office/officeart/2005/8/layout/cycle5"/>
    <dgm:cxn modelId="{EEB56DF1-4819-4A9A-B444-423ADADAE90D}" type="presOf" srcId="{EE37401D-12C1-4CFC-A57F-02B58938DE9D}" destId="{3C83A558-AE2A-4F00-801D-D82B4AC8EA9A}" srcOrd="0" destOrd="0" presId="urn:microsoft.com/office/officeart/2005/8/layout/cycle5"/>
    <dgm:cxn modelId="{267C09F5-AFF9-41F5-B9DD-380D27805444}" srcId="{53F310FD-BD6D-4BC9-A723-A4F043BC0980}" destId="{EE37401D-12C1-4CFC-A57F-02B58938DE9D}" srcOrd="7" destOrd="0" parTransId="{42CEC409-BA07-4FFE-8D81-D7C6CB4A0C32}" sibTransId="{3C90D3D8-741C-48EB-8108-24795C5EB322}"/>
    <dgm:cxn modelId="{EDC246CA-D6ED-4D79-B3AB-221F875C5887}" type="presParOf" srcId="{CFD2F61E-34AE-4993-BAC2-12E60EC489FA}" destId="{F9FA6CA9-F78F-4A90-92CE-83D988420C8B}" srcOrd="0" destOrd="0" presId="urn:microsoft.com/office/officeart/2005/8/layout/cycle5"/>
    <dgm:cxn modelId="{68684B50-839E-4985-9D48-B4EB3A0EC090}" type="presParOf" srcId="{CFD2F61E-34AE-4993-BAC2-12E60EC489FA}" destId="{7F156701-AD52-4E6C-8D76-94AFAEE02799}" srcOrd="1" destOrd="0" presId="urn:microsoft.com/office/officeart/2005/8/layout/cycle5"/>
    <dgm:cxn modelId="{E3A346B2-049F-46AF-9BBC-7314E03CAD0F}" type="presParOf" srcId="{CFD2F61E-34AE-4993-BAC2-12E60EC489FA}" destId="{2762D1BE-4E5A-4A78-B7B6-5F6BE5669716}" srcOrd="2" destOrd="0" presId="urn:microsoft.com/office/officeart/2005/8/layout/cycle5"/>
    <dgm:cxn modelId="{0CCEEF3A-D718-4159-B64A-0A2A8D4333FF}" type="presParOf" srcId="{CFD2F61E-34AE-4993-BAC2-12E60EC489FA}" destId="{98C82911-ECB2-4168-9706-CDAC2A831F0E}" srcOrd="3" destOrd="0" presId="urn:microsoft.com/office/officeart/2005/8/layout/cycle5"/>
    <dgm:cxn modelId="{750AA575-5B70-438F-8F5F-650C6060006D}" type="presParOf" srcId="{CFD2F61E-34AE-4993-BAC2-12E60EC489FA}" destId="{7AF6E9F6-A833-40CA-8641-4FFDED210749}" srcOrd="4" destOrd="0" presId="urn:microsoft.com/office/officeart/2005/8/layout/cycle5"/>
    <dgm:cxn modelId="{22770F6A-3E02-4F9F-A788-DE021E1A6E2A}" type="presParOf" srcId="{CFD2F61E-34AE-4993-BAC2-12E60EC489FA}" destId="{383A1CD0-BF22-45DC-8628-07180FBBBC20}" srcOrd="5" destOrd="0" presId="urn:microsoft.com/office/officeart/2005/8/layout/cycle5"/>
    <dgm:cxn modelId="{86DA4F7A-BD38-4630-A3F8-00BF35D9600A}" type="presParOf" srcId="{CFD2F61E-34AE-4993-BAC2-12E60EC489FA}" destId="{E4A66455-2469-4CCE-9FDE-9966332728B3}" srcOrd="6" destOrd="0" presId="urn:microsoft.com/office/officeart/2005/8/layout/cycle5"/>
    <dgm:cxn modelId="{061A2DE3-4DAA-4592-A2CC-2C472BD69809}" type="presParOf" srcId="{CFD2F61E-34AE-4993-BAC2-12E60EC489FA}" destId="{6E635FB5-220D-460D-ADCE-E845EA9BC524}" srcOrd="7" destOrd="0" presId="urn:microsoft.com/office/officeart/2005/8/layout/cycle5"/>
    <dgm:cxn modelId="{B6CC8C2F-26F0-4A8E-95FD-F90B0CED0763}" type="presParOf" srcId="{CFD2F61E-34AE-4993-BAC2-12E60EC489FA}" destId="{BD1ACB2A-C948-450E-8E02-8B3569274E5C}" srcOrd="8" destOrd="0" presId="urn:microsoft.com/office/officeart/2005/8/layout/cycle5"/>
    <dgm:cxn modelId="{0EBA385F-DCAD-499B-9D21-EE1F1E896238}" type="presParOf" srcId="{CFD2F61E-34AE-4993-BAC2-12E60EC489FA}" destId="{9440567F-F1FE-4B51-B92E-556BE0DB1604}" srcOrd="9" destOrd="0" presId="urn:microsoft.com/office/officeart/2005/8/layout/cycle5"/>
    <dgm:cxn modelId="{7ED28B25-C3AA-48CF-B850-CBE83C32B91A}" type="presParOf" srcId="{CFD2F61E-34AE-4993-BAC2-12E60EC489FA}" destId="{7F786A35-1812-4F62-AE6F-27B6287F10C1}" srcOrd="10" destOrd="0" presId="urn:microsoft.com/office/officeart/2005/8/layout/cycle5"/>
    <dgm:cxn modelId="{3B80EBBD-867C-4BC9-AD6F-9AD765DFA19A}" type="presParOf" srcId="{CFD2F61E-34AE-4993-BAC2-12E60EC489FA}" destId="{CF732F9E-FBDC-4FEA-9A77-4047618989CF}" srcOrd="11" destOrd="0" presId="urn:microsoft.com/office/officeart/2005/8/layout/cycle5"/>
    <dgm:cxn modelId="{CC74CCFB-CC9F-4BC0-B270-C8F650C80B5C}" type="presParOf" srcId="{CFD2F61E-34AE-4993-BAC2-12E60EC489FA}" destId="{F3D764E0-F615-4671-B22B-F65794880BD8}" srcOrd="12" destOrd="0" presId="urn:microsoft.com/office/officeart/2005/8/layout/cycle5"/>
    <dgm:cxn modelId="{957A02C6-1F14-428C-B67C-10DFF0E0F816}" type="presParOf" srcId="{CFD2F61E-34AE-4993-BAC2-12E60EC489FA}" destId="{2020A29C-582C-4C3F-A41B-2E28A82E0A4D}" srcOrd="13" destOrd="0" presId="urn:microsoft.com/office/officeart/2005/8/layout/cycle5"/>
    <dgm:cxn modelId="{78ECA5F8-34DC-4A2F-95AB-C29E9659CFF3}" type="presParOf" srcId="{CFD2F61E-34AE-4993-BAC2-12E60EC489FA}" destId="{3E13975F-6FB1-4C37-9162-B7BA0B35D031}" srcOrd="14" destOrd="0" presId="urn:microsoft.com/office/officeart/2005/8/layout/cycle5"/>
    <dgm:cxn modelId="{98CF4721-10F1-4C1D-BAF0-3782F9910254}" type="presParOf" srcId="{CFD2F61E-34AE-4993-BAC2-12E60EC489FA}" destId="{74B997C8-20A5-4613-9E20-96BB1465B780}" srcOrd="15" destOrd="0" presId="urn:microsoft.com/office/officeart/2005/8/layout/cycle5"/>
    <dgm:cxn modelId="{CC3DE8DC-E530-49A2-A913-3F2A4C76783A}" type="presParOf" srcId="{CFD2F61E-34AE-4993-BAC2-12E60EC489FA}" destId="{3AB2C98C-72A5-44B0-B247-FAEF64FC7F3B}" srcOrd="16" destOrd="0" presId="urn:microsoft.com/office/officeart/2005/8/layout/cycle5"/>
    <dgm:cxn modelId="{08F06A23-CFB5-4F2C-AC9C-8B3BCA928409}" type="presParOf" srcId="{CFD2F61E-34AE-4993-BAC2-12E60EC489FA}" destId="{4E8C79A0-ACA8-4C39-99FC-3B24AB50B1A2}" srcOrd="17" destOrd="0" presId="urn:microsoft.com/office/officeart/2005/8/layout/cycle5"/>
    <dgm:cxn modelId="{46CB2CAE-BD06-466C-A9E9-0EE4E3E940E0}" type="presParOf" srcId="{CFD2F61E-34AE-4993-BAC2-12E60EC489FA}" destId="{E7DD95CB-74A4-43F6-98AB-57275D7CD596}" srcOrd="18" destOrd="0" presId="urn:microsoft.com/office/officeart/2005/8/layout/cycle5"/>
    <dgm:cxn modelId="{41E3CC69-E25B-4F63-BF86-91686F8D1688}" type="presParOf" srcId="{CFD2F61E-34AE-4993-BAC2-12E60EC489FA}" destId="{34D155B1-774F-4E0F-9C52-EA41A5BD0A11}" srcOrd="19" destOrd="0" presId="urn:microsoft.com/office/officeart/2005/8/layout/cycle5"/>
    <dgm:cxn modelId="{BF0D7B49-2793-43CB-88D6-2F8AC78BA375}" type="presParOf" srcId="{CFD2F61E-34AE-4993-BAC2-12E60EC489FA}" destId="{4AE2FDAC-843E-431D-9FFC-E33D6BB18F6B}" srcOrd="20" destOrd="0" presId="urn:microsoft.com/office/officeart/2005/8/layout/cycle5"/>
    <dgm:cxn modelId="{3750E3FB-9DA2-4EEB-B224-555DA59E6790}" type="presParOf" srcId="{CFD2F61E-34AE-4993-BAC2-12E60EC489FA}" destId="{3C83A558-AE2A-4F00-801D-D82B4AC8EA9A}" srcOrd="21" destOrd="0" presId="urn:microsoft.com/office/officeart/2005/8/layout/cycle5"/>
    <dgm:cxn modelId="{95ED6AE1-EEE7-4C4D-AFBE-F45F68D8BC2D}" type="presParOf" srcId="{CFD2F61E-34AE-4993-BAC2-12E60EC489FA}" destId="{93EB8BBC-6A63-4129-8545-DB2A146D1AD9}" srcOrd="22" destOrd="0" presId="urn:microsoft.com/office/officeart/2005/8/layout/cycle5"/>
    <dgm:cxn modelId="{1A1682AA-7BDB-4608-BE59-CD4651C3B53E}" type="presParOf" srcId="{CFD2F61E-34AE-4993-BAC2-12E60EC489FA}" destId="{2CA94228-9300-422E-9DDA-55A7A8EF0F7A}" srcOrd="23" destOrd="0" presId="urn:microsoft.com/office/officeart/2005/8/layout/cycle5"/>
    <dgm:cxn modelId="{1C0FAAAE-9267-4910-A3D8-897825BF48E4}" type="presParOf" srcId="{CFD2F61E-34AE-4993-BAC2-12E60EC489FA}" destId="{196DD9D9-EDEC-4B0C-9AAD-5D24983B6FD7}" srcOrd="24" destOrd="0" presId="urn:microsoft.com/office/officeart/2005/8/layout/cycle5"/>
    <dgm:cxn modelId="{E1B29931-7B4F-4021-BC76-397BA6A86BE8}" type="presParOf" srcId="{CFD2F61E-34AE-4993-BAC2-12E60EC489FA}" destId="{AE249C70-748D-46DC-8B24-008BF0365C2B}" srcOrd="25" destOrd="0" presId="urn:microsoft.com/office/officeart/2005/8/layout/cycle5"/>
    <dgm:cxn modelId="{ECC582D0-A456-4758-BDCD-844B09B6A685}" type="presParOf" srcId="{CFD2F61E-34AE-4993-BAC2-12E60EC489FA}" destId="{5EC45945-4817-42AB-95F2-91646D221645}" srcOrd="26"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8236F2-62D7-474F-8F9A-B22782B79DB7}" type="doc">
      <dgm:prSet loTypeId="urn:microsoft.com/office/officeart/2005/8/layout/cycle5" loCatId="cycle" qsTypeId="urn:microsoft.com/office/officeart/2005/8/quickstyle/simple1" qsCatId="simple" csTypeId="urn:microsoft.com/office/officeart/2005/8/colors/colorful1" csCatId="colorful" phldr="1"/>
      <dgm:spPr/>
      <dgm:t>
        <a:bodyPr/>
        <a:lstStyle/>
        <a:p>
          <a:endParaRPr lang="en-GB"/>
        </a:p>
      </dgm:t>
    </dgm:pt>
    <dgm:pt modelId="{B882CA13-C1A4-4728-9624-6EF9F52C5F59}">
      <dgm:prSet phldrT="[Text]" phldr="0"/>
      <dgm:spPr/>
      <dgm:t>
        <a:bodyPr/>
        <a:lstStyle/>
        <a:p>
          <a:pPr rtl="0"/>
          <a:r>
            <a:rPr lang="en-GB">
              <a:solidFill>
                <a:schemeClr val="tx1"/>
              </a:solidFill>
              <a:latin typeface="Comic Sans MS"/>
            </a:rPr>
            <a:t>The natural environment</a:t>
          </a:r>
          <a:endParaRPr lang="en-GB">
            <a:solidFill>
              <a:schemeClr val="tx1"/>
            </a:solidFill>
          </a:endParaRPr>
        </a:p>
      </dgm:t>
    </dgm:pt>
    <dgm:pt modelId="{3F74EDE0-0BD4-475C-A0FE-35105534C429}" type="parTrans" cxnId="{53FBE3A4-A749-471F-A275-38B5F70DBB03}">
      <dgm:prSet/>
      <dgm:spPr/>
      <dgm:t>
        <a:bodyPr/>
        <a:lstStyle/>
        <a:p>
          <a:endParaRPr lang="en-GB"/>
        </a:p>
      </dgm:t>
    </dgm:pt>
    <dgm:pt modelId="{582406F5-08D6-4B0C-9342-F66A12E7DE90}" type="sibTrans" cxnId="{53FBE3A4-A749-471F-A275-38B5F70DBB03}">
      <dgm:prSet/>
      <dgm:spPr/>
      <dgm:t>
        <a:bodyPr/>
        <a:lstStyle/>
        <a:p>
          <a:endParaRPr lang="en-GB"/>
        </a:p>
      </dgm:t>
    </dgm:pt>
    <dgm:pt modelId="{48822A4D-D504-484B-9DAE-29E6FA5200D2}">
      <dgm:prSet phldrT="[Text]" phldr="0"/>
      <dgm:spPr/>
      <dgm:t>
        <a:bodyPr/>
        <a:lstStyle/>
        <a:p>
          <a:pPr rtl="0"/>
          <a:r>
            <a:rPr lang="en-GB">
              <a:solidFill>
                <a:schemeClr val="tx1"/>
              </a:solidFill>
              <a:latin typeface="Comic Sans MS"/>
            </a:rPr>
            <a:t>Consumption and waste</a:t>
          </a:r>
        </a:p>
      </dgm:t>
    </dgm:pt>
    <dgm:pt modelId="{824FF4F2-EDE1-4BBB-9871-82543B92D95E}" type="parTrans" cxnId="{A4B7E14D-1A9E-4529-913F-392174229918}">
      <dgm:prSet/>
      <dgm:spPr/>
      <dgm:t>
        <a:bodyPr/>
        <a:lstStyle/>
        <a:p>
          <a:endParaRPr lang="en-GB"/>
        </a:p>
      </dgm:t>
    </dgm:pt>
    <dgm:pt modelId="{C733348F-058F-4096-AC62-B4AC3B94CF83}" type="sibTrans" cxnId="{A4B7E14D-1A9E-4529-913F-392174229918}">
      <dgm:prSet/>
      <dgm:spPr/>
      <dgm:t>
        <a:bodyPr/>
        <a:lstStyle/>
        <a:p>
          <a:endParaRPr lang="en-GB"/>
        </a:p>
      </dgm:t>
    </dgm:pt>
    <dgm:pt modelId="{3F07B096-FBCB-406D-9D37-9016CF7A5658}">
      <dgm:prSet phldr="0"/>
      <dgm:spPr/>
      <dgm:t>
        <a:bodyPr/>
        <a:lstStyle/>
        <a:p>
          <a:pPr rtl="0"/>
          <a:r>
            <a:rPr lang="en-GB">
              <a:solidFill>
                <a:schemeClr val="tx1"/>
              </a:solidFill>
              <a:latin typeface="Comic Sans MS"/>
            </a:rPr>
            <a:t>Climate change</a:t>
          </a:r>
        </a:p>
      </dgm:t>
    </dgm:pt>
    <dgm:pt modelId="{F15F1067-791C-4F86-BBE0-17FD3F4C59BB}" type="parTrans" cxnId="{A81E7A3D-3951-4841-A7E8-93EB9DD706F8}">
      <dgm:prSet/>
      <dgm:spPr/>
    </dgm:pt>
    <dgm:pt modelId="{A67433BD-E621-49EC-B78A-2B05A5D5617A}" type="sibTrans" cxnId="{A81E7A3D-3951-4841-A7E8-93EB9DD706F8}">
      <dgm:prSet/>
      <dgm:spPr/>
    </dgm:pt>
    <dgm:pt modelId="{2A72ADCF-475A-4F86-AA69-F18933EF80D9}">
      <dgm:prSet phldr="0"/>
      <dgm:spPr/>
      <dgm:t>
        <a:bodyPr/>
        <a:lstStyle/>
        <a:p>
          <a:pPr rtl="0"/>
          <a:r>
            <a:rPr lang="en-GB">
              <a:solidFill>
                <a:schemeClr val="tx1"/>
              </a:solidFill>
              <a:latin typeface="Comic Sans MS"/>
            </a:rPr>
            <a:t>Wealth and poverty</a:t>
          </a:r>
        </a:p>
      </dgm:t>
    </dgm:pt>
    <dgm:pt modelId="{FE96AA39-5229-4DBA-A5E3-0C82705C35A3}" type="parTrans" cxnId="{D8275DFB-E05D-40BB-9A31-D939D34A72AD}">
      <dgm:prSet/>
      <dgm:spPr/>
    </dgm:pt>
    <dgm:pt modelId="{71DA19F9-D40C-4DA3-B6D4-0E5AD27A36D2}" type="sibTrans" cxnId="{D8275DFB-E05D-40BB-9A31-D939D34A72AD}">
      <dgm:prSet/>
      <dgm:spPr/>
    </dgm:pt>
    <dgm:pt modelId="{8AF5E0CF-54F1-4AFC-8172-937394CA4C94}">
      <dgm:prSet phldr="0"/>
      <dgm:spPr/>
      <dgm:t>
        <a:bodyPr/>
        <a:lstStyle/>
        <a:p>
          <a:pPr rtl="0"/>
          <a:r>
            <a:rPr lang="en-GB">
              <a:solidFill>
                <a:schemeClr val="tx1"/>
              </a:solidFill>
              <a:latin typeface="Comic Sans MS"/>
            </a:rPr>
            <a:t>Identity and culture</a:t>
          </a:r>
        </a:p>
      </dgm:t>
    </dgm:pt>
    <dgm:pt modelId="{FF9CE202-2215-4755-B7AD-D05DE8EACDE6}" type="parTrans" cxnId="{2588803F-61B7-4043-A325-CDEECBF5330C}">
      <dgm:prSet/>
      <dgm:spPr/>
    </dgm:pt>
    <dgm:pt modelId="{86D5748C-B051-4626-A7B3-A9F60180237C}" type="sibTrans" cxnId="{2588803F-61B7-4043-A325-CDEECBF5330C}">
      <dgm:prSet/>
      <dgm:spPr/>
    </dgm:pt>
    <dgm:pt modelId="{FE3AA460-C7F5-455A-9495-3E5E80EB97A3}">
      <dgm:prSet phldr="0"/>
      <dgm:spPr/>
      <dgm:t>
        <a:bodyPr/>
        <a:lstStyle/>
        <a:p>
          <a:pPr rtl="0"/>
          <a:r>
            <a:rPr lang="en-GB">
              <a:solidFill>
                <a:schemeClr val="tx1"/>
              </a:solidFill>
              <a:latin typeface="Comic Sans MS"/>
            </a:rPr>
            <a:t>Choices and decisions</a:t>
          </a:r>
        </a:p>
      </dgm:t>
    </dgm:pt>
    <dgm:pt modelId="{6C9E1A33-434D-4CE2-9609-775C1166C138}" type="parTrans" cxnId="{65FBB3A1-68A2-41B1-AFD8-0801B9F6A341}">
      <dgm:prSet/>
      <dgm:spPr/>
    </dgm:pt>
    <dgm:pt modelId="{38B7D999-F26F-4218-84EA-05F96F9BE1AA}" type="sibTrans" cxnId="{65FBB3A1-68A2-41B1-AFD8-0801B9F6A341}">
      <dgm:prSet/>
      <dgm:spPr/>
    </dgm:pt>
    <dgm:pt modelId="{A01191A1-6839-44C9-941D-D50B4229CBB0}">
      <dgm:prSet phldr="0"/>
      <dgm:spPr/>
      <dgm:t>
        <a:bodyPr/>
        <a:lstStyle/>
        <a:p>
          <a:r>
            <a:rPr lang="en-GB">
              <a:solidFill>
                <a:schemeClr val="tx1"/>
              </a:solidFill>
              <a:latin typeface="Comic Sans MS"/>
            </a:rPr>
            <a:t>Health</a:t>
          </a:r>
        </a:p>
      </dgm:t>
    </dgm:pt>
    <dgm:pt modelId="{65DCAEB2-0F7E-43BA-AF80-12B0EF6962C1}" type="parTrans" cxnId="{2D931EB8-2D0E-459E-8BB9-079AFC40FE16}">
      <dgm:prSet/>
      <dgm:spPr/>
    </dgm:pt>
    <dgm:pt modelId="{A1EE83F2-A56D-4EF0-B8CF-E4DF25219F7D}" type="sibTrans" cxnId="{2D931EB8-2D0E-459E-8BB9-079AFC40FE16}">
      <dgm:prSet/>
      <dgm:spPr/>
    </dgm:pt>
    <dgm:pt modelId="{B87D8851-71F7-49B2-9CF0-A1BC82D203BA}" type="pres">
      <dgm:prSet presAssocID="{D08236F2-62D7-474F-8F9A-B22782B79DB7}" presName="cycle" presStyleCnt="0">
        <dgm:presLayoutVars>
          <dgm:dir/>
          <dgm:resizeHandles val="exact"/>
        </dgm:presLayoutVars>
      </dgm:prSet>
      <dgm:spPr/>
    </dgm:pt>
    <dgm:pt modelId="{003A0292-AF39-44E1-824F-82FAA9CC2879}" type="pres">
      <dgm:prSet presAssocID="{B882CA13-C1A4-4728-9624-6EF9F52C5F59}" presName="node" presStyleLbl="node1" presStyleIdx="0" presStyleCnt="7">
        <dgm:presLayoutVars>
          <dgm:bulletEnabled val="1"/>
        </dgm:presLayoutVars>
      </dgm:prSet>
      <dgm:spPr/>
    </dgm:pt>
    <dgm:pt modelId="{EC5F2C70-BD78-44C9-A751-F5D97B936FF4}" type="pres">
      <dgm:prSet presAssocID="{B882CA13-C1A4-4728-9624-6EF9F52C5F59}" presName="spNode" presStyleCnt="0"/>
      <dgm:spPr/>
    </dgm:pt>
    <dgm:pt modelId="{B90B25BC-B600-463E-9BBF-855D7847955F}" type="pres">
      <dgm:prSet presAssocID="{582406F5-08D6-4B0C-9342-F66A12E7DE90}" presName="sibTrans" presStyleLbl="sibTrans1D1" presStyleIdx="0" presStyleCnt="7"/>
      <dgm:spPr/>
    </dgm:pt>
    <dgm:pt modelId="{162965CE-F54E-4890-B35A-C541087852AE}" type="pres">
      <dgm:prSet presAssocID="{48822A4D-D504-484B-9DAE-29E6FA5200D2}" presName="node" presStyleLbl="node1" presStyleIdx="1" presStyleCnt="7">
        <dgm:presLayoutVars>
          <dgm:bulletEnabled val="1"/>
        </dgm:presLayoutVars>
      </dgm:prSet>
      <dgm:spPr/>
    </dgm:pt>
    <dgm:pt modelId="{4D7BE91F-4260-4F06-867D-A95705918C6A}" type="pres">
      <dgm:prSet presAssocID="{48822A4D-D504-484B-9DAE-29E6FA5200D2}" presName="spNode" presStyleCnt="0"/>
      <dgm:spPr/>
    </dgm:pt>
    <dgm:pt modelId="{55849D7C-E64D-43C0-9913-42347CDFE1D6}" type="pres">
      <dgm:prSet presAssocID="{C733348F-058F-4096-AC62-B4AC3B94CF83}" presName="sibTrans" presStyleLbl="sibTrans1D1" presStyleIdx="1" presStyleCnt="7"/>
      <dgm:spPr/>
    </dgm:pt>
    <dgm:pt modelId="{8732684E-402E-4E97-8A99-5236964C8B7D}" type="pres">
      <dgm:prSet presAssocID="{3F07B096-FBCB-406D-9D37-9016CF7A5658}" presName="node" presStyleLbl="node1" presStyleIdx="2" presStyleCnt="7">
        <dgm:presLayoutVars>
          <dgm:bulletEnabled val="1"/>
        </dgm:presLayoutVars>
      </dgm:prSet>
      <dgm:spPr/>
    </dgm:pt>
    <dgm:pt modelId="{03C42AB5-5D0F-4C5C-A4D8-CA3E09BFB0AF}" type="pres">
      <dgm:prSet presAssocID="{3F07B096-FBCB-406D-9D37-9016CF7A5658}" presName="spNode" presStyleCnt="0"/>
      <dgm:spPr/>
    </dgm:pt>
    <dgm:pt modelId="{DABF3E78-0A52-493D-B2DF-1B4848A88365}" type="pres">
      <dgm:prSet presAssocID="{A67433BD-E621-49EC-B78A-2B05A5D5617A}" presName="sibTrans" presStyleLbl="sibTrans1D1" presStyleIdx="2" presStyleCnt="7"/>
      <dgm:spPr/>
    </dgm:pt>
    <dgm:pt modelId="{4F4C9214-FDDF-4F95-B0F6-228297AE1DFC}" type="pres">
      <dgm:prSet presAssocID="{2A72ADCF-475A-4F86-AA69-F18933EF80D9}" presName="node" presStyleLbl="node1" presStyleIdx="3" presStyleCnt="7">
        <dgm:presLayoutVars>
          <dgm:bulletEnabled val="1"/>
        </dgm:presLayoutVars>
      </dgm:prSet>
      <dgm:spPr/>
    </dgm:pt>
    <dgm:pt modelId="{22CDCCE4-A881-4333-A352-FCCDB8FC3101}" type="pres">
      <dgm:prSet presAssocID="{2A72ADCF-475A-4F86-AA69-F18933EF80D9}" presName="spNode" presStyleCnt="0"/>
      <dgm:spPr/>
    </dgm:pt>
    <dgm:pt modelId="{CCC2BBAB-994F-41C6-A0E6-F1AD814C1A77}" type="pres">
      <dgm:prSet presAssocID="{71DA19F9-D40C-4DA3-B6D4-0E5AD27A36D2}" presName="sibTrans" presStyleLbl="sibTrans1D1" presStyleIdx="3" presStyleCnt="7"/>
      <dgm:spPr/>
    </dgm:pt>
    <dgm:pt modelId="{AC21C0EE-29B9-4817-AE5F-908CAF6F9CC8}" type="pres">
      <dgm:prSet presAssocID="{8AF5E0CF-54F1-4AFC-8172-937394CA4C94}" presName="node" presStyleLbl="node1" presStyleIdx="4" presStyleCnt="7">
        <dgm:presLayoutVars>
          <dgm:bulletEnabled val="1"/>
        </dgm:presLayoutVars>
      </dgm:prSet>
      <dgm:spPr/>
    </dgm:pt>
    <dgm:pt modelId="{5D7334F6-886B-4246-82B4-6F51A2E880F5}" type="pres">
      <dgm:prSet presAssocID="{8AF5E0CF-54F1-4AFC-8172-937394CA4C94}" presName="spNode" presStyleCnt="0"/>
      <dgm:spPr/>
    </dgm:pt>
    <dgm:pt modelId="{841BC0A7-4A75-4D84-BB99-8ED029630AD0}" type="pres">
      <dgm:prSet presAssocID="{86D5748C-B051-4626-A7B3-A9F60180237C}" presName="sibTrans" presStyleLbl="sibTrans1D1" presStyleIdx="4" presStyleCnt="7"/>
      <dgm:spPr/>
    </dgm:pt>
    <dgm:pt modelId="{FB042E3E-8888-46F8-B21B-880247E30EA4}" type="pres">
      <dgm:prSet presAssocID="{FE3AA460-C7F5-455A-9495-3E5E80EB97A3}" presName="node" presStyleLbl="node1" presStyleIdx="5" presStyleCnt="7">
        <dgm:presLayoutVars>
          <dgm:bulletEnabled val="1"/>
        </dgm:presLayoutVars>
      </dgm:prSet>
      <dgm:spPr/>
    </dgm:pt>
    <dgm:pt modelId="{1BFE44B9-D5A3-4EF0-BD60-1984A6005A46}" type="pres">
      <dgm:prSet presAssocID="{FE3AA460-C7F5-455A-9495-3E5E80EB97A3}" presName="spNode" presStyleCnt="0"/>
      <dgm:spPr/>
    </dgm:pt>
    <dgm:pt modelId="{0B50ABBC-58F6-4071-A2CC-7BF209D40571}" type="pres">
      <dgm:prSet presAssocID="{38B7D999-F26F-4218-84EA-05F96F9BE1AA}" presName="sibTrans" presStyleLbl="sibTrans1D1" presStyleIdx="5" presStyleCnt="7"/>
      <dgm:spPr/>
    </dgm:pt>
    <dgm:pt modelId="{BB7E2FB6-C00C-4530-AADB-BBB91407CED7}" type="pres">
      <dgm:prSet presAssocID="{A01191A1-6839-44C9-941D-D50B4229CBB0}" presName="node" presStyleLbl="node1" presStyleIdx="6" presStyleCnt="7">
        <dgm:presLayoutVars>
          <dgm:bulletEnabled val="1"/>
        </dgm:presLayoutVars>
      </dgm:prSet>
      <dgm:spPr/>
    </dgm:pt>
    <dgm:pt modelId="{2420B778-9FA1-424C-8732-5B141CF84E86}" type="pres">
      <dgm:prSet presAssocID="{A01191A1-6839-44C9-941D-D50B4229CBB0}" presName="spNode" presStyleCnt="0"/>
      <dgm:spPr/>
    </dgm:pt>
    <dgm:pt modelId="{2FE1E9FE-1C93-4B5F-9E6C-72645A52E51D}" type="pres">
      <dgm:prSet presAssocID="{A1EE83F2-A56D-4EF0-B8CF-E4DF25219F7D}" presName="sibTrans" presStyleLbl="sibTrans1D1" presStyleIdx="6" presStyleCnt="7"/>
      <dgm:spPr/>
    </dgm:pt>
  </dgm:ptLst>
  <dgm:cxnLst>
    <dgm:cxn modelId="{5CAE5204-D1F5-4B9A-B97A-169BC6920320}" type="presOf" srcId="{3F07B096-FBCB-406D-9D37-9016CF7A5658}" destId="{8732684E-402E-4E97-8A99-5236964C8B7D}" srcOrd="0" destOrd="0" presId="urn:microsoft.com/office/officeart/2005/8/layout/cycle5"/>
    <dgm:cxn modelId="{9187D310-0D31-4019-B35A-DADFEF9A644D}" type="presOf" srcId="{D08236F2-62D7-474F-8F9A-B22782B79DB7}" destId="{B87D8851-71F7-49B2-9CF0-A1BC82D203BA}" srcOrd="0" destOrd="0" presId="urn:microsoft.com/office/officeart/2005/8/layout/cycle5"/>
    <dgm:cxn modelId="{4941D715-48C9-4610-B991-6B5F4241BF5F}" type="presOf" srcId="{8AF5E0CF-54F1-4AFC-8172-937394CA4C94}" destId="{AC21C0EE-29B9-4817-AE5F-908CAF6F9CC8}" srcOrd="0" destOrd="0" presId="urn:microsoft.com/office/officeart/2005/8/layout/cycle5"/>
    <dgm:cxn modelId="{B8ECAE1A-7D99-4548-B709-95685D546F5B}" type="presOf" srcId="{86D5748C-B051-4626-A7B3-A9F60180237C}" destId="{841BC0A7-4A75-4D84-BB99-8ED029630AD0}" srcOrd="0" destOrd="0" presId="urn:microsoft.com/office/officeart/2005/8/layout/cycle5"/>
    <dgm:cxn modelId="{F5059624-4DE5-490E-859A-833C4D100C94}" type="presOf" srcId="{A67433BD-E621-49EC-B78A-2B05A5D5617A}" destId="{DABF3E78-0A52-493D-B2DF-1B4848A88365}" srcOrd="0" destOrd="0" presId="urn:microsoft.com/office/officeart/2005/8/layout/cycle5"/>
    <dgm:cxn modelId="{A81E7A3D-3951-4841-A7E8-93EB9DD706F8}" srcId="{D08236F2-62D7-474F-8F9A-B22782B79DB7}" destId="{3F07B096-FBCB-406D-9D37-9016CF7A5658}" srcOrd="2" destOrd="0" parTransId="{F15F1067-791C-4F86-BBE0-17FD3F4C59BB}" sibTransId="{A67433BD-E621-49EC-B78A-2B05A5D5617A}"/>
    <dgm:cxn modelId="{A718C53D-2351-4099-93C6-9AE1A47A593E}" type="presOf" srcId="{582406F5-08D6-4B0C-9342-F66A12E7DE90}" destId="{B90B25BC-B600-463E-9BBF-855D7847955F}" srcOrd="0" destOrd="0" presId="urn:microsoft.com/office/officeart/2005/8/layout/cycle5"/>
    <dgm:cxn modelId="{2588803F-61B7-4043-A325-CDEECBF5330C}" srcId="{D08236F2-62D7-474F-8F9A-B22782B79DB7}" destId="{8AF5E0CF-54F1-4AFC-8172-937394CA4C94}" srcOrd="4" destOrd="0" parTransId="{FF9CE202-2215-4755-B7AD-D05DE8EACDE6}" sibTransId="{86D5748C-B051-4626-A7B3-A9F60180237C}"/>
    <dgm:cxn modelId="{54B8DA5B-8059-4A54-9EFA-CB927173645E}" type="presOf" srcId="{A1EE83F2-A56D-4EF0-B8CF-E4DF25219F7D}" destId="{2FE1E9FE-1C93-4B5F-9E6C-72645A52E51D}" srcOrd="0" destOrd="0" presId="urn:microsoft.com/office/officeart/2005/8/layout/cycle5"/>
    <dgm:cxn modelId="{A4B7E14D-1A9E-4529-913F-392174229918}" srcId="{D08236F2-62D7-474F-8F9A-B22782B79DB7}" destId="{48822A4D-D504-484B-9DAE-29E6FA5200D2}" srcOrd="1" destOrd="0" parTransId="{824FF4F2-EDE1-4BBB-9871-82543B92D95E}" sibTransId="{C733348F-058F-4096-AC62-B4AC3B94CF83}"/>
    <dgm:cxn modelId="{032D8D7C-9C7B-4D83-9337-B8B0EB266D9C}" type="presOf" srcId="{38B7D999-F26F-4218-84EA-05F96F9BE1AA}" destId="{0B50ABBC-58F6-4071-A2CC-7BF209D40571}" srcOrd="0" destOrd="0" presId="urn:microsoft.com/office/officeart/2005/8/layout/cycle5"/>
    <dgm:cxn modelId="{459E1781-89C2-42BD-AA90-5D8674C275DC}" type="presOf" srcId="{C733348F-058F-4096-AC62-B4AC3B94CF83}" destId="{55849D7C-E64D-43C0-9913-42347CDFE1D6}" srcOrd="0" destOrd="0" presId="urn:microsoft.com/office/officeart/2005/8/layout/cycle5"/>
    <dgm:cxn modelId="{F0381694-5F1A-4B51-9029-E150E27BDB35}" type="presOf" srcId="{A01191A1-6839-44C9-941D-D50B4229CBB0}" destId="{BB7E2FB6-C00C-4530-AADB-BBB91407CED7}" srcOrd="0" destOrd="0" presId="urn:microsoft.com/office/officeart/2005/8/layout/cycle5"/>
    <dgm:cxn modelId="{AD43C29E-B774-4697-A74F-5592ABCABDCB}" type="presOf" srcId="{2A72ADCF-475A-4F86-AA69-F18933EF80D9}" destId="{4F4C9214-FDDF-4F95-B0F6-228297AE1DFC}" srcOrd="0" destOrd="0" presId="urn:microsoft.com/office/officeart/2005/8/layout/cycle5"/>
    <dgm:cxn modelId="{65FBB3A1-68A2-41B1-AFD8-0801B9F6A341}" srcId="{D08236F2-62D7-474F-8F9A-B22782B79DB7}" destId="{FE3AA460-C7F5-455A-9495-3E5E80EB97A3}" srcOrd="5" destOrd="0" parTransId="{6C9E1A33-434D-4CE2-9609-775C1166C138}" sibTransId="{38B7D999-F26F-4218-84EA-05F96F9BE1AA}"/>
    <dgm:cxn modelId="{53FBE3A4-A749-471F-A275-38B5F70DBB03}" srcId="{D08236F2-62D7-474F-8F9A-B22782B79DB7}" destId="{B882CA13-C1A4-4728-9624-6EF9F52C5F59}" srcOrd="0" destOrd="0" parTransId="{3F74EDE0-0BD4-475C-A0FE-35105534C429}" sibTransId="{582406F5-08D6-4B0C-9342-F66A12E7DE90}"/>
    <dgm:cxn modelId="{2D931EB8-2D0E-459E-8BB9-079AFC40FE16}" srcId="{D08236F2-62D7-474F-8F9A-B22782B79DB7}" destId="{A01191A1-6839-44C9-941D-D50B4229CBB0}" srcOrd="6" destOrd="0" parTransId="{65DCAEB2-0F7E-43BA-AF80-12B0EF6962C1}" sibTransId="{A1EE83F2-A56D-4EF0-B8CF-E4DF25219F7D}"/>
    <dgm:cxn modelId="{018109C9-175B-4AC4-901A-270A810A2D9F}" type="presOf" srcId="{71DA19F9-D40C-4DA3-B6D4-0E5AD27A36D2}" destId="{CCC2BBAB-994F-41C6-A0E6-F1AD814C1A77}" srcOrd="0" destOrd="0" presId="urn:microsoft.com/office/officeart/2005/8/layout/cycle5"/>
    <dgm:cxn modelId="{9B5B7FC9-BB00-46E2-B82F-FA81609E1917}" type="presOf" srcId="{48822A4D-D504-484B-9DAE-29E6FA5200D2}" destId="{162965CE-F54E-4890-B35A-C541087852AE}" srcOrd="0" destOrd="0" presId="urn:microsoft.com/office/officeart/2005/8/layout/cycle5"/>
    <dgm:cxn modelId="{F63BFECA-6C48-407B-9585-DD95697DCF0A}" type="presOf" srcId="{B882CA13-C1A4-4728-9624-6EF9F52C5F59}" destId="{003A0292-AF39-44E1-824F-82FAA9CC2879}" srcOrd="0" destOrd="0" presId="urn:microsoft.com/office/officeart/2005/8/layout/cycle5"/>
    <dgm:cxn modelId="{6DDDF6DF-2C21-463E-A98D-7D80B49FBD33}" type="presOf" srcId="{FE3AA460-C7F5-455A-9495-3E5E80EB97A3}" destId="{FB042E3E-8888-46F8-B21B-880247E30EA4}" srcOrd="0" destOrd="0" presId="urn:microsoft.com/office/officeart/2005/8/layout/cycle5"/>
    <dgm:cxn modelId="{D8275DFB-E05D-40BB-9A31-D939D34A72AD}" srcId="{D08236F2-62D7-474F-8F9A-B22782B79DB7}" destId="{2A72ADCF-475A-4F86-AA69-F18933EF80D9}" srcOrd="3" destOrd="0" parTransId="{FE96AA39-5229-4DBA-A5E3-0C82705C35A3}" sibTransId="{71DA19F9-D40C-4DA3-B6D4-0E5AD27A36D2}"/>
    <dgm:cxn modelId="{2A2D4866-0510-4ADF-9DD1-CFED6C7F4A50}" type="presParOf" srcId="{B87D8851-71F7-49B2-9CF0-A1BC82D203BA}" destId="{003A0292-AF39-44E1-824F-82FAA9CC2879}" srcOrd="0" destOrd="0" presId="urn:microsoft.com/office/officeart/2005/8/layout/cycle5"/>
    <dgm:cxn modelId="{45999536-89AB-4AA5-A6FC-8F060DC60178}" type="presParOf" srcId="{B87D8851-71F7-49B2-9CF0-A1BC82D203BA}" destId="{EC5F2C70-BD78-44C9-A751-F5D97B936FF4}" srcOrd="1" destOrd="0" presId="urn:microsoft.com/office/officeart/2005/8/layout/cycle5"/>
    <dgm:cxn modelId="{FE1EF450-6C6E-4066-BA1D-D8C32F8ECAF6}" type="presParOf" srcId="{B87D8851-71F7-49B2-9CF0-A1BC82D203BA}" destId="{B90B25BC-B600-463E-9BBF-855D7847955F}" srcOrd="2" destOrd="0" presId="urn:microsoft.com/office/officeart/2005/8/layout/cycle5"/>
    <dgm:cxn modelId="{C1391F71-9FC1-4F02-9C0F-B1CDED76CFFE}" type="presParOf" srcId="{B87D8851-71F7-49B2-9CF0-A1BC82D203BA}" destId="{162965CE-F54E-4890-B35A-C541087852AE}" srcOrd="3" destOrd="0" presId="urn:microsoft.com/office/officeart/2005/8/layout/cycle5"/>
    <dgm:cxn modelId="{DA2B6C19-69C9-423A-84AB-3B69A2D10763}" type="presParOf" srcId="{B87D8851-71F7-49B2-9CF0-A1BC82D203BA}" destId="{4D7BE91F-4260-4F06-867D-A95705918C6A}" srcOrd="4" destOrd="0" presId="urn:microsoft.com/office/officeart/2005/8/layout/cycle5"/>
    <dgm:cxn modelId="{F22B7D6C-9DB3-4CD9-9955-A46D1F1B502B}" type="presParOf" srcId="{B87D8851-71F7-49B2-9CF0-A1BC82D203BA}" destId="{55849D7C-E64D-43C0-9913-42347CDFE1D6}" srcOrd="5" destOrd="0" presId="urn:microsoft.com/office/officeart/2005/8/layout/cycle5"/>
    <dgm:cxn modelId="{4FBD5BAD-6DAB-4B61-939D-6A9713A50794}" type="presParOf" srcId="{B87D8851-71F7-49B2-9CF0-A1BC82D203BA}" destId="{8732684E-402E-4E97-8A99-5236964C8B7D}" srcOrd="6" destOrd="0" presId="urn:microsoft.com/office/officeart/2005/8/layout/cycle5"/>
    <dgm:cxn modelId="{2E48DE22-3F83-48A8-B0F7-1A001B9F0673}" type="presParOf" srcId="{B87D8851-71F7-49B2-9CF0-A1BC82D203BA}" destId="{03C42AB5-5D0F-4C5C-A4D8-CA3E09BFB0AF}" srcOrd="7" destOrd="0" presId="urn:microsoft.com/office/officeart/2005/8/layout/cycle5"/>
    <dgm:cxn modelId="{BDA932D4-3DE1-4298-9E19-E2193A56A78F}" type="presParOf" srcId="{B87D8851-71F7-49B2-9CF0-A1BC82D203BA}" destId="{DABF3E78-0A52-493D-B2DF-1B4848A88365}" srcOrd="8" destOrd="0" presId="urn:microsoft.com/office/officeart/2005/8/layout/cycle5"/>
    <dgm:cxn modelId="{59677E5F-AC76-4402-9B92-4CD45CEE00BF}" type="presParOf" srcId="{B87D8851-71F7-49B2-9CF0-A1BC82D203BA}" destId="{4F4C9214-FDDF-4F95-B0F6-228297AE1DFC}" srcOrd="9" destOrd="0" presId="urn:microsoft.com/office/officeart/2005/8/layout/cycle5"/>
    <dgm:cxn modelId="{CE2CF4CC-17E1-406B-9E90-BCCA911CBED3}" type="presParOf" srcId="{B87D8851-71F7-49B2-9CF0-A1BC82D203BA}" destId="{22CDCCE4-A881-4333-A352-FCCDB8FC3101}" srcOrd="10" destOrd="0" presId="urn:microsoft.com/office/officeart/2005/8/layout/cycle5"/>
    <dgm:cxn modelId="{0552846E-676D-46A8-9DF9-3C07414985D9}" type="presParOf" srcId="{B87D8851-71F7-49B2-9CF0-A1BC82D203BA}" destId="{CCC2BBAB-994F-41C6-A0E6-F1AD814C1A77}" srcOrd="11" destOrd="0" presId="urn:microsoft.com/office/officeart/2005/8/layout/cycle5"/>
    <dgm:cxn modelId="{D4AD5B97-E23E-4D00-8B36-CE678C92080C}" type="presParOf" srcId="{B87D8851-71F7-49B2-9CF0-A1BC82D203BA}" destId="{AC21C0EE-29B9-4817-AE5F-908CAF6F9CC8}" srcOrd="12" destOrd="0" presId="urn:microsoft.com/office/officeart/2005/8/layout/cycle5"/>
    <dgm:cxn modelId="{9F06BF4F-99C8-4193-8093-0066F4A58209}" type="presParOf" srcId="{B87D8851-71F7-49B2-9CF0-A1BC82D203BA}" destId="{5D7334F6-886B-4246-82B4-6F51A2E880F5}" srcOrd="13" destOrd="0" presId="urn:microsoft.com/office/officeart/2005/8/layout/cycle5"/>
    <dgm:cxn modelId="{7353B4DC-B813-49D3-8077-75231971B0FB}" type="presParOf" srcId="{B87D8851-71F7-49B2-9CF0-A1BC82D203BA}" destId="{841BC0A7-4A75-4D84-BB99-8ED029630AD0}" srcOrd="14" destOrd="0" presId="urn:microsoft.com/office/officeart/2005/8/layout/cycle5"/>
    <dgm:cxn modelId="{DEBB74CC-8FBC-48DB-9109-8533F624C6F0}" type="presParOf" srcId="{B87D8851-71F7-49B2-9CF0-A1BC82D203BA}" destId="{FB042E3E-8888-46F8-B21B-880247E30EA4}" srcOrd="15" destOrd="0" presId="urn:microsoft.com/office/officeart/2005/8/layout/cycle5"/>
    <dgm:cxn modelId="{86FEAB49-2D03-4742-977C-10036A198F54}" type="presParOf" srcId="{B87D8851-71F7-49B2-9CF0-A1BC82D203BA}" destId="{1BFE44B9-D5A3-4EF0-BD60-1984A6005A46}" srcOrd="16" destOrd="0" presId="urn:microsoft.com/office/officeart/2005/8/layout/cycle5"/>
    <dgm:cxn modelId="{F2C71049-8070-4BC6-9932-6972C1660A5A}" type="presParOf" srcId="{B87D8851-71F7-49B2-9CF0-A1BC82D203BA}" destId="{0B50ABBC-58F6-4071-A2CC-7BF209D40571}" srcOrd="17" destOrd="0" presId="urn:microsoft.com/office/officeart/2005/8/layout/cycle5"/>
    <dgm:cxn modelId="{6382DDB1-4DFE-4604-9693-67B2B2EFB52B}" type="presParOf" srcId="{B87D8851-71F7-49B2-9CF0-A1BC82D203BA}" destId="{BB7E2FB6-C00C-4530-AADB-BBB91407CED7}" srcOrd="18" destOrd="0" presId="urn:microsoft.com/office/officeart/2005/8/layout/cycle5"/>
    <dgm:cxn modelId="{3A64C635-2894-4BA1-981E-1D31DC195A18}" type="presParOf" srcId="{B87D8851-71F7-49B2-9CF0-A1BC82D203BA}" destId="{2420B778-9FA1-424C-8732-5B141CF84E86}" srcOrd="19" destOrd="0" presId="urn:microsoft.com/office/officeart/2005/8/layout/cycle5"/>
    <dgm:cxn modelId="{1D31BA8B-4E2B-4EB6-8E7C-934B04934C2F}" type="presParOf" srcId="{B87D8851-71F7-49B2-9CF0-A1BC82D203BA}" destId="{2FE1E9FE-1C93-4B5F-9E6C-72645A52E51D}" srcOrd="20" destOrd="0" presId="urn:microsoft.com/office/officeart/2005/8/layout/cycle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A6CA9-F78F-4A90-92CE-83D988420C8B}">
      <dsp:nvSpPr>
        <dsp:cNvPr id="0" name=""/>
        <dsp:cNvSpPr/>
      </dsp:nvSpPr>
      <dsp:spPr>
        <a:xfrm>
          <a:off x="1940230" y="534"/>
          <a:ext cx="681642" cy="44306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solidFill>
                <a:schemeClr val="tx1"/>
              </a:solidFill>
              <a:latin typeface="Comic Sans MS"/>
            </a:rPr>
            <a:t>nterdepence</a:t>
          </a:r>
          <a:endParaRPr lang="en-GB" sz="600" kern="1200">
            <a:solidFill>
              <a:schemeClr val="tx1"/>
            </a:solidFill>
          </a:endParaRPr>
        </a:p>
      </dsp:txBody>
      <dsp:txXfrm>
        <a:off x="1961859" y="22163"/>
        <a:ext cx="638384" cy="399809"/>
      </dsp:txXfrm>
    </dsp:sp>
    <dsp:sp modelId="{2762D1BE-4E5A-4A78-B7B6-5F6BE5669716}">
      <dsp:nvSpPr>
        <dsp:cNvPr id="0" name=""/>
        <dsp:cNvSpPr/>
      </dsp:nvSpPr>
      <dsp:spPr>
        <a:xfrm>
          <a:off x="578448" y="222068"/>
          <a:ext cx="3405206" cy="3405206"/>
        </a:xfrm>
        <a:custGeom>
          <a:avLst/>
          <a:gdLst/>
          <a:ahLst/>
          <a:cxnLst/>
          <a:rect l="0" t="0" r="0" b="0"/>
          <a:pathLst>
            <a:path>
              <a:moveTo>
                <a:pt x="2128845" y="54217"/>
              </a:moveTo>
              <a:arcTo wR="1702603" hR="1702603" stAng="17069884" swAng="533606"/>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98C82911-ECB2-4168-9706-CDAC2A831F0E}">
      <dsp:nvSpPr>
        <dsp:cNvPr id="0" name=""/>
        <dsp:cNvSpPr/>
      </dsp:nvSpPr>
      <dsp:spPr>
        <a:xfrm>
          <a:off x="3034642" y="398868"/>
          <a:ext cx="681642" cy="44306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rtl="0">
            <a:lnSpc>
              <a:spcPct val="90000"/>
            </a:lnSpc>
            <a:spcBef>
              <a:spcPct val="0"/>
            </a:spcBef>
            <a:spcAft>
              <a:spcPct val="35000"/>
            </a:spcAft>
            <a:buNone/>
          </a:pPr>
          <a:r>
            <a:rPr lang="en-GB" sz="600" kern="1200">
              <a:solidFill>
                <a:schemeClr val="tx1"/>
              </a:solidFill>
              <a:latin typeface="Comic Sans MS"/>
            </a:rPr>
            <a:t>Citizenship and stewardship</a:t>
          </a:r>
          <a:endParaRPr lang="en-GB" sz="600" kern="1200">
            <a:solidFill>
              <a:schemeClr val="tx1"/>
            </a:solidFill>
          </a:endParaRPr>
        </a:p>
      </dsp:txBody>
      <dsp:txXfrm>
        <a:off x="3056271" y="420497"/>
        <a:ext cx="638384" cy="399809"/>
      </dsp:txXfrm>
    </dsp:sp>
    <dsp:sp modelId="{383A1CD0-BF22-45DC-8628-07180FBBBC20}">
      <dsp:nvSpPr>
        <dsp:cNvPr id="0" name=""/>
        <dsp:cNvSpPr/>
      </dsp:nvSpPr>
      <dsp:spPr>
        <a:xfrm>
          <a:off x="578448" y="222068"/>
          <a:ext cx="3405206" cy="3405206"/>
        </a:xfrm>
        <a:custGeom>
          <a:avLst/>
          <a:gdLst/>
          <a:ahLst/>
          <a:cxnLst/>
          <a:rect l="0" t="0" r="0" b="0"/>
          <a:pathLst>
            <a:path>
              <a:moveTo>
                <a:pt x="3094660" y="722280"/>
              </a:moveTo>
              <a:arcTo wR="1702603" hR="1702603" stAng="19490748" swAng="788140"/>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E4A66455-2469-4CCE-9FDE-9966332728B3}">
      <dsp:nvSpPr>
        <dsp:cNvPr id="0" name=""/>
        <dsp:cNvSpPr/>
      </dsp:nvSpPr>
      <dsp:spPr>
        <a:xfrm>
          <a:off x="3616967" y="1407484"/>
          <a:ext cx="681642" cy="44306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rtl="0">
            <a:lnSpc>
              <a:spcPct val="90000"/>
            </a:lnSpc>
            <a:spcBef>
              <a:spcPct val="0"/>
            </a:spcBef>
            <a:spcAft>
              <a:spcPct val="35000"/>
            </a:spcAft>
            <a:buNone/>
          </a:pPr>
          <a:r>
            <a:rPr lang="en-GB" sz="600" kern="1200">
              <a:solidFill>
                <a:schemeClr val="tx1"/>
              </a:solidFill>
              <a:latin typeface="Comic Sans MS"/>
            </a:rPr>
            <a:t>Needs and rights of future generations</a:t>
          </a:r>
          <a:endParaRPr lang="en-GB" sz="600" kern="1200">
            <a:solidFill>
              <a:schemeClr val="tx1"/>
            </a:solidFill>
          </a:endParaRPr>
        </a:p>
      </dsp:txBody>
      <dsp:txXfrm>
        <a:off x="3638596" y="1429113"/>
        <a:ext cx="638384" cy="399809"/>
      </dsp:txXfrm>
    </dsp:sp>
    <dsp:sp modelId="{BD1ACB2A-C948-450E-8E02-8B3569274E5C}">
      <dsp:nvSpPr>
        <dsp:cNvPr id="0" name=""/>
        <dsp:cNvSpPr/>
      </dsp:nvSpPr>
      <dsp:spPr>
        <a:xfrm>
          <a:off x="578448" y="222068"/>
          <a:ext cx="3405206" cy="3405206"/>
        </a:xfrm>
        <a:custGeom>
          <a:avLst/>
          <a:gdLst/>
          <a:ahLst/>
          <a:cxnLst/>
          <a:rect l="0" t="0" r="0" b="0"/>
          <a:pathLst>
            <a:path>
              <a:moveTo>
                <a:pt x="3403822" y="1771220"/>
              </a:moveTo>
              <a:arcTo wR="1702603" hR="1702603" stAng="21738584" swAng="875639"/>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9440567F-F1FE-4B51-B92E-556BE0DB1604}">
      <dsp:nvSpPr>
        <dsp:cNvPr id="0" name=""/>
        <dsp:cNvSpPr/>
      </dsp:nvSpPr>
      <dsp:spPr>
        <a:xfrm>
          <a:off x="3414728" y="2554439"/>
          <a:ext cx="681642" cy="44306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solidFill>
                <a:schemeClr val="tx1"/>
              </a:solidFill>
              <a:latin typeface="Comic Sans MS"/>
            </a:rPr>
            <a:t>Diversity</a:t>
          </a:r>
        </a:p>
      </dsp:txBody>
      <dsp:txXfrm>
        <a:off x="3436357" y="2576068"/>
        <a:ext cx="638384" cy="399809"/>
      </dsp:txXfrm>
    </dsp:sp>
    <dsp:sp modelId="{CF732F9E-FBDC-4FEA-9A77-4047618989CF}">
      <dsp:nvSpPr>
        <dsp:cNvPr id="0" name=""/>
        <dsp:cNvSpPr/>
      </dsp:nvSpPr>
      <dsp:spPr>
        <a:xfrm>
          <a:off x="578448" y="222068"/>
          <a:ext cx="3405206" cy="3405206"/>
        </a:xfrm>
        <a:custGeom>
          <a:avLst/>
          <a:gdLst/>
          <a:ahLst/>
          <a:cxnLst/>
          <a:rect l="0" t="0" r="0" b="0"/>
          <a:pathLst>
            <a:path>
              <a:moveTo>
                <a:pt x="2954572" y="2856478"/>
              </a:moveTo>
              <a:arcTo wR="1702603" hR="1702603" stAng="2559909" swAng="653698"/>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F3D764E0-F615-4671-B22B-F65794880BD8}">
      <dsp:nvSpPr>
        <dsp:cNvPr id="0" name=""/>
        <dsp:cNvSpPr/>
      </dsp:nvSpPr>
      <dsp:spPr>
        <a:xfrm>
          <a:off x="2522555" y="3303061"/>
          <a:ext cx="681642" cy="443067"/>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l" defTabSz="266700" rtl="0">
            <a:lnSpc>
              <a:spcPct val="90000"/>
            </a:lnSpc>
            <a:spcBef>
              <a:spcPct val="0"/>
            </a:spcBef>
            <a:spcAft>
              <a:spcPct val="35000"/>
            </a:spcAft>
            <a:buNone/>
          </a:pPr>
          <a:r>
            <a:rPr lang="en-GB" sz="600" kern="1200">
              <a:solidFill>
                <a:schemeClr val="tx1"/>
              </a:solidFill>
              <a:latin typeface="Comic Sans MS"/>
            </a:rPr>
            <a:t>Sustainable change</a:t>
          </a:r>
        </a:p>
      </dsp:txBody>
      <dsp:txXfrm>
        <a:off x="2544184" y="3324690"/>
        <a:ext cx="638384" cy="399809"/>
      </dsp:txXfrm>
    </dsp:sp>
    <dsp:sp modelId="{3E13975F-6FB1-4C37-9162-B7BA0B35D031}">
      <dsp:nvSpPr>
        <dsp:cNvPr id="0" name=""/>
        <dsp:cNvSpPr/>
      </dsp:nvSpPr>
      <dsp:spPr>
        <a:xfrm>
          <a:off x="578448" y="222068"/>
          <a:ext cx="3405206" cy="3405206"/>
        </a:xfrm>
        <a:custGeom>
          <a:avLst/>
          <a:gdLst/>
          <a:ahLst/>
          <a:cxnLst/>
          <a:rect l="0" t="0" r="0" b="0"/>
          <a:pathLst>
            <a:path>
              <a:moveTo>
                <a:pt x="1848144" y="3398974"/>
              </a:moveTo>
              <a:arcTo wR="1702603" hR="1702603" stAng="5105777" swAng="588447"/>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4B997C8-20A5-4613-9E20-96BB1465B780}">
      <dsp:nvSpPr>
        <dsp:cNvPr id="0" name=""/>
        <dsp:cNvSpPr/>
      </dsp:nvSpPr>
      <dsp:spPr>
        <a:xfrm>
          <a:off x="1357906" y="3303061"/>
          <a:ext cx="681642" cy="44306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l" defTabSz="266700">
            <a:lnSpc>
              <a:spcPct val="90000"/>
            </a:lnSpc>
            <a:spcBef>
              <a:spcPct val="0"/>
            </a:spcBef>
            <a:spcAft>
              <a:spcPct val="35000"/>
            </a:spcAft>
            <a:buNone/>
          </a:pPr>
          <a:r>
            <a:rPr lang="en-GB" sz="600" kern="1200">
              <a:solidFill>
                <a:schemeClr val="tx1"/>
              </a:solidFill>
              <a:latin typeface="Comic Sans MS"/>
            </a:rPr>
            <a:t>Quality of life, social justice and equality</a:t>
          </a:r>
          <a:endParaRPr lang="en-GB" sz="600" kern="1200">
            <a:solidFill>
              <a:schemeClr val="tx1"/>
            </a:solidFill>
          </a:endParaRPr>
        </a:p>
      </dsp:txBody>
      <dsp:txXfrm>
        <a:off x="1379535" y="3324690"/>
        <a:ext cx="638384" cy="399809"/>
      </dsp:txXfrm>
    </dsp:sp>
    <dsp:sp modelId="{4E8C79A0-ACA8-4C39-99FC-3B24AB50B1A2}">
      <dsp:nvSpPr>
        <dsp:cNvPr id="0" name=""/>
        <dsp:cNvSpPr/>
      </dsp:nvSpPr>
      <dsp:spPr>
        <a:xfrm>
          <a:off x="578448" y="222068"/>
          <a:ext cx="3405206" cy="3405206"/>
        </a:xfrm>
        <a:custGeom>
          <a:avLst/>
          <a:gdLst/>
          <a:ahLst/>
          <a:cxnLst/>
          <a:rect l="0" t="0" r="0" b="0"/>
          <a:pathLst>
            <a:path>
              <a:moveTo>
                <a:pt x="691292" y="3072314"/>
              </a:moveTo>
              <a:arcTo wR="1702603" hR="1702603" stAng="7586392" swAng="653698"/>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E7DD95CB-74A4-43F6-98AB-57275D7CD596}">
      <dsp:nvSpPr>
        <dsp:cNvPr id="0" name=""/>
        <dsp:cNvSpPr/>
      </dsp:nvSpPr>
      <dsp:spPr>
        <a:xfrm>
          <a:off x="465733" y="2554439"/>
          <a:ext cx="681642" cy="44306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l" defTabSz="266700" rtl="0">
            <a:lnSpc>
              <a:spcPct val="90000"/>
            </a:lnSpc>
            <a:spcBef>
              <a:spcPct val="0"/>
            </a:spcBef>
            <a:spcAft>
              <a:spcPct val="35000"/>
            </a:spcAft>
            <a:buNone/>
          </a:pPr>
          <a:r>
            <a:rPr lang="en-GB" sz="600" kern="1200">
              <a:solidFill>
                <a:schemeClr val="tx1"/>
              </a:solidFill>
              <a:latin typeface="Comic Sans MS"/>
            </a:rPr>
            <a:t>Uncertainty and precautions</a:t>
          </a:r>
        </a:p>
      </dsp:txBody>
      <dsp:txXfrm>
        <a:off x="487362" y="2576068"/>
        <a:ext cx="638384" cy="399809"/>
      </dsp:txXfrm>
    </dsp:sp>
    <dsp:sp modelId="{4AE2FDAC-843E-431D-9FFC-E33D6BB18F6B}">
      <dsp:nvSpPr>
        <dsp:cNvPr id="0" name=""/>
        <dsp:cNvSpPr/>
      </dsp:nvSpPr>
      <dsp:spPr>
        <a:xfrm>
          <a:off x="578448" y="222068"/>
          <a:ext cx="3405206" cy="3405206"/>
        </a:xfrm>
        <a:custGeom>
          <a:avLst/>
          <a:gdLst/>
          <a:ahLst/>
          <a:cxnLst/>
          <a:rect l="0" t="0" r="0" b="0"/>
          <a:pathLst>
            <a:path>
              <a:moveTo>
                <a:pt x="73561" y="2197659"/>
              </a:moveTo>
              <a:arcTo wR="1702603" hR="1702603" stAng="9785776" swAng="875639"/>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3C83A558-AE2A-4F00-801D-D82B4AC8EA9A}">
      <dsp:nvSpPr>
        <dsp:cNvPr id="0" name=""/>
        <dsp:cNvSpPr/>
      </dsp:nvSpPr>
      <dsp:spPr>
        <a:xfrm>
          <a:off x="263494" y="1407484"/>
          <a:ext cx="681642" cy="44306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l" defTabSz="266700" rtl="0">
            <a:lnSpc>
              <a:spcPct val="90000"/>
            </a:lnSpc>
            <a:spcBef>
              <a:spcPct val="0"/>
            </a:spcBef>
            <a:spcAft>
              <a:spcPct val="35000"/>
            </a:spcAft>
            <a:buNone/>
          </a:pPr>
          <a:r>
            <a:rPr lang="en-GB" sz="600" kern="1200">
              <a:solidFill>
                <a:schemeClr val="tx1"/>
              </a:solidFill>
              <a:latin typeface="Comic Sans MS"/>
            </a:rPr>
            <a:t>Values and perceptions</a:t>
          </a:r>
        </a:p>
      </dsp:txBody>
      <dsp:txXfrm>
        <a:off x="285123" y="1429113"/>
        <a:ext cx="638384" cy="399809"/>
      </dsp:txXfrm>
    </dsp:sp>
    <dsp:sp modelId="{2CA94228-9300-422E-9DDA-55A7A8EF0F7A}">
      <dsp:nvSpPr>
        <dsp:cNvPr id="0" name=""/>
        <dsp:cNvSpPr/>
      </dsp:nvSpPr>
      <dsp:spPr>
        <a:xfrm>
          <a:off x="578448" y="222068"/>
          <a:ext cx="3405206" cy="3405206"/>
        </a:xfrm>
        <a:custGeom>
          <a:avLst/>
          <a:gdLst/>
          <a:ahLst/>
          <a:cxnLst/>
          <a:rect l="0" t="0" r="0" b="0"/>
          <a:pathLst>
            <a:path>
              <a:moveTo>
                <a:pt x="124183" y="1064286"/>
              </a:moveTo>
              <a:arcTo wR="1702603" hR="1702603" stAng="12121112" swAng="788140"/>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196DD9D9-EDEC-4B0C-9AAD-5D24983B6FD7}">
      <dsp:nvSpPr>
        <dsp:cNvPr id="0" name=""/>
        <dsp:cNvSpPr/>
      </dsp:nvSpPr>
      <dsp:spPr>
        <a:xfrm>
          <a:off x="845818" y="398868"/>
          <a:ext cx="681642" cy="44306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l" defTabSz="266700" rtl="0">
            <a:lnSpc>
              <a:spcPct val="90000"/>
            </a:lnSpc>
            <a:spcBef>
              <a:spcPct val="0"/>
            </a:spcBef>
            <a:spcAft>
              <a:spcPct val="35000"/>
            </a:spcAft>
            <a:buNone/>
          </a:pPr>
          <a:r>
            <a:rPr lang="en-GB" sz="600" kern="1200">
              <a:solidFill>
                <a:schemeClr val="tx1"/>
              </a:solidFill>
              <a:latin typeface="Comic Sans MS"/>
            </a:rPr>
            <a:t>Conflict resolution</a:t>
          </a:r>
        </a:p>
      </dsp:txBody>
      <dsp:txXfrm>
        <a:off x="867447" y="420497"/>
        <a:ext cx="638384" cy="399809"/>
      </dsp:txXfrm>
    </dsp:sp>
    <dsp:sp modelId="{5EC45945-4817-42AB-95F2-91646D221645}">
      <dsp:nvSpPr>
        <dsp:cNvPr id="0" name=""/>
        <dsp:cNvSpPr/>
      </dsp:nvSpPr>
      <dsp:spPr>
        <a:xfrm>
          <a:off x="578448" y="222068"/>
          <a:ext cx="3405206" cy="3405206"/>
        </a:xfrm>
        <a:custGeom>
          <a:avLst/>
          <a:gdLst/>
          <a:ahLst/>
          <a:cxnLst/>
          <a:rect l="0" t="0" r="0" b="0"/>
          <a:pathLst>
            <a:path>
              <a:moveTo>
                <a:pt x="1026649" y="139930"/>
              </a:moveTo>
              <a:arcTo wR="1702603" hR="1702603" stAng="14796510" swAng="533606"/>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3A0292-AF39-44E1-824F-82FAA9CC2879}">
      <dsp:nvSpPr>
        <dsp:cNvPr id="0" name=""/>
        <dsp:cNvSpPr/>
      </dsp:nvSpPr>
      <dsp:spPr>
        <a:xfrm>
          <a:off x="1848445" y="699"/>
          <a:ext cx="875109" cy="56882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solidFill>
                <a:schemeClr val="tx1"/>
              </a:solidFill>
              <a:latin typeface="Comic Sans MS"/>
            </a:rPr>
            <a:t>The natural environment</a:t>
          </a:r>
          <a:endParaRPr lang="en-GB" sz="1000" kern="1200">
            <a:solidFill>
              <a:schemeClr val="tx1"/>
            </a:solidFill>
          </a:endParaRPr>
        </a:p>
      </dsp:txBody>
      <dsp:txXfrm>
        <a:off x="1876213" y="28467"/>
        <a:ext cx="819573" cy="513285"/>
      </dsp:txXfrm>
    </dsp:sp>
    <dsp:sp modelId="{B90B25BC-B600-463E-9BBF-855D7847955F}">
      <dsp:nvSpPr>
        <dsp:cNvPr id="0" name=""/>
        <dsp:cNvSpPr/>
      </dsp:nvSpPr>
      <dsp:spPr>
        <a:xfrm>
          <a:off x="661891" y="285110"/>
          <a:ext cx="3248216" cy="3248216"/>
        </a:xfrm>
        <a:custGeom>
          <a:avLst/>
          <a:gdLst/>
          <a:ahLst/>
          <a:cxnLst/>
          <a:rect l="0" t="0" r="0" b="0"/>
          <a:pathLst>
            <a:path>
              <a:moveTo>
                <a:pt x="2176367" y="96778"/>
              </a:moveTo>
              <a:arcTo wR="1624108" hR="1624108" stAng="17392753" swAng="772409"/>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162965CE-F54E-4890-B35A-C541087852AE}">
      <dsp:nvSpPr>
        <dsp:cNvPr id="0" name=""/>
        <dsp:cNvSpPr/>
      </dsp:nvSpPr>
      <dsp:spPr>
        <a:xfrm>
          <a:off x="3118224" y="612193"/>
          <a:ext cx="875109" cy="56882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solidFill>
                <a:schemeClr val="tx1"/>
              </a:solidFill>
              <a:latin typeface="Comic Sans MS"/>
            </a:rPr>
            <a:t>Consumption and waste</a:t>
          </a:r>
        </a:p>
      </dsp:txBody>
      <dsp:txXfrm>
        <a:off x="3145992" y="639961"/>
        <a:ext cx="819573" cy="513285"/>
      </dsp:txXfrm>
    </dsp:sp>
    <dsp:sp modelId="{55849D7C-E64D-43C0-9913-42347CDFE1D6}">
      <dsp:nvSpPr>
        <dsp:cNvPr id="0" name=""/>
        <dsp:cNvSpPr/>
      </dsp:nvSpPr>
      <dsp:spPr>
        <a:xfrm>
          <a:off x="661891" y="285110"/>
          <a:ext cx="3248216" cy="3248216"/>
        </a:xfrm>
        <a:custGeom>
          <a:avLst/>
          <a:gdLst/>
          <a:ahLst/>
          <a:cxnLst/>
          <a:rect l="0" t="0" r="0" b="0"/>
          <a:pathLst>
            <a:path>
              <a:moveTo>
                <a:pt x="3142043" y="1046527"/>
              </a:moveTo>
              <a:arcTo wR="1624108" hR="1624108" stAng="20350079" swAng="1064507"/>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8732684E-402E-4E97-8A99-5236964C8B7D}">
      <dsp:nvSpPr>
        <dsp:cNvPr id="0" name=""/>
        <dsp:cNvSpPr/>
      </dsp:nvSpPr>
      <dsp:spPr>
        <a:xfrm>
          <a:off x="3431833" y="1986206"/>
          <a:ext cx="875109" cy="568821"/>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solidFill>
                <a:schemeClr val="tx1"/>
              </a:solidFill>
              <a:latin typeface="Comic Sans MS"/>
            </a:rPr>
            <a:t>Climate change</a:t>
          </a:r>
        </a:p>
      </dsp:txBody>
      <dsp:txXfrm>
        <a:off x="3459601" y="2013974"/>
        <a:ext cx="819573" cy="513285"/>
      </dsp:txXfrm>
    </dsp:sp>
    <dsp:sp modelId="{DABF3E78-0A52-493D-B2DF-1B4848A88365}">
      <dsp:nvSpPr>
        <dsp:cNvPr id="0" name=""/>
        <dsp:cNvSpPr/>
      </dsp:nvSpPr>
      <dsp:spPr>
        <a:xfrm>
          <a:off x="661891" y="285110"/>
          <a:ext cx="3248216" cy="3248216"/>
        </a:xfrm>
        <a:custGeom>
          <a:avLst/>
          <a:gdLst/>
          <a:ahLst/>
          <a:cxnLst/>
          <a:rect l="0" t="0" r="0" b="0"/>
          <a:pathLst>
            <a:path>
              <a:moveTo>
                <a:pt x="3057828" y="2387111"/>
              </a:moveTo>
              <a:arcTo wR="1624108" hR="1624108" stAng="1681272" swAng="835676"/>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4F4C9214-FDDF-4F95-B0F6-228297AE1DFC}">
      <dsp:nvSpPr>
        <dsp:cNvPr id="0" name=""/>
        <dsp:cNvSpPr/>
      </dsp:nvSpPr>
      <dsp:spPr>
        <a:xfrm>
          <a:off x="2553119" y="3088078"/>
          <a:ext cx="875109" cy="56882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solidFill>
                <a:schemeClr val="tx1"/>
              </a:solidFill>
              <a:latin typeface="Comic Sans MS"/>
            </a:rPr>
            <a:t>Wealth and poverty</a:t>
          </a:r>
        </a:p>
      </dsp:txBody>
      <dsp:txXfrm>
        <a:off x="2580887" y="3115846"/>
        <a:ext cx="819573" cy="513285"/>
      </dsp:txXfrm>
    </dsp:sp>
    <dsp:sp modelId="{CCC2BBAB-994F-41C6-A0E6-F1AD814C1A77}">
      <dsp:nvSpPr>
        <dsp:cNvPr id="0" name=""/>
        <dsp:cNvSpPr/>
      </dsp:nvSpPr>
      <dsp:spPr>
        <a:xfrm>
          <a:off x="661891" y="285110"/>
          <a:ext cx="3248216" cy="3248216"/>
        </a:xfrm>
        <a:custGeom>
          <a:avLst/>
          <a:gdLst/>
          <a:ahLst/>
          <a:cxnLst/>
          <a:rect l="0" t="0" r="0" b="0"/>
          <a:pathLst>
            <a:path>
              <a:moveTo>
                <a:pt x="1785333" y="3240194"/>
              </a:moveTo>
              <a:arcTo wR="1624108" hR="1624108" stAng="5058173" swAng="683655"/>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C21C0EE-29B9-4817-AE5F-908CAF6F9CC8}">
      <dsp:nvSpPr>
        <dsp:cNvPr id="0" name=""/>
        <dsp:cNvSpPr/>
      </dsp:nvSpPr>
      <dsp:spPr>
        <a:xfrm>
          <a:off x="1143771" y="3088078"/>
          <a:ext cx="875109" cy="568821"/>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solidFill>
                <a:schemeClr val="tx1"/>
              </a:solidFill>
              <a:latin typeface="Comic Sans MS"/>
            </a:rPr>
            <a:t>Identity and culture</a:t>
          </a:r>
        </a:p>
      </dsp:txBody>
      <dsp:txXfrm>
        <a:off x="1171539" y="3115846"/>
        <a:ext cx="819573" cy="513285"/>
      </dsp:txXfrm>
    </dsp:sp>
    <dsp:sp modelId="{841BC0A7-4A75-4D84-BB99-8ED029630AD0}">
      <dsp:nvSpPr>
        <dsp:cNvPr id="0" name=""/>
        <dsp:cNvSpPr/>
      </dsp:nvSpPr>
      <dsp:spPr>
        <a:xfrm>
          <a:off x="661891" y="285110"/>
          <a:ext cx="3248216" cy="3248216"/>
        </a:xfrm>
        <a:custGeom>
          <a:avLst/>
          <a:gdLst/>
          <a:ahLst/>
          <a:cxnLst/>
          <a:rect l="0" t="0" r="0" b="0"/>
          <a:pathLst>
            <a:path>
              <a:moveTo>
                <a:pt x="416196" y="2709776"/>
              </a:moveTo>
              <a:arcTo wR="1624108" hR="1624108" stAng="8283052" swAng="835676"/>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FB042E3E-8888-46F8-B21B-880247E30EA4}">
      <dsp:nvSpPr>
        <dsp:cNvPr id="0" name=""/>
        <dsp:cNvSpPr/>
      </dsp:nvSpPr>
      <dsp:spPr>
        <a:xfrm>
          <a:off x="265056" y="1986206"/>
          <a:ext cx="875109" cy="56882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GB" sz="1000" kern="1200">
              <a:solidFill>
                <a:schemeClr val="tx1"/>
              </a:solidFill>
              <a:latin typeface="Comic Sans MS"/>
            </a:rPr>
            <a:t>Choices and decisions</a:t>
          </a:r>
        </a:p>
      </dsp:txBody>
      <dsp:txXfrm>
        <a:off x="292824" y="2013974"/>
        <a:ext cx="819573" cy="513285"/>
      </dsp:txXfrm>
    </dsp:sp>
    <dsp:sp modelId="{0B50ABBC-58F6-4071-A2CC-7BF209D40571}">
      <dsp:nvSpPr>
        <dsp:cNvPr id="0" name=""/>
        <dsp:cNvSpPr/>
      </dsp:nvSpPr>
      <dsp:spPr>
        <a:xfrm>
          <a:off x="661891" y="285110"/>
          <a:ext cx="3248216" cy="3248216"/>
        </a:xfrm>
        <a:custGeom>
          <a:avLst/>
          <a:gdLst/>
          <a:ahLst/>
          <a:cxnLst/>
          <a:rect l="0" t="0" r="0" b="0"/>
          <a:pathLst>
            <a:path>
              <a:moveTo>
                <a:pt x="2361" y="1536554"/>
              </a:moveTo>
              <a:arcTo wR="1624108" hR="1624108" stAng="10985414" swAng="1064507"/>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BB7E2FB6-C00C-4530-AADB-BBB91407CED7}">
      <dsp:nvSpPr>
        <dsp:cNvPr id="0" name=""/>
        <dsp:cNvSpPr/>
      </dsp:nvSpPr>
      <dsp:spPr>
        <a:xfrm>
          <a:off x="578666" y="612193"/>
          <a:ext cx="875109" cy="56882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solidFill>
                <a:schemeClr val="tx1"/>
              </a:solidFill>
              <a:latin typeface="Comic Sans MS"/>
            </a:rPr>
            <a:t>Health</a:t>
          </a:r>
        </a:p>
      </dsp:txBody>
      <dsp:txXfrm>
        <a:off x="606434" y="639961"/>
        <a:ext cx="819573" cy="513285"/>
      </dsp:txXfrm>
    </dsp:sp>
    <dsp:sp modelId="{2FE1E9FE-1C93-4B5F-9E6C-72645A52E51D}">
      <dsp:nvSpPr>
        <dsp:cNvPr id="0" name=""/>
        <dsp:cNvSpPr/>
      </dsp:nvSpPr>
      <dsp:spPr>
        <a:xfrm>
          <a:off x="661891" y="285110"/>
          <a:ext cx="3248216" cy="3248216"/>
        </a:xfrm>
        <a:custGeom>
          <a:avLst/>
          <a:gdLst/>
          <a:ahLst/>
          <a:cxnLst/>
          <a:rect l="0" t="0" r="0" b="0"/>
          <a:pathLst>
            <a:path>
              <a:moveTo>
                <a:pt x="745442" y="258211"/>
              </a:moveTo>
              <a:arcTo wR="1624108" hR="1624108" stAng="14234837" swAng="772409"/>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06/03/2022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06/03/2022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06/03/2022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new.wales.gov.uk/topics/educationandskills/policy_strategy_and_planninmg/sustainabledevelop/?=eng" TargetMode="External"/><Relationship Id="rId3" Type="http://schemas.openxmlformats.org/officeDocument/2006/relationships/hyperlink" Target="https://www.google.com/url?sa=i&amp;url=https%3A%2F%2Fwww.dreamstime.com%2Fillustration%2Ftap.html&amp;psig=AOvVaw12qr3GyXNfIbh-f8ozvNeT&amp;ust=1645609649269000&amp;source=images&amp;cd=vfe&amp;ved=2ahUKEwjKifjlg5P2AhXLi_0HHduEA_cQr4kDegUIARDaAQ" TargetMode="External"/><Relationship Id="rId7" Type="http://schemas.openxmlformats.org/officeDocument/2006/relationships/hyperlink" Target="https://www.honorgradu.com/the-importance-of-students-having-a-global-perspective/" TargetMode="External"/><Relationship Id="rId2" Type="http://schemas.openxmlformats.org/officeDocument/2006/relationships/hyperlink" Target="https://www.google.com/url?sa=i&amp;url=https%3A%2F%2Fwww.bbc.co.uk%2Fteach%2Fterrific-scientific%2FKS2%2Fzd8cmfr&amp;psig=AOvVaw3FDAnnCckdJoJSiyUh6CPW&amp;ust=1645467380225000&amp;source=images&amp;cd=vfe&amp;ved=2ahUKEwjt5uLm8Y72AhWSolwKHaKSDxcQr4kDegUIARDTAQ" TargetMode="External"/><Relationship Id="rId1" Type="http://schemas.openxmlformats.org/officeDocument/2006/relationships/slideLayout" Target="../slideLayouts/slideLayout2.xml"/><Relationship Id="rId6" Type="http://schemas.openxmlformats.org/officeDocument/2006/relationships/hyperlink" Target="https://www.google.com/url?sa=i&amp;url=https%3A%2F%2Fglobaleducation.edu.au%2Fglobal-education%2Fwhat-are-global-perspectives.html&amp;psig=AOvVaw3VQ_OYX8Sez1RYhV4MMctD&amp;ust=1646257440027000&amp;source=images&amp;cd=vfe&amp;ved=2ahUKEwjuotKA8aX2AhUi2eAKHeMWD3QQr4kDegUIARCWAg" TargetMode="External"/><Relationship Id="rId5" Type="http://schemas.openxmlformats.org/officeDocument/2006/relationships/hyperlink" Target="https://www.google.com/url?sa=i&amp;url=http%3A%2F%2Fwww.clipartsuggest.com%2Fturn-off-lights-cliparts%2F&amp;psig=AOvVaw0ybh_Y4P6fY8-KAu1Ypo-_&amp;ust=1645609983507000&amp;source=images&amp;cd=vfe&amp;ved=2ahUKEwjMtaiFhZP2AhWN77sIHfIVCeQQr4kDegUIARDVAQ" TargetMode="External"/><Relationship Id="rId4" Type="http://schemas.openxmlformats.org/officeDocument/2006/relationships/hyperlink" Target="https://www.google.com/url?sa=i&amp;url=https%3A%2F%2Fwww.subpng.com%2Fpng-5onp34%2F&amp;psig=AOvVaw3YSGCkZhr9UE7XEt2NfRVn&amp;ust=1645609809980000&amp;source=images&amp;cd=vfe&amp;ved=2ahUKEwiTlMmyhJP2AhUR9IUKHZojA7UQr4kDegUIARDjAQ"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sites.google.com/site/luanamaree/myroleasaglobalcitizen" TargetMode="External"/><Relationship Id="rId2" Type="http://schemas.openxmlformats.org/officeDocument/2006/relationships/hyperlink" Target="https://www.google.com/imgres?imgurl=https%3A%2F%2Fwww.youngpeopleshealth.org.uk%2Fwp-content%2Fuploads%2F2019%2F11%2FUNCRC-infographic.png&amp;imgrefurl=https%3A%2F%2Fwww.youngpeopleshealth.org.uk%2F30-years-of-the-united-nations-convention-on-the-rights-of-the-child&amp;tbnid=zW97hhtrxmRq5M&amp;vet=12ahUKEwjAz5vi7o72AhVrgv0HHcQmAhYQMygAegUIARDBAQ..i&amp;docid=liPvzwE0dKkNcM&amp;w=849&amp;h=1132&amp;q=children%20rights%20&amp;ved=2ahUKEwjAz5vi7o72AhVrgv0HHcQmAhYQMygAegUIARDBAQ%E2%80%8B"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E1D612FC-C951-4BA0-9553-985ABF410C7D}"/>
              </a:ext>
            </a:extLst>
          </p:cNvPr>
          <p:cNvSpPr/>
          <p:nvPr/>
        </p:nvSpPr>
        <p:spPr>
          <a:xfrm>
            <a:off x="4570983" y="68531"/>
            <a:ext cx="3058583" cy="2000249"/>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latin typeface="Comic Sans MS"/>
                <a:cs typeface="Calibri"/>
              </a:rPr>
              <a:t>Education for Sustainable Development and Global Citizenship</a:t>
            </a:r>
          </a:p>
        </p:txBody>
      </p:sp>
      <p:pic>
        <p:nvPicPr>
          <p:cNvPr id="6" name="Picture 6">
            <a:extLst>
              <a:ext uri="{FF2B5EF4-FFF2-40B4-BE49-F238E27FC236}">
                <a16:creationId xmlns:a16="http://schemas.microsoft.com/office/drawing/2014/main" id="{35F35E31-3EFD-454C-BB41-C79A2C3E88BD}"/>
              </a:ext>
            </a:extLst>
          </p:cNvPr>
          <p:cNvPicPr>
            <a:picLocks noChangeAspect="1"/>
          </p:cNvPicPr>
          <p:nvPr/>
        </p:nvPicPr>
        <p:blipFill>
          <a:blip r:embed="rId2"/>
          <a:stretch>
            <a:fillRect/>
          </a:stretch>
        </p:blipFill>
        <p:spPr>
          <a:xfrm>
            <a:off x="241774" y="4877281"/>
            <a:ext cx="2124075" cy="1930400"/>
          </a:xfrm>
          <a:prstGeom prst="rect">
            <a:avLst/>
          </a:prstGeom>
        </p:spPr>
      </p:pic>
      <p:pic>
        <p:nvPicPr>
          <p:cNvPr id="7" name="Picture 7">
            <a:extLst>
              <a:ext uri="{FF2B5EF4-FFF2-40B4-BE49-F238E27FC236}">
                <a16:creationId xmlns:a16="http://schemas.microsoft.com/office/drawing/2014/main" id="{6F9C3F50-8663-4E4D-B56E-1B704A012201}"/>
              </a:ext>
            </a:extLst>
          </p:cNvPr>
          <p:cNvPicPr>
            <a:picLocks noChangeAspect="1"/>
          </p:cNvPicPr>
          <p:nvPr/>
        </p:nvPicPr>
        <p:blipFill>
          <a:blip r:embed="rId2"/>
          <a:stretch>
            <a:fillRect/>
          </a:stretch>
        </p:blipFill>
        <p:spPr>
          <a:xfrm>
            <a:off x="9937482" y="4918240"/>
            <a:ext cx="2124075" cy="1927651"/>
          </a:xfrm>
          <a:prstGeom prst="rect">
            <a:avLst/>
          </a:prstGeom>
        </p:spPr>
      </p:pic>
      <p:sp>
        <p:nvSpPr>
          <p:cNvPr id="9" name="Thought Bubble: Cloud 8">
            <a:extLst>
              <a:ext uri="{FF2B5EF4-FFF2-40B4-BE49-F238E27FC236}">
                <a16:creationId xmlns:a16="http://schemas.microsoft.com/office/drawing/2014/main" id="{74DA9B22-7C30-4049-93C6-4F99E3371F2E}"/>
              </a:ext>
            </a:extLst>
          </p:cNvPr>
          <p:cNvSpPr/>
          <p:nvPr/>
        </p:nvSpPr>
        <p:spPr>
          <a:xfrm rot="600000">
            <a:off x="8973854" y="98497"/>
            <a:ext cx="2973916" cy="1587500"/>
          </a:xfrm>
          <a:prstGeom prst="cloudCallou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solidFill>
                  <a:schemeClr val="tx1"/>
                </a:solidFill>
                <a:latin typeface="Comic Sans MS"/>
                <a:cs typeface="Calibri"/>
              </a:rPr>
              <a:t>"It is an education that will prepare young people for life in the 21st century"</a:t>
            </a:r>
          </a:p>
        </p:txBody>
      </p:sp>
      <p:sp>
        <p:nvSpPr>
          <p:cNvPr id="11" name="Thought Bubble: Cloud 10">
            <a:extLst>
              <a:ext uri="{FF2B5EF4-FFF2-40B4-BE49-F238E27FC236}">
                <a16:creationId xmlns:a16="http://schemas.microsoft.com/office/drawing/2014/main" id="{6DA8297A-7F5D-416F-AFA7-489A77EB8F60}"/>
              </a:ext>
            </a:extLst>
          </p:cNvPr>
          <p:cNvSpPr/>
          <p:nvPr/>
        </p:nvSpPr>
        <p:spPr>
          <a:xfrm rot="20760000">
            <a:off x="299153" y="221859"/>
            <a:ext cx="3398623" cy="2438977"/>
          </a:xfrm>
          <a:prstGeom prst="cloudCallou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solidFill>
                  <a:schemeClr val="tx1"/>
                </a:solidFill>
                <a:latin typeface="Comic Sans MS"/>
                <a:cs typeface="Calibri"/>
              </a:rPr>
              <a:t>"It is not just about knowledge, it is about values, attitudes, understanding and skills. These qualities should be embedded throughout schools and the education system"</a:t>
            </a:r>
            <a:endParaRPr lang="en-GB" sz="1400">
              <a:solidFill>
                <a:schemeClr val="tx1"/>
              </a:solidFill>
              <a:latin typeface="Comic Sans MS"/>
            </a:endParaRPr>
          </a:p>
        </p:txBody>
      </p:sp>
      <p:sp>
        <p:nvSpPr>
          <p:cNvPr id="2" name="TextBox 1">
            <a:extLst>
              <a:ext uri="{FF2B5EF4-FFF2-40B4-BE49-F238E27FC236}">
                <a16:creationId xmlns:a16="http://schemas.microsoft.com/office/drawing/2014/main" id="{4B3DA10A-B016-4E44-AA3F-6DFC331F6CB8}"/>
              </a:ext>
            </a:extLst>
          </p:cNvPr>
          <p:cNvSpPr txBox="1"/>
          <p:nvPr/>
        </p:nvSpPr>
        <p:spPr>
          <a:xfrm>
            <a:off x="2547257" y="319050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10" name="TextBox 9">
            <a:extLst>
              <a:ext uri="{FF2B5EF4-FFF2-40B4-BE49-F238E27FC236}">
                <a16:creationId xmlns:a16="http://schemas.microsoft.com/office/drawing/2014/main" id="{550793E7-C0E8-4080-9703-51CB31D0DB27}"/>
              </a:ext>
            </a:extLst>
          </p:cNvPr>
          <p:cNvSpPr txBox="1"/>
          <p:nvPr/>
        </p:nvSpPr>
        <p:spPr>
          <a:xfrm>
            <a:off x="3326577" y="5879768"/>
            <a:ext cx="5652653" cy="738664"/>
          </a:xfrm>
          <a:prstGeom prst="rect">
            <a:avLst/>
          </a:prstGeom>
          <a:solidFill>
            <a:schemeClr val="accent2"/>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Comic Sans MS"/>
                <a:cs typeface="Calibri"/>
              </a:rPr>
              <a:t>When teaching ESDGC you need to teach it through these themes and concepts and make it as real as possible, for learners to develop understanding and skills needed for the future</a:t>
            </a:r>
            <a:r>
              <a:rPr lang="en-GB" sz="1400">
                <a:cs typeface="Calibri"/>
              </a:rPr>
              <a:t> </a:t>
            </a:r>
          </a:p>
        </p:txBody>
      </p:sp>
      <p:graphicFrame>
        <p:nvGraphicFramePr>
          <p:cNvPr id="8" name="Diagram 11">
            <a:extLst>
              <a:ext uri="{FF2B5EF4-FFF2-40B4-BE49-F238E27FC236}">
                <a16:creationId xmlns:a16="http://schemas.microsoft.com/office/drawing/2014/main" id="{CC1D6622-6879-455C-9536-4CB28C1234C6}"/>
              </a:ext>
            </a:extLst>
          </p:cNvPr>
          <p:cNvGraphicFramePr/>
          <p:nvPr>
            <p:extLst>
              <p:ext uri="{D42A27DB-BD31-4B8C-83A1-F6EECF244321}">
                <p14:modId xmlns:p14="http://schemas.microsoft.com/office/powerpoint/2010/main" val="28236072"/>
              </p:ext>
            </p:extLst>
          </p:nvPr>
        </p:nvGraphicFramePr>
        <p:xfrm>
          <a:off x="6442364" y="1976251"/>
          <a:ext cx="4562104" cy="3746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30" name="TextBox 529">
            <a:extLst>
              <a:ext uri="{FF2B5EF4-FFF2-40B4-BE49-F238E27FC236}">
                <a16:creationId xmlns:a16="http://schemas.microsoft.com/office/drawing/2014/main" id="{59506180-589F-47B4-A6B5-55E1F8EE0E28}"/>
              </a:ext>
            </a:extLst>
          </p:cNvPr>
          <p:cNvSpPr txBox="1"/>
          <p:nvPr/>
        </p:nvSpPr>
        <p:spPr>
          <a:xfrm>
            <a:off x="8079180" y="3566555"/>
            <a:ext cx="1446811" cy="369332"/>
          </a:xfrm>
          <a:prstGeom prst="rect">
            <a:avLst/>
          </a:prstGeom>
          <a:solidFill>
            <a:srgbClr val="00B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Comic Sans MS"/>
                <a:cs typeface="Calibri"/>
              </a:rPr>
              <a:t>CONCEPTS</a:t>
            </a:r>
          </a:p>
        </p:txBody>
      </p:sp>
      <p:graphicFrame>
        <p:nvGraphicFramePr>
          <p:cNvPr id="30" name="Diagram 30">
            <a:extLst>
              <a:ext uri="{FF2B5EF4-FFF2-40B4-BE49-F238E27FC236}">
                <a16:creationId xmlns:a16="http://schemas.microsoft.com/office/drawing/2014/main" id="{4A68BA71-FB99-44DC-A637-10D83F615EBC}"/>
              </a:ext>
            </a:extLst>
          </p:cNvPr>
          <p:cNvGraphicFramePr/>
          <p:nvPr>
            <p:extLst>
              <p:ext uri="{D42A27DB-BD31-4B8C-83A1-F6EECF244321}">
                <p14:modId xmlns:p14="http://schemas.microsoft.com/office/powerpoint/2010/main" val="3057325725"/>
              </p:ext>
            </p:extLst>
          </p:nvPr>
        </p:nvGraphicFramePr>
        <p:xfrm>
          <a:off x="1999013" y="2065317"/>
          <a:ext cx="4572000" cy="36576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914" name="TextBox 913">
            <a:extLst>
              <a:ext uri="{FF2B5EF4-FFF2-40B4-BE49-F238E27FC236}">
                <a16:creationId xmlns:a16="http://schemas.microsoft.com/office/drawing/2014/main" id="{98D83954-1D23-4A64-ABF5-F73512E65A48}"/>
              </a:ext>
            </a:extLst>
          </p:cNvPr>
          <p:cNvSpPr txBox="1"/>
          <p:nvPr/>
        </p:nvSpPr>
        <p:spPr>
          <a:xfrm>
            <a:off x="3798496" y="3709430"/>
            <a:ext cx="971798" cy="369332"/>
          </a:xfrm>
          <a:prstGeom prst="rect">
            <a:avLst/>
          </a:prstGeom>
          <a:solidFill>
            <a:srgbClr val="00B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THEMES</a:t>
            </a:r>
          </a:p>
        </p:txBody>
      </p:sp>
      <p:sp>
        <p:nvSpPr>
          <p:cNvPr id="911" name="TextBox 910">
            <a:extLst>
              <a:ext uri="{FF2B5EF4-FFF2-40B4-BE49-F238E27FC236}">
                <a16:creationId xmlns:a16="http://schemas.microsoft.com/office/drawing/2014/main" id="{A7499837-7BB7-421B-B936-F3F8931B2C32}"/>
              </a:ext>
            </a:extLst>
          </p:cNvPr>
          <p:cNvSpPr txBox="1"/>
          <p:nvPr/>
        </p:nvSpPr>
        <p:spPr>
          <a:xfrm>
            <a:off x="1904010" y="6485906"/>
            <a:ext cx="146660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00">
                <a:cs typeface="Calibri"/>
              </a:rPr>
              <a:t>Sites.google.com(2022)</a:t>
            </a:r>
          </a:p>
        </p:txBody>
      </p:sp>
      <p:sp>
        <p:nvSpPr>
          <p:cNvPr id="912" name="TextBox 911">
            <a:extLst>
              <a:ext uri="{FF2B5EF4-FFF2-40B4-BE49-F238E27FC236}">
                <a16:creationId xmlns:a16="http://schemas.microsoft.com/office/drawing/2014/main" id="{C3269CAD-6121-42CD-9913-A882A1192E46}"/>
              </a:ext>
            </a:extLst>
          </p:cNvPr>
          <p:cNvSpPr txBox="1"/>
          <p:nvPr/>
        </p:nvSpPr>
        <p:spPr>
          <a:xfrm>
            <a:off x="8979725" y="6555178"/>
            <a:ext cx="1456707"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00">
                <a:ea typeface="+mn-lt"/>
                <a:cs typeface="+mn-lt"/>
              </a:rPr>
              <a:t>Sites.google.com(2022)</a:t>
            </a:r>
            <a:endParaRPr lang="en-US" sz="1000"/>
          </a:p>
        </p:txBody>
      </p:sp>
      <p:sp>
        <p:nvSpPr>
          <p:cNvPr id="913" name="TextBox 912">
            <a:extLst>
              <a:ext uri="{FF2B5EF4-FFF2-40B4-BE49-F238E27FC236}">
                <a16:creationId xmlns:a16="http://schemas.microsoft.com/office/drawing/2014/main" id="{476C8C9B-42E6-46E7-89C6-655BA9ED90B7}"/>
              </a:ext>
            </a:extLst>
          </p:cNvPr>
          <p:cNvSpPr txBox="1"/>
          <p:nvPr/>
        </p:nvSpPr>
        <p:spPr>
          <a:xfrm>
            <a:off x="130313" y="3244573"/>
            <a:ext cx="1948069" cy="5770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i="1">
                <a:ea typeface="+mn-lt"/>
                <a:cs typeface="+mn-lt"/>
              </a:rPr>
              <a:t>Education for Sustainable Development and Global Citizenship (2008)</a:t>
            </a:r>
            <a:endParaRPr lang="en-US" sz="1050"/>
          </a:p>
        </p:txBody>
      </p:sp>
      <p:sp>
        <p:nvSpPr>
          <p:cNvPr id="915" name="TextBox 914">
            <a:extLst>
              <a:ext uri="{FF2B5EF4-FFF2-40B4-BE49-F238E27FC236}">
                <a16:creationId xmlns:a16="http://schemas.microsoft.com/office/drawing/2014/main" id="{F51AC596-232A-4643-B420-70EB69527F43}"/>
              </a:ext>
            </a:extLst>
          </p:cNvPr>
          <p:cNvSpPr txBox="1"/>
          <p:nvPr/>
        </p:nvSpPr>
        <p:spPr>
          <a:xfrm>
            <a:off x="8026400" y="1808921"/>
            <a:ext cx="3924853"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i="1">
                <a:cs typeface="Calibri"/>
              </a:rPr>
              <a:t>Education for Sustainable Development and Global Citizenship (2008)</a:t>
            </a:r>
            <a:endParaRPr lang="en-US" sz="105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ibbon: Curved and Tilted Down 3">
            <a:extLst>
              <a:ext uri="{FF2B5EF4-FFF2-40B4-BE49-F238E27FC236}">
                <a16:creationId xmlns:a16="http://schemas.microsoft.com/office/drawing/2014/main" id="{B9128B3D-D554-4332-BC3F-D6D5F856A1B8}"/>
              </a:ext>
            </a:extLst>
          </p:cNvPr>
          <p:cNvSpPr/>
          <p:nvPr/>
        </p:nvSpPr>
        <p:spPr>
          <a:xfrm>
            <a:off x="4093456" y="98829"/>
            <a:ext cx="3746499" cy="920750"/>
          </a:xfrm>
          <a:prstGeom prst="ellipseRibbon">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solidFill>
                  <a:schemeClr val="tx1"/>
                </a:solidFill>
                <a:latin typeface="Comic Sans MS"/>
                <a:cs typeface="Calibri"/>
              </a:rPr>
              <a:t>ESDGC WITHIN SCHOOLS</a:t>
            </a:r>
          </a:p>
        </p:txBody>
      </p:sp>
      <p:pic>
        <p:nvPicPr>
          <p:cNvPr id="8" name="Picture 8" descr="Calendar&#10;&#10;Description automatically generated">
            <a:extLst>
              <a:ext uri="{FF2B5EF4-FFF2-40B4-BE49-F238E27FC236}">
                <a16:creationId xmlns:a16="http://schemas.microsoft.com/office/drawing/2014/main" id="{D3AB6725-56E0-49B0-8136-4DB88D7DEADE}"/>
              </a:ext>
            </a:extLst>
          </p:cNvPr>
          <p:cNvPicPr>
            <a:picLocks noChangeAspect="1"/>
          </p:cNvPicPr>
          <p:nvPr/>
        </p:nvPicPr>
        <p:blipFill>
          <a:blip r:embed="rId2"/>
          <a:stretch>
            <a:fillRect/>
          </a:stretch>
        </p:blipFill>
        <p:spPr>
          <a:xfrm>
            <a:off x="5238337" y="1323079"/>
            <a:ext cx="1847850" cy="2466975"/>
          </a:xfrm>
          <a:prstGeom prst="rect">
            <a:avLst/>
          </a:prstGeom>
        </p:spPr>
      </p:pic>
      <p:sp>
        <p:nvSpPr>
          <p:cNvPr id="10" name="TextBox 9">
            <a:extLst>
              <a:ext uri="{FF2B5EF4-FFF2-40B4-BE49-F238E27FC236}">
                <a16:creationId xmlns:a16="http://schemas.microsoft.com/office/drawing/2014/main" id="{81284794-99C1-42B7-8C92-9FABF18C3E07}"/>
              </a:ext>
            </a:extLst>
          </p:cNvPr>
          <p:cNvSpPr txBox="1"/>
          <p:nvPr/>
        </p:nvSpPr>
        <p:spPr>
          <a:xfrm>
            <a:off x="2293454" y="5007848"/>
            <a:ext cx="205463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Youngpeopleshealth.org.uk,( 2021)</a:t>
            </a:r>
          </a:p>
        </p:txBody>
      </p:sp>
      <p:sp>
        <p:nvSpPr>
          <p:cNvPr id="13" name="TextBox 12">
            <a:extLst>
              <a:ext uri="{FF2B5EF4-FFF2-40B4-BE49-F238E27FC236}">
                <a16:creationId xmlns:a16="http://schemas.microsoft.com/office/drawing/2014/main" id="{0A24242E-8944-4C7D-8BAA-6F896DB1E7DD}"/>
              </a:ext>
            </a:extLst>
          </p:cNvPr>
          <p:cNvSpPr txBox="1"/>
          <p:nvPr/>
        </p:nvSpPr>
        <p:spPr>
          <a:xfrm>
            <a:off x="1831887" y="3537745"/>
            <a:ext cx="3198420" cy="1384995"/>
          </a:xfrm>
          <a:prstGeom prst="rect">
            <a:avLst/>
          </a:prstGeom>
          <a:solidFill>
            <a:schemeClr val="tx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Comic Sans MS"/>
                <a:cs typeface="Calibri"/>
              </a:rPr>
              <a:t>"The right to an education that not only leads the child to a path of learning but promotes understanding, tolerance and friendship among all nations, racial or religious groups"</a:t>
            </a:r>
          </a:p>
        </p:txBody>
      </p:sp>
      <p:pic>
        <p:nvPicPr>
          <p:cNvPr id="14" name="Picture 14">
            <a:extLst>
              <a:ext uri="{FF2B5EF4-FFF2-40B4-BE49-F238E27FC236}">
                <a16:creationId xmlns:a16="http://schemas.microsoft.com/office/drawing/2014/main" id="{312376A4-AB79-47EB-93E1-EB75AD8C39B0}"/>
              </a:ext>
            </a:extLst>
          </p:cNvPr>
          <p:cNvPicPr>
            <a:picLocks noChangeAspect="1"/>
          </p:cNvPicPr>
          <p:nvPr/>
        </p:nvPicPr>
        <p:blipFill>
          <a:blip r:embed="rId3"/>
          <a:stretch>
            <a:fillRect/>
          </a:stretch>
        </p:blipFill>
        <p:spPr>
          <a:xfrm>
            <a:off x="8891824" y="4653745"/>
            <a:ext cx="722355" cy="1069506"/>
          </a:xfrm>
          <a:prstGeom prst="rect">
            <a:avLst/>
          </a:prstGeom>
        </p:spPr>
      </p:pic>
      <p:pic>
        <p:nvPicPr>
          <p:cNvPr id="15" name="Picture 15" descr="A picture containing shape&#10;&#10;Description automatically generated">
            <a:extLst>
              <a:ext uri="{FF2B5EF4-FFF2-40B4-BE49-F238E27FC236}">
                <a16:creationId xmlns:a16="http://schemas.microsoft.com/office/drawing/2014/main" id="{0C43C90A-C712-4B38-892B-4DAAFE411D19}"/>
              </a:ext>
            </a:extLst>
          </p:cNvPr>
          <p:cNvPicPr>
            <a:picLocks noChangeAspect="1"/>
          </p:cNvPicPr>
          <p:nvPr/>
        </p:nvPicPr>
        <p:blipFill>
          <a:blip r:embed="rId4"/>
          <a:stretch>
            <a:fillRect/>
          </a:stretch>
        </p:blipFill>
        <p:spPr>
          <a:xfrm>
            <a:off x="7709000" y="5606548"/>
            <a:ext cx="1089558" cy="1078008"/>
          </a:xfrm>
          <a:prstGeom prst="rect">
            <a:avLst/>
          </a:prstGeom>
        </p:spPr>
      </p:pic>
      <p:pic>
        <p:nvPicPr>
          <p:cNvPr id="16" name="Picture 16">
            <a:extLst>
              <a:ext uri="{FF2B5EF4-FFF2-40B4-BE49-F238E27FC236}">
                <a16:creationId xmlns:a16="http://schemas.microsoft.com/office/drawing/2014/main" id="{32E72EB8-42C9-4EAE-8EC7-295F96E214AE}"/>
              </a:ext>
            </a:extLst>
          </p:cNvPr>
          <p:cNvPicPr>
            <a:picLocks noChangeAspect="1"/>
          </p:cNvPicPr>
          <p:nvPr/>
        </p:nvPicPr>
        <p:blipFill>
          <a:blip r:embed="rId5"/>
          <a:stretch>
            <a:fillRect/>
          </a:stretch>
        </p:blipFill>
        <p:spPr>
          <a:xfrm>
            <a:off x="6345552" y="4891813"/>
            <a:ext cx="1094595" cy="1072254"/>
          </a:xfrm>
          <a:prstGeom prst="rect">
            <a:avLst/>
          </a:prstGeom>
        </p:spPr>
      </p:pic>
      <p:sp>
        <p:nvSpPr>
          <p:cNvPr id="17" name="TextBox 16">
            <a:extLst>
              <a:ext uri="{FF2B5EF4-FFF2-40B4-BE49-F238E27FC236}">
                <a16:creationId xmlns:a16="http://schemas.microsoft.com/office/drawing/2014/main" id="{CB7CC317-2E01-45E3-9EF4-7C557FCA22CC}"/>
              </a:ext>
            </a:extLst>
          </p:cNvPr>
          <p:cNvSpPr txBox="1"/>
          <p:nvPr/>
        </p:nvSpPr>
        <p:spPr>
          <a:xfrm>
            <a:off x="5341974" y="3832458"/>
            <a:ext cx="104107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Cry.org, (2008)</a:t>
            </a:r>
          </a:p>
        </p:txBody>
      </p:sp>
      <p:sp>
        <p:nvSpPr>
          <p:cNvPr id="22" name="TextBox 21">
            <a:extLst>
              <a:ext uri="{FF2B5EF4-FFF2-40B4-BE49-F238E27FC236}">
                <a16:creationId xmlns:a16="http://schemas.microsoft.com/office/drawing/2014/main" id="{ECEFB8B9-8F3D-4B2F-8AE9-8F8C02450FA9}"/>
              </a:ext>
            </a:extLst>
          </p:cNvPr>
          <p:cNvSpPr txBox="1"/>
          <p:nvPr/>
        </p:nvSpPr>
        <p:spPr>
          <a:xfrm>
            <a:off x="2730944" y="2792473"/>
            <a:ext cx="104107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UNICEF, (1989)</a:t>
            </a:r>
          </a:p>
        </p:txBody>
      </p:sp>
      <p:sp>
        <p:nvSpPr>
          <p:cNvPr id="21" name="Hexagon 20">
            <a:extLst>
              <a:ext uri="{FF2B5EF4-FFF2-40B4-BE49-F238E27FC236}">
                <a16:creationId xmlns:a16="http://schemas.microsoft.com/office/drawing/2014/main" id="{3EAF7535-AF3E-4048-8B24-F980F0E050EF}"/>
              </a:ext>
            </a:extLst>
          </p:cNvPr>
          <p:cNvSpPr/>
          <p:nvPr/>
        </p:nvSpPr>
        <p:spPr>
          <a:xfrm>
            <a:off x="7144865" y="3601280"/>
            <a:ext cx="1954694" cy="1789041"/>
          </a:xfrm>
          <a:prstGeom prst="hexag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11" descr="Logo, company name&#10;&#10;Description automatically generated">
            <a:extLst>
              <a:ext uri="{FF2B5EF4-FFF2-40B4-BE49-F238E27FC236}">
                <a16:creationId xmlns:a16="http://schemas.microsoft.com/office/drawing/2014/main" id="{21A7C0CD-33FB-41D1-9E42-DACD8BFBDB16}"/>
              </a:ext>
            </a:extLst>
          </p:cNvPr>
          <p:cNvPicPr>
            <a:picLocks noChangeAspect="1"/>
          </p:cNvPicPr>
          <p:nvPr/>
        </p:nvPicPr>
        <p:blipFill>
          <a:blip r:embed="rId6"/>
          <a:stretch>
            <a:fillRect/>
          </a:stretch>
        </p:blipFill>
        <p:spPr>
          <a:xfrm>
            <a:off x="7612339" y="4075615"/>
            <a:ext cx="1086680" cy="785236"/>
          </a:xfrm>
          <a:prstGeom prst="rect">
            <a:avLst/>
          </a:prstGeom>
        </p:spPr>
      </p:pic>
      <p:sp>
        <p:nvSpPr>
          <p:cNvPr id="24" name="TextBox 23">
            <a:extLst>
              <a:ext uri="{FF2B5EF4-FFF2-40B4-BE49-F238E27FC236}">
                <a16:creationId xmlns:a16="http://schemas.microsoft.com/office/drawing/2014/main" id="{54D054B0-4BD9-438E-A308-566C09D2ED56}"/>
              </a:ext>
            </a:extLst>
          </p:cNvPr>
          <p:cNvSpPr txBox="1"/>
          <p:nvPr/>
        </p:nvSpPr>
        <p:spPr>
          <a:xfrm>
            <a:off x="7539797" y="4933535"/>
            <a:ext cx="1175027"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ea typeface="+mn-lt"/>
                <a:cs typeface="+mn-lt"/>
              </a:rPr>
              <a:t>Bbc.co.uk, (2021)</a:t>
            </a:r>
            <a:endParaRPr lang="en-US">
              <a:cs typeface="Calibri" panose="020F0502020204030204"/>
            </a:endParaRPr>
          </a:p>
        </p:txBody>
      </p:sp>
      <p:sp>
        <p:nvSpPr>
          <p:cNvPr id="25" name="Hexagon 24">
            <a:extLst>
              <a:ext uri="{FF2B5EF4-FFF2-40B4-BE49-F238E27FC236}">
                <a16:creationId xmlns:a16="http://schemas.microsoft.com/office/drawing/2014/main" id="{A6C3C52D-AFD4-4E2A-8D3E-0721876C957A}"/>
              </a:ext>
            </a:extLst>
          </p:cNvPr>
          <p:cNvSpPr/>
          <p:nvPr/>
        </p:nvSpPr>
        <p:spPr>
          <a:xfrm>
            <a:off x="97744" y="4814679"/>
            <a:ext cx="1733825" cy="1689650"/>
          </a:xfrm>
          <a:prstGeom prst="hexag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cs typeface="Calibri"/>
              </a:rPr>
              <a:t>PURPOSE WEEK</a:t>
            </a:r>
            <a:endParaRPr lang="en-GB">
              <a:solidFill>
                <a:schemeClr val="tx1"/>
              </a:solidFill>
            </a:endParaRPr>
          </a:p>
        </p:txBody>
      </p:sp>
      <p:sp>
        <p:nvSpPr>
          <p:cNvPr id="26" name="Hexagon 25">
            <a:extLst>
              <a:ext uri="{FF2B5EF4-FFF2-40B4-BE49-F238E27FC236}">
                <a16:creationId xmlns:a16="http://schemas.microsoft.com/office/drawing/2014/main" id="{98354990-73A4-43B2-814E-A2EDA440C831}"/>
              </a:ext>
            </a:extLst>
          </p:cNvPr>
          <p:cNvSpPr/>
          <p:nvPr/>
        </p:nvSpPr>
        <p:spPr>
          <a:xfrm>
            <a:off x="9992010" y="4637294"/>
            <a:ext cx="2109303" cy="1932608"/>
          </a:xfrm>
          <a:prstGeom prst="hexag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a:solidFill>
                  <a:schemeClr val="tx1"/>
                </a:solidFill>
                <a:ea typeface="+mn-lt"/>
                <a:cs typeface="+mn-lt"/>
              </a:rPr>
              <a:t>Teachers sharing knowledge and experiences with partner schools across the  community and other parts of the world</a:t>
            </a:r>
            <a:endParaRPr lang="en-US" sz="1200">
              <a:solidFill>
                <a:schemeClr val="tx1"/>
              </a:solidFill>
            </a:endParaRPr>
          </a:p>
        </p:txBody>
      </p:sp>
      <p:sp>
        <p:nvSpPr>
          <p:cNvPr id="27" name="Hexagon 26">
            <a:extLst>
              <a:ext uri="{FF2B5EF4-FFF2-40B4-BE49-F238E27FC236}">
                <a16:creationId xmlns:a16="http://schemas.microsoft.com/office/drawing/2014/main" id="{64E06C7B-4DAA-4877-AF50-C74DFBB6D53C}"/>
              </a:ext>
            </a:extLst>
          </p:cNvPr>
          <p:cNvSpPr/>
          <p:nvPr/>
        </p:nvSpPr>
        <p:spPr>
          <a:xfrm>
            <a:off x="4557929" y="5177735"/>
            <a:ext cx="1568172" cy="1391477"/>
          </a:xfrm>
          <a:prstGeom prst="hexag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cs typeface="Calibri"/>
              </a:rPr>
              <a:t>CAREERS DAY</a:t>
            </a:r>
            <a:endParaRPr lang="en-GB">
              <a:solidFill>
                <a:schemeClr val="tx1"/>
              </a:solidFill>
            </a:endParaRPr>
          </a:p>
        </p:txBody>
      </p:sp>
      <p:sp>
        <p:nvSpPr>
          <p:cNvPr id="28" name="Star: 8 Points 27">
            <a:extLst>
              <a:ext uri="{FF2B5EF4-FFF2-40B4-BE49-F238E27FC236}">
                <a16:creationId xmlns:a16="http://schemas.microsoft.com/office/drawing/2014/main" id="{730D60B3-4A72-438F-9452-CF078618974C}"/>
              </a:ext>
            </a:extLst>
          </p:cNvPr>
          <p:cNvSpPr/>
          <p:nvPr/>
        </p:nvSpPr>
        <p:spPr>
          <a:xfrm rot="-600000">
            <a:off x="323437" y="262698"/>
            <a:ext cx="3445563" cy="2893389"/>
          </a:xfrm>
          <a:prstGeom prst="star8">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a:solidFill>
                  <a:schemeClr val="tx1"/>
                </a:solidFill>
                <a:latin typeface="Comic Sans MS"/>
                <a:cs typeface="Calibri"/>
              </a:rPr>
              <a:t>Article 29</a:t>
            </a:r>
            <a:endParaRPr lang="en-US" sz="1100">
              <a:solidFill>
                <a:schemeClr val="tx1"/>
              </a:solidFill>
              <a:ea typeface="+mn-lt"/>
              <a:cs typeface="+mn-lt"/>
            </a:endParaRPr>
          </a:p>
          <a:p>
            <a:pPr algn="ctr"/>
            <a:r>
              <a:rPr lang="en-GB" sz="1100">
                <a:solidFill>
                  <a:schemeClr val="tx1"/>
                </a:solidFill>
                <a:latin typeface="Comic Sans MS"/>
                <a:cs typeface="Calibri"/>
              </a:rPr>
              <a:t>Development</a:t>
            </a:r>
            <a:endParaRPr lang="en-US" sz="1100">
              <a:solidFill>
                <a:schemeClr val="tx1"/>
              </a:solidFill>
              <a:ea typeface="+mn-lt"/>
              <a:cs typeface="+mn-lt"/>
            </a:endParaRPr>
          </a:p>
          <a:p>
            <a:pPr algn="ctr"/>
            <a:r>
              <a:rPr lang="en-GB" sz="1100">
                <a:solidFill>
                  <a:schemeClr val="tx1"/>
                </a:solidFill>
                <a:latin typeface="Comic Sans MS"/>
                <a:cs typeface="Calibri"/>
              </a:rPr>
              <a:t> of his or her own cultural identity, language and values, for the national values of the country in which the child is living, the country from he or she may originate, and for civilisations different from his or her own"</a:t>
            </a:r>
            <a:endParaRPr lang="en-GB" sz="1100">
              <a:solidFill>
                <a:schemeClr val="tx1"/>
              </a:solidFill>
            </a:endParaRPr>
          </a:p>
        </p:txBody>
      </p:sp>
      <p:sp>
        <p:nvSpPr>
          <p:cNvPr id="29" name="Star: 8 Points 28">
            <a:extLst>
              <a:ext uri="{FF2B5EF4-FFF2-40B4-BE49-F238E27FC236}">
                <a16:creationId xmlns:a16="http://schemas.microsoft.com/office/drawing/2014/main" id="{21015C3A-FDB5-4A51-B148-4F9EC157E9F3}"/>
              </a:ext>
            </a:extLst>
          </p:cNvPr>
          <p:cNvSpPr/>
          <p:nvPr/>
        </p:nvSpPr>
        <p:spPr>
          <a:xfrm rot="660000">
            <a:off x="7666659" y="184703"/>
            <a:ext cx="4384259" cy="3522868"/>
          </a:xfrm>
          <a:prstGeom prst="star8">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a:solidFill>
                  <a:schemeClr val="tx1"/>
                </a:solidFill>
                <a:latin typeface="Comic Sans MS"/>
              </a:rPr>
              <a:t>Article 28</a:t>
            </a:r>
            <a:endParaRPr lang="en-US" sz="1100">
              <a:solidFill>
                <a:schemeClr val="tx1"/>
              </a:solidFill>
              <a:ea typeface="+mn-lt"/>
              <a:cs typeface="+mn-lt"/>
            </a:endParaRPr>
          </a:p>
          <a:p>
            <a:pPr algn="ctr"/>
            <a:r>
              <a:rPr lang="en-GB" sz="1100">
                <a:solidFill>
                  <a:schemeClr val="tx1"/>
                </a:solidFill>
                <a:cs typeface="Calibri"/>
              </a:rPr>
              <a:t>"</a:t>
            </a:r>
            <a:r>
              <a:rPr lang="en-GB" sz="1100">
                <a:solidFill>
                  <a:schemeClr val="tx1"/>
                </a:solidFill>
                <a:latin typeface="Comic Sans MS"/>
              </a:rPr>
              <a:t>Promote and encourage international cooperation in matters relating to education, in particular with the view to contributing to the elimination of ignorance and literacy throughout the world and facilitating access to scientific and technical knowledge and modern teaching methods. In this, regard particular account shall be taken of the needs of developing countries</a:t>
            </a:r>
            <a:endParaRPr lang="en-GB" sz="1100">
              <a:solidFill>
                <a:schemeClr val="tx1"/>
              </a:solidFill>
              <a:cs typeface="Calibri"/>
            </a:endParaRPr>
          </a:p>
        </p:txBody>
      </p:sp>
      <p:sp>
        <p:nvSpPr>
          <p:cNvPr id="31" name="TextBox 30">
            <a:extLst>
              <a:ext uri="{FF2B5EF4-FFF2-40B4-BE49-F238E27FC236}">
                <a16:creationId xmlns:a16="http://schemas.microsoft.com/office/drawing/2014/main" id="{DA8966F9-34D6-4EF9-BCEC-F9B8720A3AF4}"/>
              </a:ext>
            </a:extLst>
          </p:cNvPr>
          <p:cNvSpPr txBox="1"/>
          <p:nvPr/>
        </p:nvSpPr>
        <p:spPr>
          <a:xfrm>
            <a:off x="10097052" y="3537226"/>
            <a:ext cx="1186070"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ea typeface="+mn-lt"/>
                <a:cs typeface="+mn-lt"/>
              </a:rPr>
              <a:t>UNICEF, (1989)</a:t>
            </a:r>
            <a:endParaRPr lang="en-US" sz="1050"/>
          </a:p>
        </p:txBody>
      </p:sp>
      <p:sp>
        <p:nvSpPr>
          <p:cNvPr id="32" name="TextBox 31">
            <a:extLst>
              <a:ext uri="{FF2B5EF4-FFF2-40B4-BE49-F238E27FC236}">
                <a16:creationId xmlns:a16="http://schemas.microsoft.com/office/drawing/2014/main" id="{DB39042A-7B12-4186-BDF8-907CCBE3B653}"/>
              </a:ext>
            </a:extLst>
          </p:cNvPr>
          <p:cNvSpPr txBox="1"/>
          <p:nvPr/>
        </p:nvSpPr>
        <p:spPr>
          <a:xfrm>
            <a:off x="1637057" y="5899839"/>
            <a:ext cx="2809461" cy="830997"/>
          </a:xfrm>
          <a:prstGeom prst="rect">
            <a:avLst/>
          </a:prstGeom>
          <a:solidFill>
            <a:schemeClr val="tx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Comic Sans MS"/>
                <a:cs typeface="Calibri"/>
              </a:rPr>
              <a:t>Ambitious capable learners</a:t>
            </a:r>
          </a:p>
          <a:p>
            <a:r>
              <a:rPr lang="en-GB" sz="1200">
                <a:latin typeface="Comic Sans MS"/>
                <a:cs typeface="Calibri"/>
              </a:rPr>
              <a:t>Enterprising, creative contributors</a:t>
            </a:r>
          </a:p>
          <a:p>
            <a:r>
              <a:rPr lang="en-GB" sz="1200">
                <a:latin typeface="Comic Sans MS"/>
                <a:cs typeface="Calibri"/>
              </a:rPr>
              <a:t>Ethical, informed citizens</a:t>
            </a:r>
          </a:p>
          <a:p>
            <a:r>
              <a:rPr lang="en-GB" sz="1200">
                <a:latin typeface="Comic Sans MS"/>
                <a:cs typeface="Calibri"/>
              </a:rPr>
              <a:t>Healthy, confident individuals</a:t>
            </a:r>
          </a:p>
        </p:txBody>
      </p:sp>
      <p:sp>
        <p:nvSpPr>
          <p:cNvPr id="2" name="TextBox 1">
            <a:extLst>
              <a:ext uri="{FF2B5EF4-FFF2-40B4-BE49-F238E27FC236}">
                <a16:creationId xmlns:a16="http://schemas.microsoft.com/office/drawing/2014/main" id="{C718ECE1-58E1-484E-BC66-F1B5B5C12022}"/>
              </a:ext>
            </a:extLst>
          </p:cNvPr>
          <p:cNvSpPr txBox="1"/>
          <p:nvPr/>
        </p:nvSpPr>
        <p:spPr>
          <a:xfrm>
            <a:off x="6126921" y="5961269"/>
            <a:ext cx="1528418"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ea typeface="+mn-lt"/>
                <a:cs typeface="+mn-lt"/>
              </a:rPr>
              <a:t>Dreamstime.com (2022)</a:t>
            </a:r>
            <a:endParaRPr lang="en-US" sz="1050">
              <a:cs typeface="Calibri"/>
            </a:endParaRPr>
          </a:p>
        </p:txBody>
      </p:sp>
      <p:sp>
        <p:nvSpPr>
          <p:cNvPr id="3" name="TextBox 2">
            <a:extLst>
              <a:ext uri="{FF2B5EF4-FFF2-40B4-BE49-F238E27FC236}">
                <a16:creationId xmlns:a16="http://schemas.microsoft.com/office/drawing/2014/main" id="{277AFAD3-5B52-414F-819B-5EE8DBF27B19}"/>
              </a:ext>
            </a:extLst>
          </p:cNvPr>
          <p:cNvSpPr txBox="1"/>
          <p:nvPr/>
        </p:nvSpPr>
        <p:spPr>
          <a:xfrm>
            <a:off x="7539797" y="6556926"/>
            <a:ext cx="161676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ea typeface="+mn-lt"/>
                <a:cs typeface="+mn-lt"/>
              </a:rPr>
              <a:t>Clipartsuggest.com. (2022).</a:t>
            </a:r>
            <a:endParaRPr lang="en-US" sz="1000"/>
          </a:p>
        </p:txBody>
      </p:sp>
      <p:sp>
        <p:nvSpPr>
          <p:cNvPr id="5" name="TextBox 4">
            <a:extLst>
              <a:ext uri="{FF2B5EF4-FFF2-40B4-BE49-F238E27FC236}">
                <a16:creationId xmlns:a16="http://schemas.microsoft.com/office/drawing/2014/main" id="{27E28B23-7B31-458A-B8DE-EBE008DAE4EF}"/>
              </a:ext>
            </a:extLst>
          </p:cNvPr>
          <p:cNvSpPr txBox="1"/>
          <p:nvPr/>
        </p:nvSpPr>
        <p:spPr>
          <a:xfrm>
            <a:off x="8711095" y="5607879"/>
            <a:ext cx="139589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Recyclingsubpng.com (2022)</a:t>
            </a:r>
          </a:p>
        </p:txBody>
      </p:sp>
    </p:spTree>
    <p:extLst>
      <p:ext uri="{BB962C8B-B14F-4D97-AF65-F5344CB8AC3E}">
        <p14:creationId xmlns:p14="http://schemas.microsoft.com/office/powerpoint/2010/main" val="1660285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CE15F30-3788-4EC7-8211-A90A7683584C}"/>
              </a:ext>
            </a:extLst>
          </p:cNvPr>
          <p:cNvSpPr txBox="1"/>
          <p:nvPr/>
        </p:nvSpPr>
        <p:spPr>
          <a:xfrm>
            <a:off x="83127" y="73230"/>
            <a:ext cx="1555668" cy="369332"/>
          </a:xfrm>
          <a:prstGeom prst="rect">
            <a:avLst/>
          </a:prstGeom>
          <a:solidFill>
            <a:srgbClr val="00B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Comic Sans MS"/>
                <a:cs typeface="Calibri"/>
              </a:rPr>
              <a:t>BENEFITS</a:t>
            </a:r>
          </a:p>
        </p:txBody>
      </p:sp>
      <p:sp>
        <p:nvSpPr>
          <p:cNvPr id="5" name="TextBox 4">
            <a:extLst>
              <a:ext uri="{FF2B5EF4-FFF2-40B4-BE49-F238E27FC236}">
                <a16:creationId xmlns:a16="http://schemas.microsoft.com/office/drawing/2014/main" id="{03D3198A-3A16-402A-B226-ED2FC702C4C0}"/>
              </a:ext>
            </a:extLst>
          </p:cNvPr>
          <p:cNvSpPr txBox="1"/>
          <p:nvPr/>
        </p:nvSpPr>
        <p:spPr>
          <a:xfrm>
            <a:off x="10745561" y="77560"/>
            <a:ext cx="1367641" cy="369332"/>
          </a:xfrm>
          <a:prstGeom prst="rect">
            <a:avLst/>
          </a:prstGeom>
          <a:solidFill>
            <a:srgbClr val="00B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Comic Sans MS"/>
                <a:cs typeface="Calibri"/>
              </a:rPr>
              <a:t>BARRIERS</a:t>
            </a:r>
          </a:p>
        </p:txBody>
      </p:sp>
      <p:sp>
        <p:nvSpPr>
          <p:cNvPr id="6" name="Explosion: 8 Points 5">
            <a:extLst>
              <a:ext uri="{FF2B5EF4-FFF2-40B4-BE49-F238E27FC236}">
                <a16:creationId xmlns:a16="http://schemas.microsoft.com/office/drawing/2014/main" id="{D44E0570-1C8D-463E-A570-9B0F829CE279}"/>
              </a:ext>
            </a:extLst>
          </p:cNvPr>
          <p:cNvSpPr/>
          <p:nvPr/>
        </p:nvSpPr>
        <p:spPr>
          <a:xfrm rot="660000">
            <a:off x="10556423" y="371665"/>
            <a:ext cx="1365662" cy="1721921"/>
          </a:xfrm>
          <a:prstGeom prst="irregularSeal1">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00">
                <a:solidFill>
                  <a:schemeClr val="tx1"/>
                </a:solidFill>
                <a:latin typeface="Comic Sans MS"/>
                <a:cs typeface="Calibri"/>
              </a:rPr>
              <a:t>Taught as a separate subjec</a:t>
            </a:r>
            <a:r>
              <a:rPr lang="en-GB" sz="1000">
                <a:solidFill>
                  <a:schemeClr val="tx1"/>
                </a:solidFill>
                <a:cs typeface="Calibri"/>
              </a:rPr>
              <a:t>t</a:t>
            </a:r>
            <a:endParaRPr lang="en-GB" sz="1000">
              <a:solidFill>
                <a:schemeClr val="tx1"/>
              </a:solidFill>
            </a:endParaRPr>
          </a:p>
        </p:txBody>
      </p:sp>
      <p:sp>
        <p:nvSpPr>
          <p:cNvPr id="7" name="Explosion: 8 Points 6">
            <a:extLst>
              <a:ext uri="{FF2B5EF4-FFF2-40B4-BE49-F238E27FC236}">
                <a16:creationId xmlns:a16="http://schemas.microsoft.com/office/drawing/2014/main" id="{ACC14785-9B12-4722-ADDB-9B0DEB115A05}"/>
              </a:ext>
            </a:extLst>
          </p:cNvPr>
          <p:cNvSpPr/>
          <p:nvPr/>
        </p:nvSpPr>
        <p:spPr>
          <a:xfrm rot="21360000">
            <a:off x="7611013" y="82284"/>
            <a:ext cx="2305791" cy="2177142"/>
          </a:xfrm>
          <a:prstGeom prst="irregularSeal1">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00">
                <a:solidFill>
                  <a:schemeClr val="tx1"/>
                </a:solidFill>
                <a:latin typeface="Comic Sans MS"/>
                <a:cs typeface="Calibri"/>
              </a:rPr>
              <a:t>Students might not make connections with the activities they are doing</a:t>
            </a:r>
            <a:endParaRPr lang="en-GB" sz="1000">
              <a:solidFill>
                <a:schemeClr val="tx1"/>
              </a:solidFill>
              <a:latin typeface="Comic Sans MS"/>
            </a:endParaRPr>
          </a:p>
        </p:txBody>
      </p:sp>
      <p:sp>
        <p:nvSpPr>
          <p:cNvPr id="8" name="Explosion: 8 Points 7">
            <a:extLst>
              <a:ext uri="{FF2B5EF4-FFF2-40B4-BE49-F238E27FC236}">
                <a16:creationId xmlns:a16="http://schemas.microsoft.com/office/drawing/2014/main" id="{B5B88D32-26A0-4515-9479-6EF8555FF7C1}"/>
              </a:ext>
            </a:extLst>
          </p:cNvPr>
          <p:cNvSpPr/>
          <p:nvPr/>
        </p:nvSpPr>
        <p:spPr>
          <a:xfrm rot="840000">
            <a:off x="10705810" y="2116622"/>
            <a:ext cx="1444830" cy="1484414"/>
          </a:xfrm>
          <a:prstGeom prst="irregularSeal1">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00">
                <a:solidFill>
                  <a:schemeClr val="tx1"/>
                </a:solidFill>
                <a:latin typeface="Comic Sans MS"/>
                <a:cs typeface="Calibri"/>
              </a:rPr>
              <a:t>Knowledge based</a:t>
            </a:r>
            <a:endParaRPr lang="en-GB" sz="1000">
              <a:solidFill>
                <a:schemeClr val="tx1"/>
              </a:solidFill>
              <a:latin typeface="Comic Sans MS"/>
            </a:endParaRPr>
          </a:p>
        </p:txBody>
      </p:sp>
      <p:sp>
        <p:nvSpPr>
          <p:cNvPr id="9" name="Explosion: 8 Points 8">
            <a:extLst>
              <a:ext uri="{FF2B5EF4-FFF2-40B4-BE49-F238E27FC236}">
                <a16:creationId xmlns:a16="http://schemas.microsoft.com/office/drawing/2014/main" id="{10546DCF-2B2B-4384-B502-45C79B714D19}"/>
              </a:ext>
            </a:extLst>
          </p:cNvPr>
          <p:cNvSpPr/>
          <p:nvPr/>
        </p:nvSpPr>
        <p:spPr>
          <a:xfrm rot="20820000">
            <a:off x="8391772" y="1423123"/>
            <a:ext cx="2533401" cy="2434440"/>
          </a:xfrm>
          <a:prstGeom prst="irregularSeal1">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00">
                <a:solidFill>
                  <a:schemeClr val="tx1"/>
                </a:solidFill>
                <a:latin typeface="Comic Sans MS"/>
                <a:cs typeface="Calibri"/>
              </a:rPr>
              <a:t>Teachers do not have the right attitudes or attributes to teach global education</a:t>
            </a:r>
            <a:endParaRPr lang="en-GB" sz="1000">
              <a:solidFill>
                <a:schemeClr val="tx1"/>
              </a:solidFill>
              <a:latin typeface="Comic Sans MS"/>
            </a:endParaRPr>
          </a:p>
        </p:txBody>
      </p:sp>
      <p:sp>
        <p:nvSpPr>
          <p:cNvPr id="10" name="Explosion: 8 Points 9">
            <a:extLst>
              <a:ext uri="{FF2B5EF4-FFF2-40B4-BE49-F238E27FC236}">
                <a16:creationId xmlns:a16="http://schemas.microsoft.com/office/drawing/2014/main" id="{21A76A67-8904-4DB6-A614-E6A4D7C7D636}"/>
              </a:ext>
            </a:extLst>
          </p:cNvPr>
          <p:cNvSpPr/>
          <p:nvPr/>
        </p:nvSpPr>
        <p:spPr>
          <a:xfrm rot="21360000">
            <a:off x="2167480" y="2985932"/>
            <a:ext cx="2196935" cy="2157349"/>
          </a:xfrm>
          <a:prstGeom prst="irregularSeal1">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00">
                <a:solidFill>
                  <a:srgbClr val="000000"/>
                </a:solidFill>
                <a:latin typeface="Comic Sans MS"/>
                <a:cs typeface="Calibri"/>
              </a:rPr>
              <a:t>Makes links between own life and those throughout the world</a:t>
            </a:r>
            <a:endParaRPr lang="en-GB" sz="1000">
              <a:solidFill>
                <a:srgbClr val="000000"/>
              </a:solidFill>
              <a:latin typeface="Comic Sans MS"/>
            </a:endParaRPr>
          </a:p>
        </p:txBody>
      </p:sp>
      <p:sp>
        <p:nvSpPr>
          <p:cNvPr id="13" name="Explosion: 8 Points 12">
            <a:extLst>
              <a:ext uri="{FF2B5EF4-FFF2-40B4-BE49-F238E27FC236}">
                <a16:creationId xmlns:a16="http://schemas.microsoft.com/office/drawing/2014/main" id="{AB70FC0F-6DAD-411B-BCB3-34DB619CE023}"/>
              </a:ext>
            </a:extLst>
          </p:cNvPr>
          <p:cNvSpPr/>
          <p:nvPr/>
        </p:nvSpPr>
        <p:spPr>
          <a:xfrm rot="21060000">
            <a:off x="643292" y="170716"/>
            <a:ext cx="3166754" cy="3453739"/>
          </a:xfrm>
          <a:prstGeom prst="irregularSeal1">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00">
                <a:solidFill>
                  <a:schemeClr val="tx1"/>
                </a:solidFill>
                <a:latin typeface="Comic Sans MS"/>
                <a:cs typeface="Calibri"/>
              </a:rPr>
              <a:t>Develop skills, knowledge and values to participate in decision making about the way we do things individually and collectively on other people, the economy and the environmen</a:t>
            </a:r>
            <a:r>
              <a:rPr lang="en-GB" sz="1200">
                <a:solidFill>
                  <a:schemeClr val="tx1"/>
                </a:solidFill>
                <a:latin typeface="Comic Sans MS"/>
                <a:cs typeface="Calibri"/>
              </a:rPr>
              <a:t>t.</a:t>
            </a:r>
            <a:endParaRPr lang="en-GB" sz="1200">
              <a:solidFill>
                <a:schemeClr val="tx1"/>
              </a:solidFill>
              <a:latin typeface="Comic Sans MS"/>
            </a:endParaRPr>
          </a:p>
        </p:txBody>
      </p:sp>
      <p:sp>
        <p:nvSpPr>
          <p:cNvPr id="14" name="Explosion: 8 Points 13">
            <a:extLst>
              <a:ext uri="{FF2B5EF4-FFF2-40B4-BE49-F238E27FC236}">
                <a16:creationId xmlns:a16="http://schemas.microsoft.com/office/drawing/2014/main" id="{81D2254A-6C4A-4C98-93B3-0B10A36B4304}"/>
              </a:ext>
            </a:extLst>
          </p:cNvPr>
          <p:cNvSpPr/>
          <p:nvPr/>
        </p:nvSpPr>
        <p:spPr>
          <a:xfrm rot="900000">
            <a:off x="18823" y="3101136"/>
            <a:ext cx="1672440" cy="1741713"/>
          </a:xfrm>
          <a:prstGeom prst="irregularSeal1">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00">
                <a:solidFill>
                  <a:schemeClr val="tx1"/>
                </a:solidFill>
                <a:latin typeface="Comic Sans MS"/>
                <a:cs typeface="Calibri"/>
              </a:rPr>
              <a:t>Create sustainable skills within communities</a:t>
            </a:r>
            <a:endParaRPr lang="en-GB" sz="1000">
              <a:solidFill>
                <a:schemeClr val="tx1"/>
              </a:solidFill>
              <a:latin typeface="Comic Sans MS"/>
            </a:endParaRPr>
          </a:p>
        </p:txBody>
      </p:sp>
      <p:sp>
        <p:nvSpPr>
          <p:cNvPr id="15" name="Explosion: 8 Points 14">
            <a:extLst>
              <a:ext uri="{FF2B5EF4-FFF2-40B4-BE49-F238E27FC236}">
                <a16:creationId xmlns:a16="http://schemas.microsoft.com/office/drawing/2014/main" id="{E39189B9-F027-421B-B46C-24AF5DC14646}"/>
              </a:ext>
            </a:extLst>
          </p:cNvPr>
          <p:cNvSpPr/>
          <p:nvPr/>
        </p:nvSpPr>
        <p:spPr>
          <a:xfrm rot="20820000">
            <a:off x="600009" y="4585915"/>
            <a:ext cx="2058389" cy="2117764"/>
          </a:xfrm>
          <a:prstGeom prst="irregularSeal1">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00">
                <a:solidFill>
                  <a:schemeClr val="tx1"/>
                </a:solidFill>
                <a:latin typeface="Comic Sans MS"/>
                <a:cs typeface="Calibri"/>
              </a:rPr>
              <a:t>Engage the pupils to help contribute to the lives of others</a:t>
            </a:r>
            <a:endParaRPr lang="en-GB" sz="1000">
              <a:solidFill>
                <a:schemeClr val="tx1"/>
              </a:solidFill>
              <a:latin typeface="Comic Sans MS"/>
            </a:endParaRPr>
          </a:p>
        </p:txBody>
      </p:sp>
      <p:sp>
        <p:nvSpPr>
          <p:cNvPr id="3" name="TextBox 2">
            <a:extLst>
              <a:ext uri="{FF2B5EF4-FFF2-40B4-BE49-F238E27FC236}">
                <a16:creationId xmlns:a16="http://schemas.microsoft.com/office/drawing/2014/main" id="{3C385C93-AD26-4469-80DF-686D9145B596}"/>
              </a:ext>
            </a:extLst>
          </p:cNvPr>
          <p:cNvSpPr txBox="1"/>
          <p:nvPr/>
        </p:nvSpPr>
        <p:spPr>
          <a:xfrm>
            <a:off x="4724400" y="320633"/>
            <a:ext cx="2743200" cy="369332"/>
          </a:xfrm>
          <a:prstGeom prst="rect">
            <a:avLst/>
          </a:prstGeom>
          <a:solidFill>
            <a:srgbClr val="00B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omic Sans MS"/>
                <a:cs typeface="Calibri"/>
              </a:rPr>
              <a:t>GLOBAL EDUCATION</a:t>
            </a:r>
          </a:p>
        </p:txBody>
      </p:sp>
      <p:pic>
        <p:nvPicPr>
          <p:cNvPr id="11" name="Picture 11" descr="Chart, sunburst chart&#10;&#10;Description automatically generated">
            <a:extLst>
              <a:ext uri="{FF2B5EF4-FFF2-40B4-BE49-F238E27FC236}">
                <a16:creationId xmlns:a16="http://schemas.microsoft.com/office/drawing/2014/main" id="{16BC3ABE-C3DF-4D5A-9727-E3C3154DA98E}"/>
              </a:ext>
            </a:extLst>
          </p:cNvPr>
          <p:cNvPicPr>
            <a:picLocks noChangeAspect="1"/>
          </p:cNvPicPr>
          <p:nvPr/>
        </p:nvPicPr>
        <p:blipFill>
          <a:blip r:embed="rId2"/>
          <a:stretch>
            <a:fillRect/>
          </a:stretch>
        </p:blipFill>
        <p:spPr>
          <a:xfrm>
            <a:off x="4556166" y="793858"/>
            <a:ext cx="2743200" cy="1707687"/>
          </a:xfrm>
          <a:prstGeom prst="rect">
            <a:avLst/>
          </a:prstGeom>
        </p:spPr>
      </p:pic>
      <p:sp>
        <p:nvSpPr>
          <p:cNvPr id="12" name="TextBox 11">
            <a:extLst>
              <a:ext uri="{FF2B5EF4-FFF2-40B4-BE49-F238E27FC236}">
                <a16:creationId xmlns:a16="http://schemas.microsoft.com/office/drawing/2014/main" id="{31AF2E4D-0F4A-4CF2-AB3A-D56D7D248BD0}"/>
              </a:ext>
            </a:extLst>
          </p:cNvPr>
          <p:cNvSpPr txBox="1"/>
          <p:nvPr/>
        </p:nvSpPr>
        <p:spPr>
          <a:xfrm>
            <a:off x="4560496" y="2719819"/>
            <a:ext cx="3297381" cy="3416320"/>
          </a:xfrm>
          <a:prstGeom prst="rect">
            <a:avLst/>
          </a:prstGeom>
          <a:solidFill>
            <a:srgbClr val="00B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omic Sans MS"/>
                <a:cs typeface="Calibri"/>
              </a:rPr>
              <a:t>"Teaching students about global affairs in an authentic way can teach them acceptance and understanding of cultures and others. It can allow them to feel more empathy as they learn more about the various types of living styles. It can open their eyes to see that their lifestyle isn't how someone else lives"</a:t>
            </a:r>
          </a:p>
        </p:txBody>
      </p:sp>
      <p:sp>
        <p:nvSpPr>
          <p:cNvPr id="16" name="Explosion: 8 Points 15">
            <a:extLst>
              <a:ext uri="{FF2B5EF4-FFF2-40B4-BE49-F238E27FC236}">
                <a16:creationId xmlns:a16="http://schemas.microsoft.com/office/drawing/2014/main" id="{0B295084-AA88-48B7-BA72-9713E00CB154}"/>
              </a:ext>
            </a:extLst>
          </p:cNvPr>
          <p:cNvSpPr/>
          <p:nvPr/>
        </p:nvSpPr>
        <p:spPr>
          <a:xfrm rot="1020000">
            <a:off x="8262546" y="3023742"/>
            <a:ext cx="3782462" cy="4001470"/>
          </a:xfrm>
          <a:prstGeom prst="irregularSeal1">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100">
                <a:solidFill>
                  <a:schemeClr val="tx1"/>
                </a:solidFill>
                <a:latin typeface="Comic Sans MS"/>
                <a:cs typeface="Calibri"/>
              </a:rPr>
              <a:t> Learning is an  active experience represented by group discussions and activities. The curriculum should accommodate the needs of individual learners and not shaped by subject areas.</a:t>
            </a:r>
            <a:endParaRPr lang="en-GB" sz="1100">
              <a:solidFill>
                <a:schemeClr val="tx1"/>
              </a:solidFill>
              <a:latin typeface="Comic Sans MS"/>
            </a:endParaRPr>
          </a:p>
        </p:txBody>
      </p:sp>
      <p:sp>
        <p:nvSpPr>
          <p:cNvPr id="17" name="TextBox 16">
            <a:extLst>
              <a:ext uri="{FF2B5EF4-FFF2-40B4-BE49-F238E27FC236}">
                <a16:creationId xmlns:a16="http://schemas.microsoft.com/office/drawing/2014/main" id="{5D630FB6-B16A-4E35-9646-AD2090D48461}"/>
              </a:ext>
            </a:extLst>
          </p:cNvPr>
          <p:cNvSpPr txBox="1"/>
          <p:nvPr/>
        </p:nvSpPr>
        <p:spPr>
          <a:xfrm>
            <a:off x="4559259" y="6221803"/>
            <a:ext cx="130826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err="1">
                <a:cs typeface="Calibri"/>
              </a:rPr>
              <a:t>Mckenzie</a:t>
            </a:r>
            <a:r>
              <a:rPr lang="en-GB" sz="1000">
                <a:cs typeface="Calibri"/>
              </a:rPr>
              <a:t>, R. (2020)</a:t>
            </a:r>
          </a:p>
        </p:txBody>
      </p:sp>
      <p:sp>
        <p:nvSpPr>
          <p:cNvPr id="2" name="TextBox 1">
            <a:extLst>
              <a:ext uri="{FF2B5EF4-FFF2-40B4-BE49-F238E27FC236}">
                <a16:creationId xmlns:a16="http://schemas.microsoft.com/office/drawing/2014/main" id="{F02C4912-0959-4326-950E-E0C3A9D84386}"/>
              </a:ext>
            </a:extLst>
          </p:cNvPr>
          <p:cNvSpPr txBox="1"/>
          <p:nvPr/>
        </p:nvSpPr>
        <p:spPr>
          <a:xfrm>
            <a:off x="4942114" y="2418607"/>
            <a:ext cx="184265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Globaleducation.edu.au (2022)</a:t>
            </a:r>
          </a:p>
        </p:txBody>
      </p:sp>
      <p:sp>
        <p:nvSpPr>
          <p:cNvPr id="20" name="TextBox 19">
            <a:extLst>
              <a:ext uri="{FF2B5EF4-FFF2-40B4-BE49-F238E27FC236}">
                <a16:creationId xmlns:a16="http://schemas.microsoft.com/office/drawing/2014/main" id="{D50EEA4F-8919-468F-9177-8AC7DD982D87}"/>
              </a:ext>
            </a:extLst>
          </p:cNvPr>
          <p:cNvSpPr txBox="1"/>
          <p:nvPr/>
        </p:nvSpPr>
        <p:spPr>
          <a:xfrm>
            <a:off x="11040579" y="6104144"/>
            <a:ext cx="104250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cs typeface="Calibri"/>
              </a:rPr>
              <a:t>Bates, B. (2019)</a:t>
            </a:r>
          </a:p>
        </p:txBody>
      </p:sp>
    </p:spTree>
    <p:extLst>
      <p:ext uri="{BB962C8B-B14F-4D97-AF65-F5344CB8AC3E}">
        <p14:creationId xmlns:p14="http://schemas.microsoft.com/office/powerpoint/2010/main" val="1918874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EB14F23-BBA4-4047-A6DA-5441E3693253}"/>
              </a:ext>
            </a:extLst>
          </p:cNvPr>
          <p:cNvSpPr txBox="1"/>
          <p:nvPr/>
        </p:nvSpPr>
        <p:spPr>
          <a:xfrm>
            <a:off x="389190" y="1294468"/>
            <a:ext cx="110658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Bbc.com (2021). Available at: </a:t>
            </a:r>
            <a:r>
              <a:rPr lang="en-US" sz="1200">
                <a:hlinkClick r:id="rId2"/>
              </a:rPr>
              <a:t>https://www.google.com/url?sa=i&amp;url=https%3A%2F%2Fwww.bbc.co.uk%2Fteach%2Fterrific-scientific%2FKS2%2Fzd8cmfr&amp;psig=AOvVaw3FDAnnCckdJoJSiyUh6CPW&amp;ust=1645467380225000&amp;source=images&amp;cd=vfe&amp;ved=2ahUKEwjt5uLm8Y72AhWSolwKHaKSDxcQr4kDegUIARDTAQ</a:t>
            </a:r>
            <a:r>
              <a:rPr lang="en-US" sz="1200"/>
              <a:t> [Accessed on 19th February 2022]</a:t>
            </a:r>
            <a:endParaRPr lang="en-US" sz="1200">
              <a:cs typeface="Calibri"/>
            </a:endParaRPr>
          </a:p>
        </p:txBody>
      </p:sp>
      <p:sp>
        <p:nvSpPr>
          <p:cNvPr id="2" name="TextBox 1">
            <a:extLst>
              <a:ext uri="{FF2B5EF4-FFF2-40B4-BE49-F238E27FC236}">
                <a16:creationId xmlns:a16="http://schemas.microsoft.com/office/drawing/2014/main" id="{CDACA684-E75C-4736-BDD5-24C1769606AE}"/>
              </a:ext>
            </a:extLst>
          </p:cNvPr>
          <p:cNvSpPr txBox="1"/>
          <p:nvPr/>
        </p:nvSpPr>
        <p:spPr>
          <a:xfrm>
            <a:off x="2736430" y="2892616"/>
            <a:ext cx="937358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hlinkClick r:id="rId3"/>
              </a:rPr>
              <a:t>https://www.google.com/url?sa=i&amp;url=https%3A%2F%2Fwww.dreamstime.com%2Fillustration%2Ftap.html&amp;psig=AOvVaw12qr3GyXNfIbh-f8ozvNeT&amp;ust=1645609649269000&amp;source=images&amp;cd=vfe&amp;ved=2ahUKEwjKifjlg5P2AhXLi_0HHduEA_cQr4kDegUIARDaAQ</a:t>
            </a:r>
            <a:r>
              <a:rPr lang="en-US" sz="1200"/>
              <a:t> [Accessed on 22nd February 2022]</a:t>
            </a:r>
            <a:endParaRPr lang="en-US" sz="1200">
              <a:cs typeface="Calibri"/>
            </a:endParaRPr>
          </a:p>
        </p:txBody>
      </p:sp>
      <p:sp>
        <p:nvSpPr>
          <p:cNvPr id="3" name="TextBox 2">
            <a:extLst>
              <a:ext uri="{FF2B5EF4-FFF2-40B4-BE49-F238E27FC236}">
                <a16:creationId xmlns:a16="http://schemas.microsoft.com/office/drawing/2014/main" id="{4A537E58-B3ED-431E-A4CD-913C45C7865B}"/>
              </a:ext>
            </a:extLst>
          </p:cNvPr>
          <p:cNvSpPr txBox="1"/>
          <p:nvPr/>
        </p:nvSpPr>
        <p:spPr>
          <a:xfrm>
            <a:off x="300842" y="289261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cs typeface="Calibri"/>
              </a:rPr>
              <a:t>Dreamstime.com (2022). Available at:</a:t>
            </a:r>
          </a:p>
        </p:txBody>
      </p:sp>
      <p:sp>
        <p:nvSpPr>
          <p:cNvPr id="8" name="TextBox 7">
            <a:extLst>
              <a:ext uri="{FF2B5EF4-FFF2-40B4-BE49-F238E27FC236}">
                <a16:creationId xmlns:a16="http://schemas.microsoft.com/office/drawing/2014/main" id="{EBCC579A-2A59-4B3C-88C1-20AD5B9D4BDA}"/>
              </a:ext>
            </a:extLst>
          </p:cNvPr>
          <p:cNvSpPr txBox="1"/>
          <p:nvPr/>
        </p:nvSpPr>
        <p:spPr>
          <a:xfrm>
            <a:off x="182089" y="6030685"/>
            <a:ext cx="1182782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Recyclingsubpng.com. Available at: </a:t>
            </a:r>
            <a:r>
              <a:rPr lang="en-US" sz="1200">
                <a:hlinkClick r:id="rId4"/>
              </a:rPr>
              <a:t>https://www.google.com/url?sa=i&amp;url=https%3A%2F%2Fwww.subpng.com%2Fpng-5onp34%2F&amp;psig=AOvVaw3YSGCkZhr9UE7XEt2NfRVn&amp;ust=1645609809980000&amp;source=images&amp;cd=vfe&amp;ved=2ahUKEwiTlMmyhJP2AhUR9IUKHZojA7UQr4kDegUIARDjAQ</a:t>
            </a:r>
            <a:r>
              <a:rPr lang="en-US" sz="1200"/>
              <a:t> [Accessed on 22nd February 2022]</a:t>
            </a:r>
            <a:endParaRPr lang="en-US" sz="1200">
              <a:cs typeface="Calibri"/>
            </a:endParaRPr>
          </a:p>
        </p:txBody>
      </p:sp>
      <p:sp>
        <p:nvSpPr>
          <p:cNvPr id="6" name="TextBox 5">
            <a:extLst>
              <a:ext uri="{FF2B5EF4-FFF2-40B4-BE49-F238E27FC236}">
                <a16:creationId xmlns:a16="http://schemas.microsoft.com/office/drawing/2014/main" id="{06759489-619E-43F6-B488-75979CE2FB29}"/>
              </a:ext>
            </a:extLst>
          </p:cNvPr>
          <p:cNvSpPr txBox="1"/>
          <p:nvPr/>
        </p:nvSpPr>
        <p:spPr>
          <a:xfrm>
            <a:off x="253656" y="2156145"/>
            <a:ext cx="1182782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Clipartsuggest.com. (2022). Available at: </a:t>
            </a:r>
            <a:r>
              <a:rPr lang="en-US" sz="1200">
                <a:hlinkClick r:id="rId5"/>
              </a:rPr>
              <a:t>https://www.google.com/url?sa=i&amp;url=http%3A%2F%2Fwww.clipartsuggest.com%2Fturn-off-lights-cliparts%2F&amp;psig=AOvVaw0ybh_Y4P6fY8-KAu1Ypo-_&amp;ust=1645609983507000&amp;source=images&amp;cd=vfe&amp;ved=2ahUKEwjMtaiFhZP2AhWN77sIHfIVCeQQr4kDegUIARDVAQ</a:t>
            </a:r>
            <a:r>
              <a:rPr lang="en-US" sz="1200"/>
              <a:t> [Accessed on 22nd February 2022]</a:t>
            </a:r>
          </a:p>
        </p:txBody>
      </p:sp>
      <p:sp>
        <p:nvSpPr>
          <p:cNvPr id="9" name="TextBox 8">
            <a:extLst>
              <a:ext uri="{FF2B5EF4-FFF2-40B4-BE49-F238E27FC236}">
                <a16:creationId xmlns:a16="http://schemas.microsoft.com/office/drawing/2014/main" id="{2A2BBE82-9C4F-4C46-A52A-6EED67B9180B}"/>
              </a:ext>
            </a:extLst>
          </p:cNvPr>
          <p:cNvSpPr txBox="1"/>
          <p:nvPr/>
        </p:nvSpPr>
        <p:spPr>
          <a:xfrm>
            <a:off x="231569" y="4437413"/>
            <a:ext cx="1151114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cs typeface="Calibri"/>
              </a:rPr>
              <a:t>Globaleducation.edu.au (2022). Available at: </a:t>
            </a:r>
            <a:r>
              <a:rPr lang="en-GB" sz="1200">
                <a:ea typeface="+mn-lt"/>
                <a:cs typeface="+mn-lt"/>
                <a:hlinkClick r:id="rId6"/>
              </a:rPr>
              <a:t>https://www.google.com/url?sa=i&amp;url=https%3A%2F%2Fglobaleducation.edu.au%2Fglobal-education%2Fwhat-are-global-perspectives.html&amp;psig=AOvVaw3VQ_OYX8Sez1RYhV4MMctD&amp;ust=1646257440027000&amp;source=images&amp;cd=vfe&amp;ved=2ahUKEwjuotKA8aX2AhUi2eAKHeMWD3QQr4kDegUIARCWAg</a:t>
            </a:r>
            <a:r>
              <a:rPr lang="en-GB" sz="1200">
                <a:ea typeface="+mn-lt"/>
                <a:cs typeface="+mn-lt"/>
              </a:rPr>
              <a:t> [Accessed on 22nd February 2022]</a:t>
            </a:r>
            <a:endParaRPr lang="en-GB" sz="1200">
              <a:cs typeface="Calibri"/>
            </a:endParaRPr>
          </a:p>
        </p:txBody>
      </p:sp>
      <p:sp>
        <p:nvSpPr>
          <p:cNvPr id="10" name="TextBox 9">
            <a:extLst>
              <a:ext uri="{FF2B5EF4-FFF2-40B4-BE49-F238E27FC236}">
                <a16:creationId xmlns:a16="http://schemas.microsoft.com/office/drawing/2014/main" id="{58412841-522C-4DA1-9A84-9259FEDC50FC}"/>
              </a:ext>
            </a:extLst>
          </p:cNvPr>
          <p:cNvSpPr txBox="1"/>
          <p:nvPr/>
        </p:nvSpPr>
        <p:spPr>
          <a:xfrm>
            <a:off x="251361" y="5268685"/>
            <a:ext cx="1196636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err="1">
                <a:cs typeface="Calibri"/>
              </a:rPr>
              <a:t>Mckenzie</a:t>
            </a:r>
            <a:r>
              <a:rPr lang="en-GB" sz="1200">
                <a:cs typeface="Calibri"/>
              </a:rPr>
              <a:t>, R. (2020). </a:t>
            </a:r>
            <a:r>
              <a:rPr lang="en-GB" sz="1200" i="1">
                <a:cs typeface="Calibri"/>
              </a:rPr>
              <a:t>The Importance Of Students Having A Global Perspective. </a:t>
            </a:r>
            <a:r>
              <a:rPr lang="en-GB" sz="1200">
                <a:cs typeface="Calibri"/>
              </a:rPr>
              <a:t>Available at: </a:t>
            </a:r>
            <a:r>
              <a:rPr lang="en-GB" sz="1200">
                <a:cs typeface="Calibri"/>
                <a:hlinkClick r:id="rId7"/>
              </a:rPr>
              <a:t>https://www.honorgradu.com/the-importance-of-students-having-a-global-perspective/</a:t>
            </a:r>
            <a:r>
              <a:rPr lang="en-GB" sz="1200">
                <a:cs typeface="Calibri"/>
              </a:rPr>
              <a:t> [Accessed on 24th February 2022]</a:t>
            </a:r>
          </a:p>
        </p:txBody>
      </p:sp>
      <p:sp>
        <p:nvSpPr>
          <p:cNvPr id="11" name="TextBox 10">
            <a:extLst>
              <a:ext uri="{FF2B5EF4-FFF2-40B4-BE49-F238E27FC236}">
                <a16:creationId xmlns:a16="http://schemas.microsoft.com/office/drawing/2014/main" id="{B4561FF5-E235-4A6F-8CAA-5437962CE885}"/>
              </a:ext>
            </a:extLst>
          </p:cNvPr>
          <p:cNvSpPr txBox="1"/>
          <p:nvPr/>
        </p:nvSpPr>
        <p:spPr>
          <a:xfrm>
            <a:off x="224853" y="3648189"/>
            <a:ext cx="11748653"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i="1">
                <a:cs typeface="Calibri"/>
              </a:rPr>
              <a:t>Education for Sustainable Development and Global Citizenship 2008 </a:t>
            </a:r>
            <a:r>
              <a:rPr lang="en-GB" sz="1200">
                <a:cs typeface="Calibri"/>
              </a:rPr>
              <a:t>(</a:t>
            </a:r>
            <a:r>
              <a:rPr lang="en-GB" sz="1200" err="1">
                <a:cs typeface="Calibri"/>
              </a:rPr>
              <a:t>nawm</a:t>
            </a:r>
            <a:r>
              <a:rPr lang="en-GB" sz="1200">
                <a:cs typeface="Calibri"/>
              </a:rPr>
              <a:t> 065). Available at: </a:t>
            </a:r>
            <a:r>
              <a:rPr lang="en-GB" sz="1200">
                <a:cs typeface="Calibri"/>
                <a:hlinkClick r:id="rId8"/>
              </a:rPr>
              <a:t>https://new.wales.gov.uk/topics/educationandskills/policy_strategy_and_planninmg/sustainabledevelop/?=eng</a:t>
            </a:r>
            <a:r>
              <a:rPr lang="en-GB" sz="1200">
                <a:cs typeface="Calibri"/>
              </a:rPr>
              <a:t> [Accessed on 22nd February 2022]</a:t>
            </a:r>
            <a:endParaRPr lang="en-US" sz="1200"/>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r>
              <a:rPr lang="en-GB">
                <a:cs typeface="Calibri"/>
              </a:rPr>
              <a:t>-</a:t>
            </a:r>
          </a:p>
        </p:txBody>
      </p:sp>
      <p:sp>
        <p:nvSpPr>
          <p:cNvPr id="12" name="TextBox 11">
            <a:extLst>
              <a:ext uri="{FF2B5EF4-FFF2-40B4-BE49-F238E27FC236}">
                <a16:creationId xmlns:a16="http://schemas.microsoft.com/office/drawing/2014/main" id="{1DE9011C-7D78-4117-841B-DD188AECB99A}"/>
              </a:ext>
            </a:extLst>
          </p:cNvPr>
          <p:cNvSpPr txBox="1"/>
          <p:nvPr/>
        </p:nvSpPr>
        <p:spPr>
          <a:xfrm>
            <a:off x="300842" y="102919"/>
            <a:ext cx="13676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REFERENCES</a:t>
            </a:r>
          </a:p>
        </p:txBody>
      </p:sp>
      <p:sp>
        <p:nvSpPr>
          <p:cNvPr id="4" name="TextBox 3">
            <a:extLst>
              <a:ext uri="{FF2B5EF4-FFF2-40B4-BE49-F238E27FC236}">
                <a16:creationId xmlns:a16="http://schemas.microsoft.com/office/drawing/2014/main" id="{4D631AA6-C2AB-46CA-9A94-5879CBCF32CB}"/>
              </a:ext>
            </a:extLst>
          </p:cNvPr>
          <p:cNvSpPr txBox="1"/>
          <p:nvPr/>
        </p:nvSpPr>
        <p:spPr>
          <a:xfrm>
            <a:off x="450574" y="682486"/>
            <a:ext cx="572493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cs typeface="Calibri"/>
              </a:rPr>
              <a:t>Bates, B.  (2019) </a:t>
            </a:r>
            <a:r>
              <a:rPr lang="en-GB" sz="1200" i="1">
                <a:cs typeface="Calibri"/>
              </a:rPr>
              <a:t>Learning Theories Simplified. </a:t>
            </a:r>
            <a:r>
              <a:rPr lang="en-GB" sz="1200">
                <a:cs typeface="Calibri"/>
              </a:rPr>
              <a:t>London: SAGE Press</a:t>
            </a:r>
          </a:p>
        </p:txBody>
      </p:sp>
    </p:spTree>
    <p:extLst>
      <p:ext uri="{BB962C8B-B14F-4D97-AF65-F5344CB8AC3E}">
        <p14:creationId xmlns:p14="http://schemas.microsoft.com/office/powerpoint/2010/main" val="1802807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CBE970C-C3C4-46C9-9668-841E92D837DA}"/>
              </a:ext>
            </a:extLst>
          </p:cNvPr>
          <p:cNvSpPr txBox="1"/>
          <p:nvPr/>
        </p:nvSpPr>
        <p:spPr>
          <a:xfrm>
            <a:off x="252078" y="1160512"/>
            <a:ext cx="1168927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Youngpoepleshealth.org.uk (2021). Available at: </a:t>
            </a:r>
            <a:r>
              <a:rPr lang="en-US" sz="1200">
                <a:solidFill>
                  <a:srgbClr val="0563C1"/>
                </a:solidFill>
                <a:cs typeface="Segoe UI"/>
                <a:hlinkClick r:id="rId2"/>
              </a:rPr>
              <a:t>https://www.google.com/imgres?imgurl=https%3A%2F%2Fwww.youngpeopleshealth.org.uk%2Fwp-content%2Fuploads%2F2019%2F11%2FUNCRC-infographic.png&amp;imgrefurl=https%3A%2F%2Fwww.youngpeopleshealth.org.uk%2F30-years-of-the-united-nations-convention-on-the-rights-of-the-child&amp;tbnid=zW97hhtrxmRq5M&amp;vet=12ahUKEwjAz5vi7o72AhVrgv0HHcQmAhYQMygAegUIARDBAQ..i&amp;docid=liPvzwE0dKkNcM&amp;w=849&amp;h=1132&amp;q=children%20rights%20&amp;ved=2ahUKEwjAz5vi7o72AhVrgv0HHcQmAhYQMygAegUIARDBAQ</a:t>
            </a:r>
            <a:r>
              <a:rPr lang="en-GB" sz="1200">
                <a:solidFill>
                  <a:srgbClr val="0563C1"/>
                </a:solidFill>
                <a:cs typeface="Segoe UI"/>
                <a:hlinkClick r:id="rId2"/>
              </a:rPr>
              <a:t>​</a:t>
            </a:r>
            <a:r>
              <a:rPr lang="en-GB" sz="1200"/>
              <a:t> [Accessed on 19th February 2022].</a:t>
            </a:r>
            <a:r>
              <a:rPr lang="en-GB" sz="1200">
                <a:cs typeface="Calibri"/>
              </a:rPr>
              <a:t>​</a:t>
            </a:r>
            <a:endParaRPr lang="en-GB" sz="1200"/>
          </a:p>
        </p:txBody>
      </p:sp>
      <p:sp>
        <p:nvSpPr>
          <p:cNvPr id="5" name="TextBox 4">
            <a:extLst>
              <a:ext uri="{FF2B5EF4-FFF2-40B4-BE49-F238E27FC236}">
                <a16:creationId xmlns:a16="http://schemas.microsoft.com/office/drawing/2014/main" id="{8D8B715B-64A0-4D3F-9161-62378C071AF7}"/>
              </a:ext>
            </a:extLst>
          </p:cNvPr>
          <p:cNvSpPr txBox="1"/>
          <p:nvPr/>
        </p:nvSpPr>
        <p:spPr>
          <a:xfrm>
            <a:off x="300841" y="495895"/>
            <a:ext cx="1005642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Sites.google.com (2022). Available at: </a:t>
            </a:r>
            <a:r>
              <a:rPr lang="en-GB" sz="1200">
                <a:solidFill>
                  <a:srgbClr val="0563C1"/>
                </a:solidFill>
                <a:cs typeface="Segoe UI"/>
                <a:hlinkClick r:id="rId3"/>
              </a:rPr>
              <a:t>https://sites.google.com/site/luanamaree/myroleasaglobalcitizen</a:t>
            </a:r>
            <a:r>
              <a:rPr lang="en-GB" sz="1200"/>
              <a:t> [Accessed on 22nd February 2022]</a:t>
            </a:r>
            <a:r>
              <a:rPr lang="en-GB" sz="1200">
                <a:cs typeface="Calibri"/>
              </a:rPr>
              <a:t>​</a:t>
            </a:r>
            <a:endParaRPr lang="en-GB" sz="1200"/>
          </a:p>
        </p:txBody>
      </p:sp>
    </p:spTree>
    <p:extLst>
      <p:ext uri="{BB962C8B-B14F-4D97-AF65-F5344CB8AC3E}">
        <p14:creationId xmlns:p14="http://schemas.microsoft.com/office/powerpoint/2010/main" val="421801038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cp:revision>
  <dcterms:created xsi:type="dcterms:W3CDTF">2022-02-19T19:41:39Z</dcterms:created>
  <dcterms:modified xsi:type="dcterms:W3CDTF">2022-03-06T14:35:57Z</dcterms:modified>
</cp:coreProperties>
</file>