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5.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859" r:id="rId1"/>
  </p:sldMasterIdLst>
  <p:notesMasterIdLst>
    <p:notesMasterId r:id="rId44"/>
  </p:notesMasterIdLst>
  <p:sldIdLst>
    <p:sldId id="256" r:id="rId2"/>
    <p:sldId id="310" r:id="rId3"/>
    <p:sldId id="257" r:id="rId4"/>
    <p:sldId id="311" r:id="rId5"/>
    <p:sldId id="264" r:id="rId6"/>
    <p:sldId id="265" r:id="rId7"/>
    <p:sldId id="290" r:id="rId8"/>
    <p:sldId id="307" r:id="rId9"/>
    <p:sldId id="266" r:id="rId10"/>
    <p:sldId id="312" r:id="rId11"/>
    <p:sldId id="289" r:id="rId12"/>
    <p:sldId id="261" r:id="rId13"/>
    <p:sldId id="267" r:id="rId14"/>
    <p:sldId id="286" r:id="rId15"/>
    <p:sldId id="268" r:id="rId16"/>
    <p:sldId id="300" r:id="rId17"/>
    <p:sldId id="287" r:id="rId18"/>
    <p:sldId id="269" r:id="rId19"/>
    <p:sldId id="308" r:id="rId20"/>
    <p:sldId id="297" r:id="rId21"/>
    <p:sldId id="270" r:id="rId22"/>
    <p:sldId id="301" r:id="rId23"/>
    <p:sldId id="296" r:id="rId24"/>
    <p:sldId id="271" r:id="rId25"/>
    <p:sldId id="309" r:id="rId26"/>
    <p:sldId id="272" r:id="rId27"/>
    <p:sldId id="273" r:id="rId28"/>
    <p:sldId id="274" r:id="rId29"/>
    <p:sldId id="275" r:id="rId30"/>
    <p:sldId id="305" r:id="rId31"/>
    <p:sldId id="276" r:id="rId32"/>
    <p:sldId id="277" r:id="rId33"/>
    <p:sldId id="278" r:id="rId34"/>
    <p:sldId id="280" r:id="rId35"/>
    <p:sldId id="281" r:id="rId36"/>
    <p:sldId id="282" r:id="rId37"/>
    <p:sldId id="279" r:id="rId38"/>
    <p:sldId id="291" r:id="rId39"/>
    <p:sldId id="295" r:id="rId40"/>
    <p:sldId id="293" r:id="rId41"/>
    <p:sldId id="294" r:id="rId42"/>
    <p:sldId id="285" r:id="rId4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A7FB4"/>
    <a:srgbClr val="4374BB"/>
    <a:srgbClr val="3378CB"/>
    <a:srgbClr val="3366CC"/>
    <a:srgbClr val="91E5E3"/>
    <a:srgbClr val="9D8D65"/>
    <a:srgbClr val="CC0000"/>
    <a:srgbClr val="ADA07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5179" autoAdjust="0"/>
  </p:normalViewPr>
  <p:slideViewPr>
    <p:cSldViewPr>
      <p:cViewPr>
        <p:scale>
          <a:sx n="63" d="100"/>
          <a:sy n="63" d="100"/>
        </p:scale>
        <p:origin x="116" y="4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s>
</file>

<file path=ppt/diagrams/_rels/data3.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4" Type="http://schemas.openxmlformats.org/officeDocument/2006/relationships/image" Target="../media/image25.svg"/></Relationships>
</file>

<file path=ppt/diagrams/_rels/data5.xml.rels><?xml version="1.0" encoding="UTF-8" standalone="yes"?>
<Relationships xmlns="http://schemas.openxmlformats.org/package/2006/relationships"><Relationship Id="rId2" Type="http://schemas.openxmlformats.org/officeDocument/2006/relationships/hyperlink" Target="http://www.nutritionsociety.org/" TargetMode="External"/><Relationship Id="rId1" Type="http://schemas.openxmlformats.org/officeDocument/2006/relationships/hyperlink" Target="http://www.associationfornutrition.org/" TargetMode="External"/></Relationships>
</file>

<file path=ppt/diagrams/_rels/data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4" Type="http://schemas.openxmlformats.org/officeDocument/2006/relationships/image" Target="../media/image32.svg"/></Relationships>
</file>

<file path=ppt/diagrams/_rels/data9.xml.rels><?xml version="1.0" encoding="UTF-8" standalone="yes"?>
<Relationships xmlns="http://schemas.openxmlformats.org/package/2006/relationships"><Relationship Id="rId1" Type="http://schemas.openxmlformats.org/officeDocument/2006/relationships/hyperlink" Target="https://www.gov.uk/government/groups/scientific-advisory-committee-on-nutrition" TargetMode="External"/></Relationships>
</file>

<file path=ppt/diagrams/_rels/data1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_rels/data12.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svg"/><Relationship Id="rId1" Type="http://schemas.openxmlformats.org/officeDocument/2006/relationships/image" Target="../media/image40.png"/><Relationship Id="rId4" Type="http://schemas.openxmlformats.org/officeDocument/2006/relationships/image" Target="../media/image43.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4" Type="http://schemas.openxmlformats.org/officeDocument/2006/relationships/image" Target="../media/image25.svg"/></Relationships>
</file>

<file path=ppt/diagrams/_rels/drawing5.xml.rels><?xml version="1.0" encoding="UTF-8" standalone="yes"?>
<Relationships xmlns="http://schemas.openxmlformats.org/package/2006/relationships"><Relationship Id="rId2" Type="http://schemas.openxmlformats.org/officeDocument/2006/relationships/hyperlink" Target="http://www.nutritionsociety.org/" TargetMode="External"/><Relationship Id="rId1" Type="http://schemas.openxmlformats.org/officeDocument/2006/relationships/hyperlink" Target="http://www.associationfornutrition.org/" TargetMode="External"/></Relationships>
</file>

<file path=ppt/diagrams/_rels/drawing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4" Type="http://schemas.openxmlformats.org/officeDocument/2006/relationships/image" Target="../media/image32.svg"/></Relationships>
</file>

<file path=ppt/diagrams/_rels/drawing9.xml.rels><?xml version="1.0" encoding="UTF-8" standalone="yes"?>
<Relationships xmlns="http://schemas.openxmlformats.org/package/2006/relationships"><Relationship Id="rId1" Type="http://schemas.openxmlformats.org/officeDocument/2006/relationships/hyperlink" Target="https://www.gov.uk/government/groups/scientific-advisory-committee-on-nutrition" TargetMode="External"/></Relationships>
</file>

<file path=ppt/diagrams/_rels/drawing1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_rels/drawing12.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svg"/><Relationship Id="rId1" Type="http://schemas.openxmlformats.org/officeDocument/2006/relationships/image" Target="../media/image40.png"/><Relationship Id="rId4" Type="http://schemas.openxmlformats.org/officeDocument/2006/relationships/image" Target="../media/image43.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4_2">
  <dgm:title val=""/>
  <dgm:desc val=""/>
  <dgm:catLst>
    <dgm:cat type="accent4" pri="14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a:alpha val="0"/>
      </a:schemeClr>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FA4F0F7-4B8B-4AC5-BD4E-D372CC40D6B5}" type="doc">
      <dgm:prSet loTypeId="urn:microsoft.com/office/officeart/2008/layout/LinedList" loCatId="list" qsTypeId="urn:microsoft.com/office/officeart/2005/8/quickstyle/simple1" qsCatId="simple" csTypeId="urn:microsoft.com/office/officeart/2005/8/colors/accent2_2" csCatId="accent2" phldr="1"/>
      <dgm:spPr/>
      <dgm:t>
        <a:bodyPr/>
        <a:lstStyle/>
        <a:p>
          <a:endParaRPr lang="en-US"/>
        </a:p>
      </dgm:t>
    </dgm:pt>
    <dgm:pt modelId="{6C76681D-BC8A-45F4-84FC-6D4977ABC145}">
      <dgm:prSet/>
      <dgm:spPr/>
      <dgm:t>
        <a:bodyPr/>
        <a:lstStyle/>
        <a:p>
          <a:r>
            <a:rPr lang="en-GB" dirty="0"/>
            <a:t>The module  - its content</a:t>
          </a:r>
          <a:endParaRPr lang="en-US" dirty="0"/>
        </a:p>
      </dgm:t>
    </dgm:pt>
    <dgm:pt modelId="{1D55ABFA-B7AC-4355-B235-BF129994BD86}" type="parTrans" cxnId="{7C9A75A2-ADF8-4661-86B3-E579E84BCB1A}">
      <dgm:prSet/>
      <dgm:spPr/>
      <dgm:t>
        <a:bodyPr/>
        <a:lstStyle/>
        <a:p>
          <a:endParaRPr lang="en-US"/>
        </a:p>
      </dgm:t>
    </dgm:pt>
    <dgm:pt modelId="{EDF097FC-DF3B-47B8-AFC2-88B37FC6BEB6}" type="sibTrans" cxnId="{7C9A75A2-ADF8-4661-86B3-E579E84BCB1A}">
      <dgm:prSet/>
      <dgm:spPr/>
      <dgm:t>
        <a:bodyPr/>
        <a:lstStyle/>
        <a:p>
          <a:endParaRPr lang="en-US"/>
        </a:p>
      </dgm:t>
    </dgm:pt>
    <dgm:pt modelId="{11C17D1E-0E6C-4AB5-8C9C-92D6B4EE44C6}">
      <dgm:prSet/>
      <dgm:spPr/>
      <dgm:t>
        <a:bodyPr/>
        <a:lstStyle/>
        <a:p>
          <a:r>
            <a:rPr lang="en-GB" dirty="0"/>
            <a:t>Expectations</a:t>
          </a:r>
          <a:endParaRPr lang="en-US" dirty="0"/>
        </a:p>
      </dgm:t>
    </dgm:pt>
    <dgm:pt modelId="{9A93887E-C402-4DEE-8AA9-1473AA9DBAFA}" type="parTrans" cxnId="{4685685B-8C2B-4E27-9E88-D360F2C568B9}">
      <dgm:prSet/>
      <dgm:spPr/>
      <dgm:t>
        <a:bodyPr/>
        <a:lstStyle/>
        <a:p>
          <a:endParaRPr lang="en-US"/>
        </a:p>
      </dgm:t>
    </dgm:pt>
    <dgm:pt modelId="{A074A2E4-73E7-4333-8E0E-FAA40CBDED9F}" type="sibTrans" cxnId="{4685685B-8C2B-4E27-9E88-D360F2C568B9}">
      <dgm:prSet/>
      <dgm:spPr/>
      <dgm:t>
        <a:bodyPr/>
        <a:lstStyle/>
        <a:p>
          <a:endParaRPr lang="en-US"/>
        </a:p>
      </dgm:t>
    </dgm:pt>
    <dgm:pt modelId="{2A4D52A3-A7BC-4432-8208-911F5379CBFA}">
      <dgm:prSet/>
      <dgm:spPr/>
      <dgm:t>
        <a:bodyPr/>
        <a:lstStyle/>
        <a:p>
          <a:r>
            <a:rPr lang="en-GB" dirty="0"/>
            <a:t>Assignments</a:t>
          </a:r>
          <a:endParaRPr lang="en-US" dirty="0"/>
        </a:p>
      </dgm:t>
    </dgm:pt>
    <dgm:pt modelId="{A4277865-E739-42C8-B050-0146346C6D86}" type="parTrans" cxnId="{193749DB-3EEC-48A7-99AA-B6821910ABDD}">
      <dgm:prSet/>
      <dgm:spPr/>
      <dgm:t>
        <a:bodyPr/>
        <a:lstStyle/>
        <a:p>
          <a:endParaRPr lang="en-US"/>
        </a:p>
      </dgm:t>
    </dgm:pt>
    <dgm:pt modelId="{883F2C71-CD90-4234-A242-400D2CC29DD3}" type="sibTrans" cxnId="{193749DB-3EEC-48A7-99AA-B6821910ABDD}">
      <dgm:prSet/>
      <dgm:spPr/>
      <dgm:t>
        <a:bodyPr/>
        <a:lstStyle/>
        <a:p>
          <a:endParaRPr lang="en-US"/>
        </a:p>
      </dgm:t>
    </dgm:pt>
    <dgm:pt modelId="{C6A7C874-ACC8-41AC-9E8D-9DC860FAC601}">
      <dgm:prSet/>
      <dgm:spPr/>
      <dgm:t>
        <a:bodyPr/>
        <a:lstStyle/>
        <a:p>
          <a:r>
            <a:rPr lang="en-GB" dirty="0"/>
            <a:t>The Nutrition Industry  - who is who!</a:t>
          </a:r>
          <a:endParaRPr lang="en-US" dirty="0"/>
        </a:p>
      </dgm:t>
    </dgm:pt>
    <dgm:pt modelId="{6D868BD4-9D89-4A86-AA2F-AC7CB53C12F2}" type="parTrans" cxnId="{DBAFE396-3D09-4ABB-A986-873D50B0D576}">
      <dgm:prSet/>
      <dgm:spPr/>
      <dgm:t>
        <a:bodyPr/>
        <a:lstStyle/>
        <a:p>
          <a:endParaRPr lang="en-US"/>
        </a:p>
      </dgm:t>
    </dgm:pt>
    <dgm:pt modelId="{CCB95809-7601-4C97-A60E-1B499827F297}" type="sibTrans" cxnId="{DBAFE396-3D09-4ABB-A986-873D50B0D576}">
      <dgm:prSet/>
      <dgm:spPr/>
      <dgm:t>
        <a:bodyPr/>
        <a:lstStyle/>
        <a:p>
          <a:endParaRPr lang="en-US"/>
        </a:p>
      </dgm:t>
    </dgm:pt>
    <dgm:pt modelId="{F69BB4B9-B827-40DE-942F-E067520AE73A}">
      <dgm:prSet/>
      <dgm:spPr/>
      <dgm:t>
        <a:bodyPr/>
        <a:lstStyle/>
        <a:p>
          <a:r>
            <a:rPr lang="en-GB" dirty="0"/>
            <a:t>An overview of a balanced diet</a:t>
          </a:r>
          <a:endParaRPr lang="en-US" dirty="0"/>
        </a:p>
      </dgm:t>
    </dgm:pt>
    <dgm:pt modelId="{E8562093-3EAB-4C6B-81F4-CAF5F48D2781}" type="parTrans" cxnId="{7828658D-4C4D-4D38-80C5-108F0AC5FF59}">
      <dgm:prSet/>
      <dgm:spPr/>
      <dgm:t>
        <a:bodyPr/>
        <a:lstStyle/>
        <a:p>
          <a:endParaRPr lang="en-US"/>
        </a:p>
      </dgm:t>
    </dgm:pt>
    <dgm:pt modelId="{67D22489-DEB2-4858-817E-67F82D4F8EAF}" type="sibTrans" cxnId="{7828658D-4C4D-4D38-80C5-108F0AC5FF59}">
      <dgm:prSet/>
      <dgm:spPr/>
      <dgm:t>
        <a:bodyPr/>
        <a:lstStyle/>
        <a:p>
          <a:endParaRPr lang="en-US"/>
        </a:p>
      </dgm:t>
    </dgm:pt>
    <dgm:pt modelId="{18ECD67A-E3B4-4AF0-94D1-0FDC88F52A19}">
      <dgm:prSet/>
      <dgm:spPr/>
      <dgm:t>
        <a:bodyPr/>
        <a:lstStyle/>
        <a:p>
          <a:r>
            <a:rPr lang="en-GB" dirty="0"/>
            <a:t>Introduction to the Dietary Reference Values – UK Guidelines</a:t>
          </a:r>
          <a:endParaRPr lang="en-US" dirty="0"/>
        </a:p>
      </dgm:t>
    </dgm:pt>
    <dgm:pt modelId="{AF233DC4-6695-4176-9050-009EA1351922}" type="parTrans" cxnId="{AD12A1AA-04C9-4AB9-ADEC-0609D5105BEE}">
      <dgm:prSet/>
      <dgm:spPr/>
      <dgm:t>
        <a:bodyPr/>
        <a:lstStyle/>
        <a:p>
          <a:endParaRPr lang="en-US"/>
        </a:p>
      </dgm:t>
    </dgm:pt>
    <dgm:pt modelId="{80A90185-6ED2-47E3-BA62-464CF7403749}" type="sibTrans" cxnId="{AD12A1AA-04C9-4AB9-ADEC-0609D5105BEE}">
      <dgm:prSet/>
      <dgm:spPr/>
      <dgm:t>
        <a:bodyPr/>
        <a:lstStyle/>
        <a:p>
          <a:endParaRPr lang="en-US"/>
        </a:p>
      </dgm:t>
    </dgm:pt>
    <dgm:pt modelId="{76E54E00-21D6-42C8-BE4C-0BC0218EF968}" type="pres">
      <dgm:prSet presAssocID="{5FA4F0F7-4B8B-4AC5-BD4E-D372CC40D6B5}" presName="vert0" presStyleCnt="0">
        <dgm:presLayoutVars>
          <dgm:dir/>
          <dgm:animOne val="branch"/>
          <dgm:animLvl val="lvl"/>
        </dgm:presLayoutVars>
      </dgm:prSet>
      <dgm:spPr/>
    </dgm:pt>
    <dgm:pt modelId="{B6A93D3D-CDD3-426A-AC17-265F48451A88}" type="pres">
      <dgm:prSet presAssocID="{6C76681D-BC8A-45F4-84FC-6D4977ABC145}" presName="thickLine" presStyleLbl="alignNode1" presStyleIdx="0" presStyleCnt="6"/>
      <dgm:spPr/>
    </dgm:pt>
    <dgm:pt modelId="{5DD47293-6A48-496E-966D-242B5BEABC7C}" type="pres">
      <dgm:prSet presAssocID="{6C76681D-BC8A-45F4-84FC-6D4977ABC145}" presName="horz1" presStyleCnt="0"/>
      <dgm:spPr/>
    </dgm:pt>
    <dgm:pt modelId="{63F52C24-2E28-44F0-80B5-AB0DCE0AA9AE}" type="pres">
      <dgm:prSet presAssocID="{6C76681D-BC8A-45F4-84FC-6D4977ABC145}" presName="tx1" presStyleLbl="revTx" presStyleIdx="0" presStyleCnt="6"/>
      <dgm:spPr/>
    </dgm:pt>
    <dgm:pt modelId="{C357A32A-38C0-4E68-B164-2E527470BE44}" type="pres">
      <dgm:prSet presAssocID="{6C76681D-BC8A-45F4-84FC-6D4977ABC145}" presName="vert1" presStyleCnt="0"/>
      <dgm:spPr/>
    </dgm:pt>
    <dgm:pt modelId="{70DFDD1D-32C9-4724-BC47-E51E7E089D1F}" type="pres">
      <dgm:prSet presAssocID="{11C17D1E-0E6C-4AB5-8C9C-92D6B4EE44C6}" presName="thickLine" presStyleLbl="alignNode1" presStyleIdx="1" presStyleCnt="6"/>
      <dgm:spPr/>
    </dgm:pt>
    <dgm:pt modelId="{0C914405-3831-4968-80B1-B7CD2D460C3B}" type="pres">
      <dgm:prSet presAssocID="{11C17D1E-0E6C-4AB5-8C9C-92D6B4EE44C6}" presName="horz1" presStyleCnt="0"/>
      <dgm:spPr/>
    </dgm:pt>
    <dgm:pt modelId="{22CBFBCA-27EB-45FF-AA87-BF73CF7AF83C}" type="pres">
      <dgm:prSet presAssocID="{11C17D1E-0E6C-4AB5-8C9C-92D6B4EE44C6}" presName="tx1" presStyleLbl="revTx" presStyleIdx="1" presStyleCnt="6"/>
      <dgm:spPr/>
    </dgm:pt>
    <dgm:pt modelId="{C702A2F1-F27B-4224-A93E-90BF498C0DE7}" type="pres">
      <dgm:prSet presAssocID="{11C17D1E-0E6C-4AB5-8C9C-92D6B4EE44C6}" presName="vert1" presStyleCnt="0"/>
      <dgm:spPr/>
    </dgm:pt>
    <dgm:pt modelId="{F4CDCEF2-8EF8-4B08-9EBB-481DF2F02598}" type="pres">
      <dgm:prSet presAssocID="{2A4D52A3-A7BC-4432-8208-911F5379CBFA}" presName="thickLine" presStyleLbl="alignNode1" presStyleIdx="2" presStyleCnt="6"/>
      <dgm:spPr/>
    </dgm:pt>
    <dgm:pt modelId="{D9D604EF-7D9C-4B44-8E52-21372931A005}" type="pres">
      <dgm:prSet presAssocID="{2A4D52A3-A7BC-4432-8208-911F5379CBFA}" presName="horz1" presStyleCnt="0"/>
      <dgm:spPr/>
    </dgm:pt>
    <dgm:pt modelId="{A66B9A00-9558-4DDC-B260-95DADC14EF09}" type="pres">
      <dgm:prSet presAssocID="{2A4D52A3-A7BC-4432-8208-911F5379CBFA}" presName="tx1" presStyleLbl="revTx" presStyleIdx="2" presStyleCnt="6"/>
      <dgm:spPr/>
    </dgm:pt>
    <dgm:pt modelId="{D59DEEF9-63CE-47DE-9A97-F6B8A308B3B8}" type="pres">
      <dgm:prSet presAssocID="{2A4D52A3-A7BC-4432-8208-911F5379CBFA}" presName="vert1" presStyleCnt="0"/>
      <dgm:spPr/>
    </dgm:pt>
    <dgm:pt modelId="{26E3DF8C-D99D-4958-BA03-BAA3DD642B4C}" type="pres">
      <dgm:prSet presAssocID="{C6A7C874-ACC8-41AC-9E8D-9DC860FAC601}" presName="thickLine" presStyleLbl="alignNode1" presStyleIdx="3" presStyleCnt="6"/>
      <dgm:spPr/>
    </dgm:pt>
    <dgm:pt modelId="{11DC42A8-14C9-4284-9B18-5DA870BD2733}" type="pres">
      <dgm:prSet presAssocID="{C6A7C874-ACC8-41AC-9E8D-9DC860FAC601}" presName="horz1" presStyleCnt="0"/>
      <dgm:spPr/>
    </dgm:pt>
    <dgm:pt modelId="{92899C78-8118-45AF-9B39-7A2949848F9C}" type="pres">
      <dgm:prSet presAssocID="{C6A7C874-ACC8-41AC-9E8D-9DC860FAC601}" presName="tx1" presStyleLbl="revTx" presStyleIdx="3" presStyleCnt="6"/>
      <dgm:spPr/>
    </dgm:pt>
    <dgm:pt modelId="{8A4F0EB9-1FB6-4610-994D-765E9AFD8070}" type="pres">
      <dgm:prSet presAssocID="{C6A7C874-ACC8-41AC-9E8D-9DC860FAC601}" presName="vert1" presStyleCnt="0"/>
      <dgm:spPr/>
    </dgm:pt>
    <dgm:pt modelId="{1F175818-2625-45F0-BAB5-39A5BBBD934E}" type="pres">
      <dgm:prSet presAssocID="{F69BB4B9-B827-40DE-942F-E067520AE73A}" presName="thickLine" presStyleLbl="alignNode1" presStyleIdx="4" presStyleCnt="6"/>
      <dgm:spPr/>
    </dgm:pt>
    <dgm:pt modelId="{6884AD87-8811-48D0-B997-9CEEBD5C6F6B}" type="pres">
      <dgm:prSet presAssocID="{F69BB4B9-B827-40DE-942F-E067520AE73A}" presName="horz1" presStyleCnt="0"/>
      <dgm:spPr/>
    </dgm:pt>
    <dgm:pt modelId="{A7971344-EDD6-42A6-8E50-C9E47C9A2642}" type="pres">
      <dgm:prSet presAssocID="{F69BB4B9-B827-40DE-942F-E067520AE73A}" presName="tx1" presStyleLbl="revTx" presStyleIdx="4" presStyleCnt="6"/>
      <dgm:spPr/>
    </dgm:pt>
    <dgm:pt modelId="{97BDA7E3-B427-4BBF-9520-23DCE81441F1}" type="pres">
      <dgm:prSet presAssocID="{F69BB4B9-B827-40DE-942F-E067520AE73A}" presName="vert1" presStyleCnt="0"/>
      <dgm:spPr/>
    </dgm:pt>
    <dgm:pt modelId="{C32F36DC-14F6-4773-BBF9-65DE35B87832}" type="pres">
      <dgm:prSet presAssocID="{18ECD67A-E3B4-4AF0-94D1-0FDC88F52A19}" presName="thickLine" presStyleLbl="alignNode1" presStyleIdx="5" presStyleCnt="6"/>
      <dgm:spPr/>
    </dgm:pt>
    <dgm:pt modelId="{E48431C1-E391-4570-AE6F-FDD758BE9328}" type="pres">
      <dgm:prSet presAssocID="{18ECD67A-E3B4-4AF0-94D1-0FDC88F52A19}" presName="horz1" presStyleCnt="0"/>
      <dgm:spPr/>
    </dgm:pt>
    <dgm:pt modelId="{C247E124-DDBB-4E59-B3AD-2EE338D8A716}" type="pres">
      <dgm:prSet presAssocID="{18ECD67A-E3B4-4AF0-94D1-0FDC88F52A19}" presName="tx1" presStyleLbl="revTx" presStyleIdx="5" presStyleCnt="6"/>
      <dgm:spPr/>
    </dgm:pt>
    <dgm:pt modelId="{84AB62C1-FA77-4538-B12C-B142C5A36387}" type="pres">
      <dgm:prSet presAssocID="{18ECD67A-E3B4-4AF0-94D1-0FDC88F52A19}" presName="vert1" presStyleCnt="0"/>
      <dgm:spPr/>
    </dgm:pt>
  </dgm:ptLst>
  <dgm:cxnLst>
    <dgm:cxn modelId="{E9F21318-9E8D-4447-B0E2-DD08C4557FC6}" type="presOf" srcId="{18ECD67A-E3B4-4AF0-94D1-0FDC88F52A19}" destId="{C247E124-DDBB-4E59-B3AD-2EE338D8A716}" srcOrd="0" destOrd="0" presId="urn:microsoft.com/office/officeart/2008/layout/LinedList"/>
    <dgm:cxn modelId="{2A014825-7A3C-486F-8175-6869DA805D03}" type="presOf" srcId="{F69BB4B9-B827-40DE-942F-E067520AE73A}" destId="{A7971344-EDD6-42A6-8E50-C9E47C9A2642}" srcOrd="0" destOrd="0" presId="urn:microsoft.com/office/officeart/2008/layout/LinedList"/>
    <dgm:cxn modelId="{CF307B32-A93E-46A9-8267-7D01C29F3072}" type="presOf" srcId="{6C76681D-BC8A-45F4-84FC-6D4977ABC145}" destId="{63F52C24-2E28-44F0-80B5-AB0DCE0AA9AE}" srcOrd="0" destOrd="0" presId="urn:microsoft.com/office/officeart/2008/layout/LinedList"/>
    <dgm:cxn modelId="{4685685B-8C2B-4E27-9E88-D360F2C568B9}" srcId="{5FA4F0F7-4B8B-4AC5-BD4E-D372CC40D6B5}" destId="{11C17D1E-0E6C-4AB5-8C9C-92D6B4EE44C6}" srcOrd="1" destOrd="0" parTransId="{9A93887E-C402-4DEE-8AA9-1473AA9DBAFA}" sibTransId="{A074A2E4-73E7-4333-8E0E-FAA40CBDED9F}"/>
    <dgm:cxn modelId="{736E8C64-E663-4440-A854-CCE0C39363F5}" type="presOf" srcId="{5FA4F0F7-4B8B-4AC5-BD4E-D372CC40D6B5}" destId="{76E54E00-21D6-42C8-BE4C-0BC0218EF968}" srcOrd="0" destOrd="0" presId="urn:microsoft.com/office/officeart/2008/layout/LinedList"/>
    <dgm:cxn modelId="{BD30F07F-1579-4436-95F6-C8D20D9C5C1D}" type="presOf" srcId="{2A4D52A3-A7BC-4432-8208-911F5379CBFA}" destId="{A66B9A00-9558-4DDC-B260-95DADC14EF09}" srcOrd="0" destOrd="0" presId="urn:microsoft.com/office/officeart/2008/layout/LinedList"/>
    <dgm:cxn modelId="{7828658D-4C4D-4D38-80C5-108F0AC5FF59}" srcId="{5FA4F0F7-4B8B-4AC5-BD4E-D372CC40D6B5}" destId="{F69BB4B9-B827-40DE-942F-E067520AE73A}" srcOrd="4" destOrd="0" parTransId="{E8562093-3EAB-4C6B-81F4-CAF5F48D2781}" sibTransId="{67D22489-DEB2-4858-817E-67F82D4F8EAF}"/>
    <dgm:cxn modelId="{DBAFE396-3D09-4ABB-A986-873D50B0D576}" srcId="{5FA4F0F7-4B8B-4AC5-BD4E-D372CC40D6B5}" destId="{C6A7C874-ACC8-41AC-9E8D-9DC860FAC601}" srcOrd="3" destOrd="0" parTransId="{6D868BD4-9D89-4A86-AA2F-AC7CB53C12F2}" sibTransId="{CCB95809-7601-4C97-A60E-1B499827F297}"/>
    <dgm:cxn modelId="{7C9A75A2-ADF8-4661-86B3-E579E84BCB1A}" srcId="{5FA4F0F7-4B8B-4AC5-BD4E-D372CC40D6B5}" destId="{6C76681D-BC8A-45F4-84FC-6D4977ABC145}" srcOrd="0" destOrd="0" parTransId="{1D55ABFA-B7AC-4355-B235-BF129994BD86}" sibTransId="{EDF097FC-DF3B-47B8-AFC2-88B37FC6BEB6}"/>
    <dgm:cxn modelId="{AD12A1AA-04C9-4AB9-ADEC-0609D5105BEE}" srcId="{5FA4F0F7-4B8B-4AC5-BD4E-D372CC40D6B5}" destId="{18ECD67A-E3B4-4AF0-94D1-0FDC88F52A19}" srcOrd="5" destOrd="0" parTransId="{AF233DC4-6695-4176-9050-009EA1351922}" sibTransId="{80A90185-6ED2-47E3-BA62-464CF7403749}"/>
    <dgm:cxn modelId="{6EFDEBBC-6C7A-4822-B7DA-27D5D83C7692}" type="presOf" srcId="{C6A7C874-ACC8-41AC-9E8D-9DC860FAC601}" destId="{92899C78-8118-45AF-9B39-7A2949848F9C}" srcOrd="0" destOrd="0" presId="urn:microsoft.com/office/officeart/2008/layout/LinedList"/>
    <dgm:cxn modelId="{409A8DD9-A94C-4BAD-81B0-6D4535C125FD}" type="presOf" srcId="{11C17D1E-0E6C-4AB5-8C9C-92D6B4EE44C6}" destId="{22CBFBCA-27EB-45FF-AA87-BF73CF7AF83C}" srcOrd="0" destOrd="0" presId="urn:microsoft.com/office/officeart/2008/layout/LinedList"/>
    <dgm:cxn modelId="{193749DB-3EEC-48A7-99AA-B6821910ABDD}" srcId="{5FA4F0F7-4B8B-4AC5-BD4E-D372CC40D6B5}" destId="{2A4D52A3-A7BC-4432-8208-911F5379CBFA}" srcOrd="2" destOrd="0" parTransId="{A4277865-E739-42C8-B050-0146346C6D86}" sibTransId="{883F2C71-CD90-4234-A242-400D2CC29DD3}"/>
    <dgm:cxn modelId="{392D1156-FEF4-4E45-9864-9D8FABC24247}" type="presParOf" srcId="{76E54E00-21D6-42C8-BE4C-0BC0218EF968}" destId="{B6A93D3D-CDD3-426A-AC17-265F48451A88}" srcOrd="0" destOrd="0" presId="urn:microsoft.com/office/officeart/2008/layout/LinedList"/>
    <dgm:cxn modelId="{4CC59272-B501-4D38-99DA-D89A2EC4EFA6}" type="presParOf" srcId="{76E54E00-21D6-42C8-BE4C-0BC0218EF968}" destId="{5DD47293-6A48-496E-966D-242B5BEABC7C}" srcOrd="1" destOrd="0" presId="urn:microsoft.com/office/officeart/2008/layout/LinedList"/>
    <dgm:cxn modelId="{48A34B16-8AA4-479B-A50B-8BCFAD2662DB}" type="presParOf" srcId="{5DD47293-6A48-496E-966D-242B5BEABC7C}" destId="{63F52C24-2E28-44F0-80B5-AB0DCE0AA9AE}" srcOrd="0" destOrd="0" presId="urn:microsoft.com/office/officeart/2008/layout/LinedList"/>
    <dgm:cxn modelId="{B5AEA7B6-933C-40AE-B978-764166E65A3F}" type="presParOf" srcId="{5DD47293-6A48-496E-966D-242B5BEABC7C}" destId="{C357A32A-38C0-4E68-B164-2E527470BE44}" srcOrd="1" destOrd="0" presId="urn:microsoft.com/office/officeart/2008/layout/LinedList"/>
    <dgm:cxn modelId="{1A43AD48-65FA-4E5A-8CA8-5E8FCA86E83F}" type="presParOf" srcId="{76E54E00-21D6-42C8-BE4C-0BC0218EF968}" destId="{70DFDD1D-32C9-4724-BC47-E51E7E089D1F}" srcOrd="2" destOrd="0" presId="urn:microsoft.com/office/officeart/2008/layout/LinedList"/>
    <dgm:cxn modelId="{F223431F-086A-4CEF-8E7B-C4D7CD2C0BC5}" type="presParOf" srcId="{76E54E00-21D6-42C8-BE4C-0BC0218EF968}" destId="{0C914405-3831-4968-80B1-B7CD2D460C3B}" srcOrd="3" destOrd="0" presId="urn:microsoft.com/office/officeart/2008/layout/LinedList"/>
    <dgm:cxn modelId="{686733CE-BE84-47F7-8BC1-AC0DBCA27E48}" type="presParOf" srcId="{0C914405-3831-4968-80B1-B7CD2D460C3B}" destId="{22CBFBCA-27EB-45FF-AA87-BF73CF7AF83C}" srcOrd="0" destOrd="0" presId="urn:microsoft.com/office/officeart/2008/layout/LinedList"/>
    <dgm:cxn modelId="{E267295E-ABA2-47C3-94CA-E519E6FC3A58}" type="presParOf" srcId="{0C914405-3831-4968-80B1-B7CD2D460C3B}" destId="{C702A2F1-F27B-4224-A93E-90BF498C0DE7}" srcOrd="1" destOrd="0" presId="urn:microsoft.com/office/officeart/2008/layout/LinedList"/>
    <dgm:cxn modelId="{5943F963-37A2-42A8-BD01-D791C7D2BC2B}" type="presParOf" srcId="{76E54E00-21D6-42C8-BE4C-0BC0218EF968}" destId="{F4CDCEF2-8EF8-4B08-9EBB-481DF2F02598}" srcOrd="4" destOrd="0" presId="urn:microsoft.com/office/officeart/2008/layout/LinedList"/>
    <dgm:cxn modelId="{9684F5EF-3E6B-4103-A186-985E61B27192}" type="presParOf" srcId="{76E54E00-21D6-42C8-BE4C-0BC0218EF968}" destId="{D9D604EF-7D9C-4B44-8E52-21372931A005}" srcOrd="5" destOrd="0" presId="urn:microsoft.com/office/officeart/2008/layout/LinedList"/>
    <dgm:cxn modelId="{F19207C8-54D9-4D37-92F7-4F8716C38550}" type="presParOf" srcId="{D9D604EF-7D9C-4B44-8E52-21372931A005}" destId="{A66B9A00-9558-4DDC-B260-95DADC14EF09}" srcOrd="0" destOrd="0" presId="urn:microsoft.com/office/officeart/2008/layout/LinedList"/>
    <dgm:cxn modelId="{6916EA25-5771-47D9-B445-C12830E38C5B}" type="presParOf" srcId="{D9D604EF-7D9C-4B44-8E52-21372931A005}" destId="{D59DEEF9-63CE-47DE-9A97-F6B8A308B3B8}" srcOrd="1" destOrd="0" presId="urn:microsoft.com/office/officeart/2008/layout/LinedList"/>
    <dgm:cxn modelId="{D520543B-AB71-4E3A-AA66-6D96AAB6B16D}" type="presParOf" srcId="{76E54E00-21D6-42C8-BE4C-0BC0218EF968}" destId="{26E3DF8C-D99D-4958-BA03-BAA3DD642B4C}" srcOrd="6" destOrd="0" presId="urn:microsoft.com/office/officeart/2008/layout/LinedList"/>
    <dgm:cxn modelId="{526A27C3-4413-4560-904E-4C2043E82FA1}" type="presParOf" srcId="{76E54E00-21D6-42C8-BE4C-0BC0218EF968}" destId="{11DC42A8-14C9-4284-9B18-5DA870BD2733}" srcOrd="7" destOrd="0" presId="urn:microsoft.com/office/officeart/2008/layout/LinedList"/>
    <dgm:cxn modelId="{3B4C32B5-2212-4ACA-AB2F-14493847F86A}" type="presParOf" srcId="{11DC42A8-14C9-4284-9B18-5DA870BD2733}" destId="{92899C78-8118-45AF-9B39-7A2949848F9C}" srcOrd="0" destOrd="0" presId="urn:microsoft.com/office/officeart/2008/layout/LinedList"/>
    <dgm:cxn modelId="{0B39C3AF-82CB-4F26-A3D5-7259FB56055F}" type="presParOf" srcId="{11DC42A8-14C9-4284-9B18-5DA870BD2733}" destId="{8A4F0EB9-1FB6-4610-994D-765E9AFD8070}" srcOrd="1" destOrd="0" presId="urn:microsoft.com/office/officeart/2008/layout/LinedList"/>
    <dgm:cxn modelId="{E5036115-ABA7-4DE9-BC91-DFC4605AACEF}" type="presParOf" srcId="{76E54E00-21D6-42C8-BE4C-0BC0218EF968}" destId="{1F175818-2625-45F0-BAB5-39A5BBBD934E}" srcOrd="8" destOrd="0" presId="urn:microsoft.com/office/officeart/2008/layout/LinedList"/>
    <dgm:cxn modelId="{F65807B2-6BFA-4E88-9444-BD3EC2DFB444}" type="presParOf" srcId="{76E54E00-21D6-42C8-BE4C-0BC0218EF968}" destId="{6884AD87-8811-48D0-B997-9CEEBD5C6F6B}" srcOrd="9" destOrd="0" presId="urn:microsoft.com/office/officeart/2008/layout/LinedList"/>
    <dgm:cxn modelId="{34F4A984-6AEE-4DD4-95EF-6C612297512A}" type="presParOf" srcId="{6884AD87-8811-48D0-B997-9CEEBD5C6F6B}" destId="{A7971344-EDD6-42A6-8E50-C9E47C9A2642}" srcOrd="0" destOrd="0" presId="urn:microsoft.com/office/officeart/2008/layout/LinedList"/>
    <dgm:cxn modelId="{79FC033B-827A-4199-A016-BE91CAFB5A13}" type="presParOf" srcId="{6884AD87-8811-48D0-B997-9CEEBD5C6F6B}" destId="{97BDA7E3-B427-4BBF-9520-23DCE81441F1}" srcOrd="1" destOrd="0" presId="urn:microsoft.com/office/officeart/2008/layout/LinedList"/>
    <dgm:cxn modelId="{84DC8724-A8B4-40A1-90A7-C327D6B6031B}" type="presParOf" srcId="{76E54E00-21D6-42C8-BE4C-0BC0218EF968}" destId="{C32F36DC-14F6-4773-BBF9-65DE35B87832}" srcOrd="10" destOrd="0" presId="urn:microsoft.com/office/officeart/2008/layout/LinedList"/>
    <dgm:cxn modelId="{42A9C270-36D7-4A12-A165-EFDEC31E7BA7}" type="presParOf" srcId="{76E54E00-21D6-42C8-BE4C-0BC0218EF968}" destId="{E48431C1-E391-4570-AE6F-FDD758BE9328}" srcOrd="11" destOrd="0" presId="urn:microsoft.com/office/officeart/2008/layout/LinedList"/>
    <dgm:cxn modelId="{E521F65F-BB95-4236-B11F-15F9797FF274}" type="presParOf" srcId="{E48431C1-E391-4570-AE6F-FDD758BE9328}" destId="{C247E124-DDBB-4E59-B3AD-2EE338D8A716}" srcOrd="0" destOrd="0" presId="urn:microsoft.com/office/officeart/2008/layout/LinedList"/>
    <dgm:cxn modelId="{CB6D3DFE-C81B-482D-A13B-D7CCAC59CFFE}" type="presParOf" srcId="{E48431C1-E391-4570-AE6F-FDD758BE9328}" destId="{84AB62C1-FA77-4538-B12C-B142C5A3638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22A44C1-6D0A-48F4-88B1-281A22252153}" type="doc">
      <dgm:prSet loTypeId="urn:microsoft.com/office/officeart/2005/8/layout/hierarchy1" loCatId="hierarchy" qsTypeId="urn:microsoft.com/office/officeart/2005/8/quickstyle/simple1" qsCatId="simple" csTypeId="urn:microsoft.com/office/officeart/2005/8/colors/accent0_3" csCatId="mainScheme" phldr="1"/>
      <dgm:spPr/>
      <dgm:t>
        <a:bodyPr/>
        <a:lstStyle/>
        <a:p>
          <a:endParaRPr lang="en-US"/>
        </a:p>
      </dgm:t>
    </dgm:pt>
    <dgm:pt modelId="{1DC27A35-823F-4EAA-8620-1275D51DB4B7}">
      <dgm:prSet/>
      <dgm:spPr/>
      <dgm:t>
        <a:bodyPr/>
        <a:lstStyle/>
        <a:p>
          <a:r>
            <a:rPr lang="en-GB" dirty="0"/>
            <a:t>Attendance at lectures </a:t>
          </a:r>
          <a:endParaRPr lang="en-US" dirty="0"/>
        </a:p>
      </dgm:t>
    </dgm:pt>
    <dgm:pt modelId="{87F36A6D-E4B5-4CDB-ACD2-FF7E2D379891}" type="parTrans" cxnId="{7BAC677B-AB16-41D3-B80B-75E70FD5E427}">
      <dgm:prSet/>
      <dgm:spPr/>
      <dgm:t>
        <a:bodyPr/>
        <a:lstStyle/>
        <a:p>
          <a:endParaRPr lang="en-US"/>
        </a:p>
      </dgm:t>
    </dgm:pt>
    <dgm:pt modelId="{74073BFF-F487-4C3D-A87D-BD6B1BF89A7D}" type="sibTrans" cxnId="{7BAC677B-AB16-41D3-B80B-75E70FD5E427}">
      <dgm:prSet/>
      <dgm:spPr/>
      <dgm:t>
        <a:bodyPr/>
        <a:lstStyle/>
        <a:p>
          <a:endParaRPr lang="en-US"/>
        </a:p>
      </dgm:t>
    </dgm:pt>
    <dgm:pt modelId="{9A947D25-CDEF-4DB0-99F4-BFA8CB7FCDDB}">
      <dgm:prSet/>
      <dgm:spPr/>
      <dgm:t>
        <a:bodyPr/>
        <a:lstStyle/>
        <a:p>
          <a:r>
            <a:rPr lang="en-GB" dirty="0"/>
            <a:t>Lets take a look at what is on Moodle </a:t>
          </a:r>
          <a:endParaRPr lang="en-US" dirty="0"/>
        </a:p>
      </dgm:t>
    </dgm:pt>
    <dgm:pt modelId="{B7276277-FBE5-466F-BC9C-8C44F493322C}" type="parTrans" cxnId="{BF562DBA-7F09-47B2-B876-0D68A9BD3885}">
      <dgm:prSet/>
      <dgm:spPr/>
      <dgm:t>
        <a:bodyPr/>
        <a:lstStyle/>
        <a:p>
          <a:endParaRPr lang="en-US"/>
        </a:p>
      </dgm:t>
    </dgm:pt>
    <dgm:pt modelId="{B11C635A-BE69-445E-82A6-FE1EBA278822}" type="sibTrans" cxnId="{BF562DBA-7F09-47B2-B876-0D68A9BD3885}">
      <dgm:prSet/>
      <dgm:spPr/>
      <dgm:t>
        <a:bodyPr/>
        <a:lstStyle/>
        <a:p>
          <a:endParaRPr lang="en-US"/>
        </a:p>
      </dgm:t>
    </dgm:pt>
    <dgm:pt modelId="{9970A3DA-431A-488B-865F-5BE296787B31}" type="pres">
      <dgm:prSet presAssocID="{022A44C1-6D0A-48F4-88B1-281A22252153}" presName="hierChild1" presStyleCnt="0">
        <dgm:presLayoutVars>
          <dgm:chPref val="1"/>
          <dgm:dir/>
          <dgm:animOne val="branch"/>
          <dgm:animLvl val="lvl"/>
          <dgm:resizeHandles/>
        </dgm:presLayoutVars>
      </dgm:prSet>
      <dgm:spPr/>
    </dgm:pt>
    <dgm:pt modelId="{2A4FCD7D-1435-4ADF-BAFD-62CF61C90BB5}" type="pres">
      <dgm:prSet presAssocID="{1DC27A35-823F-4EAA-8620-1275D51DB4B7}" presName="hierRoot1" presStyleCnt="0"/>
      <dgm:spPr/>
    </dgm:pt>
    <dgm:pt modelId="{860FCD98-E21C-4AE9-9CDA-5570954C8C17}" type="pres">
      <dgm:prSet presAssocID="{1DC27A35-823F-4EAA-8620-1275D51DB4B7}" presName="composite" presStyleCnt="0"/>
      <dgm:spPr/>
    </dgm:pt>
    <dgm:pt modelId="{72EC31E7-BCA8-40B9-9FB2-C3FCB4E6C6E2}" type="pres">
      <dgm:prSet presAssocID="{1DC27A35-823F-4EAA-8620-1275D51DB4B7}" presName="background" presStyleLbl="node0" presStyleIdx="0" presStyleCnt="2"/>
      <dgm:spPr/>
    </dgm:pt>
    <dgm:pt modelId="{97251A97-322E-42CF-8835-D552CFDD4B95}" type="pres">
      <dgm:prSet presAssocID="{1DC27A35-823F-4EAA-8620-1275D51DB4B7}" presName="text" presStyleLbl="fgAcc0" presStyleIdx="0" presStyleCnt="2">
        <dgm:presLayoutVars>
          <dgm:chPref val="3"/>
        </dgm:presLayoutVars>
      </dgm:prSet>
      <dgm:spPr/>
    </dgm:pt>
    <dgm:pt modelId="{04665E75-A81E-4055-BE68-DC588498F6DD}" type="pres">
      <dgm:prSet presAssocID="{1DC27A35-823F-4EAA-8620-1275D51DB4B7}" presName="hierChild2" presStyleCnt="0"/>
      <dgm:spPr/>
    </dgm:pt>
    <dgm:pt modelId="{DCF2D2C1-B737-49BB-9E67-9B88747FB14B}" type="pres">
      <dgm:prSet presAssocID="{9A947D25-CDEF-4DB0-99F4-BFA8CB7FCDDB}" presName="hierRoot1" presStyleCnt="0"/>
      <dgm:spPr/>
    </dgm:pt>
    <dgm:pt modelId="{A72FC253-7B31-4B87-89D0-81468C6804F9}" type="pres">
      <dgm:prSet presAssocID="{9A947D25-CDEF-4DB0-99F4-BFA8CB7FCDDB}" presName="composite" presStyleCnt="0"/>
      <dgm:spPr/>
    </dgm:pt>
    <dgm:pt modelId="{05131D7B-5E00-4E87-B811-7A8533A53D33}" type="pres">
      <dgm:prSet presAssocID="{9A947D25-CDEF-4DB0-99F4-BFA8CB7FCDDB}" presName="background" presStyleLbl="node0" presStyleIdx="1" presStyleCnt="2"/>
      <dgm:spPr/>
    </dgm:pt>
    <dgm:pt modelId="{17333D5D-70AA-43FF-86FB-04B79D4A16F6}" type="pres">
      <dgm:prSet presAssocID="{9A947D25-CDEF-4DB0-99F4-BFA8CB7FCDDB}" presName="text" presStyleLbl="fgAcc0" presStyleIdx="1" presStyleCnt="2">
        <dgm:presLayoutVars>
          <dgm:chPref val="3"/>
        </dgm:presLayoutVars>
      </dgm:prSet>
      <dgm:spPr/>
    </dgm:pt>
    <dgm:pt modelId="{31FEBF59-C3B4-4CDD-BB73-E36F2D9F2494}" type="pres">
      <dgm:prSet presAssocID="{9A947D25-CDEF-4DB0-99F4-BFA8CB7FCDDB}" presName="hierChild2" presStyleCnt="0"/>
      <dgm:spPr/>
    </dgm:pt>
  </dgm:ptLst>
  <dgm:cxnLst>
    <dgm:cxn modelId="{D776826F-2E25-4AFB-947E-435AE05A7503}" type="presOf" srcId="{1DC27A35-823F-4EAA-8620-1275D51DB4B7}" destId="{97251A97-322E-42CF-8835-D552CFDD4B95}" srcOrd="0" destOrd="0" presId="urn:microsoft.com/office/officeart/2005/8/layout/hierarchy1"/>
    <dgm:cxn modelId="{6C0F7974-0661-4F71-A960-3FB114B4E0BB}" type="presOf" srcId="{022A44C1-6D0A-48F4-88B1-281A22252153}" destId="{9970A3DA-431A-488B-865F-5BE296787B31}" srcOrd="0" destOrd="0" presId="urn:microsoft.com/office/officeart/2005/8/layout/hierarchy1"/>
    <dgm:cxn modelId="{7BAC677B-AB16-41D3-B80B-75E70FD5E427}" srcId="{022A44C1-6D0A-48F4-88B1-281A22252153}" destId="{1DC27A35-823F-4EAA-8620-1275D51DB4B7}" srcOrd="0" destOrd="0" parTransId="{87F36A6D-E4B5-4CDB-ACD2-FF7E2D379891}" sibTransId="{74073BFF-F487-4C3D-A87D-BD6B1BF89A7D}"/>
    <dgm:cxn modelId="{D9B3F8B7-983F-49CC-ABBC-037ECB28AB83}" type="presOf" srcId="{9A947D25-CDEF-4DB0-99F4-BFA8CB7FCDDB}" destId="{17333D5D-70AA-43FF-86FB-04B79D4A16F6}" srcOrd="0" destOrd="0" presId="urn:microsoft.com/office/officeart/2005/8/layout/hierarchy1"/>
    <dgm:cxn modelId="{BF562DBA-7F09-47B2-B876-0D68A9BD3885}" srcId="{022A44C1-6D0A-48F4-88B1-281A22252153}" destId="{9A947D25-CDEF-4DB0-99F4-BFA8CB7FCDDB}" srcOrd="1" destOrd="0" parTransId="{B7276277-FBE5-466F-BC9C-8C44F493322C}" sibTransId="{B11C635A-BE69-445E-82A6-FE1EBA278822}"/>
    <dgm:cxn modelId="{60AA1831-65F0-447C-B012-A8A774A9D155}" type="presParOf" srcId="{9970A3DA-431A-488B-865F-5BE296787B31}" destId="{2A4FCD7D-1435-4ADF-BAFD-62CF61C90BB5}" srcOrd="0" destOrd="0" presId="urn:microsoft.com/office/officeart/2005/8/layout/hierarchy1"/>
    <dgm:cxn modelId="{BF004E8D-F3B6-4B22-B086-8F190C327C37}" type="presParOf" srcId="{2A4FCD7D-1435-4ADF-BAFD-62CF61C90BB5}" destId="{860FCD98-E21C-4AE9-9CDA-5570954C8C17}" srcOrd="0" destOrd="0" presId="urn:microsoft.com/office/officeart/2005/8/layout/hierarchy1"/>
    <dgm:cxn modelId="{93A8CE55-8253-4343-97F6-DA23390C7CED}" type="presParOf" srcId="{860FCD98-E21C-4AE9-9CDA-5570954C8C17}" destId="{72EC31E7-BCA8-40B9-9FB2-C3FCB4E6C6E2}" srcOrd="0" destOrd="0" presId="urn:microsoft.com/office/officeart/2005/8/layout/hierarchy1"/>
    <dgm:cxn modelId="{4295B70F-4E21-4357-B20D-47B6060C6363}" type="presParOf" srcId="{860FCD98-E21C-4AE9-9CDA-5570954C8C17}" destId="{97251A97-322E-42CF-8835-D552CFDD4B95}" srcOrd="1" destOrd="0" presId="urn:microsoft.com/office/officeart/2005/8/layout/hierarchy1"/>
    <dgm:cxn modelId="{0B5D4D00-FDD9-48E3-837E-8B7AE982B0B9}" type="presParOf" srcId="{2A4FCD7D-1435-4ADF-BAFD-62CF61C90BB5}" destId="{04665E75-A81E-4055-BE68-DC588498F6DD}" srcOrd="1" destOrd="0" presId="urn:microsoft.com/office/officeart/2005/8/layout/hierarchy1"/>
    <dgm:cxn modelId="{13C99435-6EB4-45AE-A0B5-17F13722B789}" type="presParOf" srcId="{9970A3DA-431A-488B-865F-5BE296787B31}" destId="{DCF2D2C1-B737-49BB-9E67-9B88747FB14B}" srcOrd="1" destOrd="0" presId="urn:microsoft.com/office/officeart/2005/8/layout/hierarchy1"/>
    <dgm:cxn modelId="{BCA20D7C-A2F0-4790-A523-B00B2AE4EA25}" type="presParOf" srcId="{DCF2D2C1-B737-49BB-9E67-9B88747FB14B}" destId="{A72FC253-7B31-4B87-89D0-81468C6804F9}" srcOrd="0" destOrd="0" presId="urn:microsoft.com/office/officeart/2005/8/layout/hierarchy1"/>
    <dgm:cxn modelId="{914E61BE-7642-4795-8332-C5E30A4305F9}" type="presParOf" srcId="{A72FC253-7B31-4B87-89D0-81468C6804F9}" destId="{05131D7B-5E00-4E87-B811-7A8533A53D33}" srcOrd="0" destOrd="0" presId="urn:microsoft.com/office/officeart/2005/8/layout/hierarchy1"/>
    <dgm:cxn modelId="{4586F102-2B4D-443C-B849-CCEE1C7C2386}" type="presParOf" srcId="{A72FC253-7B31-4B87-89D0-81468C6804F9}" destId="{17333D5D-70AA-43FF-86FB-04B79D4A16F6}" srcOrd="1" destOrd="0" presId="urn:microsoft.com/office/officeart/2005/8/layout/hierarchy1"/>
    <dgm:cxn modelId="{D763F7DA-B027-428C-9E36-69D4B81D10DF}" type="presParOf" srcId="{DCF2D2C1-B737-49BB-9E67-9B88747FB14B}" destId="{31FEBF59-C3B4-4CDD-BB73-E36F2D9F2494}"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82E2697-688C-4532-84BB-E4207E20D69C}" type="doc">
      <dgm:prSet loTypeId="urn:microsoft.com/office/officeart/2018/2/layout/IconVerticalSolidList" loCatId="icon" qsTypeId="urn:microsoft.com/office/officeart/2005/8/quickstyle/simple1" qsCatId="simple" csTypeId="urn:microsoft.com/office/officeart/2018/5/colors/Iconchunking_neutralbg_accent4_2" csCatId="accent4" phldr="1"/>
      <dgm:spPr/>
      <dgm:t>
        <a:bodyPr/>
        <a:lstStyle/>
        <a:p>
          <a:endParaRPr lang="en-US"/>
        </a:p>
      </dgm:t>
    </dgm:pt>
    <dgm:pt modelId="{82A65A9A-4253-42F4-98CA-079A60609F8D}">
      <dgm:prSet/>
      <dgm:spPr/>
      <dgm:t>
        <a:bodyPr/>
        <a:lstStyle/>
        <a:p>
          <a:pPr>
            <a:lnSpc>
              <a:spcPct val="100000"/>
            </a:lnSpc>
          </a:pPr>
          <a:r>
            <a:rPr lang="en-GB" dirty="0"/>
            <a:t>Health and safety</a:t>
          </a:r>
          <a:endParaRPr lang="en-US" dirty="0"/>
        </a:p>
      </dgm:t>
    </dgm:pt>
    <dgm:pt modelId="{650F3B63-92F8-424A-8667-5676963F86B7}" type="parTrans" cxnId="{5E4F7D1A-523B-4121-81AC-6427892AA060}">
      <dgm:prSet/>
      <dgm:spPr/>
      <dgm:t>
        <a:bodyPr/>
        <a:lstStyle/>
        <a:p>
          <a:endParaRPr lang="en-US"/>
        </a:p>
      </dgm:t>
    </dgm:pt>
    <dgm:pt modelId="{85A3FD4E-12DF-48C6-A72B-F3E3762B4E1C}" type="sibTrans" cxnId="{5E4F7D1A-523B-4121-81AC-6427892AA060}">
      <dgm:prSet/>
      <dgm:spPr/>
      <dgm:t>
        <a:bodyPr/>
        <a:lstStyle/>
        <a:p>
          <a:endParaRPr lang="en-US"/>
        </a:p>
      </dgm:t>
    </dgm:pt>
    <dgm:pt modelId="{EFA74200-8415-4D38-AE9A-E0D1DC65AF04}">
      <dgm:prSet/>
      <dgm:spPr/>
      <dgm:t>
        <a:bodyPr/>
        <a:lstStyle/>
        <a:p>
          <a:pPr>
            <a:lnSpc>
              <a:spcPct val="100000"/>
            </a:lnSpc>
          </a:pPr>
          <a:r>
            <a:rPr lang="en-GB" dirty="0"/>
            <a:t>Fire evacuation</a:t>
          </a:r>
          <a:endParaRPr lang="en-US" dirty="0"/>
        </a:p>
      </dgm:t>
    </dgm:pt>
    <dgm:pt modelId="{0117BA41-39F0-42A1-B2F8-67FD53350E34}" type="parTrans" cxnId="{AADB4B29-DA73-45D1-8515-72D6FA9F87EC}">
      <dgm:prSet/>
      <dgm:spPr/>
      <dgm:t>
        <a:bodyPr/>
        <a:lstStyle/>
        <a:p>
          <a:endParaRPr lang="en-US"/>
        </a:p>
      </dgm:t>
    </dgm:pt>
    <dgm:pt modelId="{A4CA8B28-BC11-46B6-88FD-0F8FFC35C154}" type="sibTrans" cxnId="{AADB4B29-DA73-45D1-8515-72D6FA9F87EC}">
      <dgm:prSet/>
      <dgm:spPr/>
      <dgm:t>
        <a:bodyPr/>
        <a:lstStyle/>
        <a:p>
          <a:endParaRPr lang="en-US"/>
        </a:p>
      </dgm:t>
    </dgm:pt>
    <dgm:pt modelId="{15B8F7D0-386E-47EF-9FEB-EF64FF29529B}">
      <dgm:prSet/>
      <dgm:spPr/>
      <dgm:t>
        <a:bodyPr/>
        <a:lstStyle/>
        <a:p>
          <a:pPr>
            <a:lnSpc>
              <a:spcPct val="100000"/>
            </a:lnSpc>
          </a:pPr>
          <a:r>
            <a:rPr lang="en-GB" dirty="0"/>
            <a:t>BSc Nutrition Physical Activity and Health – notice board in Dafydd Rowland Building</a:t>
          </a:r>
          <a:endParaRPr lang="en-US" dirty="0"/>
        </a:p>
      </dgm:t>
    </dgm:pt>
    <dgm:pt modelId="{29F345E0-5F9C-4424-9B87-A6A242F3EC72}" type="parTrans" cxnId="{38186B73-84E7-40FE-A860-01CF737A725D}">
      <dgm:prSet/>
      <dgm:spPr/>
      <dgm:t>
        <a:bodyPr/>
        <a:lstStyle/>
        <a:p>
          <a:endParaRPr lang="en-US"/>
        </a:p>
      </dgm:t>
    </dgm:pt>
    <dgm:pt modelId="{C232DDEE-003F-4A0B-85FC-B4C3F530434C}" type="sibTrans" cxnId="{38186B73-84E7-40FE-A860-01CF737A725D}">
      <dgm:prSet/>
      <dgm:spPr/>
      <dgm:t>
        <a:bodyPr/>
        <a:lstStyle/>
        <a:p>
          <a:endParaRPr lang="en-US"/>
        </a:p>
      </dgm:t>
    </dgm:pt>
    <dgm:pt modelId="{BB9AED10-523A-4500-97B6-FAFE1B427403}">
      <dgm:prSet/>
      <dgm:spPr/>
      <dgm:t>
        <a:bodyPr/>
        <a:lstStyle/>
        <a:p>
          <a:pPr>
            <a:lnSpc>
              <a:spcPct val="100000"/>
            </a:lnSpc>
          </a:pPr>
          <a:r>
            <a:rPr lang="en-GB" dirty="0"/>
            <a:t>Use of your handbook</a:t>
          </a:r>
          <a:endParaRPr lang="en-US" dirty="0"/>
        </a:p>
      </dgm:t>
    </dgm:pt>
    <dgm:pt modelId="{2A124E78-DEF9-459A-8B96-0771BB60C345}" type="parTrans" cxnId="{96449F3B-E860-4181-B955-34719B78C639}">
      <dgm:prSet/>
      <dgm:spPr/>
      <dgm:t>
        <a:bodyPr/>
        <a:lstStyle/>
        <a:p>
          <a:endParaRPr lang="en-US"/>
        </a:p>
      </dgm:t>
    </dgm:pt>
    <dgm:pt modelId="{81255EE8-0A72-4468-80D2-93EBEE08307E}" type="sibTrans" cxnId="{96449F3B-E860-4181-B955-34719B78C639}">
      <dgm:prSet/>
      <dgm:spPr/>
      <dgm:t>
        <a:bodyPr/>
        <a:lstStyle/>
        <a:p>
          <a:endParaRPr lang="en-US"/>
        </a:p>
      </dgm:t>
    </dgm:pt>
    <dgm:pt modelId="{019DDE84-356C-4F43-BB8E-C7C2E206FE79}">
      <dgm:prSet/>
      <dgm:spPr/>
      <dgm:t>
        <a:bodyPr/>
        <a:lstStyle/>
        <a:p>
          <a:pPr>
            <a:lnSpc>
              <a:spcPct val="100000"/>
            </a:lnSpc>
          </a:pPr>
          <a:r>
            <a:rPr lang="en-GB" dirty="0"/>
            <a:t>Use of the Nutrition Lab</a:t>
          </a:r>
          <a:endParaRPr lang="en-US" dirty="0"/>
        </a:p>
      </dgm:t>
    </dgm:pt>
    <dgm:pt modelId="{EA725198-DED3-4688-BE92-3E068B97CDA7}" type="parTrans" cxnId="{844E63B2-7E5E-4C75-9EEC-7DA79A719EA7}">
      <dgm:prSet/>
      <dgm:spPr/>
      <dgm:t>
        <a:bodyPr/>
        <a:lstStyle/>
        <a:p>
          <a:endParaRPr lang="en-US"/>
        </a:p>
      </dgm:t>
    </dgm:pt>
    <dgm:pt modelId="{A57AEB25-7BBD-4192-BD0C-EE4C41DEE42A}" type="sibTrans" cxnId="{844E63B2-7E5E-4C75-9EEC-7DA79A719EA7}">
      <dgm:prSet/>
      <dgm:spPr/>
      <dgm:t>
        <a:bodyPr/>
        <a:lstStyle/>
        <a:p>
          <a:endParaRPr lang="en-US"/>
        </a:p>
      </dgm:t>
    </dgm:pt>
    <dgm:pt modelId="{C3F93EF8-58DF-47C0-A0F6-EA37CF022EC7}" type="pres">
      <dgm:prSet presAssocID="{A82E2697-688C-4532-84BB-E4207E20D69C}" presName="root" presStyleCnt="0">
        <dgm:presLayoutVars>
          <dgm:dir/>
          <dgm:resizeHandles val="exact"/>
        </dgm:presLayoutVars>
      </dgm:prSet>
      <dgm:spPr/>
    </dgm:pt>
    <dgm:pt modelId="{70A8EEC9-95BF-4810-81F3-5C15F7ABD0E6}" type="pres">
      <dgm:prSet presAssocID="{82A65A9A-4253-42F4-98CA-079A60609F8D}" presName="compNode" presStyleCnt="0"/>
      <dgm:spPr/>
    </dgm:pt>
    <dgm:pt modelId="{0214D66E-25B9-4412-A8BD-61B5E3E0A090}" type="pres">
      <dgm:prSet presAssocID="{82A65A9A-4253-42F4-98CA-079A60609F8D}" presName="bgRect" presStyleLbl="bgShp" presStyleIdx="0" presStyleCnt="5"/>
      <dgm:spPr/>
    </dgm:pt>
    <dgm:pt modelId="{C24AA9DB-6832-432D-B98A-99CF1A1B2E10}" type="pres">
      <dgm:prSet presAssocID="{82A65A9A-4253-42F4-98CA-079A60609F8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dical"/>
        </a:ext>
      </dgm:extLst>
    </dgm:pt>
    <dgm:pt modelId="{C1B710AA-A21F-471F-BAED-6B46962DF6E7}" type="pres">
      <dgm:prSet presAssocID="{82A65A9A-4253-42F4-98CA-079A60609F8D}" presName="spaceRect" presStyleCnt="0"/>
      <dgm:spPr/>
    </dgm:pt>
    <dgm:pt modelId="{35FBE6B0-2655-46E5-876B-E9B0ECAA3D3A}" type="pres">
      <dgm:prSet presAssocID="{82A65A9A-4253-42F4-98CA-079A60609F8D}" presName="parTx" presStyleLbl="revTx" presStyleIdx="0" presStyleCnt="5">
        <dgm:presLayoutVars>
          <dgm:chMax val="0"/>
          <dgm:chPref val="0"/>
        </dgm:presLayoutVars>
      </dgm:prSet>
      <dgm:spPr/>
    </dgm:pt>
    <dgm:pt modelId="{23D0EEFC-38AB-42F1-B4E8-17FF11AE20BF}" type="pres">
      <dgm:prSet presAssocID="{85A3FD4E-12DF-48C6-A72B-F3E3762B4E1C}" presName="sibTrans" presStyleCnt="0"/>
      <dgm:spPr/>
    </dgm:pt>
    <dgm:pt modelId="{B3284B8E-D15E-4D8A-B4C1-242B50411D85}" type="pres">
      <dgm:prSet presAssocID="{EFA74200-8415-4D38-AE9A-E0D1DC65AF04}" presName="compNode" presStyleCnt="0"/>
      <dgm:spPr/>
    </dgm:pt>
    <dgm:pt modelId="{B4B6649E-DF8C-4543-A549-6AB0997892C4}" type="pres">
      <dgm:prSet presAssocID="{EFA74200-8415-4D38-AE9A-E0D1DC65AF04}" presName="bgRect" presStyleLbl="bgShp" presStyleIdx="1" presStyleCnt="5"/>
      <dgm:spPr/>
    </dgm:pt>
    <dgm:pt modelId="{A68DE833-5719-4A14-9BE1-4509F28436EB}" type="pres">
      <dgm:prSet presAssocID="{EFA74200-8415-4D38-AE9A-E0D1DC65AF0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ire"/>
        </a:ext>
      </dgm:extLst>
    </dgm:pt>
    <dgm:pt modelId="{9A1B6FE9-A471-4ABE-BCB4-67A7059A2DF1}" type="pres">
      <dgm:prSet presAssocID="{EFA74200-8415-4D38-AE9A-E0D1DC65AF04}" presName="spaceRect" presStyleCnt="0"/>
      <dgm:spPr/>
    </dgm:pt>
    <dgm:pt modelId="{94E4E147-087F-40A0-9576-9680C4CCEA4D}" type="pres">
      <dgm:prSet presAssocID="{EFA74200-8415-4D38-AE9A-E0D1DC65AF04}" presName="parTx" presStyleLbl="revTx" presStyleIdx="1" presStyleCnt="5">
        <dgm:presLayoutVars>
          <dgm:chMax val="0"/>
          <dgm:chPref val="0"/>
        </dgm:presLayoutVars>
      </dgm:prSet>
      <dgm:spPr/>
    </dgm:pt>
    <dgm:pt modelId="{399B2AF3-38A4-45B7-A114-C5488DD3571F}" type="pres">
      <dgm:prSet presAssocID="{A4CA8B28-BC11-46B6-88FD-0F8FFC35C154}" presName="sibTrans" presStyleCnt="0"/>
      <dgm:spPr/>
    </dgm:pt>
    <dgm:pt modelId="{850D8534-BB81-4946-9888-CA1CF41C3716}" type="pres">
      <dgm:prSet presAssocID="{15B8F7D0-386E-47EF-9FEB-EF64FF29529B}" presName="compNode" presStyleCnt="0"/>
      <dgm:spPr/>
    </dgm:pt>
    <dgm:pt modelId="{EDD40826-F100-44ED-B546-92227372D28D}" type="pres">
      <dgm:prSet presAssocID="{15B8F7D0-386E-47EF-9FEB-EF64FF29529B}" presName="bgRect" presStyleLbl="bgShp" presStyleIdx="2" presStyleCnt="5"/>
      <dgm:spPr/>
    </dgm:pt>
    <dgm:pt modelId="{1EDA75B4-C5AD-47F7-A179-F88DADD631EB}" type="pres">
      <dgm:prSet presAssocID="{15B8F7D0-386E-47EF-9FEB-EF64FF29529B}"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rt with Pulse"/>
        </a:ext>
      </dgm:extLst>
    </dgm:pt>
    <dgm:pt modelId="{40A2CBCD-088A-49A0-8169-B95FC4103F6B}" type="pres">
      <dgm:prSet presAssocID="{15B8F7D0-386E-47EF-9FEB-EF64FF29529B}" presName="spaceRect" presStyleCnt="0"/>
      <dgm:spPr/>
    </dgm:pt>
    <dgm:pt modelId="{72F55CCE-1F03-4826-864F-840F44D7440E}" type="pres">
      <dgm:prSet presAssocID="{15B8F7D0-386E-47EF-9FEB-EF64FF29529B}" presName="parTx" presStyleLbl="revTx" presStyleIdx="2" presStyleCnt="5">
        <dgm:presLayoutVars>
          <dgm:chMax val="0"/>
          <dgm:chPref val="0"/>
        </dgm:presLayoutVars>
      </dgm:prSet>
      <dgm:spPr/>
    </dgm:pt>
    <dgm:pt modelId="{3A77B1C5-C35A-40F1-9762-62413F4EFB6F}" type="pres">
      <dgm:prSet presAssocID="{C232DDEE-003F-4A0B-85FC-B4C3F530434C}" presName="sibTrans" presStyleCnt="0"/>
      <dgm:spPr/>
    </dgm:pt>
    <dgm:pt modelId="{5B12FEF9-77F6-484B-AA64-82FC805585A9}" type="pres">
      <dgm:prSet presAssocID="{BB9AED10-523A-4500-97B6-FAFE1B427403}" presName="compNode" presStyleCnt="0"/>
      <dgm:spPr/>
    </dgm:pt>
    <dgm:pt modelId="{EC55C230-2AD0-45F8-8734-6F4023809868}" type="pres">
      <dgm:prSet presAssocID="{BB9AED10-523A-4500-97B6-FAFE1B427403}" presName="bgRect" presStyleLbl="bgShp" presStyleIdx="3" presStyleCnt="5"/>
      <dgm:spPr/>
    </dgm:pt>
    <dgm:pt modelId="{5303DB6C-DBA3-48AE-AA71-50D17EFFAC48}" type="pres">
      <dgm:prSet presAssocID="{BB9AED10-523A-4500-97B6-FAFE1B427403}"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A9796597-AFAE-4568-8F50-BCF35B0F74E3}" type="pres">
      <dgm:prSet presAssocID="{BB9AED10-523A-4500-97B6-FAFE1B427403}" presName="spaceRect" presStyleCnt="0"/>
      <dgm:spPr/>
    </dgm:pt>
    <dgm:pt modelId="{2A52FD7F-440B-4A1F-B412-E951DA7A3BCE}" type="pres">
      <dgm:prSet presAssocID="{BB9AED10-523A-4500-97B6-FAFE1B427403}" presName="parTx" presStyleLbl="revTx" presStyleIdx="3" presStyleCnt="5">
        <dgm:presLayoutVars>
          <dgm:chMax val="0"/>
          <dgm:chPref val="0"/>
        </dgm:presLayoutVars>
      </dgm:prSet>
      <dgm:spPr/>
    </dgm:pt>
    <dgm:pt modelId="{1B4185FF-EF06-400A-BF27-359DD27DF31D}" type="pres">
      <dgm:prSet presAssocID="{81255EE8-0A72-4468-80D2-93EBEE08307E}" presName="sibTrans" presStyleCnt="0"/>
      <dgm:spPr/>
    </dgm:pt>
    <dgm:pt modelId="{892B9EA9-A883-4D30-8ED4-1B20CA5A8C0F}" type="pres">
      <dgm:prSet presAssocID="{019DDE84-356C-4F43-BB8E-C7C2E206FE79}" presName="compNode" presStyleCnt="0"/>
      <dgm:spPr/>
    </dgm:pt>
    <dgm:pt modelId="{5E0A9AC5-6F6B-4DCD-99A1-5CA018F67344}" type="pres">
      <dgm:prSet presAssocID="{019DDE84-356C-4F43-BB8E-C7C2E206FE79}" presName="bgRect" presStyleLbl="bgShp" presStyleIdx="4" presStyleCnt="5"/>
      <dgm:spPr/>
    </dgm:pt>
    <dgm:pt modelId="{58D7BE08-4257-42AC-8569-20951D149EE5}" type="pres">
      <dgm:prSet presAssocID="{019DDE84-356C-4F43-BB8E-C7C2E206FE79}"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Apple"/>
        </a:ext>
      </dgm:extLst>
    </dgm:pt>
    <dgm:pt modelId="{9C1884B3-FAC2-42B0-B1D5-2D32D8BE9090}" type="pres">
      <dgm:prSet presAssocID="{019DDE84-356C-4F43-BB8E-C7C2E206FE79}" presName="spaceRect" presStyleCnt="0"/>
      <dgm:spPr/>
    </dgm:pt>
    <dgm:pt modelId="{32C61D85-0B56-4AE9-B839-5B2FF5CDBFB5}" type="pres">
      <dgm:prSet presAssocID="{019DDE84-356C-4F43-BB8E-C7C2E206FE79}" presName="parTx" presStyleLbl="revTx" presStyleIdx="4" presStyleCnt="5">
        <dgm:presLayoutVars>
          <dgm:chMax val="0"/>
          <dgm:chPref val="0"/>
        </dgm:presLayoutVars>
      </dgm:prSet>
      <dgm:spPr/>
    </dgm:pt>
  </dgm:ptLst>
  <dgm:cxnLst>
    <dgm:cxn modelId="{5E4F7D1A-523B-4121-81AC-6427892AA060}" srcId="{A82E2697-688C-4532-84BB-E4207E20D69C}" destId="{82A65A9A-4253-42F4-98CA-079A60609F8D}" srcOrd="0" destOrd="0" parTransId="{650F3B63-92F8-424A-8667-5676963F86B7}" sibTransId="{85A3FD4E-12DF-48C6-A72B-F3E3762B4E1C}"/>
    <dgm:cxn modelId="{36BE501D-272C-49EB-A729-D5624E992F77}" type="presOf" srcId="{15B8F7D0-386E-47EF-9FEB-EF64FF29529B}" destId="{72F55CCE-1F03-4826-864F-840F44D7440E}" srcOrd="0" destOrd="0" presId="urn:microsoft.com/office/officeart/2018/2/layout/IconVerticalSolidList"/>
    <dgm:cxn modelId="{AADB4B29-DA73-45D1-8515-72D6FA9F87EC}" srcId="{A82E2697-688C-4532-84BB-E4207E20D69C}" destId="{EFA74200-8415-4D38-AE9A-E0D1DC65AF04}" srcOrd="1" destOrd="0" parTransId="{0117BA41-39F0-42A1-B2F8-67FD53350E34}" sibTransId="{A4CA8B28-BC11-46B6-88FD-0F8FFC35C154}"/>
    <dgm:cxn modelId="{96449F3B-E860-4181-B955-34719B78C639}" srcId="{A82E2697-688C-4532-84BB-E4207E20D69C}" destId="{BB9AED10-523A-4500-97B6-FAFE1B427403}" srcOrd="3" destOrd="0" parTransId="{2A124E78-DEF9-459A-8B96-0771BB60C345}" sibTransId="{81255EE8-0A72-4468-80D2-93EBEE08307E}"/>
    <dgm:cxn modelId="{87DFCF5B-1CDB-48C0-82C3-9B13CD2FEF82}" type="presOf" srcId="{82A65A9A-4253-42F4-98CA-079A60609F8D}" destId="{35FBE6B0-2655-46E5-876B-E9B0ECAA3D3A}" srcOrd="0" destOrd="0" presId="urn:microsoft.com/office/officeart/2018/2/layout/IconVerticalSolidList"/>
    <dgm:cxn modelId="{63DEDC44-6041-441A-806C-2E8D3E99007C}" type="presOf" srcId="{BB9AED10-523A-4500-97B6-FAFE1B427403}" destId="{2A52FD7F-440B-4A1F-B412-E951DA7A3BCE}" srcOrd="0" destOrd="0" presId="urn:microsoft.com/office/officeart/2018/2/layout/IconVerticalSolidList"/>
    <dgm:cxn modelId="{38186B73-84E7-40FE-A860-01CF737A725D}" srcId="{A82E2697-688C-4532-84BB-E4207E20D69C}" destId="{15B8F7D0-386E-47EF-9FEB-EF64FF29529B}" srcOrd="2" destOrd="0" parTransId="{29F345E0-5F9C-4424-9B87-A6A242F3EC72}" sibTransId="{C232DDEE-003F-4A0B-85FC-B4C3F530434C}"/>
    <dgm:cxn modelId="{844E63B2-7E5E-4C75-9EEC-7DA79A719EA7}" srcId="{A82E2697-688C-4532-84BB-E4207E20D69C}" destId="{019DDE84-356C-4F43-BB8E-C7C2E206FE79}" srcOrd="4" destOrd="0" parTransId="{EA725198-DED3-4688-BE92-3E068B97CDA7}" sibTransId="{A57AEB25-7BBD-4192-BD0C-EE4C41DEE42A}"/>
    <dgm:cxn modelId="{7B2141BB-1B63-44E6-81DE-971F1BBD04FC}" type="presOf" srcId="{EFA74200-8415-4D38-AE9A-E0D1DC65AF04}" destId="{94E4E147-087F-40A0-9576-9680C4CCEA4D}" srcOrd="0" destOrd="0" presId="urn:microsoft.com/office/officeart/2018/2/layout/IconVerticalSolidList"/>
    <dgm:cxn modelId="{902FE3C9-4D83-40EC-88A0-E38D65C7A669}" type="presOf" srcId="{019DDE84-356C-4F43-BB8E-C7C2E206FE79}" destId="{32C61D85-0B56-4AE9-B839-5B2FF5CDBFB5}" srcOrd="0" destOrd="0" presId="urn:microsoft.com/office/officeart/2018/2/layout/IconVerticalSolidList"/>
    <dgm:cxn modelId="{72E0E7EE-E88C-4247-8A46-CD9B3273D782}" type="presOf" srcId="{A82E2697-688C-4532-84BB-E4207E20D69C}" destId="{C3F93EF8-58DF-47C0-A0F6-EA37CF022EC7}" srcOrd="0" destOrd="0" presId="urn:microsoft.com/office/officeart/2018/2/layout/IconVerticalSolidList"/>
    <dgm:cxn modelId="{436BFE89-A879-45C5-80EA-3F36CF2EA7BF}" type="presParOf" srcId="{C3F93EF8-58DF-47C0-A0F6-EA37CF022EC7}" destId="{70A8EEC9-95BF-4810-81F3-5C15F7ABD0E6}" srcOrd="0" destOrd="0" presId="urn:microsoft.com/office/officeart/2018/2/layout/IconVerticalSolidList"/>
    <dgm:cxn modelId="{BC149749-89D4-4039-B78F-7E8890C54A8E}" type="presParOf" srcId="{70A8EEC9-95BF-4810-81F3-5C15F7ABD0E6}" destId="{0214D66E-25B9-4412-A8BD-61B5E3E0A090}" srcOrd="0" destOrd="0" presId="urn:microsoft.com/office/officeart/2018/2/layout/IconVerticalSolidList"/>
    <dgm:cxn modelId="{41C1707B-4662-42C0-8A97-433B4AED6CC8}" type="presParOf" srcId="{70A8EEC9-95BF-4810-81F3-5C15F7ABD0E6}" destId="{C24AA9DB-6832-432D-B98A-99CF1A1B2E10}" srcOrd="1" destOrd="0" presId="urn:microsoft.com/office/officeart/2018/2/layout/IconVerticalSolidList"/>
    <dgm:cxn modelId="{10B09581-17A6-48FB-AB32-22D27495D225}" type="presParOf" srcId="{70A8EEC9-95BF-4810-81F3-5C15F7ABD0E6}" destId="{C1B710AA-A21F-471F-BAED-6B46962DF6E7}" srcOrd="2" destOrd="0" presId="urn:microsoft.com/office/officeart/2018/2/layout/IconVerticalSolidList"/>
    <dgm:cxn modelId="{DF869805-7FA0-4DD5-82E0-810F5FA77FFC}" type="presParOf" srcId="{70A8EEC9-95BF-4810-81F3-5C15F7ABD0E6}" destId="{35FBE6B0-2655-46E5-876B-E9B0ECAA3D3A}" srcOrd="3" destOrd="0" presId="urn:microsoft.com/office/officeart/2018/2/layout/IconVerticalSolidList"/>
    <dgm:cxn modelId="{08DCC700-5542-463B-A4A0-97C49547B7BE}" type="presParOf" srcId="{C3F93EF8-58DF-47C0-A0F6-EA37CF022EC7}" destId="{23D0EEFC-38AB-42F1-B4E8-17FF11AE20BF}" srcOrd="1" destOrd="0" presId="urn:microsoft.com/office/officeart/2018/2/layout/IconVerticalSolidList"/>
    <dgm:cxn modelId="{3B3CD01F-5F7E-4042-9075-D7E518704B52}" type="presParOf" srcId="{C3F93EF8-58DF-47C0-A0F6-EA37CF022EC7}" destId="{B3284B8E-D15E-4D8A-B4C1-242B50411D85}" srcOrd="2" destOrd="0" presId="urn:microsoft.com/office/officeart/2018/2/layout/IconVerticalSolidList"/>
    <dgm:cxn modelId="{5FC3347F-2448-4A77-849C-56293E53BA15}" type="presParOf" srcId="{B3284B8E-D15E-4D8A-B4C1-242B50411D85}" destId="{B4B6649E-DF8C-4543-A549-6AB0997892C4}" srcOrd="0" destOrd="0" presId="urn:microsoft.com/office/officeart/2018/2/layout/IconVerticalSolidList"/>
    <dgm:cxn modelId="{A341B124-3889-4B3A-95BA-7C9FD6AC6D63}" type="presParOf" srcId="{B3284B8E-D15E-4D8A-B4C1-242B50411D85}" destId="{A68DE833-5719-4A14-9BE1-4509F28436EB}" srcOrd="1" destOrd="0" presId="urn:microsoft.com/office/officeart/2018/2/layout/IconVerticalSolidList"/>
    <dgm:cxn modelId="{FB38BB3A-6EE2-4F75-A0E8-0873B33BE1EC}" type="presParOf" srcId="{B3284B8E-D15E-4D8A-B4C1-242B50411D85}" destId="{9A1B6FE9-A471-4ABE-BCB4-67A7059A2DF1}" srcOrd="2" destOrd="0" presId="urn:microsoft.com/office/officeart/2018/2/layout/IconVerticalSolidList"/>
    <dgm:cxn modelId="{B5206B3B-071E-4E3E-97B3-2578DD0E2840}" type="presParOf" srcId="{B3284B8E-D15E-4D8A-B4C1-242B50411D85}" destId="{94E4E147-087F-40A0-9576-9680C4CCEA4D}" srcOrd="3" destOrd="0" presId="urn:microsoft.com/office/officeart/2018/2/layout/IconVerticalSolidList"/>
    <dgm:cxn modelId="{64839F3E-04A1-4172-A368-2E0111E3274D}" type="presParOf" srcId="{C3F93EF8-58DF-47C0-A0F6-EA37CF022EC7}" destId="{399B2AF3-38A4-45B7-A114-C5488DD3571F}" srcOrd="3" destOrd="0" presId="urn:microsoft.com/office/officeart/2018/2/layout/IconVerticalSolidList"/>
    <dgm:cxn modelId="{A9B83D68-8829-4FBB-B021-FD3E40846008}" type="presParOf" srcId="{C3F93EF8-58DF-47C0-A0F6-EA37CF022EC7}" destId="{850D8534-BB81-4946-9888-CA1CF41C3716}" srcOrd="4" destOrd="0" presId="urn:microsoft.com/office/officeart/2018/2/layout/IconVerticalSolidList"/>
    <dgm:cxn modelId="{88FBFD26-213F-45CC-B6C0-8864AD357C9F}" type="presParOf" srcId="{850D8534-BB81-4946-9888-CA1CF41C3716}" destId="{EDD40826-F100-44ED-B546-92227372D28D}" srcOrd="0" destOrd="0" presId="urn:microsoft.com/office/officeart/2018/2/layout/IconVerticalSolidList"/>
    <dgm:cxn modelId="{E8ED769B-16D1-48B2-A4B2-5A784CF40ADF}" type="presParOf" srcId="{850D8534-BB81-4946-9888-CA1CF41C3716}" destId="{1EDA75B4-C5AD-47F7-A179-F88DADD631EB}" srcOrd="1" destOrd="0" presId="urn:microsoft.com/office/officeart/2018/2/layout/IconVerticalSolidList"/>
    <dgm:cxn modelId="{83BC160D-6664-48EC-9B40-AA15DD06F16A}" type="presParOf" srcId="{850D8534-BB81-4946-9888-CA1CF41C3716}" destId="{40A2CBCD-088A-49A0-8169-B95FC4103F6B}" srcOrd="2" destOrd="0" presId="urn:microsoft.com/office/officeart/2018/2/layout/IconVerticalSolidList"/>
    <dgm:cxn modelId="{7CF9BD28-FCC8-4333-ADD7-93C31DED133C}" type="presParOf" srcId="{850D8534-BB81-4946-9888-CA1CF41C3716}" destId="{72F55CCE-1F03-4826-864F-840F44D7440E}" srcOrd="3" destOrd="0" presId="urn:microsoft.com/office/officeart/2018/2/layout/IconVerticalSolidList"/>
    <dgm:cxn modelId="{61BFA364-286F-4ECF-B770-98935E6E6F09}" type="presParOf" srcId="{C3F93EF8-58DF-47C0-A0F6-EA37CF022EC7}" destId="{3A77B1C5-C35A-40F1-9762-62413F4EFB6F}" srcOrd="5" destOrd="0" presId="urn:microsoft.com/office/officeart/2018/2/layout/IconVerticalSolidList"/>
    <dgm:cxn modelId="{94CBD8C1-63FB-42BC-87FD-247E03002D26}" type="presParOf" srcId="{C3F93EF8-58DF-47C0-A0F6-EA37CF022EC7}" destId="{5B12FEF9-77F6-484B-AA64-82FC805585A9}" srcOrd="6" destOrd="0" presId="urn:microsoft.com/office/officeart/2018/2/layout/IconVerticalSolidList"/>
    <dgm:cxn modelId="{574EB9EB-4BA8-4350-BC42-7245F6E64C0E}" type="presParOf" srcId="{5B12FEF9-77F6-484B-AA64-82FC805585A9}" destId="{EC55C230-2AD0-45F8-8734-6F4023809868}" srcOrd="0" destOrd="0" presId="urn:microsoft.com/office/officeart/2018/2/layout/IconVerticalSolidList"/>
    <dgm:cxn modelId="{8F052C75-DF82-4012-AAA4-9ECC296D9160}" type="presParOf" srcId="{5B12FEF9-77F6-484B-AA64-82FC805585A9}" destId="{5303DB6C-DBA3-48AE-AA71-50D17EFFAC48}" srcOrd="1" destOrd="0" presId="urn:microsoft.com/office/officeart/2018/2/layout/IconVerticalSolidList"/>
    <dgm:cxn modelId="{7C4545D3-2186-41BB-9E46-61CC0952D6E0}" type="presParOf" srcId="{5B12FEF9-77F6-484B-AA64-82FC805585A9}" destId="{A9796597-AFAE-4568-8F50-BCF35B0F74E3}" srcOrd="2" destOrd="0" presId="urn:microsoft.com/office/officeart/2018/2/layout/IconVerticalSolidList"/>
    <dgm:cxn modelId="{90FB5675-EE2C-47E1-9BFF-6D9D50C61F64}" type="presParOf" srcId="{5B12FEF9-77F6-484B-AA64-82FC805585A9}" destId="{2A52FD7F-440B-4A1F-B412-E951DA7A3BCE}" srcOrd="3" destOrd="0" presId="urn:microsoft.com/office/officeart/2018/2/layout/IconVerticalSolidList"/>
    <dgm:cxn modelId="{FDEC0CDE-AC78-4434-9C45-82035B571CC2}" type="presParOf" srcId="{C3F93EF8-58DF-47C0-A0F6-EA37CF022EC7}" destId="{1B4185FF-EF06-400A-BF27-359DD27DF31D}" srcOrd="7" destOrd="0" presId="urn:microsoft.com/office/officeart/2018/2/layout/IconVerticalSolidList"/>
    <dgm:cxn modelId="{2782077A-1F02-4C62-9FAD-8CAF3FAD748C}" type="presParOf" srcId="{C3F93EF8-58DF-47C0-A0F6-EA37CF022EC7}" destId="{892B9EA9-A883-4D30-8ED4-1B20CA5A8C0F}" srcOrd="8" destOrd="0" presId="urn:microsoft.com/office/officeart/2018/2/layout/IconVerticalSolidList"/>
    <dgm:cxn modelId="{2C9102F9-9D8E-4781-84E0-EA7FED19A1BE}" type="presParOf" srcId="{892B9EA9-A883-4D30-8ED4-1B20CA5A8C0F}" destId="{5E0A9AC5-6F6B-4DCD-99A1-5CA018F67344}" srcOrd="0" destOrd="0" presId="urn:microsoft.com/office/officeart/2018/2/layout/IconVerticalSolidList"/>
    <dgm:cxn modelId="{2C09FF34-87D4-4A67-B182-7DD9391F5563}" type="presParOf" srcId="{892B9EA9-A883-4D30-8ED4-1B20CA5A8C0F}" destId="{58D7BE08-4257-42AC-8569-20951D149EE5}" srcOrd="1" destOrd="0" presId="urn:microsoft.com/office/officeart/2018/2/layout/IconVerticalSolidList"/>
    <dgm:cxn modelId="{4DF5930A-DA1F-472C-B113-10A01B5EF22F}" type="presParOf" srcId="{892B9EA9-A883-4D30-8ED4-1B20CA5A8C0F}" destId="{9C1884B3-FAC2-42B0-B1D5-2D32D8BE9090}" srcOrd="2" destOrd="0" presId="urn:microsoft.com/office/officeart/2018/2/layout/IconVerticalSolidList"/>
    <dgm:cxn modelId="{88776652-2CCF-40CE-899A-1DA7633ECEC4}" type="presParOf" srcId="{892B9EA9-A883-4D30-8ED4-1B20CA5A8C0F}" destId="{32C61D85-0B56-4AE9-B839-5B2FF5CDBFB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0E80585-4444-4907-9781-6E805636152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776EEC1-AA5F-4178-9C29-21A606122DA0}">
      <dgm:prSet/>
      <dgm:spPr/>
      <dgm:t>
        <a:bodyPr/>
        <a:lstStyle/>
        <a:p>
          <a:r>
            <a:rPr lang="en-GB"/>
            <a:t>An examination in May – 16</a:t>
          </a:r>
          <a:r>
            <a:rPr lang="en-GB" baseline="30000"/>
            <a:t>th</a:t>
          </a:r>
          <a:r>
            <a:rPr lang="en-GB"/>
            <a:t> – 24</a:t>
          </a:r>
          <a:r>
            <a:rPr lang="en-GB" baseline="30000"/>
            <a:t>th</a:t>
          </a:r>
          <a:r>
            <a:rPr lang="en-GB"/>
            <a:t> May</a:t>
          </a:r>
          <a:endParaRPr lang="en-US"/>
        </a:p>
      </dgm:t>
    </dgm:pt>
    <dgm:pt modelId="{364AE17A-2424-4F62-9872-51CA59DCFD7F}" type="parTrans" cxnId="{E5E18034-1DB3-46E6-A76A-7B1C6289C896}">
      <dgm:prSet/>
      <dgm:spPr/>
      <dgm:t>
        <a:bodyPr/>
        <a:lstStyle/>
        <a:p>
          <a:endParaRPr lang="en-US"/>
        </a:p>
      </dgm:t>
    </dgm:pt>
    <dgm:pt modelId="{D88CFC36-0FD1-46B5-991F-533B4CE7F026}" type="sibTrans" cxnId="{E5E18034-1DB3-46E6-A76A-7B1C6289C896}">
      <dgm:prSet/>
      <dgm:spPr/>
      <dgm:t>
        <a:bodyPr/>
        <a:lstStyle/>
        <a:p>
          <a:endParaRPr lang="en-US"/>
        </a:p>
      </dgm:t>
    </dgm:pt>
    <dgm:pt modelId="{80F19D66-A349-48EF-9F7B-E417F381A1CA}">
      <dgm:prSet/>
      <dgm:spPr/>
      <dgm:t>
        <a:bodyPr/>
        <a:lstStyle/>
        <a:p>
          <a:r>
            <a:rPr lang="en-GB"/>
            <a:t>Please do not book anything until we have the date!</a:t>
          </a:r>
          <a:endParaRPr lang="en-US"/>
        </a:p>
      </dgm:t>
    </dgm:pt>
    <dgm:pt modelId="{83E6E7A4-0110-482D-845E-0CB289E505BB}" type="parTrans" cxnId="{115F6064-106F-4FAC-9254-7B17DABD790C}">
      <dgm:prSet/>
      <dgm:spPr/>
      <dgm:t>
        <a:bodyPr/>
        <a:lstStyle/>
        <a:p>
          <a:endParaRPr lang="en-US"/>
        </a:p>
      </dgm:t>
    </dgm:pt>
    <dgm:pt modelId="{4911EB0F-BBB4-4AB1-BFDE-8A01C20E6B50}" type="sibTrans" cxnId="{115F6064-106F-4FAC-9254-7B17DABD790C}">
      <dgm:prSet/>
      <dgm:spPr/>
      <dgm:t>
        <a:bodyPr/>
        <a:lstStyle/>
        <a:p>
          <a:endParaRPr lang="en-US"/>
        </a:p>
      </dgm:t>
    </dgm:pt>
    <dgm:pt modelId="{A1F68A9C-F70F-43DD-ADD9-BF47F1A1AB33}" type="pres">
      <dgm:prSet presAssocID="{00E80585-4444-4907-9781-6E805636152B}" presName="root" presStyleCnt="0">
        <dgm:presLayoutVars>
          <dgm:dir/>
          <dgm:resizeHandles val="exact"/>
        </dgm:presLayoutVars>
      </dgm:prSet>
      <dgm:spPr/>
    </dgm:pt>
    <dgm:pt modelId="{24979DA5-0CEC-48A5-8C8C-1513236D8919}" type="pres">
      <dgm:prSet presAssocID="{4776EEC1-AA5F-4178-9C29-21A606122DA0}" presName="compNode" presStyleCnt="0"/>
      <dgm:spPr/>
    </dgm:pt>
    <dgm:pt modelId="{DA13DFAF-8B60-444B-ADFA-D27DE8F85B5E}" type="pres">
      <dgm:prSet presAssocID="{4776EEC1-AA5F-4178-9C29-21A606122DA0}" presName="bgRect" presStyleLbl="bgShp" presStyleIdx="0" presStyleCnt="2"/>
      <dgm:spPr/>
    </dgm:pt>
    <dgm:pt modelId="{8C2A8092-C4ED-4CFB-8D33-2279E1402726}" type="pres">
      <dgm:prSet presAssocID="{4776EEC1-AA5F-4178-9C29-21A606122DA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DF743267-3341-4F5E-87F6-4D8D2B487A12}" type="pres">
      <dgm:prSet presAssocID="{4776EEC1-AA5F-4178-9C29-21A606122DA0}" presName="spaceRect" presStyleCnt="0"/>
      <dgm:spPr/>
    </dgm:pt>
    <dgm:pt modelId="{FC7681A3-BC07-4604-AADC-D1527282B141}" type="pres">
      <dgm:prSet presAssocID="{4776EEC1-AA5F-4178-9C29-21A606122DA0}" presName="parTx" presStyleLbl="revTx" presStyleIdx="0" presStyleCnt="2">
        <dgm:presLayoutVars>
          <dgm:chMax val="0"/>
          <dgm:chPref val="0"/>
        </dgm:presLayoutVars>
      </dgm:prSet>
      <dgm:spPr/>
    </dgm:pt>
    <dgm:pt modelId="{4EED8335-5B53-4031-811A-A2F7AAF793D1}" type="pres">
      <dgm:prSet presAssocID="{D88CFC36-0FD1-46B5-991F-533B4CE7F026}" presName="sibTrans" presStyleCnt="0"/>
      <dgm:spPr/>
    </dgm:pt>
    <dgm:pt modelId="{F7F39807-B117-49C2-BAB8-BBD0F23F8511}" type="pres">
      <dgm:prSet presAssocID="{80F19D66-A349-48EF-9F7B-E417F381A1CA}" presName="compNode" presStyleCnt="0"/>
      <dgm:spPr/>
    </dgm:pt>
    <dgm:pt modelId="{DA52701D-4093-4EF0-A4DA-A300481F8285}" type="pres">
      <dgm:prSet presAssocID="{80F19D66-A349-48EF-9F7B-E417F381A1CA}" presName="bgRect" presStyleLbl="bgShp" presStyleIdx="1" presStyleCnt="2"/>
      <dgm:spPr/>
    </dgm:pt>
    <dgm:pt modelId="{402351CF-43F8-47F4-ABA1-C3EABD5A752C}" type="pres">
      <dgm:prSet presAssocID="{80F19D66-A349-48EF-9F7B-E417F381A1CA}"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000E677F-7CAC-4816-AC1E-E9655BB6B526}" type="pres">
      <dgm:prSet presAssocID="{80F19D66-A349-48EF-9F7B-E417F381A1CA}" presName="spaceRect" presStyleCnt="0"/>
      <dgm:spPr/>
    </dgm:pt>
    <dgm:pt modelId="{21B454B7-2E21-4ABF-A0D4-47FC076BD67F}" type="pres">
      <dgm:prSet presAssocID="{80F19D66-A349-48EF-9F7B-E417F381A1CA}" presName="parTx" presStyleLbl="revTx" presStyleIdx="1" presStyleCnt="2">
        <dgm:presLayoutVars>
          <dgm:chMax val="0"/>
          <dgm:chPref val="0"/>
        </dgm:presLayoutVars>
      </dgm:prSet>
      <dgm:spPr/>
    </dgm:pt>
  </dgm:ptLst>
  <dgm:cxnLst>
    <dgm:cxn modelId="{E5E18034-1DB3-46E6-A76A-7B1C6289C896}" srcId="{00E80585-4444-4907-9781-6E805636152B}" destId="{4776EEC1-AA5F-4178-9C29-21A606122DA0}" srcOrd="0" destOrd="0" parTransId="{364AE17A-2424-4F62-9872-51CA59DCFD7F}" sibTransId="{D88CFC36-0FD1-46B5-991F-533B4CE7F026}"/>
    <dgm:cxn modelId="{115F6064-106F-4FAC-9254-7B17DABD790C}" srcId="{00E80585-4444-4907-9781-6E805636152B}" destId="{80F19D66-A349-48EF-9F7B-E417F381A1CA}" srcOrd="1" destOrd="0" parTransId="{83E6E7A4-0110-482D-845E-0CB289E505BB}" sibTransId="{4911EB0F-BBB4-4AB1-BFDE-8A01C20E6B50}"/>
    <dgm:cxn modelId="{0AD380A2-3B1A-44E3-84C1-E695EAB0D5A3}" type="presOf" srcId="{00E80585-4444-4907-9781-6E805636152B}" destId="{A1F68A9C-F70F-43DD-ADD9-BF47F1A1AB33}" srcOrd="0" destOrd="0" presId="urn:microsoft.com/office/officeart/2018/2/layout/IconVerticalSolidList"/>
    <dgm:cxn modelId="{E47F00A8-DF84-4CB1-BEFB-A6734DBD3F0C}" type="presOf" srcId="{80F19D66-A349-48EF-9F7B-E417F381A1CA}" destId="{21B454B7-2E21-4ABF-A0D4-47FC076BD67F}" srcOrd="0" destOrd="0" presId="urn:microsoft.com/office/officeart/2018/2/layout/IconVerticalSolidList"/>
    <dgm:cxn modelId="{1B7182DB-F034-4D02-8EBA-B37B5F3EA893}" type="presOf" srcId="{4776EEC1-AA5F-4178-9C29-21A606122DA0}" destId="{FC7681A3-BC07-4604-AADC-D1527282B141}" srcOrd="0" destOrd="0" presId="urn:microsoft.com/office/officeart/2018/2/layout/IconVerticalSolidList"/>
    <dgm:cxn modelId="{B656552C-89C2-42EE-8D49-4C95896E7378}" type="presParOf" srcId="{A1F68A9C-F70F-43DD-ADD9-BF47F1A1AB33}" destId="{24979DA5-0CEC-48A5-8C8C-1513236D8919}" srcOrd="0" destOrd="0" presId="urn:microsoft.com/office/officeart/2018/2/layout/IconVerticalSolidList"/>
    <dgm:cxn modelId="{3F8B4946-4F2A-4B9F-B18F-D56B68F00729}" type="presParOf" srcId="{24979DA5-0CEC-48A5-8C8C-1513236D8919}" destId="{DA13DFAF-8B60-444B-ADFA-D27DE8F85B5E}" srcOrd="0" destOrd="0" presId="urn:microsoft.com/office/officeart/2018/2/layout/IconVerticalSolidList"/>
    <dgm:cxn modelId="{641175A7-D8F6-436F-B06D-DD632752A5F1}" type="presParOf" srcId="{24979DA5-0CEC-48A5-8C8C-1513236D8919}" destId="{8C2A8092-C4ED-4CFB-8D33-2279E1402726}" srcOrd="1" destOrd="0" presId="urn:microsoft.com/office/officeart/2018/2/layout/IconVerticalSolidList"/>
    <dgm:cxn modelId="{A3E5FC88-B2A5-4126-86A2-B78177DB26BE}" type="presParOf" srcId="{24979DA5-0CEC-48A5-8C8C-1513236D8919}" destId="{DF743267-3341-4F5E-87F6-4D8D2B487A12}" srcOrd="2" destOrd="0" presId="urn:microsoft.com/office/officeart/2018/2/layout/IconVerticalSolidList"/>
    <dgm:cxn modelId="{53D32ACB-36E1-4018-931A-B270756CC9BD}" type="presParOf" srcId="{24979DA5-0CEC-48A5-8C8C-1513236D8919}" destId="{FC7681A3-BC07-4604-AADC-D1527282B141}" srcOrd="3" destOrd="0" presId="urn:microsoft.com/office/officeart/2018/2/layout/IconVerticalSolidList"/>
    <dgm:cxn modelId="{3E60AA25-DCE3-41FF-88D1-1F5D64F2A2F4}" type="presParOf" srcId="{A1F68A9C-F70F-43DD-ADD9-BF47F1A1AB33}" destId="{4EED8335-5B53-4031-811A-A2F7AAF793D1}" srcOrd="1" destOrd="0" presId="urn:microsoft.com/office/officeart/2018/2/layout/IconVerticalSolidList"/>
    <dgm:cxn modelId="{9CD19D9F-50BC-4816-9C15-AAEDFAD94B82}" type="presParOf" srcId="{A1F68A9C-F70F-43DD-ADD9-BF47F1A1AB33}" destId="{F7F39807-B117-49C2-BAB8-BBD0F23F8511}" srcOrd="2" destOrd="0" presId="urn:microsoft.com/office/officeart/2018/2/layout/IconVerticalSolidList"/>
    <dgm:cxn modelId="{F59102E8-1917-439B-89CB-12C0663D44BA}" type="presParOf" srcId="{F7F39807-B117-49C2-BAB8-BBD0F23F8511}" destId="{DA52701D-4093-4EF0-A4DA-A300481F8285}" srcOrd="0" destOrd="0" presId="urn:microsoft.com/office/officeart/2018/2/layout/IconVerticalSolidList"/>
    <dgm:cxn modelId="{BC15F12F-1342-4D23-8936-487B32F7EFA7}" type="presParOf" srcId="{F7F39807-B117-49C2-BAB8-BBD0F23F8511}" destId="{402351CF-43F8-47F4-ABA1-C3EABD5A752C}" srcOrd="1" destOrd="0" presId="urn:microsoft.com/office/officeart/2018/2/layout/IconVerticalSolidList"/>
    <dgm:cxn modelId="{1FD85CC3-B5E0-41F6-9BA3-AD9B88D1C54D}" type="presParOf" srcId="{F7F39807-B117-49C2-BAB8-BBD0F23F8511}" destId="{000E677F-7CAC-4816-AC1E-E9655BB6B526}" srcOrd="2" destOrd="0" presId="urn:microsoft.com/office/officeart/2018/2/layout/IconVerticalSolidList"/>
    <dgm:cxn modelId="{305BA83D-A83D-478B-848D-BC60BD361EF1}" type="presParOf" srcId="{F7F39807-B117-49C2-BAB8-BBD0F23F8511}" destId="{21B454B7-2E21-4ABF-A0D4-47FC076BD67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95D2159-EEA5-4ABA-8FF8-96C571AB6F26}"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BA27D659-9202-4D3D-8098-55222C9F89FE}">
      <dgm:prSet/>
      <dgm:spPr/>
      <dgm:t>
        <a:bodyPr/>
        <a:lstStyle/>
        <a:p>
          <a:r>
            <a:rPr lang="en-GB" dirty="0"/>
            <a:t>A nutritionist is concerned with the study of nutrients in food, how nutrients are used in the body, and the relationship between diet, health and disease. </a:t>
          </a:r>
          <a:endParaRPr lang="en-US" dirty="0"/>
        </a:p>
      </dgm:t>
    </dgm:pt>
    <dgm:pt modelId="{F31F52FF-5DA2-41EC-ACC0-FB2B08DD6EB4}" type="parTrans" cxnId="{7AE41E33-085A-49E7-B1E4-7B93F2D58488}">
      <dgm:prSet/>
      <dgm:spPr/>
      <dgm:t>
        <a:bodyPr/>
        <a:lstStyle/>
        <a:p>
          <a:endParaRPr lang="en-US"/>
        </a:p>
      </dgm:t>
    </dgm:pt>
    <dgm:pt modelId="{1142CAA9-658F-4FFF-80A1-77688FAD2191}" type="sibTrans" cxnId="{7AE41E33-085A-49E7-B1E4-7B93F2D58488}">
      <dgm:prSet/>
      <dgm:spPr/>
      <dgm:t>
        <a:bodyPr/>
        <a:lstStyle/>
        <a:p>
          <a:endParaRPr lang="en-US"/>
        </a:p>
      </dgm:t>
    </dgm:pt>
    <dgm:pt modelId="{272EA1EB-91BC-4310-AB2F-21BAD21A4D96}">
      <dgm:prSet/>
      <dgm:spPr/>
      <dgm:t>
        <a:bodyPr/>
        <a:lstStyle/>
        <a:p>
          <a:r>
            <a:rPr lang="en-GB" dirty="0"/>
            <a:t>Nutritionists work with individuals and groups</a:t>
          </a:r>
          <a:endParaRPr lang="en-US" dirty="0"/>
        </a:p>
      </dgm:t>
    </dgm:pt>
    <dgm:pt modelId="{64973B24-988A-4955-92CB-9393B76A2B27}" type="parTrans" cxnId="{98896283-7658-4331-8454-F751282CF335}">
      <dgm:prSet/>
      <dgm:spPr/>
      <dgm:t>
        <a:bodyPr/>
        <a:lstStyle/>
        <a:p>
          <a:endParaRPr lang="en-US"/>
        </a:p>
      </dgm:t>
    </dgm:pt>
    <dgm:pt modelId="{9A26583D-80D8-40B2-8901-221A35A12171}" type="sibTrans" cxnId="{98896283-7658-4331-8454-F751282CF335}">
      <dgm:prSet/>
      <dgm:spPr/>
      <dgm:t>
        <a:bodyPr/>
        <a:lstStyle/>
        <a:p>
          <a:endParaRPr lang="en-US"/>
        </a:p>
      </dgm:t>
    </dgm:pt>
    <dgm:pt modelId="{EDCFAEEC-C10A-47B6-BE0A-D3426021C381}">
      <dgm:prSet/>
      <dgm:spPr/>
      <dgm:t>
        <a:bodyPr/>
        <a:lstStyle/>
        <a:p>
          <a:r>
            <a:rPr lang="en-GB" dirty="0"/>
            <a:t>The Association for Nutrition – Afn for professional issues – </a:t>
          </a:r>
          <a:r>
            <a:rPr lang="en-GB" dirty="0">
              <a:hlinkClick xmlns:r="http://schemas.openxmlformats.org/officeDocument/2006/relationships" r:id="rId1">
                <a:extLst>
                  <a:ext uri="{A12FA001-AC4F-418D-AE19-62706E023703}">
                    <ahyp:hlinkClr xmlns:ahyp="http://schemas.microsoft.com/office/drawing/2018/hyperlinkcolor" val="tx"/>
                  </a:ext>
                </a:extLst>
              </a:hlinkClick>
            </a:rPr>
            <a:t>http://www.associationfornutrition.org/</a:t>
          </a:r>
          <a:endParaRPr lang="en-US" dirty="0"/>
        </a:p>
      </dgm:t>
    </dgm:pt>
    <dgm:pt modelId="{985557DC-F37D-48BF-83B2-AF0A27AF4525}" type="parTrans" cxnId="{08CDE5F5-484F-4E5D-8289-1A5EC6B8DFBD}">
      <dgm:prSet/>
      <dgm:spPr/>
      <dgm:t>
        <a:bodyPr/>
        <a:lstStyle/>
        <a:p>
          <a:endParaRPr lang="en-US"/>
        </a:p>
      </dgm:t>
    </dgm:pt>
    <dgm:pt modelId="{3B89C547-99AB-4C54-989E-E9B362AFBD2A}" type="sibTrans" cxnId="{08CDE5F5-484F-4E5D-8289-1A5EC6B8DFBD}">
      <dgm:prSet/>
      <dgm:spPr/>
      <dgm:t>
        <a:bodyPr/>
        <a:lstStyle/>
        <a:p>
          <a:endParaRPr lang="en-US"/>
        </a:p>
      </dgm:t>
    </dgm:pt>
    <dgm:pt modelId="{4823DED0-B52F-49C3-BFBC-8B9CD423E8BE}">
      <dgm:prSet/>
      <dgm:spPr/>
      <dgm:t>
        <a:bodyPr/>
        <a:lstStyle/>
        <a:p>
          <a:r>
            <a:rPr lang="en-GB" dirty="0"/>
            <a:t>The Nutrition Society for research</a:t>
          </a:r>
          <a:endParaRPr lang="en-US" dirty="0"/>
        </a:p>
      </dgm:t>
    </dgm:pt>
    <dgm:pt modelId="{E30A6B92-2236-4B8B-8681-870665796CEE}" type="parTrans" cxnId="{60BC9FD3-77E9-4606-9748-EE613EE2CC46}">
      <dgm:prSet/>
      <dgm:spPr/>
      <dgm:t>
        <a:bodyPr/>
        <a:lstStyle/>
        <a:p>
          <a:endParaRPr lang="en-US"/>
        </a:p>
      </dgm:t>
    </dgm:pt>
    <dgm:pt modelId="{0399C004-2401-4DCE-8B77-F934084EE2E8}" type="sibTrans" cxnId="{60BC9FD3-77E9-4606-9748-EE613EE2CC46}">
      <dgm:prSet/>
      <dgm:spPr/>
      <dgm:t>
        <a:bodyPr/>
        <a:lstStyle/>
        <a:p>
          <a:endParaRPr lang="en-US"/>
        </a:p>
      </dgm:t>
    </dgm:pt>
    <dgm:pt modelId="{59413DE8-9F94-4619-8932-58310979EA55}">
      <dgm:prSet/>
      <dgm:spPr/>
      <dgm:t>
        <a:bodyPr/>
        <a:lstStyle/>
        <a:p>
          <a:r>
            <a:rPr lang="en-GB" dirty="0">
              <a:hlinkClick xmlns:r="http://schemas.openxmlformats.org/officeDocument/2006/relationships" r:id="rId2">
                <a:extLst>
                  <a:ext uri="{A12FA001-AC4F-418D-AE19-62706E023703}">
                    <ahyp:hlinkClr xmlns:ahyp="http://schemas.microsoft.com/office/drawing/2018/hyperlinkcolor" val="tx"/>
                  </a:ext>
                </a:extLst>
              </a:hlinkClick>
            </a:rPr>
            <a:t>www.nutritionsociety.org</a:t>
          </a:r>
          <a:endParaRPr lang="en-US" dirty="0"/>
        </a:p>
      </dgm:t>
    </dgm:pt>
    <dgm:pt modelId="{3167D368-5994-4941-9191-EC1D50F28977}" type="parTrans" cxnId="{AD9E2D47-4CB7-4D75-A16E-ADD99B930F1C}">
      <dgm:prSet/>
      <dgm:spPr/>
      <dgm:t>
        <a:bodyPr/>
        <a:lstStyle/>
        <a:p>
          <a:endParaRPr lang="en-US"/>
        </a:p>
      </dgm:t>
    </dgm:pt>
    <dgm:pt modelId="{C3324AF4-CE80-486E-8215-853A110D402B}" type="sibTrans" cxnId="{AD9E2D47-4CB7-4D75-A16E-ADD99B930F1C}">
      <dgm:prSet/>
      <dgm:spPr/>
      <dgm:t>
        <a:bodyPr/>
        <a:lstStyle/>
        <a:p>
          <a:endParaRPr lang="en-US"/>
        </a:p>
      </dgm:t>
    </dgm:pt>
    <dgm:pt modelId="{F2CDEB31-94CE-46E3-9E56-0BD064788784}" type="pres">
      <dgm:prSet presAssocID="{C95D2159-EEA5-4ABA-8FF8-96C571AB6F26}" presName="vert0" presStyleCnt="0">
        <dgm:presLayoutVars>
          <dgm:dir/>
          <dgm:animOne val="branch"/>
          <dgm:animLvl val="lvl"/>
        </dgm:presLayoutVars>
      </dgm:prSet>
      <dgm:spPr/>
    </dgm:pt>
    <dgm:pt modelId="{56EEDCD2-6AEE-4165-B107-EB0DBC0AE54E}" type="pres">
      <dgm:prSet presAssocID="{BA27D659-9202-4D3D-8098-55222C9F89FE}" presName="thickLine" presStyleLbl="alignNode1" presStyleIdx="0" presStyleCnt="5"/>
      <dgm:spPr/>
    </dgm:pt>
    <dgm:pt modelId="{8B68DAB8-4D2D-441D-8578-18BB567ADC93}" type="pres">
      <dgm:prSet presAssocID="{BA27D659-9202-4D3D-8098-55222C9F89FE}" presName="horz1" presStyleCnt="0"/>
      <dgm:spPr/>
    </dgm:pt>
    <dgm:pt modelId="{5BA0D2DC-3AF5-4DDE-990A-517150582FC8}" type="pres">
      <dgm:prSet presAssocID="{BA27D659-9202-4D3D-8098-55222C9F89FE}" presName="tx1" presStyleLbl="revTx" presStyleIdx="0" presStyleCnt="5"/>
      <dgm:spPr/>
    </dgm:pt>
    <dgm:pt modelId="{C2F12A53-5494-46F6-8977-474C4CD256FE}" type="pres">
      <dgm:prSet presAssocID="{BA27D659-9202-4D3D-8098-55222C9F89FE}" presName="vert1" presStyleCnt="0"/>
      <dgm:spPr/>
    </dgm:pt>
    <dgm:pt modelId="{EA9E57BA-4817-4D61-9FFA-CB44D71E74EA}" type="pres">
      <dgm:prSet presAssocID="{272EA1EB-91BC-4310-AB2F-21BAD21A4D96}" presName="thickLine" presStyleLbl="alignNode1" presStyleIdx="1" presStyleCnt="5"/>
      <dgm:spPr/>
    </dgm:pt>
    <dgm:pt modelId="{8EFC567C-6DD6-415D-AA0F-5F2361C46116}" type="pres">
      <dgm:prSet presAssocID="{272EA1EB-91BC-4310-AB2F-21BAD21A4D96}" presName="horz1" presStyleCnt="0"/>
      <dgm:spPr/>
    </dgm:pt>
    <dgm:pt modelId="{6D05C911-4E19-4355-A3C7-753285E8119D}" type="pres">
      <dgm:prSet presAssocID="{272EA1EB-91BC-4310-AB2F-21BAD21A4D96}" presName="tx1" presStyleLbl="revTx" presStyleIdx="1" presStyleCnt="5"/>
      <dgm:spPr/>
    </dgm:pt>
    <dgm:pt modelId="{8AA17A8D-4B5B-4B4A-8960-08F1D6CFAA52}" type="pres">
      <dgm:prSet presAssocID="{272EA1EB-91BC-4310-AB2F-21BAD21A4D96}" presName="vert1" presStyleCnt="0"/>
      <dgm:spPr/>
    </dgm:pt>
    <dgm:pt modelId="{0CBF3A21-3F05-4192-953A-65F9E8DA782F}" type="pres">
      <dgm:prSet presAssocID="{EDCFAEEC-C10A-47B6-BE0A-D3426021C381}" presName="thickLine" presStyleLbl="alignNode1" presStyleIdx="2" presStyleCnt="5"/>
      <dgm:spPr/>
    </dgm:pt>
    <dgm:pt modelId="{9A24EC3A-EE63-4815-B44E-6EB116893D0F}" type="pres">
      <dgm:prSet presAssocID="{EDCFAEEC-C10A-47B6-BE0A-D3426021C381}" presName="horz1" presStyleCnt="0"/>
      <dgm:spPr/>
    </dgm:pt>
    <dgm:pt modelId="{188D5312-F1AD-4BFD-8B03-F327FC9B9767}" type="pres">
      <dgm:prSet presAssocID="{EDCFAEEC-C10A-47B6-BE0A-D3426021C381}" presName="tx1" presStyleLbl="revTx" presStyleIdx="2" presStyleCnt="5"/>
      <dgm:spPr/>
    </dgm:pt>
    <dgm:pt modelId="{E540322C-3423-4138-94E1-91B00687A69B}" type="pres">
      <dgm:prSet presAssocID="{EDCFAEEC-C10A-47B6-BE0A-D3426021C381}" presName="vert1" presStyleCnt="0"/>
      <dgm:spPr/>
    </dgm:pt>
    <dgm:pt modelId="{179123A1-1B42-45F9-9325-3BF1E0D921B3}" type="pres">
      <dgm:prSet presAssocID="{4823DED0-B52F-49C3-BFBC-8B9CD423E8BE}" presName="thickLine" presStyleLbl="alignNode1" presStyleIdx="3" presStyleCnt="5"/>
      <dgm:spPr/>
    </dgm:pt>
    <dgm:pt modelId="{611AD82C-B49B-4F1F-9468-179367C45B8A}" type="pres">
      <dgm:prSet presAssocID="{4823DED0-B52F-49C3-BFBC-8B9CD423E8BE}" presName="horz1" presStyleCnt="0"/>
      <dgm:spPr/>
    </dgm:pt>
    <dgm:pt modelId="{1E638DBC-1CAC-466A-814D-A2E4D22312CC}" type="pres">
      <dgm:prSet presAssocID="{4823DED0-B52F-49C3-BFBC-8B9CD423E8BE}" presName="tx1" presStyleLbl="revTx" presStyleIdx="3" presStyleCnt="5"/>
      <dgm:spPr/>
    </dgm:pt>
    <dgm:pt modelId="{9E381B61-530D-4823-B3EE-D552EF0DFB97}" type="pres">
      <dgm:prSet presAssocID="{4823DED0-B52F-49C3-BFBC-8B9CD423E8BE}" presName="vert1" presStyleCnt="0"/>
      <dgm:spPr/>
    </dgm:pt>
    <dgm:pt modelId="{393FB68C-5439-441D-828C-ADA550707B2C}" type="pres">
      <dgm:prSet presAssocID="{59413DE8-9F94-4619-8932-58310979EA55}" presName="thickLine" presStyleLbl="alignNode1" presStyleIdx="4" presStyleCnt="5"/>
      <dgm:spPr/>
    </dgm:pt>
    <dgm:pt modelId="{5FF034BB-418F-4256-90BC-F73DB4ECA3DA}" type="pres">
      <dgm:prSet presAssocID="{59413DE8-9F94-4619-8932-58310979EA55}" presName="horz1" presStyleCnt="0"/>
      <dgm:spPr/>
    </dgm:pt>
    <dgm:pt modelId="{D4A15479-AF40-46E9-A7CD-C3F54AE7F23D}" type="pres">
      <dgm:prSet presAssocID="{59413DE8-9F94-4619-8932-58310979EA55}" presName="tx1" presStyleLbl="revTx" presStyleIdx="4" presStyleCnt="5"/>
      <dgm:spPr/>
    </dgm:pt>
    <dgm:pt modelId="{605AC6F5-1E5E-4935-B1E2-FDBF224224F6}" type="pres">
      <dgm:prSet presAssocID="{59413DE8-9F94-4619-8932-58310979EA55}" presName="vert1" presStyleCnt="0"/>
      <dgm:spPr/>
    </dgm:pt>
  </dgm:ptLst>
  <dgm:cxnLst>
    <dgm:cxn modelId="{7AE41E33-085A-49E7-B1E4-7B93F2D58488}" srcId="{C95D2159-EEA5-4ABA-8FF8-96C571AB6F26}" destId="{BA27D659-9202-4D3D-8098-55222C9F89FE}" srcOrd="0" destOrd="0" parTransId="{F31F52FF-5DA2-41EC-ACC0-FB2B08DD6EB4}" sibTransId="{1142CAA9-658F-4FFF-80A1-77688FAD2191}"/>
    <dgm:cxn modelId="{CF51A541-9992-4AF8-A479-32CEE306A2B6}" type="presOf" srcId="{4823DED0-B52F-49C3-BFBC-8B9CD423E8BE}" destId="{1E638DBC-1CAC-466A-814D-A2E4D22312CC}" srcOrd="0" destOrd="0" presId="urn:microsoft.com/office/officeart/2008/layout/LinedList"/>
    <dgm:cxn modelId="{29B68864-84A6-4035-A5FE-509D6AE8A987}" type="presOf" srcId="{C95D2159-EEA5-4ABA-8FF8-96C571AB6F26}" destId="{F2CDEB31-94CE-46E3-9E56-0BD064788784}" srcOrd="0" destOrd="0" presId="urn:microsoft.com/office/officeart/2008/layout/LinedList"/>
    <dgm:cxn modelId="{AD9E2D47-4CB7-4D75-A16E-ADD99B930F1C}" srcId="{C95D2159-EEA5-4ABA-8FF8-96C571AB6F26}" destId="{59413DE8-9F94-4619-8932-58310979EA55}" srcOrd="4" destOrd="0" parTransId="{3167D368-5994-4941-9191-EC1D50F28977}" sibTransId="{C3324AF4-CE80-486E-8215-853A110D402B}"/>
    <dgm:cxn modelId="{CD563756-BBA2-4630-8340-00CBD03B9ABD}" type="presOf" srcId="{59413DE8-9F94-4619-8932-58310979EA55}" destId="{D4A15479-AF40-46E9-A7CD-C3F54AE7F23D}" srcOrd="0" destOrd="0" presId="urn:microsoft.com/office/officeart/2008/layout/LinedList"/>
    <dgm:cxn modelId="{98896283-7658-4331-8454-F751282CF335}" srcId="{C95D2159-EEA5-4ABA-8FF8-96C571AB6F26}" destId="{272EA1EB-91BC-4310-AB2F-21BAD21A4D96}" srcOrd="1" destOrd="0" parTransId="{64973B24-988A-4955-92CB-9393B76A2B27}" sibTransId="{9A26583D-80D8-40B2-8901-221A35A12171}"/>
    <dgm:cxn modelId="{657B8E9C-CF3F-48C6-BBCA-757A99D3E6FF}" type="presOf" srcId="{272EA1EB-91BC-4310-AB2F-21BAD21A4D96}" destId="{6D05C911-4E19-4355-A3C7-753285E8119D}" srcOrd="0" destOrd="0" presId="urn:microsoft.com/office/officeart/2008/layout/LinedList"/>
    <dgm:cxn modelId="{C8BB33AE-6EBD-447B-BD0E-80EF77235C07}" type="presOf" srcId="{EDCFAEEC-C10A-47B6-BE0A-D3426021C381}" destId="{188D5312-F1AD-4BFD-8B03-F327FC9B9767}" srcOrd="0" destOrd="0" presId="urn:microsoft.com/office/officeart/2008/layout/LinedList"/>
    <dgm:cxn modelId="{BECE52BB-F755-4548-A6C6-22CE353FF3F2}" type="presOf" srcId="{BA27D659-9202-4D3D-8098-55222C9F89FE}" destId="{5BA0D2DC-3AF5-4DDE-990A-517150582FC8}" srcOrd="0" destOrd="0" presId="urn:microsoft.com/office/officeart/2008/layout/LinedList"/>
    <dgm:cxn modelId="{60BC9FD3-77E9-4606-9748-EE613EE2CC46}" srcId="{C95D2159-EEA5-4ABA-8FF8-96C571AB6F26}" destId="{4823DED0-B52F-49C3-BFBC-8B9CD423E8BE}" srcOrd="3" destOrd="0" parTransId="{E30A6B92-2236-4B8B-8681-870665796CEE}" sibTransId="{0399C004-2401-4DCE-8B77-F934084EE2E8}"/>
    <dgm:cxn modelId="{08CDE5F5-484F-4E5D-8289-1A5EC6B8DFBD}" srcId="{C95D2159-EEA5-4ABA-8FF8-96C571AB6F26}" destId="{EDCFAEEC-C10A-47B6-BE0A-D3426021C381}" srcOrd="2" destOrd="0" parTransId="{985557DC-F37D-48BF-83B2-AF0A27AF4525}" sibTransId="{3B89C547-99AB-4C54-989E-E9B362AFBD2A}"/>
    <dgm:cxn modelId="{B0BA1139-8C60-414D-9F7A-7EB7381372FD}" type="presParOf" srcId="{F2CDEB31-94CE-46E3-9E56-0BD064788784}" destId="{56EEDCD2-6AEE-4165-B107-EB0DBC0AE54E}" srcOrd="0" destOrd="0" presId="urn:microsoft.com/office/officeart/2008/layout/LinedList"/>
    <dgm:cxn modelId="{7CB64D35-86FC-4661-99FE-D3BE8F56DBC5}" type="presParOf" srcId="{F2CDEB31-94CE-46E3-9E56-0BD064788784}" destId="{8B68DAB8-4D2D-441D-8578-18BB567ADC93}" srcOrd="1" destOrd="0" presId="urn:microsoft.com/office/officeart/2008/layout/LinedList"/>
    <dgm:cxn modelId="{81E73DAC-7C03-438F-9821-B8F60B1A1926}" type="presParOf" srcId="{8B68DAB8-4D2D-441D-8578-18BB567ADC93}" destId="{5BA0D2DC-3AF5-4DDE-990A-517150582FC8}" srcOrd="0" destOrd="0" presId="urn:microsoft.com/office/officeart/2008/layout/LinedList"/>
    <dgm:cxn modelId="{825BFE68-E69E-4A70-A267-F9B2DB166992}" type="presParOf" srcId="{8B68DAB8-4D2D-441D-8578-18BB567ADC93}" destId="{C2F12A53-5494-46F6-8977-474C4CD256FE}" srcOrd="1" destOrd="0" presId="urn:microsoft.com/office/officeart/2008/layout/LinedList"/>
    <dgm:cxn modelId="{6C061D34-5EBE-4293-BDB0-243096D1D88E}" type="presParOf" srcId="{F2CDEB31-94CE-46E3-9E56-0BD064788784}" destId="{EA9E57BA-4817-4D61-9FFA-CB44D71E74EA}" srcOrd="2" destOrd="0" presId="urn:microsoft.com/office/officeart/2008/layout/LinedList"/>
    <dgm:cxn modelId="{AB87A0C5-2A5E-4EF7-9581-7754FCBCB859}" type="presParOf" srcId="{F2CDEB31-94CE-46E3-9E56-0BD064788784}" destId="{8EFC567C-6DD6-415D-AA0F-5F2361C46116}" srcOrd="3" destOrd="0" presId="urn:microsoft.com/office/officeart/2008/layout/LinedList"/>
    <dgm:cxn modelId="{E1072207-257F-4352-B11A-42E5F9FCB21D}" type="presParOf" srcId="{8EFC567C-6DD6-415D-AA0F-5F2361C46116}" destId="{6D05C911-4E19-4355-A3C7-753285E8119D}" srcOrd="0" destOrd="0" presId="urn:microsoft.com/office/officeart/2008/layout/LinedList"/>
    <dgm:cxn modelId="{D61C7F7D-55B1-4301-BEE3-A9C0CD7A252E}" type="presParOf" srcId="{8EFC567C-6DD6-415D-AA0F-5F2361C46116}" destId="{8AA17A8D-4B5B-4B4A-8960-08F1D6CFAA52}" srcOrd="1" destOrd="0" presId="urn:microsoft.com/office/officeart/2008/layout/LinedList"/>
    <dgm:cxn modelId="{44E100AC-F82A-4287-B6DF-A9E51BCD1238}" type="presParOf" srcId="{F2CDEB31-94CE-46E3-9E56-0BD064788784}" destId="{0CBF3A21-3F05-4192-953A-65F9E8DA782F}" srcOrd="4" destOrd="0" presId="urn:microsoft.com/office/officeart/2008/layout/LinedList"/>
    <dgm:cxn modelId="{D615A745-08CE-467A-AC8B-B9A918604F4A}" type="presParOf" srcId="{F2CDEB31-94CE-46E3-9E56-0BD064788784}" destId="{9A24EC3A-EE63-4815-B44E-6EB116893D0F}" srcOrd="5" destOrd="0" presId="urn:microsoft.com/office/officeart/2008/layout/LinedList"/>
    <dgm:cxn modelId="{01018C21-F08E-4DC2-A81B-B0D489C53C2B}" type="presParOf" srcId="{9A24EC3A-EE63-4815-B44E-6EB116893D0F}" destId="{188D5312-F1AD-4BFD-8B03-F327FC9B9767}" srcOrd="0" destOrd="0" presId="urn:microsoft.com/office/officeart/2008/layout/LinedList"/>
    <dgm:cxn modelId="{58884E5C-9F56-4CD8-989C-4E6E7305220E}" type="presParOf" srcId="{9A24EC3A-EE63-4815-B44E-6EB116893D0F}" destId="{E540322C-3423-4138-94E1-91B00687A69B}" srcOrd="1" destOrd="0" presId="urn:microsoft.com/office/officeart/2008/layout/LinedList"/>
    <dgm:cxn modelId="{B47AFC30-184E-42C0-B87E-6CD65A03A8CA}" type="presParOf" srcId="{F2CDEB31-94CE-46E3-9E56-0BD064788784}" destId="{179123A1-1B42-45F9-9325-3BF1E0D921B3}" srcOrd="6" destOrd="0" presId="urn:microsoft.com/office/officeart/2008/layout/LinedList"/>
    <dgm:cxn modelId="{2458450F-6023-4A11-B995-3C56C0F04FC7}" type="presParOf" srcId="{F2CDEB31-94CE-46E3-9E56-0BD064788784}" destId="{611AD82C-B49B-4F1F-9468-179367C45B8A}" srcOrd="7" destOrd="0" presId="urn:microsoft.com/office/officeart/2008/layout/LinedList"/>
    <dgm:cxn modelId="{82A61048-5DBD-4944-B5D6-84D86ED44231}" type="presParOf" srcId="{611AD82C-B49B-4F1F-9468-179367C45B8A}" destId="{1E638DBC-1CAC-466A-814D-A2E4D22312CC}" srcOrd="0" destOrd="0" presId="urn:microsoft.com/office/officeart/2008/layout/LinedList"/>
    <dgm:cxn modelId="{0630CB39-C641-4D69-A76F-CC48BB346C05}" type="presParOf" srcId="{611AD82C-B49B-4F1F-9468-179367C45B8A}" destId="{9E381B61-530D-4823-B3EE-D552EF0DFB97}" srcOrd="1" destOrd="0" presId="urn:microsoft.com/office/officeart/2008/layout/LinedList"/>
    <dgm:cxn modelId="{CFF16925-815E-4548-B770-BBAD49B9F0BF}" type="presParOf" srcId="{F2CDEB31-94CE-46E3-9E56-0BD064788784}" destId="{393FB68C-5439-441D-828C-ADA550707B2C}" srcOrd="8" destOrd="0" presId="urn:microsoft.com/office/officeart/2008/layout/LinedList"/>
    <dgm:cxn modelId="{36D8E49F-FFF8-4C38-8049-1D2464F40360}" type="presParOf" srcId="{F2CDEB31-94CE-46E3-9E56-0BD064788784}" destId="{5FF034BB-418F-4256-90BC-F73DB4ECA3DA}" srcOrd="9" destOrd="0" presId="urn:microsoft.com/office/officeart/2008/layout/LinedList"/>
    <dgm:cxn modelId="{ADE689F8-9703-4398-98B0-259EDECA56A4}" type="presParOf" srcId="{5FF034BB-418F-4256-90BC-F73DB4ECA3DA}" destId="{D4A15479-AF40-46E9-A7CD-C3F54AE7F23D}" srcOrd="0" destOrd="0" presId="urn:microsoft.com/office/officeart/2008/layout/LinedList"/>
    <dgm:cxn modelId="{F0D1FE6A-7DAA-4A42-85D1-F40E23EDF1BF}" type="presParOf" srcId="{5FF034BB-418F-4256-90BC-F73DB4ECA3DA}" destId="{605AC6F5-1E5E-4935-B1E2-FDBF224224F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945764E-0AE7-4A1D-BB95-F317FC20B665}"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56768618-56AE-4DB2-8D58-F0090761F279}">
      <dgm:prSet/>
      <dgm:spPr/>
      <dgm:t>
        <a:bodyPr/>
        <a:lstStyle/>
        <a:p>
          <a:r>
            <a:rPr lang="en-GB" dirty="0"/>
            <a:t>Work in a preventative role – Public Health Departments</a:t>
          </a:r>
          <a:endParaRPr lang="en-US" dirty="0"/>
        </a:p>
      </dgm:t>
    </dgm:pt>
    <dgm:pt modelId="{96E7FD55-9DA8-4FEE-BA0C-F38C29C71C4D}" type="parTrans" cxnId="{A6F71252-2764-4CE4-83A2-75760B3D7530}">
      <dgm:prSet/>
      <dgm:spPr/>
      <dgm:t>
        <a:bodyPr/>
        <a:lstStyle/>
        <a:p>
          <a:endParaRPr lang="en-US"/>
        </a:p>
      </dgm:t>
    </dgm:pt>
    <dgm:pt modelId="{98820053-9FBC-4AB4-8131-85410E2B7843}" type="sibTrans" cxnId="{A6F71252-2764-4CE4-83A2-75760B3D7530}">
      <dgm:prSet/>
      <dgm:spPr/>
      <dgm:t>
        <a:bodyPr/>
        <a:lstStyle/>
        <a:p>
          <a:endParaRPr lang="en-US"/>
        </a:p>
      </dgm:t>
    </dgm:pt>
    <dgm:pt modelId="{3F17FBE5-5951-4A57-A48B-6E4ED2012AEC}">
      <dgm:prSet/>
      <dgm:spPr/>
      <dgm:t>
        <a:bodyPr/>
        <a:lstStyle/>
        <a:p>
          <a:r>
            <a:rPr lang="en-GB" dirty="0"/>
            <a:t>Disease prevention</a:t>
          </a:r>
          <a:endParaRPr lang="en-US" dirty="0"/>
        </a:p>
      </dgm:t>
    </dgm:pt>
    <dgm:pt modelId="{FD06A353-DFB2-4648-999D-D942E114E0CB}" type="parTrans" cxnId="{F089494B-4C12-47A4-9DB9-9649E4CFF45E}">
      <dgm:prSet/>
      <dgm:spPr/>
      <dgm:t>
        <a:bodyPr/>
        <a:lstStyle/>
        <a:p>
          <a:endParaRPr lang="en-US"/>
        </a:p>
      </dgm:t>
    </dgm:pt>
    <dgm:pt modelId="{F3AE2B02-569C-4539-B74F-47666B196824}" type="sibTrans" cxnId="{F089494B-4C12-47A4-9DB9-9649E4CFF45E}">
      <dgm:prSet/>
      <dgm:spPr/>
      <dgm:t>
        <a:bodyPr/>
        <a:lstStyle/>
        <a:p>
          <a:endParaRPr lang="en-US"/>
        </a:p>
      </dgm:t>
    </dgm:pt>
    <dgm:pt modelId="{13BC0086-5B27-4562-B369-A42CB9DB08DE}" type="pres">
      <dgm:prSet presAssocID="{2945764E-0AE7-4A1D-BB95-F317FC20B665}" presName="vert0" presStyleCnt="0">
        <dgm:presLayoutVars>
          <dgm:dir/>
          <dgm:animOne val="branch"/>
          <dgm:animLvl val="lvl"/>
        </dgm:presLayoutVars>
      </dgm:prSet>
      <dgm:spPr/>
    </dgm:pt>
    <dgm:pt modelId="{B3011DFC-71B4-41AE-A8DE-77E46B191B5B}" type="pres">
      <dgm:prSet presAssocID="{56768618-56AE-4DB2-8D58-F0090761F279}" presName="thickLine" presStyleLbl="alignNode1" presStyleIdx="0" presStyleCnt="2"/>
      <dgm:spPr/>
    </dgm:pt>
    <dgm:pt modelId="{01082346-1B14-4BF9-B04B-739BA124FC97}" type="pres">
      <dgm:prSet presAssocID="{56768618-56AE-4DB2-8D58-F0090761F279}" presName="horz1" presStyleCnt="0"/>
      <dgm:spPr/>
    </dgm:pt>
    <dgm:pt modelId="{BAD2861E-DF2B-4C40-8C92-A12CD356BAD0}" type="pres">
      <dgm:prSet presAssocID="{56768618-56AE-4DB2-8D58-F0090761F279}" presName="tx1" presStyleLbl="revTx" presStyleIdx="0" presStyleCnt="2"/>
      <dgm:spPr/>
    </dgm:pt>
    <dgm:pt modelId="{91BE006D-7A7A-4160-BE84-AA9DD688619C}" type="pres">
      <dgm:prSet presAssocID="{56768618-56AE-4DB2-8D58-F0090761F279}" presName="vert1" presStyleCnt="0"/>
      <dgm:spPr/>
    </dgm:pt>
    <dgm:pt modelId="{21E64F5D-9F31-47E3-8F41-B1F7637CF1B0}" type="pres">
      <dgm:prSet presAssocID="{3F17FBE5-5951-4A57-A48B-6E4ED2012AEC}" presName="thickLine" presStyleLbl="alignNode1" presStyleIdx="1" presStyleCnt="2"/>
      <dgm:spPr/>
    </dgm:pt>
    <dgm:pt modelId="{3D3B559D-9FD4-4559-AA3C-970B6598496B}" type="pres">
      <dgm:prSet presAssocID="{3F17FBE5-5951-4A57-A48B-6E4ED2012AEC}" presName="horz1" presStyleCnt="0"/>
      <dgm:spPr/>
    </dgm:pt>
    <dgm:pt modelId="{A60BB086-41EB-4133-9C1E-F0798D5AFAFA}" type="pres">
      <dgm:prSet presAssocID="{3F17FBE5-5951-4A57-A48B-6E4ED2012AEC}" presName="tx1" presStyleLbl="revTx" presStyleIdx="1" presStyleCnt="2"/>
      <dgm:spPr/>
    </dgm:pt>
    <dgm:pt modelId="{868ABBB7-9DE1-4164-9D60-046B2C23E057}" type="pres">
      <dgm:prSet presAssocID="{3F17FBE5-5951-4A57-A48B-6E4ED2012AEC}" presName="vert1" presStyleCnt="0"/>
      <dgm:spPr/>
    </dgm:pt>
  </dgm:ptLst>
  <dgm:cxnLst>
    <dgm:cxn modelId="{7C18411F-C2BC-4C66-9C30-7FB1F8B6D71B}" type="presOf" srcId="{2945764E-0AE7-4A1D-BB95-F317FC20B665}" destId="{13BC0086-5B27-4562-B369-A42CB9DB08DE}" srcOrd="0" destOrd="0" presId="urn:microsoft.com/office/officeart/2008/layout/LinedList"/>
    <dgm:cxn modelId="{F089494B-4C12-47A4-9DB9-9649E4CFF45E}" srcId="{2945764E-0AE7-4A1D-BB95-F317FC20B665}" destId="{3F17FBE5-5951-4A57-A48B-6E4ED2012AEC}" srcOrd="1" destOrd="0" parTransId="{FD06A353-DFB2-4648-999D-D942E114E0CB}" sibTransId="{F3AE2B02-569C-4539-B74F-47666B196824}"/>
    <dgm:cxn modelId="{A6F71252-2764-4CE4-83A2-75760B3D7530}" srcId="{2945764E-0AE7-4A1D-BB95-F317FC20B665}" destId="{56768618-56AE-4DB2-8D58-F0090761F279}" srcOrd="0" destOrd="0" parTransId="{96E7FD55-9DA8-4FEE-BA0C-F38C29C71C4D}" sibTransId="{98820053-9FBC-4AB4-8131-85410E2B7843}"/>
    <dgm:cxn modelId="{E65A7781-B944-4E49-B55F-01D7D72786C9}" type="presOf" srcId="{3F17FBE5-5951-4A57-A48B-6E4ED2012AEC}" destId="{A60BB086-41EB-4133-9C1E-F0798D5AFAFA}" srcOrd="0" destOrd="0" presId="urn:microsoft.com/office/officeart/2008/layout/LinedList"/>
    <dgm:cxn modelId="{30C7B9FB-2098-4070-B55D-83F06943ACFC}" type="presOf" srcId="{56768618-56AE-4DB2-8D58-F0090761F279}" destId="{BAD2861E-DF2B-4C40-8C92-A12CD356BAD0}" srcOrd="0" destOrd="0" presId="urn:microsoft.com/office/officeart/2008/layout/LinedList"/>
    <dgm:cxn modelId="{4DC2EEF3-9DA3-4E92-8EFA-331D4E72A9A1}" type="presParOf" srcId="{13BC0086-5B27-4562-B369-A42CB9DB08DE}" destId="{B3011DFC-71B4-41AE-A8DE-77E46B191B5B}" srcOrd="0" destOrd="0" presId="urn:microsoft.com/office/officeart/2008/layout/LinedList"/>
    <dgm:cxn modelId="{D33FABD7-D935-4DBE-8F7C-A0C07078F3AE}" type="presParOf" srcId="{13BC0086-5B27-4562-B369-A42CB9DB08DE}" destId="{01082346-1B14-4BF9-B04B-739BA124FC97}" srcOrd="1" destOrd="0" presId="urn:microsoft.com/office/officeart/2008/layout/LinedList"/>
    <dgm:cxn modelId="{0DD6D137-CE8D-473C-8E3F-3E69053E0CCE}" type="presParOf" srcId="{01082346-1B14-4BF9-B04B-739BA124FC97}" destId="{BAD2861E-DF2B-4C40-8C92-A12CD356BAD0}" srcOrd="0" destOrd="0" presId="urn:microsoft.com/office/officeart/2008/layout/LinedList"/>
    <dgm:cxn modelId="{DCC607F7-AF89-4AA5-8762-076ED2E31E00}" type="presParOf" srcId="{01082346-1B14-4BF9-B04B-739BA124FC97}" destId="{91BE006D-7A7A-4160-BE84-AA9DD688619C}" srcOrd="1" destOrd="0" presId="urn:microsoft.com/office/officeart/2008/layout/LinedList"/>
    <dgm:cxn modelId="{FB45EF6E-CCE3-4FFB-BD22-9FE6441E8A9F}" type="presParOf" srcId="{13BC0086-5B27-4562-B369-A42CB9DB08DE}" destId="{21E64F5D-9F31-47E3-8F41-B1F7637CF1B0}" srcOrd="2" destOrd="0" presId="urn:microsoft.com/office/officeart/2008/layout/LinedList"/>
    <dgm:cxn modelId="{E945F441-6B44-48B2-88CF-C155E7FAB4BD}" type="presParOf" srcId="{13BC0086-5B27-4562-B369-A42CB9DB08DE}" destId="{3D3B559D-9FD4-4559-AA3C-970B6598496B}" srcOrd="3" destOrd="0" presId="urn:microsoft.com/office/officeart/2008/layout/LinedList"/>
    <dgm:cxn modelId="{C75D614D-9E7C-4118-B865-1F8254E6C2E6}" type="presParOf" srcId="{3D3B559D-9FD4-4559-AA3C-970B6598496B}" destId="{A60BB086-41EB-4133-9C1E-F0798D5AFAFA}" srcOrd="0" destOrd="0" presId="urn:microsoft.com/office/officeart/2008/layout/LinedList"/>
    <dgm:cxn modelId="{18D333B9-DDE5-4248-9E67-5C5FA1E5FF67}" type="presParOf" srcId="{3D3B559D-9FD4-4559-AA3C-970B6598496B}" destId="{868ABBB7-9DE1-4164-9D60-046B2C23E05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FD1DDA1-F4F9-4C4B-9ECA-55925B46684C}"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6559113E-527D-4559-99AE-4D0B4A3262E6}">
      <dgm:prSet/>
      <dgm:spPr/>
      <dgm:t>
        <a:bodyPr/>
        <a:lstStyle/>
        <a:p>
          <a:r>
            <a:rPr lang="en-GB" dirty="0"/>
            <a:t>NHS and public health</a:t>
          </a:r>
          <a:endParaRPr lang="en-US" dirty="0"/>
        </a:p>
      </dgm:t>
    </dgm:pt>
    <dgm:pt modelId="{E429FDBE-8B00-466E-8B7A-D3909FDDF272}" type="parTrans" cxnId="{08294946-7A07-486C-B942-740EB78BF229}">
      <dgm:prSet/>
      <dgm:spPr/>
      <dgm:t>
        <a:bodyPr/>
        <a:lstStyle/>
        <a:p>
          <a:endParaRPr lang="en-US"/>
        </a:p>
      </dgm:t>
    </dgm:pt>
    <dgm:pt modelId="{397CF3C7-7043-411B-8764-09C9B955CA6C}" type="sibTrans" cxnId="{08294946-7A07-486C-B942-740EB78BF229}">
      <dgm:prSet/>
      <dgm:spPr/>
      <dgm:t>
        <a:bodyPr/>
        <a:lstStyle/>
        <a:p>
          <a:endParaRPr lang="en-US"/>
        </a:p>
      </dgm:t>
    </dgm:pt>
    <dgm:pt modelId="{AC7EFC15-B556-4AA8-B88D-8DE094D19962}">
      <dgm:prSet/>
      <dgm:spPr/>
      <dgm:t>
        <a:bodyPr/>
        <a:lstStyle/>
        <a:p>
          <a:r>
            <a:rPr lang="en-GB" dirty="0"/>
            <a:t>Health promotion</a:t>
          </a:r>
          <a:endParaRPr lang="en-US" dirty="0"/>
        </a:p>
      </dgm:t>
    </dgm:pt>
    <dgm:pt modelId="{E7EB2870-D20B-4BBE-AF52-6FFAD02770A3}" type="parTrans" cxnId="{75123655-E392-42AF-A4D8-5F23B400D26E}">
      <dgm:prSet/>
      <dgm:spPr/>
      <dgm:t>
        <a:bodyPr/>
        <a:lstStyle/>
        <a:p>
          <a:endParaRPr lang="en-US"/>
        </a:p>
      </dgm:t>
    </dgm:pt>
    <dgm:pt modelId="{581A0592-6895-48C8-9311-0A2392EEB00E}" type="sibTrans" cxnId="{75123655-E392-42AF-A4D8-5F23B400D26E}">
      <dgm:prSet/>
      <dgm:spPr/>
      <dgm:t>
        <a:bodyPr/>
        <a:lstStyle/>
        <a:p>
          <a:endParaRPr lang="en-US"/>
        </a:p>
      </dgm:t>
    </dgm:pt>
    <dgm:pt modelId="{4437AD34-357A-4B47-B71A-355290719F5C}">
      <dgm:prSet/>
      <dgm:spPr/>
      <dgm:t>
        <a:bodyPr/>
        <a:lstStyle/>
        <a:p>
          <a:r>
            <a:rPr lang="en-GB" dirty="0"/>
            <a:t>Individuals – advice on diet , weight management, sports nutrition</a:t>
          </a:r>
          <a:endParaRPr lang="en-US" dirty="0"/>
        </a:p>
      </dgm:t>
    </dgm:pt>
    <dgm:pt modelId="{DEE0FCD8-2003-4368-A1F0-87D2126AA0D0}" type="parTrans" cxnId="{AA4455D2-C87F-427D-9C2A-D90C36749236}">
      <dgm:prSet/>
      <dgm:spPr/>
      <dgm:t>
        <a:bodyPr/>
        <a:lstStyle/>
        <a:p>
          <a:endParaRPr lang="en-US"/>
        </a:p>
      </dgm:t>
    </dgm:pt>
    <dgm:pt modelId="{1CCD0786-CB92-4545-84E0-311B2DDADC83}" type="sibTrans" cxnId="{AA4455D2-C87F-427D-9C2A-D90C36749236}">
      <dgm:prSet/>
      <dgm:spPr/>
      <dgm:t>
        <a:bodyPr/>
        <a:lstStyle/>
        <a:p>
          <a:endParaRPr lang="en-US"/>
        </a:p>
      </dgm:t>
    </dgm:pt>
    <dgm:pt modelId="{27DE7029-3E68-44C8-9015-AD07AC86E32B}">
      <dgm:prSet/>
      <dgm:spPr/>
      <dgm:t>
        <a:bodyPr/>
        <a:lstStyle/>
        <a:p>
          <a:r>
            <a:rPr lang="en-GB" dirty="0"/>
            <a:t>Nutritionists to food companies etc</a:t>
          </a:r>
          <a:endParaRPr lang="en-US" dirty="0"/>
        </a:p>
      </dgm:t>
    </dgm:pt>
    <dgm:pt modelId="{DDE41599-6196-4D4D-963D-447EE20B9C72}" type="parTrans" cxnId="{F34A5753-4179-4F24-88C6-A358ABFCBCCF}">
      <dgm:prSet/>
      <dgm:spPr/>
      <dgm:t>
        <a:bodyPr/>
        <a:lstStyle/>
        <a:p>
          <a:endParaRPr lang="en-US"/>
        </a:p>
      </dgm:t>
    </dgm:pt>
    <dgm:pt modelId="{C91C0D91-EE9A-44FA-895F-5FDF8B361506}" type="sibTrans" cxnId="{F34A5753-4179-4F24-88C6-A358ABFCBCCF}">
      <dgm:prSet/>
      <dgm:spPr/>
      <dgm:t>
        <a:bodyPr/>
        <a:lstStyle/>
        <a:p>
          <a:endParaRPr lang="en-US"/>
        </a:p>
      </dgm:t>
    </dgm:pt>
    <dgm:pt modelId="{BA5DDF29-544F-4B53-976E-156896E790C2}">
      <dgm:prSet/>
      <dgm:spPr/>
      <dgm:t>
        <a:bodyPr/>
        <a:lstStyle/>
        <a:p>
          <a:r>
            <a:rPr lang="en-GB" dirty="0"/>
            <a:t>PTs and sports scientists can give simple advice about nutrition</a:t>
          </a:r>
          <a:endParaRPr lang="en-US" dirty="0"/>
        </a:p>
      </dgm:t>
    </dgm:pt>
    <dgm:pt modelId="{06B99ED6-C16A-4FAE-8512-22121C4AD686}" type="parTrans" cxnId="{5BE52B66-6A0C-46E4-AF09-8DA2DBAABAB9}">
      <dgm:prSet/>
      <dgm:spPr/>
      <dgm:t>
        <a:bodyPr/>
        <a:lstStyle/>
        <a:p>
          <a:endParaRPr lang="en-US"/>
        </a:p>
      </dgm:t>
    </dgm:pt>
    <dgm:pt modelId="{F6643C59-AEDC-48F5-8B39-1A7047375EA7}" type="sibTrans" cxnId="{5BE52B66-6A0C-46E4-AF09-8DA2DBAABAB9}">
      <dgm:prSet/>
      <dgm:spPr/>
      <dgm:t>
        <a:bodyPr/>
        <a:lstStyle/>
        <a:p>
          <a:endParaRPr lang="en-US"/>
        </a:p>
      </dgm:t>
    </dgm:pt>
    <dgm:pt modelId="{DAB8E3E1-5485-4023-9967-B22B8A3EE804}">
      <dgm:prSet/>
      <dgm:spPr/>
      <dgm:t>
        <a:bodyPr/>
        <a:lstStyle/>
        <a:p>
          <a:r>
            <a:rPr lang="en-GB" dirty="0"/>
            <a:t>It is an exciting time in nutrition and health</a:t>
          </a:r>
          <a:endParaRPr lang="en-US" dirty="0"/>
        </a:p>
      </dgm:t>
    </dgm:pt>
    <dgm:pt modelId="{FF5D6D8F-7B4E-4743-B82C-9760847504B2}" type="parTrans" cxnId="{01CB7DB3-9FED-467C-8553-ADC412E5E09C}">
      <dgm:prSet/>
      <dgm:spPr/>
      <dgm:t>
        <a:bodyPr/>
        <a:lstStyle/>
        <a:p>
          <a:endParaRPr lang="en-US"/>
        </a:p>
      </dgm:t>
    </dgm:pt>
    <dgm:pt modelId="{9F289B7B-76BD-4412-BF37-EE564951771C}" type="sibTrans" cxnId="{01CB7DB3-9FED-467C-8553-ADC412E5E09C}">
      <dgm:prSet/>
      <dgm:spPr/>
      <dgm:t>
        <a:bodyPr/>
        <a:lstStyle/>
        <a:p>
          <a:endParaRPr lang="en-US"/>
        </a:p>
      </dgm:t>
    </dgm:pt>
    <dgm:pt modelId="{66C74B7E-B403-4B48-B209-0A7D7769B861}" type="pres">
      <dgm:prSet presAssocID="{BFD1DDA1-F4F9-4C4B-9ECA-55925B46684C}" presName="vert0" presStyleCnt="0">
        <dgm:presLayoutVars>
          <dgm:dir/>
          <dgm:animOne val="branch"/>
          <dgm:animLvl val="lvl"/>
        </dgm:presLayoutVars>
      </dgm:prSet>
      <dgm:spPr/>
    </dgm:pt>
    <dgm:pt modelId="{31B3BDE1-1345-4C12-843B-7A07C52A440A}" type="pres">
      <dgm:prSet presAssocID="{6559113E-527D-4559-99AE-4D0B4A3262E6}" presName="thickLine" presStyleLbl="alignNode1" presStyleIdx="0" presStyleCnt="6"/>
      <dgm:spPr/>
    </dgm:pt>
    <dgm:pt modelId="{183ACB77-B333-4A07-BF15-79C4C2755062}" type="pres">
      <dgm:prSet presAssocID="{6559113E-527D-4559-99AE-4D0B4A3262E6}" presName="horz1" presStyleCnt="0"/>
      <dgm:spPr/>
    </dgm:pt>
    <dgm:pt modelId="{51F50C91-E917-42BC-B24F-06FCB1787939}" type="pres">
      <dgm:prSet presAssocID="{6559113E-527D-4559-99AE-4D0B4A3262E6}" presName="tx1" presStyleLbl="revTx" presStyleIdx="0" presStyleCnt="6"/>
      <dgm:spPr/>
    </dgm:pt>
    <dgm:pt modelId="{58480174-82EB-45B1-8D43-3416812EE048}" type="pres">
      <dgm:prSet presAssocID="{6559113E-527D-4559-99AE-4D0B4A3262E6}" presName="vert1" presStyleCnt="0"/>
      <dgm:spPr/>
    </dgm:pt>
    <dgm:pt modelId="{6C407044-0D73-4F60-B725-91280A4FD000}" type="pres">
      <dgm:prSet presAssocID="{AC7EFC15-B556-4AA8-B88D-8DE094D19962}" presName="thickLine" presStyleLbl="alignNode1" presStyleIdx="1" presStyleCnt="6"/>
      <dgm:spPr/>
    </dgm:pt>
    <dgm:pt modelId="{707958D4-819F-4494-B470-6FF89B71D237}" type="pres">
      <dgm:prSet presAssocID="{AC7EFC15-B556-4AA8-B88D-8DE094D19962}" presName="horz1" presStyleCnt="0"/>
      <dgm:spPr/>
    </dgm:pt>
    <dgm:pt modelId="{F5CA3B60-EE2A-4094-B10A-12ADD718E65E}" type="pres">
      <dgm:prSet presAssocID="{AC7EFC15-B556-4AA8-B88D-8DE094D19962}" presName="tx1" presStyleLbl="revTx" presStyleIdx="1" presStyleCnt="6"/>
      <dgm:spPr/>
    </dgm:pt>
    <dgm:pt modelId="{9FF90B0C-B4CF-4003-8D1F-32339921AEB6}" type="pres">
      <dgm:prSet presAssocID="{AC7EFC15-B556-4AA8-B88D-8DE094D19962}" presName="vert1" presStyleCnt="0"/>
      <dgm:spPr/>
    </dgm:pt>
    <dgm:pt modelId="{06DBC59C-F44E-43FB-B43D-AA7A26A7E503}" type="pres">
      <dgm:prSet presAssocID="{4437AD34-357A-4B47-B71A-355290719F5C}" presName="thickLine" presStyleLbl="alignNode1" presStyleIdx="2" presStyleCnt="6"/>
      <dgm:spPr/>
    </dgm:pt>
    <dgm:pt modelId="{0DA1E819-11F7-4044-8537-8D77E1B14314}" type="pres">
      <dgm:prSet presAssocID="{4437AD34-357A-4B47-B71A-355290719F5C}" presName="horz1" presStyleCnt="0"/>
      <dgm:spPr/>
    </dgm:pt>
    <dgm:pt modelId="{B59AD59B-0EAB-416C-A35D-13C14D1A3104}" type="pres">
      <dgm:prSet presAssocID="{4437AD34-357A-4B47-B71A-355290719F5C}" presName="tx1" presStyleLbl="revTx" presStyleIdx="2" presStyleCnt="6"/>
      <dgm:spPr/>
    </dgm:pt>
    <dgm:pt modelId="{A1A19D30-33B1-4586-A56D-58366323FAD8}" type="pres">
      <dgm:prSet presAssocID="{4437AD34-357A-4B47-B71A-355290719F5C}" presName="vert1" presStyleCnt="0"/>
      <dgm:spPr/>
    </dgm:pt>
    <dgm:pt modelId="{F24BEA7E-67FD-4A1D-95EB-A1AA36AE02F1}" type="pres">
      <dgm:prSet presAssocID="{27DE7029-3E68-44C8-9015-AD07AC86E32B}" presName="thickLine" presStyleLbl="alignNode1" presStyleIdx="3" presStyleCnt="6"/>
      <dgm:spPr/>
    </dgm:pt>
    <dgm:pt modelId="{FAB70206-AF67-4C57-97EC-D902C695CCC8}" type="pres">
      <dgm:prSet presAssocID="{27DE7029-3E68-44C8-9015-AD07AC86E32B}" presName="horz1" presStyleCnt="0"/>
      <dgm:spPr/>
    </dgm:pt>
    <dgm:pt modelId="{EE5DEA07-8D75-4D04-9ABF-7C19D25927AE}" type="pres">
      <dgm:prSet presAssocID="{27DE7029-3E68-44C8-9015-AD07AC86E32B}" presName="tx1" presStyleLbl="revTx" presStyleIdx="3" presStyleCnt="6"/>
      <dgm:spPr/>
    </dgm:pt>
    <dgm:pt modelId="{0955D5A8-5617-4699-AB39-BCC6C987663F}" type="pres">
      <dgm:prSet presAssocID="{27DE7029-3E68-44C8-9015-AD07AC86E32B}" presName="vert1" presStyleCnt="0"/>
      <dgm:spPr/>
    </dgm:pt>
    <dgm:pt modelId="{8363DA27-231E-4CFD-9B3F-9853DD3FE008}" type="pres">
      <dgm:prSet presAssocID="{BA5DDF29-544F-4B53-976E-156896E790C2}" presName="thickLine" presStyleLbl="alignNode1" presStyleIdx="4" presStyleCnt="6"/>
      <dgm:spPr/>
    </dgm:pt>
    <dgm:pt modelId="{59BDDD17-760E-4621-A3D1-3E7367F8089C}" type="pres">
      <dgm:prSet presAssocID="{BA5DDF29-544F-4B53-976E-156896E790C2}" presName="horz1" presStyleCnt="0"/>
      <dgm:spPr/>
    </dgm:pt>
    <dgm:pt modelId="{E520ACDB-F9D4-463C-95C5-30F973C0E267}" type="pres">
      <dgm:prSet presAssocID="{BA5DDF29-544F-4B53-976E-156896E790C2}" presName="tx1" presStyleLbl="revTx" presStyleIdx="4" presStyleCnt="6"/>
      <dgm:spPr/>
    </dgm:pt>
    <dgm:pt modelId="{8BF99C9E-BA56-4271-9E5B-5DD74D0763FA}" type="pres">
      <dgm:prSet presAssocID="{BA5DDF29-544F-4B53-976E-156896E790C2}" presName="vert1" presStyleCnt="0"/>
      <dgm:spPr/>
    </dgm:pt>
    <dgm:pt modelId="{7A3365C7-DD6D-4F5F-8462-F584B11CD38D}" type="pres">
      <dgm:prSet presAssocID="{DAB8E3E1-5485-4023-9967-B22B8A3EE804}" presName="thickLine" presStyleLbl="alignNode1" presStyleIdx="5" presStyleCnt="6"/>
      <dgm:spPr/>
    </dgm:pt>
    <dgm:pt modelId="{F68BFE51-E260-4370-9C12-B6B473080481}" type="pres">
      <dgm:prSet presAssocID="{DAB8E3E1-5485-4023-9967-B22B8A3EE804}" presName="horz1" presStyleCnt="0"/>
      <dgm:spPr/>
    </dgm:pt>
    <dgm:pt modelId="{88061101-5485-4B42-B7EE-A963C703142F}" type="pres">
      <dgm:prSet presAssocID="{DAB8E3E1-5485-4023-9967-B22B8A3EE804}" presName="tx1" presStyleLbl="revTx" presStyleIdx="5" presStyleCnt="6"/>
      <dgm:spPr/>
    </dgm:pt>
    <dgm:pt modelId="{F1FCCF20-BC62-40F7-87F0-4013EC046A3F}" type="pres">
      <dgm:prSet presAssocID="{DAB8E3E1-5485-4023-9967-B22B8A3EE804}" presName="vert1" presStyleCnt="0"/>
      <dgm:spPr/>
    </dgm:pt>
  </dgm:ptLst>
  <dgm:cxnLst>
    <dgm:cxn modelId="{90E91E05-A286-4639-BB17-2E39D1A65430}" type="presOf" srcId="{4437AD34-357A-4B47-B71A-355290719F5C}" destId="{B59AD59B-0EAB-416C-A35D-13C14D1A3104}" srcOrd="0" destOrd="0" presId="urn:microsoft.com/office/officeart/2008/layout/LinedList"/>
    <dgm:cxn modelId="{F922853D-A97E-4807-88FA-82D5915E2C23}" type="presOf" srcId="{BA5DDF29-544F-4B53-976E-156896E790C2}" destId="{E520ACDB-F9D4-463C-95C5-30F973C0E267}" srcOrd="0" destOrd="0" presId="urn:microsoft.com/office/officeart/2008/layout/LinedList"/>
    <dgm:cxn modelId="{5BE52B66-6A0C-46E4-AF09-8DA2DBAABAB9}" srcId="{BFD1DDA1-F4F9-4C4B-9ECA-55925B46684C}" destId="{BA5DDF29-544F-4B53-976E-156896E790C2}" srcOrd="4" destOrd="0" parTransId="{06B99ED6-C16A-4FAE-8512-22121C4AD686}" sibTransId="{F6643C59-AEDC-48F5-8B39-1A7047375EA7}"/>
    <dgm:cxn modelId="{08294946-7A07-486C-B942-740EB78BF229}" srcId="{BFD1DDA1-F4F9-4C4B-9ECA-55925B46684C}" destId="{6559113E-527D-4559-99AE-4D0B4A3262E6}" srcOrd="0" destOrd="0" parTransId="{E429FDBE-8B00-466E-8B7A-D3909FDDF272}" sibTransId="{397CF3C7-7043-411B-8764-09C9B955CA6C}"/>
    <dgm:cxn modelId="{F34A5753-4179-4F24-88C6-A358ABFCBCCF}" srcId="{BFD1DDA1-F4F9-4C4B-9ECA-55925B46684C}" destId="{27DE7029-3E68-44C8-9015-AD07AC86E32B}" srcOrd="3" destOrd="0" parTransId="{DDE41599-6196-4D4D-963D-447EE20B9C72}" sibTransId="{C91C0D91-EE9A-44FA-895F-5FDF8B361506}"/>
    <dgm:cxn modelId="{9ABDFA53-2557-48DF-9438-897B35436346}" type="presOf" srcId="{DAB8E3E1-5485-4023-9967-B22B8A3EE804}" destId="{88061101-5485-4B42-B7EE-A963C703142F}" srcOrd="0" destOrd="0" presId="urn:microsoft.com/office/officeart/2008/layout/LinedList"/>
    <dgm:cxn modelId="{75123655-E392-42AF-A4D8-5F23B400D26E}" srcId="{BFD1DDA1-F4F9-4C4B-9ECA-55925B46684C}" destId="{AC7EFC15-B556-4AA8-B88D-8DE094D19962}" srcOrd="1" destOrd="0" parTransId="{E7EB2870-D20B-4BBE-AF52-6FFAD02770A3}" sibTransId="{581A0592-6895-48C8-9311-0A2392EEB00E}"/>
    <dgm:cxn modelId="{C1E85780-06F7-434C-BBC9-E7950A3A5001}" type="presOf" srcId="{27DE7029-3E68-44C8-9015-AD07AC86E32B}" destId="{EE5DEA07-8D75-4D04-9ABF-7C19D25927AE}" srcOrd="0" destOrd="0" presId="urn:microsoft.com/office/officeart/2008/layout/LinedList"/>
    <dgm:cxn modelId="{01CB7DB3-9FED-467C-8553-ADC412E5E09C}" srcId="{BFD1DDA1-F4F9-4C4B-9ECA-55925B46684C}" destId="{DAB8E3E1-5485-4023-9967-B22B8A3EE804}" srcOrd="5" destOrd="0" parTransId="{FF5D6D8F-7B4E-4743-B82C-9760847504B2}" sibTransId="{9F289B7B-76BD-4412-BF37-EE564951771C}"/>
    <dgm:cxn modelId="{F2C38CB3-4B83-4535-860A-9A795667C2C7}" type="presOf" srcId="{6559113E-527D-4559-99AE-4D0B4A3262E6}" destId="{51F50C91-E917-42BC-B24F-06FCB1787939}" srcOrd="0" destOrd="0" presId="urn:microsoft.com/office/officeart/2008/layout/LinedList"/>
    <dgm:cxn modelId="{AA4455D2-C87F-427D-9C2A-D90C36749236}" srcId="{BFD1DDA1-F4F9-4C4B-9ECA-55925B46684C}" destId="{4437AD34-357A-4B47-B71A-355290719F5C}" srcOrd="2" destOrd="0" parTransId="{DEE0FCD8-2003-4368-A1F0-87D2126AA0D0}" sibTransId="{1CCD0786-CB92-4545-84E0-311B2DDADC83}"/>
    <dgm:cxn modelId="{C03097D5-A331-4CB6-8D5E-5153BEC0E72E}" type="presOf" srcId="{AC7EFC15-B556-4AA8-B88D-8DE094D19962}" destId="{F5CA3B60-EE2A-4094-B10A-12ADD718E65E}" srcOrd="0" destOrd="0" presId="urn:microsoft.com/office/officeart/2008/layout/LinedList"/>
    <dgm:cxn modelId="{F5BA7BE2-60B3-478B-A891-7E07A7CF14D2}" type="presOf" srcId="{BFD1DDA1-F4F9-4C4B-9ECA-55925B46684C}" destId="{66C74B7E-B403-4B48-B209-0A7D7769B861}" srcOrd="0" destOrd="0" presId="urn:microsoft.com/office/officeart/2008/layout/LinedList"/>
    <dgm:cxn modelId="{A178F70D-8C6B-4670-A47B-F8CC8AE9A0F7}" type="presParOf" srcId="{66C74B7E-B403-4B48-B209-0A7D7769B861}" destId="{31B3BDE1-1345-4C12-843B-7A07C52A440A}" srcOrd="0" destOrd="0" presId="urn:microsoft.com/office/officeart/2008/layout/LinedList"/>
    <dgm:cxn modelId="{95F4774A-E571-4595-8CDA-E5EB8F32B072}" type="presParOf" srcId="{66C74B7E-B403-4B48-B209-0A7D7769B861}" destId="{183ACB77-B333-4A07-BF15-79C4C2755062}" srcOrd="1" destOrd="0" presId="urn:microsoft.com/office/officeart/2008/layout/LinedList"/>
    <dgm:cxn modelId="{EB0AE199-362D-4E6A-AF11-B605AB4AEF45}" type="presParOf" srcId="{183ACB77-B333-4A07-BF15-79C4C2755062}" destId="{51F50C91-E917-42BC-B24F-06FCB1787939}" srcOrd="0" destOrd="0" presId="urn:microsoft.com/office/officeart/2008/layout/LinedList"/>
    <dgm:cxn modelId="{F588AA68-89B7-45B3-A9D9-765CD42B986C}" type="presParOf" srcId="{183ACB77-B333-4A07-BF15-79C4C2755062}" destId="{58480174-82EB-45B1-8D43-3416812EE048}" srcOrd="1" destOrd="0" presId="urn:microsoft.com/office/officeart/2008/layout/LinedList"/>
    <dgm:cxn modelId="{E6221A0E-1351-4097-9790-3EC549E6B70F}" type="presParOf" srcId="{66C74B7E-B403-4B48-B209-0A7D7769B861}" destId="{6C407044-0D73-4F60-B725-91280A4FD000}" srcOrd="2" destOrd="0" presId="urn:microsoft.com/office/officeart/2008/layout/LinedList"/>
    <dgm:cxn modelId="{19CA2A12-E851-4C43-9A4E-B5FDAF7E6E7C}" type="presParOf" srcId="{66C74B7E-B403-4B48-B209-0A7D7769B861}" destId="{707958D4-819F-4494-B470-6FF89B71D237}" srcOrd="3" destOrd="0" presId="urn:microsoft.com/office/officeart/2008/layout/LinedList"/>
    <dgm:cxn modelId="{5EC5B40E-597B-4DAB-B356-FCD3F4141B27}" type="presParOf" srcId="{707958D4-819F-4494-B470-6FF89B71D237}" destId="{F5CA3B60-EE2A-4094-B10A-12ADD718E65E}" srcOrd="0" destOrd="0" presId="urn:microsoft.com/office/officeart/2008/layout/LinedList"/>
    <dgm:cxn modelId="{C8B8832C-0C56-48B7-A4BB-3E97AF7E744C}" type="presParOf" srcId="{707958D4-819F-4494-B470-6FF89B71D237}" destId="{9FF90B0C-B4CF-4003-8D1F-32339921AEB6}" srcOrd="1" destOrd="0" presId="urn:microsoft.com/office/officeart/2008/layout/LinedList"/>
    <dgm:cxn modelId="{3606450C-E29E-4D9C-8806-ACB7F4CBB55E}" type="presParOf" srcId="{66C74B7E-B403-4B48-B209-0A7D7769B861}" destId="{06DBC59C-F44E-43FB-B43D-AA7A26A7E503}" srcOrd="4" destOrd="0" presId="urn:microsoft.com/office/officeart/2008/layout/LinedList"/>
    <dgm:cxn modelId="{36AE6244-0F5E-430F-9294-A5D1F7178CEE}" type="presParOf" srcId="{66C74B7E-B403-4B48-B209-0A7D7769B861}" destId="{0DA1E819-11F7-4044-8537-8D77E1B14314}" srcOrd="5" destOrd="0" presId="urn:microsoft.com/office/officeart/2008/layout/LinedList"/>
    <dgm:cxn modelId="{2AEAC885-E774-4D90-A65E-93D5006A2D1E}" type="presParOf" srcId="{0DA1E819-11F7-4044-8537-8D77E1B14314}" destId="{B59AD59B-0EAB-416C-A35D-13C14D1A3104}" srcOrd="0" destOrd="0" presId="urn:microsoft.com/office/officeart/2008/layout/LinedList"/>
    <dgm:cxn modelId="{15008022-AA09-4F53-8CAD-658D531134F9}" type="presParOf" srcId="{0DA1E819-11F7-4044-8537-8D77E1B14314}" destId="{A1A19D30-33B1-4586-A56D-58366323FAD8}" srcOrd="1" destOrd="0" presId="urn:microsoft.com/office/officeart/2008/layout/LinedList"/>
    <dgm:cxn modelId="{7FF87C51-7A7B-4474-AD17-6AE0B42D7B64}" type="presParOf" srcId="{66C74B7E-B403-4B48-B209-0A7D7769B861}" destId="{F24BEA7E-67FD-4A1D-95EB-A1AA36AE02F1}" srcOrd="6" destOrd="0" presId="urn:microsoft.com/office/officeart/2008/layout/LinedList"/>
    <dgm:cxn modelId="{4E1590D4-CAE3-42A2-8832-AB5E5DBDDF8F}" type="presParOf" srcId="{66C74B7E-B403-4B48-B209-0A7D7769B861}" destId="{FAB70206-AF67-4C57-97EC-D902C695CCC8}" srcOrd="7" destOrd="0" presId="urn:microsoft.com/office/officeart/2008/layout/LinedList"/>
    <dgm:cxn modelId="{CDF258FE-08C6-4F2A-9B95-39F881500496}" type="presParOf" srcId="{FAB70206-AF67-4C57-97EC-D902C695CCC8}" destId="{EE5DEA07-8D75-4D04-9ABF-7C19D25927AE}" srcOrd="0" destOrd="0" presId="urn:microsoft.com/office/officeart/2008/layout/LinedList"/>
    <dgm:cxn modelId="{3DC1889C-AE6C-4D8B-8345-826A68DE6F74}" type="presParOf" srcId="{FAB70206-AF67-4C57-97EC-D902C695CCC8}" destId="{0955D5A8-5617-4699-AB39-BCC6C987663F}" srcOrd="1" destOrd="0" presId="urn:microsoft.com/office/officeart/2008/layout/LinedList"/>
    <dgm:cxn modelId="{A621F472-4508-423A-B460-1A3EBE623D3C}" type="presParOf" srcId="{66C74B7E-B403-4B48-B209-0A7D7769B861}" destId="{8363DA27-231E-4CFD-9B3F-9853DD3FE008}" srcOrd="8" destOrd="0" presId="urn:microsoft.com/office/officeart/2008/layout/LinedList"/>
    <dgm:cxn modelId="{8590B6EF-F1B6-4604-A711-31260CCE837B}" type="presParOf" srcId="{66C74B7E-B403-4B48-B209-0A7D7769B861}" destId="{59BDDD17-760E-4621-A3D1-3E7367F8089C}" srcOrd="9" destOrd="0" presId="urn:microsoft.com/office/officeart/2008/layout/LinedList"/>
    <dgm:cxn modelId="{3D119A93-B33D-423D-B0DF-2B4FFE957977}" type="presParOf" srcId="{59BDDD17-760E-4621-A3D1-3E7367F8089C}" destId="{E520ACDB-F9D4-463C-95C5-30F973C0E267}" srcOrd="0" destOrd="0" presId="urn:microsoft.com/office/officeart/2008/layout/LinedList"/>
    <dgm:cxn modelId="{49D9DE7D-5404-44FA-B964-7D1D8917A002}" type="presParOf" srcId="{59BDDD17-760E-4621-A3D1-3E7367F8089C}" destId="{8BF99C9E-BA56-4271-9E5B-5DD74D0763FA}" srcOrd="1" destOrd="0" presId="urn:microsoft.com/office/officeart/2008/layout/LinedList"/>
    <dgm:cxn modelId="{E7CF2E65-8900-4541-9DCE-4F352E0A3E1D}" type="presParOf" srcId="{66C74B7E-B403-4B48-B209-0A7D7769B861}" destId="{7A3365C7-DD6D-4F5F-8462-F584B11CD38D}" srcOrd="10" destOrd="0" presId="urn:microsoft.com/office/officeart/2008/layout/LinedList"/>
    <dgm:cxn modelId="{5333CFEB-6F9A-49C0-B4E7-0E525EFD8692}" type="presParOf" srcId="{66C74B7E-B403-4B48-B209-0A7D7769B861}" destId="{F68BFE51-E260-4370-9C12-B6B473080481}" srcOrd="11" destOrd="0" presId="urn:microsoft.com/office/officeart/2008/layout/LinedList"/>
    <dgm:cxn modelId="{71FDCC65-D0BB-4D8D-A9BE-F1C263BAF873}" type="presParOf" srcId="{F68BFE51-E260-4370-9C12-B6B473080481}" destId="{88061101-5485-4B42-B7EE-A963C703142F}" srcOrd="0" destOrd="0" presId="urn:microsoft.com/office/officeart/2008/layout/LinedList"/>
    <dgm:cxn modelId="{92BB1ACE-AE7C-4178-90BC-C7EA8B306BD8}" type="presParOf" srcId="{F68BFE51-E260-4370-9C12-B6B473080481}" destId="{F1FCCF20-BC62-40F7-87F0-4013EC046A3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7ECBD0E-2F0D-4D64-BA61-2EE9301D7A7E}" type="doc">
      <dgm:prSet loTypeId="urn:microsoft.com/office/officeart/2018/2/layout/IconVerticalSolid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05482444-3F64-4D08-A2AD-48E8DF5CC48E}">
      <dgm:prSet/>
      <dgm:spPr/>
      <dgm:t>
        <a:bodyPr/>
        <a:lstStyle/>
        <a:p>
          <a:pPr>
            <a:lnSpc>
              <a:spcPct val="100000"/>
            </a:lnSpc>
          </a:pPr>
          <a:r>
            <a:rPr lang="en-US" dirty="0"/>
            <a:t>Take 10 minutes and work in pairs </a:t>
          </a:r>
        </a:p>
      </dgm:t>
    </dgm:pt>
    <dgm:pt modelId="{7E79A92B-F4C0-4CCD-BEBC-8FE7F5841A51}" type="parTrans" cxnId="{D1D85F1D-6784-48E5-B4F7-662126774947}">
      <dgm:prSet/>
      <dgm:spPr/>
      <dgm:t>
        <a:bodyPr/>
        <a:lstStyle/>
        <a:p>
          <a:endParaRPr lang="en-US"/>
        </a:p>
      </dgm:t>
    </dgm:pt>
    <dgm:pt modelId="{69B90A43-81AA-4979-846A-8814223BD73A}" type="sibTrans" cxnId="{D1D85F1D-6784-48E5-B4F7-662126774947}">
      <dgm:prSet/>
      <dgm:spPr/>
      <dgm:t>
        <a:bodyPr/>
        <a:lstStyle/>
        <a:p>
          <a:endParaRPr lang="en-US"/>
        </a:p>
      </dgm:t>
    </dgm:pt>
    <dgm:pt modelId="{10ED186E-5ED9-4282-8399-64BA39C7103C}">
      <dgm:prSet/>
      <dgm:spPr/>
      <dgm:t>
        <a:bodyPr/>
        <a:lstStyle/>
        <a:p>
          <a:pPr>
            <a:lnSpc>
              <a:spcPct val="100000"/>
            </a:lnSpc>
          </a:pPr>
          <a:r>
            <a:rPr lang="en-US" dirty="0"/>
            <a:t>Class discussion</a:t>
          </a:r>
        </a:p>
      </dgm:t>
    </dgm:pt>
    <dgm:pt modelId="{27E4590C-1F15-4E0D-8B2C-248A9B7AFCF1}" type="parTrans" cxnId="{9B056B92-3CC6-4FC1-9180-EB0B95BC140D}">
      <dgm:prSet/>
      <dgm:spPr/>
      <dgm:t>
        <a:bodyPr/>
        <a:lstStyle/>
        <a:p>
          <a:endParaRPr lang="en-US"/>
        </a:p>
      </dgm:t>
    </dgm:pt>
    <dgm:pt modelId="{19CBC76E-E7B2-49AF-B79D-08BB63969B7A}" type="sibTrans" cxnId="{9B056B92-3CC6-4FC1-9180-EB0B95BC140D}">
      <dgm:prSet/>
      <dgm:spPr/>
      <dgm:t>
        <a:bodyPr/>
        <a:lstStyle/>
        <a:p>
          <a:endParaRPr lang="en-US"/>
        </a:p>
      </dgm:t>
    </dgm:pt>
    <dgm:pt modelId="{F1A595E3-05EB-483D-9890-C2B8B95B7490}" type="pres">
      <dgm:prSet presAssocID="{27ECBD0E-2F0D-4D64-BA61-2EE9301D7A7E}" presName="root" presStyleCnt="0">
        <dgm:presLayoutVars>
          <dgm:dir/>
          <dgm:resizeHandles val="exact"/>
        </dgm:presLayoutVars>
      </dgm:prSet>
      <dgm:spPr/>
    </dgm:pt>
    <dgm:pt modelId="{F7A5396C-7C94-4CE2-91EB-09831AD8A5C6}" type="pres">
      <dgm:prSet presAssocID="{05482444-3F64-4D08-A2AD-48E8DF5CC48E}" presName="compNode" presStyleCnt="0"/>
      <dgm:spPr/>
    </dgm:pt>
    <dgm:pt modelId="{FB656501-F3B5-4596-BE83-85434C23AC3B}" type="pres">
      <dgm:prSet presAssocID="{05482444-3F64-4D08-A2AD-48E8DF5CC48E}" presName="bgRect" presStyleLbl="bgShp" presStyleIdx="0" presStyleCnt="2"/>
      <dgm:spPr/>
    </dgm:pt>
    <dgm:pt modelId="{C7ABFB57-A6BB-4FCF-965E-1357BB3B3856}" type="pres">
      <dgm:prSet presAssocID="{05482444-3F64-4D08-A2AD-48E8DF5CC48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A172A034-B189-4ABA-AD8F-9E3AE00F2553}" type="pres">
      <dgm:prSet presAssocID="{05482444-3F64-4D08-A2AD-48E8DF5CC48E}" presName="spaceRect" presStyleCnt="0"/>
      <dgm:spPr/>
    </dgm:pt>
    <dgm:pt modelId="{317ACA23-913D-4A3C-A803-E81C85A64BD7}" type="pres">
      <dgm:prSet presAssocID="{05482444-3F64-4D08-A2AD-48E8DF5CC48E}" presName="parTx" presStyleLbl="revTx" presStyleIdx="0" presStyleCnt="2">
        <dgm:presLayoutVars>
          <dgm:chMax val="0"/>
          <dgm:chPref val="0"/>
        </dgm:presLayoutVars>
      </dgm:prSet>
      <dgm:spPr/>
    </dgm:pt>
    <dgm:pt modelId="{BFD112BC-2430-4872-93FD-DBF62A9CAF9F}" type="pres">
      <dgm:prSet presAssocID="{69B90A43-81AA-4979-846A-8814223BD73A}" presName="sibTrans" presStyleCnt="0"/>
      <dgm:spPr/>
    </dgm:pt>
    <dgm:pt modelId="{A9C19375-7D66-48C4-B67F-1670FC40A5AE}" type="pres">
      <dgm:prSet presAssocID="{10ED186E-5ED9-4282-8399-64BA39C7103C}" presName="compNode" presStyleCnt="0"/>
      <dgm:spPr/>
    </dgm:pt>
    <dgm:pt modelId="{2B45AB3D-E317-411F-9517-7D611C1A3F53}" type="pres">
      <dgm:prSet presAssocID="{10ED186E-5ED9-4282-8399-64BA39C7103C}" presName="bgRect" presStyleLbl="bgShp" presStyleIdx="1" presStyleCnt="2"/>
      <dgm:spPr/>
    </dgm:pt>
    <dgm:pt modelId="{A604A1FF-4D9D-4453-91DA-73D85D2A1F3F}" type="pres">
      <dgm:prSet presAssocID="{10ED186E-5ED9-4282-8399-64BA39C7103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53FE8660-684D-4110-BDF6-6CC9FB3A425E}" type="pres">
      <dgm:prSet presAssocID="{10ED186E-5ED9-4282-8399-64BA39C7103C}" presName="spaceRect" presStyleCnt="0"/>
      <dgm:spPr/>
    </dgm:pt>
    <dgm:pt modelId="{8FFF94B6-4199-453F-B350-8BE6BE2DA65D}" type="pres">
      <dgm:prSet presAssocID="{10ED186E-5ED9-4282-8399-64BA39C7103C}" presName="parTx" presStyleLbl="revTx" presStyleIdx="1" presStyleCnt="2">
        <dgm:presLayoutVars>
          <dgm:chMax val="0"/>
          <dgm:chPref val="0"/>
        </dgm:presLayoutVars>
      </dgm:prSet>
      <dgm:spPr/>
    </dgm:pt>
  </dgm:ptLst>
  <dgm:cxnLst>
    <dgm:cxn modelId="{D1D85F1D-6784-48E5-B4F7-662126774947}" srcId="{27ECBD0E-2F0D-4D64-BA61-2EE9301D7A7E}" destId="{05482444-3F64-4D08-A2AD-48E8DF5CC48E}" srcOrd="0" destOrd="0" parTransId="{7E79A92B-F4C0-4CCD-BEBC-8FE7F5841A51}" sibTransId="{69B90A43-81AA-4979-846A-8814223BD73A}"/>
    <dgm:cxn modelId="{6CF78F7D-03EF-46A0-9C35-EF2502B061D6}" type="presOf" srcId="{27ECBD0E-2F0D-4D64-BA61-2EE9301D7A7E}" destId="{F1A595E3-05EB-483D-9890-C2B8B95B7490}" srcOrd="0" destOrd="0" presId="urn:microsoft.com/office/officeart/2018/2/layout/IconVerticalSolidList"/>
    <dgm:cxn modelId="{9B056B92-3CC6-4FC1-9180-EB0B95BC140D}" srcId="{27ECBD0E-2F0D-4D64-BA61-2EE9301D7A7E}" destId="{10ED186E-5ED9-4282-8399-64BA39C7103C}" srcOrd="1" destOrd="0" parTransId="{27E4590C-1F15-4E0D-8B2C-248A9B7AFCF1}" sibTransId="{19CBC76E-E7B2-49AF-B79D-08BB63969B7A}"/>
    <dgm:cxn modelId="{C4BF74BD-472F-41CC-9870-F3B636C3C4B0}" type="presOf" srcId="{05482444-3F64-4D08-A2AD-48E8DF5CC48E}" destId="{317ACA23-913D-4A3C-A803-E81C85A64BD7}" srcOrd="0" destOrd="0" presId="urn:microsoft.com/office/officeart/2018/2/layout/IconVerticalSolidList"/>
    <dgm:cxn modelId="{A6F7ACD1-D648-4C06-A275-19903FC5D459}" type="presOf" srcId="{10ED186E-5ED9-4282-8399-64BA39C7103C}" destId="{8FFF94B6-4199-453F-B350-8BE6BE2DA65D}" srcOrd="0" destOrd="0" presId="urn:microsoft.com/office/officeart/2018/2/layout/IconVerticalSolidList"/>
    <dgm:cxn modelId="{B0B95C2F-23DA-43F2-8BFC-5E9F933BA9DB}" type="presParOf" srcId="{F1A595E3-05EB-483D-9890-C2B8B95B7490}" destId="{F7A5396C-7C94-4CE2-91EB-09831AD8A5C6}" srcOrd="0" destOrd="0" presId="urn:microsoft.com/office/officeart/2018/2/layout/IconVerticalSolidList"/>
    <dgm:cxn modelId="{BAE28E1A-81B7-482E-BC87-94B2D73852F3}" type="presParOf" srcId="{F7A5396C-7C94-4CE2-91EB-09831AD8A5C6}" destId="{FB656501-F3B5-4596-BE83-85434C23AC3B}" srcOrd="0" destOrd="0" presId="urn:microsoft.com/office/officeart/2018/2/layout/IconVerticalSolidList"/>
    <dgm:cxn modelId="{F760BF2B-41A9-4DC8-A1C3-B53B5F3D1F10}" type="presParOf" srcId="{F7A5396C-7C94-4CE2-91EB-09831AD8A5C6}" destId="{C7ABFB57-A6BB-4FCF-965E-1357BB3B3856}" srcOrd="1" destOrd="0" presId="urn:microsoft.com/office/officeart/2018/2/layout/IconVerticalSolidList"/>
    <dgm:cxn modelId="{2923F748-31B3-4BF8-970B-680C000F7A2A}" type="presParOf" srcId="{F7A5396C-7C94-4CE2-91EB-09831AD8A5C6}" destId="{A172A034-B189-4ABA-AD8F-9E3AE00F2553}" srcOrd="2" destOrd="0" presId="urn:microsoft.com/office/officeart/2018/2/layout/IconVerticalSolidList"/>
    <dgm:cxn modelId="{A6466445-231B-43AD-B09D-D8D7E9DEC189}" type="presParOf" srcId="{F7A5396C-7C94-4CE2-91EB-09831AD8A5C6}" destId="{317ACA23-913D-4A3C-A803-E81C85A64BD7}" srcOrd="3" destOrd="0" presId="urn:microsoft.com/office/officeart/2018/2/layout/IconVerticalSolidList"/>
    <dgm:cxn modelId="{74E41690-C554-4006-8CBB-03601ECD55AF}" type="presParOf" srcId="{F1A595E3-05EB-483D-9890-C2B8B95B7490}" destId="{BFD112BC-2430-4872-93FD-DBF62A9CAF9F}" srcOrd="1" destOrd="0" presId="urn:microsoft.com/office/officeart/2018/2/layout/IconVerticalSolidList"/>
    <dgm:cxn modelId="{DE500CE7-E25A-4C3A-9D0F-B2A912D613E3}" type="presParOf" srcId="{F1A595E3-05EB-483D-9890-C2B8B95B7490}" destId="{A9C19375-7D66-48C4-B67F-1670FC40A5AE}" srcOrd="2" destOrd="0" presId="urn:microsoft.com/office/officeart/2018/2/layout/IconVerticalSolidList"/>
    <dgm:cxn modelId="{652E4E99-B01A-43BD-84FD-7100AADD6DD1}" type="presParOf" srcId="{A9C19375-7D66-48C4-B67F-1670FC40A5AE}" destId="{2B45AB3D-E317-411F-9517-7D611C1A3F53}" srcOrd="0" destOrd="0" presId="urn:microsoft.com/office/officeart/2018/2/layout/IconVerticalSolidList"/>
    <dgm:cxn modelId="{F61153BA-0605-4EF7-98FE-6B96B6C749B5}" type="presParOf" srcId="{A9C19375-7D66-48C4-B67F-1670FC40A5AE}" destId="{A604A1FF-4D9D-4453-91DA-73D85D2A1F3F}" srcOrd="1" destOrd="0" presId="urn:microsoft.com/office/officeart/2018/2/layout/IconVerticalSolidList"/>
    <dgm:cxn modelId="{6326E794-7F89-40A3-ACE4-5960A463432B}" type="presParOf" srcId="{A9C19375-7D66-48C4-B67F-1670FC40A5AE}" destId="{53FE8660-684D-4110-BDF6-6CC9FB3A425E}" srcOrd="2" destOrd="0" presId="urn:microsoft.com/office/officeart/2018/2/layout/IconVerticalSolidList"/>
    <dgm:cxn modelId="{798789CF-6DFB-46D9-A26B-59171491AA4E}" type="presParOf" srcId="{A9C19375-7D66-48C4-B67F-1670FC40A5AE}" destId="{8FFF94B6-4199-453F-B350-8BE6BE2DA65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E870126-A65E-41FE-899C-4A5A3E649D47}"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CE443FBE-AEDA-4EA1-8015-4C7EEDD11983}">
      <dgm:prSet/>
      <dgm:spPr/>
      <dgm:t>
        <a:bodyPr/>
        <a:lstStyle/>
        <a:p>
          <a:r>
            <a:rPr lang="en-US" dirty="0"/>
            <a:t>Scientific Advisory Committee on Nutrition</a:t>
          </a:r>
        </a:p>
      </dgm:t>
    </dgm:pt>
    <dgm:pt modelId="{8C051C21-7EA4-4BF5-91F1-1949156C3895}" type="parTrans" cxnId="{75E25737-EA0A-4BBD-A9B1-75DB3B91ED8A}">
      <dgm:prSet/>
      <dgm:spPr/>
      <dgm:t>
        <a:bodyPr/>
        <a:lstStyle/>
        <a:p>
          <a:endParaRPr lang="en-US"/>
        </a:p>
      </dgm:t>
    </dgm:pt>
    <dgm:pt modelId="{2932C0BC-73AF-4ABE-A8FE-F17569846299}" type="sibTrans" cxnId="{75E25737-EA0A-4BBD-A9B1-75DB3B91ED8A}">
      <dgm:prSet/>
      <dgm:spPr/>
      <dgm:t>
        <a:bodyPr/>
        <a:lstStyle/>
        <a:p>
          <a:endParaRPr lang="en-US"/>
        </a:p>
      </dgm:t>
    </dgm:pt>
    <dgm:pt modelId="{509A2546-44EB-4DD3-9314-394E16384A5B}">
      <dgm:prSet/>
      <dgm:spPr/>
      <dgm:t>
        <a:bodyPr/>
        <a:lstStyle/>
        <a:p>
          <a:r>
            <a:rPr lang="en-US" dirty="0"/>
            <a:t>Now taken over from COMA</a:t>
          </a:r>
        </a:p>
      </dgm:t>
    </dgm:pt>
    <dgm:pt modelId="{2C2A986E-0072-4FFF-B09A-758A4A26BC69}" type="parTrans" cxnId="{446D758A-6C29-4373-B447-232178D5D09B}">
      <dgm:prSet/>
      <dgm:spPr/>
      <dgm:t>
        <a:bodyPr/>
        <a:lstStyle/>
        <a:p>
          <a:endParaRPr lang="en-US"/>
        </a:p>
      </dgm:t>
    </dgm:pt>
    <dgm:pt modelId="{89065297-54F8-4296-A544-08F39E6F9305}" type="sibTrans" cxnId="{446D758A-6C29-4373-B447-232178D5D09B}">
      <dgm:prSet/>
      <dgm:spPr/>
      <dgm:t>
        <a:bodyPr/>
        <a:lstStyle/>
        <a:p>
          <a:endParaRPr lang="en-US"/>
        </a:p>
      </dgm:t>
    </dgm:pt>
    <dgm:pt modelId="{0F83A664-84D0-4BAA-8CFA-750852A1385D}">
      <dgm:prSet/>
      <dgm:spPr/>
      <dgm:t>
        <a:bodyPr/>
        <a:lstStyle/>
        <a:p>
          <a:r>
            <a:rPr lang="en-US" dirty="0"/>
            <a:t>They have updated a few nutrients – Vitamin D, Sugar and some energy requirements for young males</a:t>
          </a:r>
        </a:p>
      </dgm:t>
    </dgm:pt>
    <dgm:pt modelId="{83D0FC87-BA42-4001-8422-A0057B043770}" type="parTrans" cxnId="{E7306871-89AE-43FB-84AC-1D6EDD114365}">
      <dgm:prSet/>
      <dgm:spPr/>
      <dgm:t>
        <a:bodyPr/>
        <a:lstStyle/>
        <a:p>
          <a:endParaRPr lang="en-US"/>
        </a:p>
      </dgm:t>
    </dgm:pt>
    <dgm:pt modelId="{653CFD2C-E2CA-47C0-B7AB-F66036F8CD6E}" type="sibTrans" cxnId="{E7306871-89AE-43FB-84AC-1D6EDD114365}">
      <dgm:prSet/>
      <dgm:spPr/>
      <dgm:t>
        <a:bodyPr/>
        <a:lstStyle/>
        <a:p>
          <a:endParaRPr lang="en-US"/>
        </a:p>
      </dgm:t>
    </dgm:pt>
    <dgm:pt modelId="{313032A1-75DC-486D-ACE1-2CD849B72CD0}">
      <dgm:prSet/>
      <dgm:spPr/>
      <dgm:t>
        <a:bodyPr/>
        <a:lstStyle/>
        <a:p>
          <a:r>
            <a:rPr lang="en-US" dirty="0">
              <a:hlinkClick xmlns:r="http://schemas.openxmlformats.org/officeDocument/2006/relationships" r:id="rId1"/>
            </a:rPr>
            <a:t>https://www.gov.uk/government/groups/scientific-advisory-committee-on-nutrition</a:t>
          </a:r>
          <a:endParaRPr lang="en-US" dirty="0"/>
        </a:p>
      </dgm:t>
    </dgm:pt>
    <dgm:pt modelId="{8B55CD37-5C05-4C46-9CF6-8B1E6AC74F27}" type="parTrans" cxnId="{4B85BAC3-64E1-45E8-93BD-8CAD9DF2A96F}">
      <dgm:prSet/>
      <dgm:spPr/>
      <dgm:t>
        <a:bodyPr/>
        <a:lstStyle/>
        <a:p>
          <a:endParaRPr lang="en-US"/>
        </a:p>
      </dgm:t>
    </dgm:pt>
    <dgm:pt modelId="{07B771F5-EFB5-46BF-B567-828144932F39}" type="sibTrans" cxnId="{4B85BAC3-64E1-45E8-93BD-8CAD9DF2A96F}">
      <dgm:prSet/>
      <dgm:spPr/>
      <dgm:t>
        <a:bodyPr/>
        <a:lstStyle/>
        <a:p>
          <a:endParaRPr lang="en-US"/>
        </a:p>
      </dgm:t>
    </dgm:pt>
    <dgm:pt modelId="{0E956EFF-BA1B-45D5-BC3F-6A0AC96B7E96}" type="pres">
      <dgm:prSet presAssocID="{6E870126-A65E-41FE-899C-4A5A3E649D47}" presName="vert0" presStyleCnt="0">
        <dgm:presLayoutVars>
          <dgm:dir/>
          <dgm:animOne val="branch"/>
          <dgm:animLvl val="lvl"/>
        </dgm:presLayoutVars>
      </dgm:prSet>
      <dgm:spPr/>
    </dgm:pt>
    <dgm:pt modelId="{B3CB7192-63C7-4D37-A7FD-A4DE29F5A961}" type="pres">
      <dgm:prSet presAssocID="{CE443FBE-AEDA-4EA1-8015-4C7EEDD11983}" presName="thickLine" presStyleLbl="alignNode1" presStyleIdx="0" presStyleCnt="4"/>
      <dgm:spPr/>
    </dgm:pt>
    <dgm:pt modelId="{296EDB0A-045E-4D43-9A5E-157687F7772A}" type="pres">
      <dgm:prSet presAssocID="{CE443FBE-AEDA-4EA1-8015-4C7EEDD11983}" presName="horz1" presStyleCnt="0"/>
      <dgm:spPr/>
    </dgm:pt>
    <dgm:pt modelId="{68C95FF3-36CA-4B40-8BBC-CE2A2ADE266D}" type="pres">
      <dgm:prSet presAssocID="{CE443FBE-AEDA-4EA1-8015-4C7EEDD11983}" presName="tx1" presStyleLbl="revTx" presStyleIdx="0" presStyleCnt="4"/>
      <dgm:spPr/>
    </dgm:pt>
    <dgm:pt modelId="{32FC855E-1CDE-475A-AF8E-17FBEACA8BF0}" type="pres">
      <dgm:prSet presAssocID="{CE443FBE-AEDA-4EA1-8015-4C7EEDD11983}" presName="vert1" presStyleCnt="0"/>
      <dgm:spPr/>
    </dgm:pt>
    <dgm:pt modelId="{07F5D6F7-7411-463B-8635-5AF52B753C26}" type="pres">
      <dgm:prSet presAssocID="{509A2546-44EB-4DD3-9314-394E16384A5B}" presName="thickLine" presStyleLbl="alignNode1" presStyleIdx="1" presStyleCnt="4"/>
      <dgm:spPr/>
    </dgm:pt>
    <dgm:pt modelId="{4B0C95D3-5990-422D-8D02-19A858453D3D}" type="pres">
      <dgm:prSet presAssocID="{509A2546-44EB-4DD3-9314-394E16384A5B}" presName="horz1" presStyleCnt="0"/>
      <dgm:spPr/>
    </dgm:pt>
    <dgm:pt modelId="{3B988A5E-937E-496B-88A1-DEAC4CEF6592}" type="pres">
      <dgm:prSet presAssocID="{509A2546-44EB-4DD3-9314-394E16384A5B}" presName="tx1" presStyleLbl="revTx" presStyleIdx="1" presStyleCnt="4"/>
      <dgm:spPr/>
    </dgm:pt>
    <dgm:pt modelId="{F83374CF-8285-420F-BA05-61E0EB6588A5}" type="pres">
      <dgm:prSet presAssocID="{509A2546-44EB-4DD3-9314-394E16384A5B}" presName="vert1" presStyleCnt="0"/>
      <dgm:spPr/>
    </dgm:pt>
    <dgm:pt modelId="{A12D2D54-378D-4F75-828A-127838080A83}" type="pres">
      <dgm:prSet presAssocID="{0F83A664-84D0-4BAA-8CFA-750852A1385D}" presName="thickLine" presStyleLbl="alignNode1" presStyleIdx="2" presStyleCnt="4"/>
      <dgm:spPr/>
    </dgm:pt>
    <dgm:pt modelId="{2B4AE8D5-95F2-4B82-84FD-AC1E53F5DD6A}" type="pres">
      <dgm:prSet presAssocID="{0F83A664-84D0-4BAA-8CFA-750852A1385D}" presName="horz1" presStyleCnt="0"/>
      <dgm:spPr/>
    </dgm:pt>
    <dgm:pt modelId="{0FD912D7-3111-42E1-8B96-CC21E0054934}" type="pres">
      <dgm:prSet presAssocID="{0F83A664-84D0-4BAA-8CFA-750852A1385D}" presName="tx1" presStyleLbl="revTx" presStyleIdx="2" presStyleCnt="4"/>
      <dgm:spPr/>
    </dgm:pt>
    <dgm:pt modelId="{33481B94-1CFD-49AD-9AED-276DB71FB5DC}" type="pres">
      <dgm:prSet presAssocID="{0F83A664-84D0-4BAA-8CFA-750852A1385D}" presName="vert1" presStyleCnt="0"/>
      <dgm:spPr/>
    </dgm:pt>
    <dgm:pt modelId="{EA8A44B4-2FF2-41D9-93EC-0B74F65D797E}" type="pres">
      <dgm:prSet presAssocID="{313032A1-75DC-486D-ACE1-2CD849B72CD0}" presName="thickLine" presStyleLbl="alignNode1" presStyleIdx="3" presStyleCnt="4"/>
      <dgm:spPr/>
    </dgm:pt>
    <dgm:pt modelId="{CA56B4B2-A345-44F5-BCC4-2BEF72139C15}" type="pres">
      <dgm:prSet presAssocID="{313032A1-75DC-486D-ACE1-2CD849B72CD0}" presName="horz1" presStyleCnt="0"/>
      <dgm:spPr/>
    </dgm:pt>
    <dgm:pt modelId="{2F64410E-1F62-4CCC-A7C3-EBFBEF1EBE71}" type="pres">
      <dgm:prSet presAssocID="{313032A1-75DC-486D-ACE1-2CD849B72CD0}" presName="tx1" presStyleLbl="revTx" presStyleIdx="3" presStyleCnt="4"/>
      <dgm:spPr/>
    </dgm:pt>
    <dgm:pt modelId="{826051AB-326C-4878-8FB3-7418B3C3B1FE}" type="pres">
      <dgm:prSet presAssocID="{313032A1-75DC-486D-ACE1-2CD849B72CD0}" presName="vert1" presStyleCnt="0"/>
      <dgm:spPr/>
    </dgm:pt>
  </dgm:ptLst>
  <dgm:cxnLst>
    <dgm:cxn modelId="{912A5017-8F4A-4BD7-9D54-735A55E67390}" type="presOf" srcId="{313032A1-75DC-486D-ACE1-2CD849B72CD0}" destId="{2F64410E-1F62-4CCC-A7C3-EBFBEF1EBE71}" srcOrd="0" destOrd="0" presId="urn:microsoft.com/office/officeart/2008/layout/LinedList"/>
    <dgm:cxn modelId="{75E25737-EA0A-4BBD-A9B1-75DB3B91ED8A}" srcId="{6E870126-A65E-41FE-899C-4A5A3E649D47}" destId="{CE443FBE-AEDA-4EA1-8015-4C7EEDD11983}" srcOrd="0" destOrd="0" parTransId="{8C051C21-7EA4-4BF5-91F1-1949156C3895}" sibTransId="{2932C0BC-73AF-4ABE-A8FE-F17569846299}"/>
    <dgm:cxn modelId="{E7306871-89AE-43FB-84AC-1D6EDD114365}" srcId="{6E870126-A65E-41FE-899C-4A5A3E649D47}" destId="{0F83A664-84D0-4BAA-8CFA-750852A1385D}" srcOrd="2" destOrd="0" parTransId="{83D0FC87-BA42-4001-8422-A0057B043770}" sibTransId="{653CFD2C-E2CA-47C0-B7AB-F66036F8CD6E}"/>
    <dgm:cxn modelId="{446D758A-6C29-4373-B447-232178D5D09B}" srcId="{6E870126-A65E-41FE-899C-4A5A3E649D47}" destId="{509A2546-44EB-4DD3-9314-394E16384A5B}" srcOrd="1" destOrd="0" parTransId="{2C2A986E-0072-4FFF-B09A-758A4A26BC69}" sibTransId="{89065297-54F8-4296-A544-08F39E6F9305}"/>
    <dgm:cxn modelId="{FAE2FFAE-2611-48A7-B633-435017CC6AE8}" type="presOf" srcId="{509A2546-44EB-4DD3-9314-394E16384A5B}" destId="{3B988A5E-937E-496B-88A1-DEAC4CEF6592}" srcOrd="0" destOrd="0" presId="urn:microsoft.com/office/officeart/2008/layout/LinedList"/>
    <dgm:cxn modelId="{3D4645B1-8A7C-41D6-A5C9-201BBDC630A0}" type="presOf" srcId="{6E870126-A65E-41FE-899C-4A5A3E649D47}" destId="{0E956EFF-BA1B-45D5-BC3F-6A0AC96B7E96}" srcOrd="0" destOrd="0" presId="urn:microsoft.com/office/officeart/2008/layout/LinedList"/>
    <dgm:cxn modelId="{4B85BAC3-64E1-45E8-93BD-8CAD9DF2A96F}" srcId="{6E870126-A65E-41FE-899C-4A5A3E649D47}" destId="{313032A1-75DC-486D-ACE1-2CD849B72CD0}" srcOrd="3" destOrd="0" parTransId="{8B55CD37-5C05-4C46-9CF6-8B1E6AC74F27}" sibTransId="{07B771F5-EFB5-46BF-B567-828144932F39}"/>
    <dgm:cxn modelId="{62D0F0CA-40A5-4BD5-814A-5ABD77770B26}" type="presOf" srcId="{CE443FBE-AEDA-4EA1-8015-4C7EEDD11983}" destId="{68C95FF3-36CA-4B40-8BBC-CE2A2ADE266D}" srcOrd="0" destOrd="0" presId="urn:microsoft.com/office/officeart/2008/layout/LinedList"/>
    <dgm:cxn modelId="{A2C84FD7-C178-46C7-8FBC-047888CAF3F0}" type="presOf" srcId="{0F83A664-84D0-4BAA-8CFA-750852A1385D}" destId="{0FD912D7-3111-42E1-8B96-CC21E0054934}" srcOrd="0" destOrd="0" presId="urn:microsoft.com/office/officeart/2008/layout/LinedList"/>
    <dgm:cxn modelId="{FDDD9A52-2450-4AD3-A9FD-42B62A824A32}" type="presParOf" srcId="{0E956EFF-BA1B-45D5-BC3F-6A0AC96B7E96}" destId="{B3CB7192-63C7-4D37-A7FD-A4DE29F5A961}" srcOrd="0" destOrd="0" presId="urn:microsoft.com/office/officeart/2008/layout/LinedList"/>
    <dgm:cxn modelId="{19CE5DD8-469A-4497-8874-FE4128C5C0A9}" type="presParOf" srcId="{0E956EFF-BA1B-45D5-BC3F-6A0AC96B7E96}" destId="{296EDB0A-045E-4D43-9A5E-157687F7772A}" srcOrd="1" destOrd="0" presId="urn:microsoft.com/office/officeart/2008/layout/LinedList"/>
    <dgm:cxn modelId="{BEC693ED-6393-487D-B8E4-B1BB8A20CEA5}" type="presParOf" srcId="{296EDB0A-045E-4D43-9A5E-157687F7772A}" destId="{68C95FF3-36CA-4B40-8BBC-CE2A2ADE266D}" srcOrd="0" destOrd="0" presId="urn:microsoft.com/office/officeart/2008/layout/LinedList"/>
    <dgm:cxn modelId="{A08B411A-2562-4DE8-9AAC-7724F1717690}" type="presParOf" srcId="{296EDB0A-045E-4D43-9A5E-157687F7772A}" destId="{32FC855E-1CDE-475A-AF8E-17FBEACA8BF0}" srcOrd="1" destOrd="0" presId="urn:microsoft.com/office/officeart/2008/layout/LinedList"/>
    <dgm:cxn modelId="{454D2BA2-8CE6-453D-A445-DB885B837BE5}" type="presParOf" srcId="{0E956EFF-BA1B-45D5-BC3F-6A0AC96B7E96}" destId="{07F5D6F7-7411-463B-8635-5AF52B753C26}" srcOrd="2" destOrd="0" presId="urn:microsoft.com/office/officeart/2008/layout/LinedList"/>
    <dgm:cxn modelId="{49573F33-DA3C-475D-89DF-F60E0EB2B55B}" type="presParOf" srcId="{0E956EFF-BA1B-45D5-BC3F-6A0AC96B7E96}" destId="{4B0C95D3-5990-422D-8D02-19A858453D3D}" srcOrd="3" destOrd="0" presId="urn:microsoft.com/office/officeart/2008/layout/LinedList"/>
    <dgm:cxn modelId="{6DA30CDA-481B-4899-928B-CA9638D6A03E}" type="presParOf" srcId="{4B0C95D3-5990-422D-8D02-19A858453D3D}" destId="{3B988A5E-937E-496B-88A1-DEAC4CEF6592}" srcOrd="0" destOrd="0" presId="urn:microsoft.com/office/officeart/2008/layout/LinedList"/>
    <dgm:cxn modelId="{7D370FBC-F11B-4A9B-A956-A63904B2D3A9}" type="presParOf" srcId="{4B0C95D3-5990-422D-8D02-19A858453D3D}" destId="{F83374CF-8285-420F-BA05-61E0EB6588A5}" srcOrd="1" destOrd="0" presId="urn:microsoft.com/office/officeart/2008/layout/LinedList"/>
    <dgm:cxn modelId="{A0E3CC1C-A364-46FC-B7A8-3C1933629F84}" type="presParOf" srcId="{0E956EFF-BA1B-45D5-BC3F-6A0AC96B7E96}" destId="{A12D2D54-378D-4F75-828A-127838080A83}" srcOrd="4" destOrd="0" presId="urn:microsoft.com/office/officeart/2008/layout/LinedList"/>
    <dgm:cxn modelId="{6BD8596D-75C5-449E-9BC2-D5BAF72476E4}" type="presParOf" srcId="{0E956EFF-BA1B-45D5-BC3F-6A0AC96B7E96}" destId="{2B4AE8D5-95F2-4B82-84FD-AC1E53F5DD6A}" srcOrd="5" destOrd="0" presId="urn:microsoft.com/office/officeart/2008/layout/LinedList"/>
    <dgm:cxn modelId="{61A075CE-C399-4CC8-8394-09528B3D7BE4}" type="presParOf" srcId="{2B4AE8D5-95F2-4B82-84FD-AC1E53F5DD6A}" destId="{0FD912D7-3111-42E1-8B96-CC21E0054934}" srcOrd="0" destOrd="0" presId="urn:microsoft.com/office/officeart/2008/layout/LinedList"/>
    <dgm:cxn modelId="{457833B9-B168-49EE-983B-2F06DAE0CB63}" type="presParOf" srcId="{2B4AE8D5-95F2-4B82-84FD-AC1E53F5DD6A}" destId="{33481B94-1CFD-49AD-9AED-276DB71FB5DC}" srcOrd="1" destOrd="0" presId="urn:microsoft.com/office/officeart/2008/layout/LinedList"/>
    <dgm:cxn modelId="{2C4E0210-54FB-43C9-91C7-C92CC5066F1E}" type="presParOf" srcId="{0E956EFF-BA1B-45D5-BC3F-6A0AC96B7E96}" destId="{EA8A44B4-2FF2-41D9-93EC-0B74F65D797E}" srcOrd="6" destOrd="0" presId="urn:microsoft.com/office/officeart/2008/layout/LinedList"/>
    <dgm:cxn modelId="{52A9834B-8FAC-49B1-AB8D-F116C252903D}" type="presParOf" srcId="{0E956EFF-BA1B-45D5-BC3F-6A0AC96B7E96}" destId="{CA56B4B2-A345-44F5-BCC4-2BEF72139C15}" srcOrd="7" destOrd="0" presId="urn:microsoft.com/office/officeart/2008/layout/LinedList"/>
    <dgm:cxn modelId="{B3252858-F13B-4931-BE83-C555473AA3A3}" type="presParOf" srcId="{CA56B4B2-A345-44F5-BCC4-2BEF72139C15}" destId="{2F64410E-1F62-4CCC-A7C3-EBFBEF1EBE71}" srcOrd="0" destOrd="0" presId="urn:microsoft.com/office/officeart/2008/layout/LinedList"/>
    <dgm:cxn modelId="{7A1B11FB-741A-4B48-8313-06D658EADB15}" type="presParOf" srcId="{CA56B4B2-A345-44F5-BCC4-2BEF72139C15}" destId="{826051AB-326C-4878-8FB3-7418B3C3B1F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6303E0C-6459-4A58-86C1-F6E24BCCACB9}"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CADEB95B-8EC3-4C35-8002-F7271B986AED}">
      <dgm:prSet/>
      <dgm:spPr/>
      <dgm:t>
        <a:bodyPr/>
        <a:lstStyle/>
        <a:p>
          <a:r>
            <a:rPr lang="en-GB" dirty="0"/>
            <a:t>Included within this definition are three types of estimates: </a:t>
          </a:r>
          <a:endParaRPr lang="en-US" dirty="0"/>
        </a:p>
      </dgm:t>
    </dgm:pt>
    <dgm:pt modelId="{2C8F0B22-7B00-411E-AF2C-33B35B6A3EE3}" type="parTrans" cxnId="{945E1D3C-2035-4F8D-93F0-6744D1B14EDF}">
      <dgm:prSet/>
      <dgm:spPr/>
      <dgm:t>
        <a:bodyPr/>
        <a:lstStyle/>
        <a:p>
          <a:endParaRPr lang="en-US"/>
        </a:p>
      </dgm:t>
    </dgm:pt>
    <dgm:pt modelId="{21530499-8BB2-4E56-9ABE-B174850D9B74}" type="sibTrans" cxnId="{945E1D3C-2035-4F8D-93F0-6744D1B14EDF}">
      <dgm:prSet/>
      <dgm:spPr/>
      <dgm:t>
        <a:bodyPr/>
        <a:lstStyle/>
        <a:p>
          <a:endParaRPr lang="en-US" dirty="0"/>
        </a:p>
      </dgm:t>
    </dgm:pt>
    <dgm:pt modelId="{B04A26A3-FFA4-4DC7-9612-EB1141EA3ABA}">
      <dgm:prSet/>
      <dgm:spPr/>
      <dgm:t>
        <a:bodyPr/>
        <a:lstStyle/>
        <a:p>
          <a:r>
            <a:rPr lang="en-GB" dirty="0"/>
            <a:t>Reference Nutrient Intakes (RNIs), </a:t>
          </a:r>
          <a:endParaRPr lang="en-US" dirty="0"/>
        </a:p>
      </dgm:t>
    </dgm:pt>
    <dgm:pt modelId="{19352092-A513-42A3-811B-638A0DFCECB5}" type="parTrans" cxnId="{3ABBEEBD-811B-49B2-8040-CCE7B4112AB6}">
      <dgm:prSet/>
      <dgm:spPr/>
      <dgm:t>
        <a:bodyPr/>
        <a:lstStyle/>
        <a:p>
          <a:endParaRPr lang="en-US"/>
        </a:p>
      </dgm:t>
    </dgm:pt>
    <dgm:pt modelId="{16EBD291-022C-4360-969C-04783CF15D8A}" type="sibTrans" cxnId="{3ABBEEBD-811B-49B2-8040-CCE7B4112AB6}">
      <dgm:prSet/>
      <dgm:spPr/>
      <dgm:t>
        <a:bodyPr/>
        <a:lstStyle/>
        <a:p>
          <a:endParaRPr lang="en-US" dirty="0"/>
        </a:p>
      </dgm:t>
    </dgm:pt>
    <dgm:pt modelId="{5E33F9B9-0EBF-47F5-9CA2-95028B178006}">
      <dgm:prSet/>
      <dgm:spPr/>
      <dgm:t>
        <a:bodyPr/>
        <a:lstStyle/>
        <a:p>
          <a:r>
            <a:rPr lang="en-GB" dirty="0"/>
            <a:t>Estimated Average Requirements (EARs) and </a:t>
          </a:r>
          <a:endParaRPr lang="en-US" dirty="0"/>
        </a:p>
      </dgm:t>
    </dgm:pt>
    <dgm:pt modelId="{83CEDA38-AB19-41FB-A696-596B4F56403B}" type="parTrans" cxnId="{AC0C7A21-8826-43EE-81F1-54CAB39D7E77}">
      <dgm:prSet/>
      <dgm:spPr/>
      <dgm:t>
        <a:bodyPr/>
        <a:lstStyle/>
        <a:p>
          <a:endParaRPr lang="en-US"/>
        </a:p>
      </dgm:t>
    </dgm:pt>
    <dgm:pt modelId="{CA4EF1B5-55E1-4EDE-9FF4-9AA662377E67}" type="sibTrans" cxnId="{AC0C7A21-8826-43EE-81F1-54CAB39D7E77}">
      <dgm:prSet/>
      <dgm:spPr/>
      <dgm:t>
        <a:bodyPr/>
        <a:lstStyle/>
        <a:p>
          <a:endParaRPr lang="en-US" dirty="0"/>
        </a:p>
      </dgm:t>
    </dgm:pt>
    <dgm:pt modelId="{7498CF0F-D22A-4C57-8F79-F60CD1207560}">
      <dgm:prSet/>
      <dgm:spPr/>
      <dgm:t>
        <a:bodyPr/>
        <a:lstStyle/>
        <a:p>
          <a:r>
            <a:rPr lang="en-GB" dirty="0"/>
            <a:t>Lower Reference Nutrient Intakes (LRNIs).</a:t>
          </a:r>
          <a:endParaRPr lang="en-US" dirty="0"/>
        </a:p>
      </dgm:t>
    </dgm:pt>
    <dgm:pt modelId="{2445F19E-980B-4B4F-8C30-57F0615BD6DE}" type="parTrans" cxnId="{0D19E8A1-C831-4306-8B89-C99F73112439}">
      <dgm:prSet/>
      <dgm:spPr/>
      <dgm:t>
        <a:bodyPr/>
        <a:lstStyle/>
        <a:p>
          <a:endParaRPr lang="en-US"/>
        </a:p>
      </dgm:t>
    </dgm:pt>
    <dgm:pt modelId="{1930C445-D092-4CC9-8B38-EBD2ADC58E16}" type="sibTrans" cxnId="{0D19E8A1-C831-4306-8B89-C99F73112439}">
      <dgm:prSet/>
      <dgm:spPr/>
      <dgm:t>
        <a:bodyPr/>
        <a:lstStyle/>
        <a:p>
          <a:endParaRPr lang="en-US" dirty="0"/>
        </a:p>
      </dgm:t>
    </dgm:pt>
    <dgm:pt modelId="{8F325AC0-A404-4797-9007-E239ADF5C724}">
      <dgm:prSet/>
      <dgm:spPr/>
      <dgm:t>
        <a:bodyPr/>
        <a:lstStyle/>
        <a:p>
          <a:r>
            <a:rPr lang="en-GB" dirty="0"/>
            <a:t>Try to remember these terms</a:t>
          </a:r>
          <a:endParaRPr lang="en-US" dirty="0"/>
        </a:p>
      </dgm:t>
    </dgm:pt>
    <dgm:pt modelId="{F4766AB7-9446-4C05-A873-D3592C779878}" type="parTrans" cxnId="{F24E512E-AC89-49A1-BD7E-130470BA3E3F}">
      <dgm:prSet/>
      <dgm:spPr/>
      <dgm:t>
        <a:bodyPr/>
        <a:lstStyle/>
        <a:p>
          <a:endParaRPr lang="en-US"/>
        </a:p>
      </dgm:t>
    </dgm:pt>
    <dgm:pt modelId="{1E187E90-665E-4B98-90FE-28CC411DD0EB}" type="sibTrans" cxnId="{F24E512E-AC89-49A1-BD7E-130470BA3E3F}">
      <dgm:prSet/>
      <dgm:spPr/>
      <dgm:t>
        <a:bodyPr/>
        <a:lstStyle/>
        <a:p>
          <a:endParaRPr lang="en-US"/>
        </a:p>
      </dgm:t>
    </dgm:pt>
    <dgm:pt modelId="{1B59E19F-31A3-489E-A1B1-5D5C0B4A138B}" type="pres">
      <dgm:prSet presAssocID="{A6303E0C-6459-4A58-86C1-F6E24BCCACB9}" presName="vert0" presStyleCnt="0">
        <dgm:presLayoutVars>
          <dgm:dir/>
          <dgm:animOne val="branch"/>
          <dgm:animLvl val="lvl"/>
        </dgm:presLayoutVars>
      </dgm:prSet>
      <dgm:spPr/>
    </dgm:pt>
    <dgm:pt modelId="{DFE43394-DA48-499F-867A-00A94063F171}" type="pres">
      <dgm:prSet presAssocID="{CADEB95B-8EC3-4C35-8002-F7271B986AED}" presName="thickLine" presStyleLbl="alignNode1" presStyleIdx="0" presStyleCnt="5"/>
      <dgm:spPr/>
    </dgm:pt>
    <dgm:pt modelId="{60E5B90B-521F-4FF5-BC32-B4FD8C80259F}" type="pres">
      <dgm:prSet presAssocID="{CADEB95B-8EC3-4C35-8002-F7271B986AED}" presName="horz1" presStyleCnt="0"/>
      <dgm:spPr/>
    </dgm:pt>
    <dgm:pt modelId="{BB1ED2A6-E865-4A2E-943D-B23CE78E47BB}" type="pres">
      <dgm:prSet presAssocID="{CADEB95B-8EC3-4C35-8002-F7271B986AED}" presName="tx1" presStyleLbl="revTx" presStyleIdx="0" presStyleCnt="5"/>
      <dgm:spPr/>
    </dgm:pt>
    <dgm:pt modelId="{17470388-51C8-4D84-A88A-9E063FB2FE03}" type="pres">
      <dgm:prSet presAssocID="{CADEB95B-8EC3-4C35-8002-F7271B986AED}" presName="vert1" presStyleCnt="0"/>
      <dgm:spPr/>
    </dgm:pt>
    <dgm:pt modelId="{70CE5BF9-AFE7-4CDC-A4FB-7F54C1989141}" type="pres">
      <dgm:prSet presAssocID="{B04A26A3-FFA4-4DC7-9612-EB1141EA3ABA}" presName="thickLine" presStyleLbl="alignNode1" presStyleIdx="1" presStyleCnt="5"/>
      <dgm:spPr/>
    </dgm:pt>
    <dgm:pt modelId="{27F4BA4B-A681-43BF-A4FC-17074A95F2C6}" type="pres">
      <dgm:prSet presAssocID="{B04A26A3-FFA4-4DC7-9612-EB1141EA3ABA}" presName="horz1" presStyleCnt="0"/>
      <dgm:spPr/>
    </dgm:pt>
    <dgm:pt modelId="{B8955C2A-99D2-4DA2-8528-8054D076D0BB}" type="pres">
      <dgm:prSet presAssocID="{B04A26A3-FFA4-4DC7-9612-EB1141EA3ABA}" presName="tx1" presStyleLbl="revTx" presStyleIdx="1" presStyleCnt="5"/>
      <dgm:spPr/>
    </dgm:pt>
    <dgm:pt modelId="{D6796C36-75EB-4943-A72F-592E34C3AFAF}" type="pres">
      <dgm:prSet presAssocID="{B04A26A3-FFA4-4DC7-9612-EB1141EA3ABA}" presName="vert1" presStyleCnt="0"/>
      <dgm:spPr/>
    </dgm:pt>
    <dgm:pt modelId="{27CE969A-1FD6-41F5-A4ED-B6F077F9CA95}" type="pres">
      <dgm:prSet presAssocID="{5E33F9B9-0EBF-47F5-9CA2-95028B178006}" presName="thickLine" presStyleLbl="alignNode1" presStyleIdx="2" presStyleCnt="5"/>
      <dgm:spPr/>
    </dgm:pt>
    <dgm:pt modelId="{7312C745-41C1-49E9-BE5C-87958D0FC27B}" type="pres">
      <dgm:prSet presAssocID="{5E33F9B9-0EBF-47F5-9CA2-95028B178006}" presName="horz1" presStyleCnt="0"/>
      <dgm:spPr/>
    </dgm:pt>
    <dgm:pt modelId="{01F3115B-0526-4545-A067-5A71615D055E}" type="pres">
      <dgm:prSet presAssocID="{5E33F9B9-0EBF-47F5-9CA2-95028B178006}" presName="tx1" presStyleLbl="revTx" presStyleIdx="2" presStyleCnt="5"/>
      <dgm:spPr/>
    </dgm:pt>
    <dgm:pt modelId="{A56544A4-C16B-44C2-A492-A23415B0BA90}" type="pres">
      <dgm:prSet presAssocID="{5E33F9B9-0EBF-47F5-9CA2-95028B178006}" presName="vert1" presStyleCnt="0"/>
      <dgm:spPr/>
    </dgm:pt>
    <dgm:pt modelId="{63E66891-8059-413E-8E39-1720F72D54BE}" type="pres">
      <dgm:prSet presAssocID="{7498CF0F-D22A-4C57-8F79-F60CD1207560}" presName="thickLine" presStyleLbl="alignNode1" presStyleIdx="3" presStyleCnt="5"/>
      <dgm:spPr/>
    </dgm:pt>
    <dgm:pt modelId="{13D5B01E-F15A-4DD4-990B-DBFDEDA0C439}" type="pres">
      <dgm:prSet presAssocID="{7498CF0F-D22A-4C57-8F79-F60CD1207560}" presName="horz1" presStyleCnt="0"/>
      <dgm:spPr/>
    </dgm:pt>
    <dgm:pt modelId="{484F562B-0F5E-413F-A4FA-C8CBA8D18C65}" type="pres">
      <dgm:prSet presAssocID="{7498CF0F-D22A-4C57-8F79-F60CD1207560}" presName="tx1" presStyleLbl="revTx" presStyleIdx="3" presStyleCnt="5"/>
      <dgm:spPr/>
    </dgm:pt>
    <dgm:pt modelId="{732E6A26-69E6-4911-ABB7-C9716D302DFC}" type="pres">
      <dgm:prSet presAssocID="{7498CF0F-D22A-4C57-8F79-F60CD1207560}" presName="vert1" presStyleCnt="0"/>
      <dgm:spPr/>
    </dgm:pt>
    <dgm:pt modelId="{948771DB-EC6E-42CF-B1F1-BD3F10583441}" type="pres">
      <dgm:prSet presAssocID="{8F325AC0-A404-4797-9007-E239ADF5C724}" presName="thickLine" presStyleLbl="alignNode1" presStyleIdx="4" presStyleCnt="5"/>
      <dgm:spPr/>
    </dgm:pt>
    <dgm:pt modelId="{CA2F1849-F94F-49F5-BEC8-BFC1C9E7C455}" type="pres">
      <dgm:prSet presAssocID="{8F325AC0-A404-4797-9007-E239ADF5C724}" presName="horz1" presStyleCnt="0"/>
      <dgm:spPr/>
    </dgm:pt>
    <dgm:pt modelId="{353808EC-FEF7-4DD0-8C48-596B70BE9E32}" type="pres">
      <dgm:prSet presAssocID="{8F325AC0-A404-4797-9007-E239ADF5C724}" presName="tx1" presStyleLbl="revTx" presStyleIdx="4" presStyleCnt="5"/>
      <dgm:spPr/>
    </dgm:pt>
    <dgm:pt modelId="{730C9007-798D-4062-99FE-4CEA14A7B9CA}" type="pres">
      <dgm:prSet presAssocID="{8F325AC0-A404-4797-9007-E239ADF5C724}" presName="vert1" presStyleCnt="0"/>
      <dgm:spPr/>
    </dgm:pt>
  </dgm:ptLst>
  <dgm:cxnLst>
    <dgm:cxn modelId="{AC0C7A21-8826-43EE-81F1-54CAB39D7E77}" srcId="{A6303E0C-6459-4A58-86C1-F6E24BCCACB9}" destId="{5E33F9B9-0EBF-47F5-9CA2-95028B178006}" srcOrd="2" destOrd="0" parTransId="{83CEDA38-AB19-41FB-A696-596B4F56403B}" sibTransId="{CA4EF1B5-55E1-4EDE-9FF4-9AA662377E67}"/>
    <dgm:cxn modelId="{F24E512E-AC89-49A1-BD7E-130470BA3E3F}" srcId="{A6303E0C-6459-4A58-86C1-F6E24BCCACB9}" destId="{8F325AC0-A404-4797-9007-E239ADF5C724}" srcOrd="4" destOrd="0" parTransId="{F4766AB7-9446-4C05-A873-D3592C779878}" sibTransId="{1E187E90-665E-4B98-90FE-28CC411DD0EB}"/>
    <dgm:cxn modelId="{945E1D3C-2035-4F8D-93F0-6744D1B14EDF}" srcId="{A6303E0C-6459-4A58-86C1-F6E24BCCACB9}" destId="{CADEB95B-8EC3-4C35-8002-F7271B986AED}" srcOrd="0" destOrd="0" parTransId="{2C8F0B22-7B00-411E-AF2C-33B35B6A3EE3}" sibTransId="{21530499-8BB2-4E56-9ABE-B174850D9B74}"/>
    <dgm:cxn modelId="{77C05245-6967-40F8-80F9-A456CF65B986}" type="presOf" srcId="{7498CF0F-D22A-4C57-8F79-F60CD1207560}" destId="{484F562B-0F5E-413F-A4FA-C8CBA8D18C65}" srcOrd="0" destOrd="0" presId="urn:microsoft.com/office/officeart/2008/layout/LinedList"/>
    <dgm:cxn modelId="{D6A53775-8A5B-4BFC-A910-8124C70CCB3E}" type="presOf" srcId="{CADEB95B-8EC3-4C35-8002-F7271B986AED}" destId="{BB1ED2A6-E865-4A2E-943D-B23CE78E47BB}" srcOrd="0" destOrd="0" presId="urn:microsoft.com/office/officeart/2008/layout/LinedList"/>
    <dgm:cxn modelId="{A6FC1093-271F-43B3-8603-422020F42CF8}" type="presOf" srcId="{8F325AC0-A404-4797-9007-E239ADF5C724}" destId="{353808EC-FEF7-4DD0-8C48-596B70BE9E32}" srcOrd="0" destOrd="0" presId="urn:microsoft.com/office/officeart/2008/layout/LinedList"/>
    <dgm:cxn modelId="{0D19E8A1-C831-4306-8B89-C99F73112439}" srcId="{A6303E0C-6459-4A58-86C1-F6E24BCCACB9}" destId="{7498CF0F-D22A-4C57-8F79-F60CD1207560}" srcOrd="3" destOrd="0" parTransId="{2445F19E-980B-4B4F-8C30-57F0615BD6DE}" sibTransId="{1930C445-D092-4CC9-8B38-EBD2ADC58E16}"/>
    <dgm:cxn modelId="{3ABBEEBD-811B-49B2-8040-CCE7B4112AB6}" srcId="{A6303E0C-6459-4A58-86C1-F6E24BCCACB9}" destId="{B04A26A3-FFA4-4DC7-9612-EB1141EA3ABA}" srcOrd="1" destOrd="0" parTransId="{19352092-A513-42A3-811B-638A0DFCECB5}" sibTransId="{16EBD291-022C-4360-969C-04783CF15D8A}"/>
    <dgm:cxn modelId="{5FDF1CBF-CF69-4EF6-B282-6796F5CC009C}" type="presOf" srcId="{5E33F9B9-0EBF-47F5-9CA2-95028B178006}" destId="{01F3115B-0526-4545-A067-5A71615D055E}" srcOrd="0" destOrd="0" presId="urn:microsoft.com/office/officeart/2008/layout/LinedList"/>
    <dgm:cxn modelId="{C6A3EEDA-734E-49F3-932A-AAE3D7435BE0}" type="presOf" srcId="{A6303E0C-6459-4A58-86C1-F6E24BCCACB9}" destId="{1B59E19F-31A3-489E-A1B1-5D5C0B4A138B}" srcOrd="0" destOrd="0" presId="urn:microsoft.com/office/officeart/2008/layout/LinedList"/>
    <dgm:cxn modelId="{7C00D5E4-D61C-4D03-BBD4-23B58903F4BC}" type="presOf" srcId="{B04A26A3-FFA4-4DC7-9612-EB1141EA3ABA}" destId="{B8955C2A-99D2-4DA2-8528-8054D076D0BB}" srcOrd="0" destOrd="0" presId="urn:microsoft.com/office/officeart/2008/layout/LinedList"/>
    <dgm:cxn modelId="{69910D63-1D43-44C7-BFF5-F6ABFA0B6C4F}" type="presParOf" srcId="{1B59E19F-31A3-489E-A1B1-5D5C0B4A138B}" destId="{DFE43394-DA48-499F-867A-00A94063F171}" srcOrd="0" destOrd="0" presId="urn:microsoft.com/office/officeart/2008/layout/LinedList"/>
    <dgm:cxn modelId="{0ABF9B21-0ED8-4D90-95F4-1AAF544890A9}" type="presParOf" srcId="{1B59E19F-31A3-489E-A1B1-5D5C0B4A138B}" destId="{60E5B90B-521F-4FF5-BC32-B4FD8C80259F}" srcOrd="1" destOrd="0" presId="urn:microsoft.com/office/officeart/2008/layout/LinedList"/>
    <dgm:cxn modelId="{1558FA53-BFC3-4BED-877A-0261F34BD457}" type="presParOf" srcId="{60E5B90B-521F-4FF5-BC32-B4FD8C80259F}" destId="{BB1ED2A6-E865-4A2E-943D-B23CE78E47BB}" srcOrd="0" destOrd="0" presId="urn:microsoft.com/office/officeart/2008/layout/LinedList"/>
    <dgm:cxn modelId="{2D0B8397-315D-4D92-8257-ABECAD58F01B}" type="presParOf" srcId="{60E5B90B-521F-4FF5-BC32-B4FD8C80259F}" destId="{17470388-51C8-4D84-A88A-9E063FB2FE03}" srcOrd="1" destOrd="0" presId="urn:microsoft.com/office/officeart/2008/layout/LinedList"/>
    <dgm:cxn modelId="{522B036A-483C-4285-A23A-FCFED0C26414}" type="presParOf" srcId="{1B59E19F-31A3-489E-A1B1-5D5C0B4A138B}" destId="{70CE5BF9-AFE7-4CDC-A4FB-7F54C1989141}" srcOrd="2" destOrd="0" presId="urn:microsoft.com/office/officeart/2008/layout/LinedList"/>
    <dgm:cxn modelId="{922CC204-5655-44ED-BEA6-CE46C2A35A43}" type="presParOf" srcId="{1B59E19F-31A3-489E-A1B1-5D5C0B4A138B}" destId="{27F4BA4B-A681-43BF-A4FC-17074A95F2C6}" srcOrd="3" destOrd="0" presId="urn:microsoft.com/office/officeart/2008/layout/LinedList"/>
    <dgm:cxn modelId="{CC6F978E-8BD6-426D-8210-BCEF54E88C84}" type="presParOf" srcId="{27F4BA4B-A681-43BF-A4FC-17074A95F2C6}" destId="{B8955C2A-99D2-4DA2-8528-8054D076D0BB}" srcOrd="0" destOrd="0" presId="urn:microsoft.com/office/officeart/2008/layout/LinedList"/>
    <dgm:cxn modelId="{3E969608-972D-4E94-B297-6482A23D0DAF}" type="presParOf" srcId="{27F4BA4B-A681-43BF-A4FC-17074A95F2C6}" destId="{D6796C36-75EB-4943-A72F-592E34C3AFAF}" srcOrd="1" destOrd="0" presId="urn:microsoft.com/office/officeart/2008/layout/LinedList"/>
    <dgm:cxn modelId="{B89C2F0A-983E-469B-AB5C-D268C2A5080B}" type="presParOf" srcId="{1B59E19F-31A3-489E-A1B1-5D5C0B4A138B}" destId="{27CE969A-1FD6-41F5-A4ED-B6F077F9CA95}" srcOrd="4" destOrd="0" presId="urn:microsoft.com/office/officeart/2008/layout/LinedList"/>
    <dgm:cxn modelId="{F6FC1ACC-2DB3-4A4E-853B-236B0D0E3CA0}" type="presParOf" srcId="{1B59E19F-31A3-489E-A1B1-5D5C0B4A138B}" destId="{7312C745-41C1-49E9-BE5C-87958D0FC27B}" srcOrd="5" destOrd="0" presId="urn:microsoft.com/office/officeart/2008/layout/LinedList"/>
    <dgm:cxn modelId="{0A71E8A7-5E19-45DE-B652-5C829A68E570}" type="presParOf" srcId="{7312C745-41C1-49E9-BE5C-87958D0FC27B}" destId="{01F3115B-0526-4545-A067-5A71615D055E}" srcOrd="0" destOrd="0" presId="urn:microsoft.com/office/officeart/2008/layout/LinedList"/>
    <dgm:cxn modelId="{62A49DB1-5B24-4E5F-8325-E74ED84005DE}" type="presParOf" srcId="{7312C745-41C1-49E9-BE5C-87958D0FC27B}" destId="{A56544A4-C16B-44C2-A492-A23415B0BA90}" srcOrd="1" destOrd="0" presId="urn:microsoft.com/office/officeart/2008/layout/LinedList"/>
    <dgm:cxn modelId="{2FBD6BF7-5BC6-4CA9-8DE7-0DED7095DA1F}" type="presParOf" srcId="{1B59E19F-31A3-489E-A1B1-5D5C0B4A138B}" destId="{63E66891-8059-413E-8E39-1720F72D54BE}" srcOrd="6" destOrd="0" presId="urn:microsoft.com/office/officeart/2008/layout/LinedList"/>
    <dgm:cxn modelId="{434249A3-10F9-4299-A0CE-FC6BFD9114AD}" type="presParOf" srcId="{1B59E19F-31A3-489E-A1B1-5D5C0B4A138B}" destId="{13D5B01E-F15A-4DD4-990B-DBFDEDA0C439}" srcOrd="7" destOrd="0" presId="urn:microsoft.com/office/officeart/2008/layout/LinedList"/>
    <dgm:cxn modelId="{0D9CEEC3-D02F-43CC-82EF-7464DCE71FB7}" type="presParOf" srcId="{13D5B01E-F15A-4DD4-990B-DBFDEDA0C439}" destId="{484F562B-0F5E-413F-A4FA-C8CBA8D18C65}" srcOrd="0" destOrd="0" presId="urn:microsoft.com/office/officeart/2008/layout/LinedList"/>
    <dgm:cxn modelId="{F696C74E-5D23-4535-841F-EFED2E28F24F}" type="presParOf" srcId="{13D5B01E-F15A-4DD4-990B-DBFDEDA0C439}" destId="{732E6A26-69E6-4911-ABB7-C9716D302DFC}" srcOrd="1" destOrd="0" presId="urn:microsoft.com/office/officeart/2008/layout/LinedList"/>
    <dgm:cxn modelId="{D2A17002-FEF4-4ECA-9ABE-E20A4D244C7C}" type="presParOf" srcId="{1B59E19F-31A3-489E-A1B1-5D5C0B4A138B}" destId="{948771DB-EC6E-42CF-B1F1-BD3F10583441}" srcOrd="8" destOrd="0" presId="urn:microsoft.com/office/officeart/2008/layout/LinedList"/>
    <dgm:cxn modelId="{35459216-6C5E-4EFF-82FF-9BFEDB77C17E}" type="presParOf" srcId="{1B59E19F-31A3-489E-A1B1-5D5C0B4A138B}" destId="{CA2F1849-F94F-49F5-BEC8-BFC1C9E7C455}" srcOrd="9" destOrd="0" presId="urn:microsoft.com/office/officeart/2008/layout/LinedList"/>
    <dgm:cxn modelId="{0A15C61D-A1EB-4F4C-B08C-FACB67307668}" type="presParOf" srcId="{CA2F1849-F94F-49F5-BEC8-BFC1C9E7C455}" destId="{353808EC-FEF7-4DD0-8C48-596B70BE9E32}" srcOrd="0" destOrd="0" presId="urn:microsoft.com/office/officeart/2008/layout/LinedList"/>
    <dgm:cxn modelId="{0C61B01D-4845-41D8-A806-CAF71151DDB3}" type="presParOf" srcId="{CA2F1849-F94F-49F5-BEC8-BFC1C9E7C455}" destId="{730C9007-798D-4062-99FE-4CEA14A7B9C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6C158BB4-E116-4BC9-B3FF-5EC32216C525}" type="doc">
      <dgm:prSet loTypeId="urn:microsoft.com/office/officeart/2018/2/layout/IconVerticalSolidList" loCatId="icon" qsTypeId="urn:microsoft.com/office/officeart/2005/8/quickstyle/simple1" qsCatId="simple" csTypeId="urn:microsoft.com/office/officeart/2018/5/colors/Iconchunking_neutralbg_accent3_2" csCatId="accent3" phldr="1"/>
      <dgm:spPr/>
      <dgm:t>
        <a:bodyPr/>
        <a:lstStyle/>
        <a:p>
          <a:endParaRPr lang="en-US"/>
        </a:p>
      </dgm:t>
    </dgm:pt>
    <dgm:pt modelId="{94C9FE02-F213-46C3-941B-C962CE6E8981}">
      <dgm:prSet/>
      <dgm:spPr/>
      <dgm:t>
        <a:bodyPr/>
        <a:lstStyle/>
        <a:p>
          <a:pPr>
            <a:lnSpc>
              <a:spcPct val="100000"/>
            </a:lnSpc>
          </a:pPr>
          <a:r>
            <a:rPr lang="en-GB" dirty="0"/>
            <a:t>• RNIs are used for protein, vitamins and minerals, and are an estimate of the amount that should meet the needs of most of the group to which they apply. They are not minimum targets.</a:t>
          </a:r>
          <a:endParaRPr lang="en-US" dirty="0"/>
        </a:p>
      </dgm:t>
    </dgm:pt>
    <dgm:pt modelId="{4CCF589B-C128-4D46-A41A-3995212B1B23}" type="parTrans" cxnId="{24DD7091-D387-48F1-BCFD-FCBBE38754B7}">
      <dgm:prSet/>
      <dgm:spPr/>
      <dgm:t>
        <a:bodyPr/>
        <a:lstStyle/>
        <a:p>
          <a:endParaRPr lang="en-US"/>
        </a:p>
      </dgm:t>
    </dgm:pt>
    <dgm:pt modelId="{E7272C97-C69E-4F6A-AA47-FBE218CB2A9B}" type="sibTrans" cxnId="{24DD7091-D387-48F1-BCFD-FCBBE38754B7}">
      <dgm:prSet/>
      <dgm:spPr/>
      <dgm:t>
        <a:bodyPr/>
        <a:lstStyle/>
        <a:p>
          <a:endParaRPr lang="en-US"/>
        </a:p>
      </dgm:t>
    </dgm:pt>
    <dgm:pt modelId="{1C4E28D4-4170-4618-90F5-8C8238145665}">
      <dgm:prSet/>
      <dgm:spPr/>
      <dgm:t>
        <a:bodyPr/>
        <a:lstStyle/>
        <a:p>
          <a:pPr>
            <a:lnSpc>
              <a:spcPct val="100000"/>
            </a:lnSpc>
          </a:pPr>
          <a:r>
            <a:rPr lang="en-GB" dirty="0"/>
            <a:t>• The EAR is used in particular for energy.</a:t>
          </a:r>
          <a:endParaRPr lang="en-US" dirty="0"/>
        </a:p>
      </dgm:t>
    </dgm:pt>
    <dgm:pt modelId="{939154FB-DD8F-4E4D-984C-C768536438DC}" type="parTrans" cxnId="{44E1D5AA-29F5-4A8B-BF4D-EC179F2AFC72}">
      <dgm:prSet/>
      <dgm:spPr/>
      <dgm:t>
        <a:bodyPr/>
        <a:lstStyle/>
        <a:p>
          <a:endParaRPr lang="en-US"/>
        </a:p>
      </dgm:t>
    </dgm:pt>
    <dgm:pt modelId="{BE6E2E17-7D8A-458E-A207-8A4D3D11B13F}" type="sibTrans" cxnId="{44E1D5AA-29F5-4A8B-BF4D-EC179F2AFC72}">
      <dgm:prSet/>
      <dgm:spPr/>
      <dgm:t>
        <a:bodyPr/>
        <a:lstStyle/>
        <a:p>
          <a:endParaRPr lang="en-US"/>
        </a:p>
      </dgm:t>
    </dgm:pt>
    <dgm:pt modelId="{50EF1B99-8A4B-4B3A-A3C7-1A6D3DA0F61F}">
      <dgm:prSet/>
      <dgm:spPr/>
      <dgm:t>
        <a:bodyPr/>
        <a:lstStyle/>
        <a:p>
          <a:pPr>
            <a:lnSpc>
              <a:spcPct val="100000"/>
            </a:lnSpc>
          </a:pPr>
          <a:r>
            <a:rPr lang="en-GB" dirty="0"/>
            <a:t>• Intakes below the LRNI are almost certainly not enough for most people.</a:t>
          </a:r>
          <a:endParaRPr lang="en-US" dirty="0"/>
        </a:p>
      </dgm:t>
    </dgm:pt>
    <dgm:pt modelId="{ED50248F-131F-45C0-90E6-07F28A555010}" type="parTrans" cxnId="{1338D863-20F4-4CBC-9547-5CA15E7B004F}">
      <dgm:prSet/>
      <dgm:spPr/>
      <dgm:t>
        <a:bodyPr/>
        <a:lstStyle/>
        <a:p>
          <a:endParaRPr lang="en-US"/>
        </a:p>
      </dgm:t>
    </dgm:pt>
    <dgm:pt modelId="{C20F3D52-6712-4C4B-AE9C-8EDC48B49479}" type="sibTrans" cxnId="{1338D863-20F4-4CBC-9547-5CA15E7B004F}">
      <dgm:prSet/>
      <dgm:spPr/>
      <dgm:t>
        <a:bodyPr/>
        <a:lstStyle/>
        <a:p>
          <a:endParaRPr lang="en-US"/>
        </a:p>
      </dgm:t>
    </dgm:pt>
    <dgm:pt modelId="{D2A4FC93-87EF-412F-8F2A-D35917645E8A}" type="pres">
      <dgm:prSet presAssocID="{6C158BB4-E116-4BC9-B3FF-5EC32216C525}" presName="root" presStyleCnt="0">
        <dgm:presLayoutVars>
          <dgm:dir/>
          <dgm:resizeHandles val="exact"/>
        </dgm:presLayoutVars>
      </dgm:prSet>
      <dgm:spPr/>
    </dgm:pt>
    <dgm:pt modelId="{9C8DB6D3-2C11-4188-B1C9-9EC3BA284B6A}" type="pres">
      <dgm:prSet presAssocID="{94C9FE02-F213-46C3-941B-C962CE6E8981}" presName="compNode" presStyleCnt="0"/>
      <dgm:spPr/>
    </dgm:pt>
    <dgm:pt modelId="{43C62DF7-7ACB-4B61-8468-D7A14C9AEBDF}" type="pres">
      <dgm:prSet presAssocID="{94C9FE02-F213-46C3-941B-C962CE6E8981}" presName="bgRect" presStyleLbl="bgShp" presStyleIdx="0" presStyleCnt="3"/>
      <dgm:spPr/>
    </dgm:pt>
    <dgm:pt modelId="{7835DC4B-A929-4241-9610-9F673A62CA29}" type="pres">
      <dgm:prSet presAssocID="{94C9FE02-F213-46C3-941B-C962CE6E898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atermelon"/>
        </a:ext>
      </dgm:extLst>
    </dgm:pt>
    <dgm:pt modelId="{433F79A9-112A-4B03-B568-EBF25483D0A2}" type="pres">
      <dgm:prSet presAssocID="{94C9FE02-F213-46C3-941B-C962CE6E8981}" presName="spaceRect" presStyleCnt="0"/>
      <dgm:spPr/>
    </dgm:pt>
    <dgm:pt modelId="{0FDF3B9C-E7E8-4B5A-BE4D-FA8EF7B53607}" type="pres">
      <dgm:prSet presAssocID="{94C9FE02-F213-46C3-941B-C962CE6E8981}" presName="parTx" presStyleLbl="revTx" presStyleIdx="0" presStyleCnt="3">
        <dgm:presLayoutVars>
          <dgm:chMax val="0"/>
          <dgm:chPref val="0"/>
        </dgm:presLayoutVars>
      </dgm:prSet>
      <dgm:spPr/>
    </dgm:pt>
    <dgm:pt modelId="{9C25BF1F-3878-4156-A5E4-03E369D99CC2}" type="pres">
      <dgm:prSet presAssocID="{E7272C97-C69E-4F6A-AA47-FBE218CB2A9B}" presName="sibTrans" presStyleCnt="0"/>
      <dgm:spPr/>
    </dgm:pt>
    <dgm:pt modelId="{DDB8B99E-70AA-44E8-963A-91CDC1C7C2B9}" type="pres">
      <dgm:prSet presAssocID="{1C4E28D4-4170-4618-90F5-8C8238145665}" presName="compNode" presStyleCnt="0"/>
      <dgm:spPr/>
    </dgm:pt>
    <dgm:pt modelId="{AB1BC783-B929-4777-850E-89AF72E57F23}" type="pres">
      <dgm:prSet presAssocID="{1C4E28D4-4170-4618-90F5-8C8238145665}" presName="bgRect" presStyleLbl="bgShp" presStyleIdx="1" presStyleCnt="3"/>
      <dgm:spPr/>
    </dgm:pt>
    <dgm:pt modelId="{70983430-DE7E-4180-9111-1FA7D0D54A77}" type="pres">
      <dgm:prSet presAssocID="{1C4E28D4-4170-4618-90F5-8C823814566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ar"/>
        </a:ext>
      </dgm:extLst>
    </dgm:pt>
    <dgm:pt modelId="{70E909B3-CD82-45B3-B945-555CA4493F19}" type="pres">
      <dgm:prSet presAssocID="{1C4E28D4-4170-4618-90F5-8C8238145665}" presName="spaceRect" presStyleCnt="0"/>
      <dgm:spPr/>
    </dgm:pt>
    <dgm:pt modelId="{ED289B4D-4138-40EF-9DE0-9396DD9D2F95}" type="pres">
      <dgm:prSet presAssocID="{1C4E28D4-4170-4618-90F5-8C8238145665}" presName="parTx" presStyleLbl="revTx" presStyleIdx="1" presStyleCnt="3">
        <dgm:presLayoutVars>
          <dgm:chMax val="0"/>
          <dgm:chPref val="0"/>
        </dgm:presLayoutVars>
      </dgm:prSet>
      <dgm:spPr/>
    </dgm:pt>
    <dgm:pt modelId="{F1BEF25B-D782-45B6-A7CF-E3C7C3EA1946}" type="pres">
      <dgm:prSet presAssocID="{BE6E2E17-7D8A-458E-A207-8A4D3D11B13F}" presName="sibTrans" presStyleCnt="0"/>
      <dgm:spPr/>
    </dgm:pt>
    <dgm:pt modelId="{5562AA83-DE44-4953-BB8A-5EE7FE5BEF84}" type="pres">
      <dgm:prSet presAssocID="{50EF1B99-8A4B-4B3A-A3C7-1A6D3DA0F61F}" presName="compNode" presStyleCnt="0"/>
      <dgm:spPr/>
    </dgm:pt>
    <dgm:pt modelId="{E1FDAD23-B945-49B4-9FA7-B39EFC41BB02}" type="pres">
      <dgm:prSet presAssocID="{50EF1B99-8A4B-4B3A-A3C7-1A6D3DA0F61F}" presName="bgRect" presStyleLbl="bgShp" presStyleIdx="2" presStyleCnt="3"/>
      <dgm:spPr/>
    </dgm:pt>
    <dgm:pt modelId="{5975225B-604A-4168-9E40-649ED974CBB6}" type="pres">
      <dgm:prSet presAssocID="{50EF1B99-8A4B-4B3A-A3C7-1A6D3DA0F61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Kidney"/>
        </a:ext>
      </dgm:extLst>
    </dgm:pt>
    <dgm:pt modelId="{F59745CC-A1D0-4813-8C60-63F2F3835EFE}" type="pres">
      <dgm:prSet presAssocID="{50EF1B99-8A4B-4B3A-A3C7-1A6D3DA0F61F}" presName="spaceRect" presStyleCnt="0"/>
      <dgm:spPr/>
    </dgm:pt>
    <dgm:pt modelId="{8BA10D72-BBB0-4E1F-8154-9E4D687821EE}" type="pres">
      <dgm:prSet presAssocID="{50EF1B99-8A4B-4B3A-A3C7-1A6D3DA0F61F}" presName="parTx" presStyleLbl="revTx" presStyleIdx="2" presStyleCnt="3">
        <dgm:presLayoutVars>
          <dgm:chMax val="0"/>
          <dgm:chPref val="0"/>
        </dgm:presLayoutVars>
      </dgm:prSet>
      <dgm:spPr/>
    </dgm:pt>
  </dgm:ptLst>
  <dgm:cxnLst>
    <dgm:cxn modelId="{D5CECE30-31B9-4B29-AB3D-95BCC604165F}" type="presOf" srcId="{1C4E28D4-4170-4618-90F5-8C8238145665}" destId="{ED289B4D-4138-40EF-9DE0-9396DD9D2F95}" srcOrd="0" destOrd="0" presId="urn:microsoft.com/office/officeart/2018/2/layout/IconVerticalSolidList"/>
    <dgm:cxn modelId="{1338D863-20F4-4CBC-9547-5CA15E7B004F}" srcId="{6C158BB4-E116-4BC9-B3FF-5EC32216C525}" destId="{50EF1B99-8A4B-4B3A-A3C7-1A6D3DA0F61F}" srcOrd="2" destOrd="0" parTransId="{ED50248F-131F-45C0-90E6-07F28A555010}" sibTransId="{C20F3D52-6712-4C4B-AE9C-8EDC48B49479}"/>
    <dgm:cxn modelId="{0F9D3E79-B21B-4D0B-A292-5BAE3EBF12F1}" type="presOf" srcId="{50EF1B99-8A4B-4B3A-A3C7-1A6D3DA0F61F}" destId="{8BA10D72-BBB0-4E1F-8154-9E4D687821EE}" srcOrd="0" destOrd="0" presId="urn:microsoft.com/office/officeart/2018/2/layout/IconVerticalSolidList"/>
    <dgm:cxn modelId="{24DD7091-D387-48F1-BCFD-FCBBE38754B7}" srcId="{6C158BB4-E116-4BC9-B3FF-5EC32216C525}" destId="{94C9FE02-F213-46C3-941B-C962CE6E8981}" srcOrd="0" destOrd="0" parTransId="{4CCF589B-C128-4D46-A41A-3995212B1B23}" sibTransId="{E7272C97-C69E-4F6A-AA47-FBE218CB2A9B}"/>
    <dgm:cxn modelId="{3A6CB89E-F12E-42F0-8C47-D8DB3501BEF8}" type="presOf" srcId="{94C9FE02-F213-46C3-941B-C962CE6E8981}" destId="{0FDF3B9C-E7E8-4B5A-BE4D-FA8EF7B53607}" srcOrd="0" destOrd="0" presId="urn:microsoft.com/office/officeart/2018/2/layout/IconVerticalSolidList"/>
    <dgm:cxn modelId="{44E1D5AA-29F5-4A8B-BF4D-EC179F2AFC72}" srcId="{6C158BB4-E116-4BC9-B3FF-5EC32216C525}" destId="{1C4E28D4-4170-4618-90F5-8C8238145665}" srcOrd="1" destOrd="0" parTransId="{939154FB-DD8F-4E4D-984C-C768536438DC}" sibTransId="{BE6E2E17-7D8A-458E-A207-8A4D3D11B13F}"/>
    <dgm:cxn modelId="{303582D9-56F7-440D-93F5-13439C2E3578}" type="presOf" srcId="{6C158BB4-E116-4BC9-B3FF-5EC32216C525}" destId="{D2A4FC93-87EF-412F-8F2A-D35917645E8A}" srcOrd="0" destOrd="0" presId="urn:microsoft.com/office/officeart/2018/2/layout/IconVerticalSolidList"/>
    <dgm:cxn modelId="{997554E0-6224-4A96-A048-0A7C7B036E4D}" type="presParOf" srcId="{D2A4FC93-87EF-412F-8F2A-D35917645E8A}" destId="{9C8DB6D3-2C11-4188-B1C9-9EC3BA284B6A}" srcOrd="0" destOrd="0" presId="urn:microsoft.com/office/officeart/2018/2/layout/IconVerticalSolidList"/>
    <dgm:cxn modelId="{A2A1B0E6-EE95-4040-A534-F79F1874D3A9}" type="presParOf" srcId="{9C8DB6D3-2C11-4188-B1C9-9EC3BA284B6A}" destId="{43C62DF7-7ACB-4B61-8468-D7A14C9AEBDF}" srcOrd="0" destOrd="0" presId="urn:microsoft.com/office/officeart/2018/2/layout/IconVerticalSolidList"/>
    <dgm:cxn modelId="{8EA96179-D33A-4A62-8A16-619D706C9CCE}" type="presParOf" srcId="{9C8DB6D3-2C11-4188-B1C9-9EC3BA284B6A}" destId="{7835DC4B-A929-4241-9610-9F673A62CA29}" srcOrd="1" destOrd="0" presId="urn:microsoft.com/office/officeart/2018/2/layout/IconVerticalSolidList"/>
    <dgm:cxn modelId="{26D17BE0-5129-43DE-8718-CB328EB54D8B}" type="presParOf" srcId="{9C8DB6D3-2C11-4188-B1C9-9EC3BA284B6A}" destId="{433F79A9-112A-4B03-B568-EBF25483D0A2}" srcOrd="2" destOrd="0" presId="urn:microsoft.com/office/officeart/2018/2/layout/IconVerticalSolidList"/>
    <dgm:cxn modelId="{4188E572-18ED-4DFA-B7AC-6A133071C083}" type="presParOf" srcId="{9C8DB6D3-2C11-4188-B1C9-9EC3BA284B6A}" destId="{0FDF3B9C-E7E8-4B5A-BE4D-FA8EF7B53607}" srcOrd="3" destOrd="0" presId="urn:microsoft.com/office/officeart/2018/2/layout/IconVerticalSolidList"/>
    <dgm:cxn modelId="{8DB3557B-5D92-4B77-A4A7-2D6CC848317C}" type="presParOf" srcId="{D2A4FC93-87EF-412F-8F2A-D35917645E8A}" destId="{9C25BF1F-3878-4156-A5E4-03E369D99CC2}" srcOrd="1" destOrd="0" presId="urn:microsoft.com/office/officeart/2018/2/layout/IconVerticalSolidList"/>
    <dgm:cxn modelId="{3542A562-752B-49BE-8073-5B11DC6E289D}" type="presParOf" srcId="{D2A4FC93-87EF-412F-8F2A-D35917645E8A}" destId="{DDB8B99E-70AA-44E8-963A-91CDC1C7C2B9}" srcOrd="2" destOrd="0" presId="urn:microsoft.com/office/officeart/2018/2/layout/IconVerticalSolidList"/>
    <dgm:cxn modelId="{A4D97660-D5BE-4DE7-8738-EFD90D448214}" type="presParOf" srcId="{DDB8B99E-70AA-44E8-963A-91CDC1C7C2B9}" destId="{AB1BC783-B929-4777-850E-89AF72E57F23}" srcOrd="0" destOrd="0" presId="urn:microsoft.com/office/officeart/2018/2/layout/IconVerticalSolidList"/>
    <dgm:cxn modelId="{4B021516-8C57-455F-963E-413AA0E004C1}" type="presParOf" srcId="{DDB8B99E-70AA-44E8-963A-91CDC1C7C2B9}" destId="{70983430-DE7E-4180-9111-1FA7D0D54A77}" srcOrd="1" destOrd="0" presId="urn:microsoft.com/office/officeart/2018/2/layout/IconVerticalSolidList"/>
    <dgm:cxn modelId="{053147A3-DA54-48AC-AA9E-EBDA106E84B3}" type="presParOf" srcId="{DDB8B99E-70AA-44E8-963A-91CDC1C7C2B9}" destId="{70E909B3-CD82-45B3-B945-555CA4493F19}" srcOrd="2" destOrd="0" presId="urn:microsoft.com/office/officeart/2018/2/layout/IconVerticalSolidList"/>
    <dgm:cxn modelId="{A72A8A8B-1A3B-4A44-9D63-763C1793BAA4}" type="presParOf" srcId="{DDB8B99E-70AA-44E8-963A-91CDC1C7C2B9}" destId="{ED289B4D-4138-40EF-9DE0-9396DD9D2F95}" srcOrd="3" destOrd="0" presId="urn:microsoft.com/office/officeart/2018/2/layout/IconVerticalSolidList"/>
    <dgm:cxn modelId="{7DC795A0-6C5A-42BB-9452-ABC136C0CB1F}" type="presParOf" srcId="{D2A4FC93-87EF-412F-8F2A-D35917645E8A}" destId="{F1BEF25B-D782-45B6-A7CF-E3C7C3EA1946}" srcOrd="3" destOrd="0" presId="urn:microsoft.com/office/officeart/2018/2/layout/IconVerticalSolidList"/>
    <dgm:cxn modelId="{B7E511EF-4D0F-4971-B2EF-408F34AC726F}" type="presParOf" srcId="{D2A4FC93-87EF-412F-8F2A-D35917645E8A}" destId="{5562AA83-DE44-4953-BB8A-5EE7FE5BEF84}" srcOrd="4" destOrd="0" presId="urn:microsoft.com/office/officeart/2018/2/layout/IconVerticalSolidList"/>
    <dgm:cxn modelId="{312631A4-FF01-469E-863C-C27B7FFDDC1E}" type="presParOf" srcId="{5562AA83-DE44-4953-BB8A-5EE7FE5BEF84}" destId="{E1FDAD23-B945-49B4-9FA7-B39EFC41BB02}" srcOrd="0" destOrd="0" presId="urn:microsoft.com/office/officeart/2018/2/layout/IconVerticalSolidList"/>
    <dgm:cxn modelId="{BC06332E-409A-422D-8945-BF7C6E90C482}" type="presParOf" srcId="{5562AA83-DE44-4953-BB8A-5EE7FE5BEF84}" destId="{5975225B-604A-4168-9E40-649ED974CBB6}" srcOrd="1" destOrd="0" presId="urn:microsoft.com/office/officeart/2018/2/layout/IconVerticalSolidList"/>
    <dgm:cxn modelId="{315BAAE1-ABFE-4AD3-B278-121D6C7EA856}" type="presParOf" srcId="{5562AA83-DE44-4953-BB8A-5EE7FE5BEF84}" destId="{F59745CC-A1D0-4813-8C60-63F2F3835EFE}" srcOrd="2" destOrd="0" presId="urn:microsoft.com/office/officeart/2018/2/layout/IconVerticalSolidList"/>
    <dgm:cxn modelId="{D0849A12-4C7F-4AA1-8DD4-504A887BE6C8}" type="presParOf" srcId="{5562AA83-DE44-4953-BB8A-5EE7FE5BEF84}" destId="{8BA10D72-BBB0-4E1F-8154-9E4D687821E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FB580612-74A9-41AD-9BA3-E02886F8B2E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CC9B7CD-8572-46B4-9FFB-5C3D8B386781}">
      <dgm:prSet/>
      <dgm:spPr/>
      <dgm:t>
        <a:bodyPr/>
        <a:lstStyle/>
        <a:p>
          <a:r>
            <a:rPr lang="en-GB" b="1" dirty="0"/>
            <a:t>Reference Nutrient Intake (RNI</a:t>
          </a:r>
          <a:r>
            <a:rPr lang="en-GB" dirty="0"/>
            <a:t>): The RNI is the amount of a nutrient that is enough to ensure that the needs of nearly all the group (97.5%) are being met. By definition, many within the group will need less.</a:t>
          </a:r>
          <a:endParaRPr lang="en-US" dirty="0"/>
        </a:p>
      </dgm:t>
    </dgm:pt>
    <dgm:pt modelId="{D94A43D1-6441-44B7-9185-447B52F5FE15}" type="parTrans" cxnId="{72282DB8-1A1B-4F95-877A-8E167E71510A}">
      <dgm:prSet/>
      <dgm:spPr/>
      <dgm:t>
        <a:bodyPr/>
        <a:lstStyle/>
        <a:p>
          <a:endParaRPr lang="en-US"/>
        </a:p>
      </dgm:t>
    </dgm:pt>
    <dgm:pt modelId="{61B1D0EA-8285-4893-8224-05A27D2359E8}" type="sibTrans" cxnId="{72282DB8-1A1B-4F95-877A-8E167E71510A}">
      <dgm:prSet/>
      <dgm:spPr/>
      <dgm:t>
        <a:bodyPr/>
        <a:lstStyle/>
        <a:p>
          <a:endParaRPr lang="en-US"/>
        </a:p>
      </dgm:t>
    </dgm:pt>
    <dgm:pt modelId="{89DE38AD-6C40-42A3-8FF3-F82F78A09529}">
      <dgm:prSet/>
      <dgm:spPr/>
      <dgm:t>
        <a:bodyPr/>
        <a:lstStyle/>
        <a:p>
          <a:r>
            <a:rPr lang="en-GB" dirty="0"/>
            <a:t>This includes Protein and most vitamins and minerals</a:t>
          </a:r>
          <a:endParaRPr lang="en-US" dirty="0"/>
        </a:p>
      </dgm:t>
    </dgm:pt>
    <dgm:pt modelId="{F98D1251-B73A-458A-8AAA-5B71811EAFC2}" type="parTrans" cxnId="{54B070AC-EC84-4895-99F4-4E2E207C2DBC}">
      <dgm:prSet/>
      <dgm:spPr/>
      <dgm:t>
        <a:bodyPr/>
        <a:lstStyle/>
        <a:p>
          <a:endParaRPr lang="en-US"/>
        </a:p>
      </dgm:t>
    </dgm:pt>
    <dgm:pt modelId="{7A5ABACC-14FC-4B87-B9FA-BD716CA75F70}" type="sibTrans" cxnId="{54B070AC-EC84-4895-99F4-4E2E207C2DBC}">
      <dgm:prSet/>
      <dgm:spPr/>
      <dgm:t>
        <a:bodyPr/>
        <a:lstStyle/>
        <a:p>
          <a:endParaRPr lang="en-US"/>
        </a:p>
      </dgm:t>
    </dgm:pt>
    <dgm:pt modelId="{1E1C9E84-9D83-4B66-BA3F-F9CD73CBA345}" type="pres">
      <dgm:prSet presAssocID="{FB580612-74A9-41AD-9BA3-E02886F8B2EC}" presName="root" presStyleCnt="0">
        <dgm:presLayoutVars>
          <dgm:dir/>
          <dgm:resizeHandles val="exact"/>
        </dgm:presLayoutVars>
      </dgm:prSet>
      <dgm:spPr/>
    </dgm:pt>
    <dgm:pt modelId="{4827D216-64F1-4A9E-B6FA-0DEEF5B958C2}" type="pres">
      <dgm:prSet presAssocID="{0CC9B7CD-8572-46B4-9FFB-5C3D8B386781}" presName="compNode" presStyleCnt="0"/>
      <dgm:spPr/>
    </dgm:pt>
    <dgm:pt modelId="{08AF33C1-CC6F-471B-B87E-50C5DD74A0B4}" type="pres">
      <dgm:prSet presAssocID="{0CC9B7CD-8572-46B4-9FFB-5C3D8B386781}" presName="bgRect" presStyleLbl="bgShp" presStyleIdx="0" presStyleCnt="2"/>
      <dgm:spPr/>
    </dgm:pt>
    <dgm:pt modelId="{9F70D747-F3A9-43DF-AE69-96AAB96AB4CD}" type="pres">
      <dgm:prSet presAssocID="{0CC9B7CD-8572-46B4-9FFB-5C3D8B38678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vocado"/>
        </a:ext>
      </dgm:extLst>
    </dgm:pt>
    <dgm:pt modelId="{5C8727F7-29AA-4537-BBA8-C4114DDD3FC0}" type="pres">
      <dgm:prSet presAssocID="{0CC9B7CD-8572-46B4-9FFB-5C3D8B386781}" presName="spaceRect" presStyleCnt="0"/>
      <dgm:spPr/>
    </dgm:pt>
    <dgm:pt modelId="{1DBCD838-5156-43A4-8E2E-A04829B86F2C}" type="pres">
      <dgm:prSet presAssocID="{0CC9B7CD-8572-46B4-9FFB-5C3D8B386781}" presName="parTx" presStyleLbl="revTx" presStyleIdx="0" presStyleCnt="2">
        <dgm:presLayoutVars>
          <dgm:chMax val="0"/>
          <dgm:chPref val="0"/>
        </dgm:presLayoutVars>
      </dgm:prSet>
      <dgm:spPr/>
    </dgm:pt>
    <dgm:pt modelId="{F631F5C4-E611-4B1B-A2D4-DF167D30FE65}" type="pres">
      <dgm:prSet presAssocID="{61B1D0EA-8285-4893-8224-05A27D2359E8}" presName="sibTrans" presStyleCnt="0"/>
      <dgm:spPr/>
    </dgm:pt>
    <dgm:pt modelId="{54AA994A-9FC4-494F-9CC6-C0243FAD7CC4}" type="pres">
      <dgm:prSet presAssocID="{89DE38AD-6C40-42A3-8FF3-F82F78A09529}" presName="compNode" presStyleCnt="0"/>
      <dgm:spPr/>
    </dgm:pt>
    <dgm:pt modelId="{634E847B-A027-4663-B95B-5CE0502021AB}" type="pres">
      <dgm:prSet presAssocID="{89DE38AD-6C40-42A3-8FF3-F82F78A09529}" presName="bgRect" presStyleLbl="bgShp" presStyleIdx="1" presStyleCnt="2"/>
      <dgm:spPr/>
    </dgm:pt>
    <dgm:pt modelId="{BEA315B4-7E78-42EC-BB93-62FBF7E9047D}" type="pres">
      <dgm:prSet presAssocID="{89DE38AD-6C40-42A3-8FF3-F82F78A0952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pple"/>
        </a:ext>
      </dgm:extLst>
    </dgm:pt>
    <dgm:pt modelId="{2E0E0F01-5D5A-4BA1-8E91-8C92FF6E3F34}" type="pres">
      <dgm:prSet presAssocID="{89DE38AD-6C40-42A3-8FF3-F82F78A09529}" presName="spaceRect" presStyleCnt="0"/>
      <dgm:spPr/>
    </dgm:pt>
    <dgm:pt modelId="{B683EB5B-A37F-4A6C-9700-C51F05D1EBAC}" type="pres">
      <dgm:prSet presAssocID="{89DE38AD-6C40-42A3-8FF3-F82F78A09529}" presName="parTx" presStyleLbl="revTx" presStyleIdx="1" presStyleCnt="2">
        <dgm:presLayoutVars>
          <dgm:chMax val="0"/>
          <dgm:chPref val="0"/>
        </dgm:presLayoutVars>
      </dgm:prSet>
      <dgm:spPr/>
    </dgm:pt>
  </dgm:ptLst>
  <dgm:cxnLst>
    <dgm:cxn modelId="{724C8108-3320-47FE-A153-45E79CF44E90}" type="presOf" srcId="{89DE38AD-6C40-42A3-8FF3-F82F78A09529}" destId="{B683EB5B-A37F-4A6C-9700-C51F05D1EBAC}" srcOrd="0" destOrd="0" presId="urn:microsoft.com/office/officeart/2018/2/layout/IconVerticalSolidList"/>
    <dgm:cxn modelId="{B162F824-E983-43B9-BB6B-DDCDB3FBEF60}" type="presOf" srcId="{FB580612-74A9-41AD-9BA3-E02886F8B2EC}" destId="{1E1C9E84-9D83-4B66-BA3F-F9CD73CBA345}" srcOrd="0" destOrd="0" presId="urn:microsoft.com/office/officeart/2018/2/layout/IconVerticalSolidList"/>
    <dgm:cxn modelId="{2F55CB26-F129-44BD-88DD-A153291F3C8B}" type="presOf" srcId="{0CC9B7CD-8572-46B4-9FFB-5C3D8B386781}" destId="{1DBCD838-5156-43A4-8E2E-A04829B86F2C}" srcOrd="0" destOrd="0" presId="urn:microsoft.com/office/officeart/2018/2/layout/IconVerticalSolidList"/>
    <dgm:cxn modelId="{54B070AC-EC84-4895-99F4-4E2E207C2DBC}" srcId="{FB580612-74A9-41AD-9BA3-E02886F8B2EC}" destId="{89DE38AD-6C40-42A3-8FF3-F82F78A09529}" srcOrd="1" destOrd="0" parTransId="{F98D1251-B73A-458A-8AAA-5B71811EAFC2}" sibTransId="{7A5ABACC-14FC-4B87-B9FA-BD716CA75F70}"/>
    <dgm:cxn modelId="{72282DB8-1A1B-4F95-877A-8E167E71510A}" srcId="{FB580612-74A9-41AD-9BA3-E02886F8B2EC}" destId="{0CC9B7CD-8572-46B4-9FFB-5C3D8B386781}" srcOrd="0" destOrd="0" parTransId="{D94A43D1-6441-44B7-9185-447B52F5FE15}" sibTransId="{61B1D0EA-8285-4893-8224-05A27D2359E8}"/>
    <dgm:cxn modelId="{AFF8066A-3562-4D5F-A8B9-546E8F4563EF}" type="presParOf" srcId="{1E1C9E84-9D83-4B66-BA3F-F9CD73CBA345}" destId="{4827D216-64F1-4A9E-B6FA-0DEEF5B958C2}" srcOrd="0" destOrd="0" presId="urn:microsoft.com/office/officeart/2018/2/layout/IconVerticalSolidList"/>
    <dgm:cxn modelId="{3FA0271C-2414-464B-9F0B-31FA4ECCF1A6}" type="presParOf" srcId="{4827D216-64F1-4A9E-B6FA-0DEEF5B958C2}" destId="{08AF33C1-CC6F-471B-B87E-50C5DD74A0B4}" srcOrd="0" destOrd="0" presId="urn:microsoft.com/office/officeart/2018/2/layout/IconVerticalSolidList"/>
    <dgm:cxn modelId="{6436896C-DF90-47EE-8F92-DBBF58E144C0}" type="presParOf" srcId="{4827D216-64F1-4A9E-B6FA-0DEEF5B958C2}" destId="{9F70D747-F3A9-43DF-AE69-96AAB96AB4CD}" srcOrd="1" destOrd="0" presId="urn:microsoft.com/office/officeart/2018/2/layout/IconVerticalSolidList"/>
    <dgm:cxn modelId="{E8FC18D3-47DB-4939-9F27-FBC6373A4D9E}" type="presParOf" srcId="{4827D216-64F1-4A9E-B6FA-0DEEF5B958C2}" destId="{5C8727F7-29AA-4537-BBA8-C4114DDD3FC0}" srcOrd="2" destOrd="0" presId="urn:microsoft.com/office/officeart/2018/2/layout/IconVerticalSolidList"/>
    <dgm:cxn modelId="{C6EB0D78-1749-4BD4-9A77-577872A0BA6C}" type="presParOf" srcId="{4827D216-64F1-4A9E-B6FA-0DEEF5B958C2}" destId="{1DBCD838-5156-43A4-8E2E-A04829B86F2C}" srcOrd="3" destOrd="0" presId="urn:microsoft.com/office/officeart/2018/2/layout/IconVerticalSolidList"/>
    <dgm:cxn modelId="{C88403F1-8158-4B4A-9F2D-1F728860F30B}" type="presParOf" srcId="{1E1C9E84-9D83-4B66-BA3F-F9CD73CBA345}" destId="{F631F5C4-E611-4B1B-A2D4-DF167D30FE65}" srcOrd="1" destOrd="0" presId="urn:microsoft.com/office/officeart/2018/2/layout/IconVerticalSolidList"/>
    <dgm:cxn modelId="{12F84A46-81A0-4637-97DA-072DEE4555F1}" type="presParOf" srcId="{1E1C9E84-9D83-4B66-BA3F-F9CD73CBA345}" destId="{54AA994A-9FC4-494F-9CC6-C0243FAD7CC4}" srcOrd="2" destOrd="0" presId="urn:microsoft.com/office/officeart/2018/2/layout/IconVerticalSolidList"/>
    <dgm:cxn modelId="{1025E46B-CE58-4F73-9A14-3551444019D8}" type="presParOf" srcId="{54AA994A-9FC4-494F-9CC6-C0243FAD7CC4}" destId="{634E847B-A027-4663-B95B-5CE0502021AB}" srcOrd="0" destOrd="0" presId="urn:microsoft.com/office/officeart/2018/2/layout/IconVerticalSolidList"/>
    <dgm:cxn modelId="{C7132071-7D13-45FB-8217-71E7FAB14FE1}" type="presParOf" srcId="{54AA994A-9FC4-494F-9CC6-C0243FAD7CC4}" destId="{BEA315B4-7E78-42EC-BB93-62FBF7E9047D}" srcOrd="1" destOrd="0" presId="urn:microsoft.com/office/officeart/2018/2/layout/IconVerticalSolidList"/>
    <dgm:cxn modelId="{14368649-9524-4EEE-B396-EF6FF515BB3C}" type="presParOf" srcId="{54AA994A-9FC4-494F-9CC6-C0243FAD7CC4}" destId="{2E0E0F01-5D5A-4BA1-8E91-8C92FF6E3F34}" srcOrd="2" destOrd="0" presId="urn:microsoft.com/office/officeart/2018/2/layout/IconVerticalSolidList"/>
    <dgm:cxn modelId="{771FF810-89F5-4DD7-8813-879E09DAB15F}" type="presParOf" srcId="{54AA994A-9FC4-494F-9CC6-C0243FAD7CC4}" destId="{B683EB5B-A37F-4A6C-9700-C51F05D1EBA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71380E4C-7502-4943-A7B8-1EDF119CFA8E}"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660A1B96-00BD-4B88-98DF-628779A33232}">
      <dgm:prSet/>
      <dgm:spPr/>
      <dgm:t>
        <a:bodyPr/>
        <a:lstStyle/>
        <a:p>
          <a:r>
            <a:rPr lang="en-GB" dirty="0"/>
            <a:t>On moodle – look up some DRV</a:t>
          </a:r>
          <a:endParaRPr lang="en-US" dirty="0"/>
        </a:p>
      </dgm:t>
    </dgm:pt>
    <dgm:pt modelId="{0D2D44E1-432C-4051-8A69-067E4CDEB63D}" type="parTrans" cxnId="{B31AB385-A8C8-4FD2-B297-20B685B1E323}">
      <dgm:prSet/>
      <dgm:spPr/>
      <dgm:t>
        <a:bodyPr/>
        <a:lstStyle/>
        <a:p>
          <a:endParaRPr lang="en-US"/>
        </a:p>
      </dgm:t>
    </dgm:pt>
    <dgm:pt modelId="{C00C3437-CD19-4393-AC48-0065213B28EA}" type="sibTrans" cxnId="{B31AB385-A8C8-4FD2-B297-20B685B1E323}">
      <dgm:prSet/>
      <dgm:spPr/>
      <dgm:t>
        <a:bodyPr/>
        <a:lstStyle/>
        <a:p>
          <a:endParaRPr lang="en-US" dirty="0"/>
        </a:p>
      </dgm:t>
    </dgm:pt>
    <dgm:pt modelId="{21CEDC1F-342B-4DDD-AD10-0B4DF281A785}">
      <dgm:prSet/>
      <dgm:spPr/>
      <dgm:t>
        <a:bodyPr/>
        <a:lstStyle/>
        <a:p>
          <a:r>
            <a:rPr lang="en-GB" dirty="0"/>
            <a:t>You will need to learn some of the key requirements</a:t>
          </a:r>
          <a:endParaRPr lang="en-US" dirty="0"/>
        </a:p>
      </dgm:t>
    </dgm:pt>
    <dgm:pt modelId="{C2409672-8D93-4C60-BC0D-A03C7207F64C}" type="parTrans" cxnId="{B6081C71-5CD4-471D-A98B-D2DE30D2495C}">
      <dgm:prSet/>
      <dgm:spPr/>
      <dgm:t>
        <a:bodyPr/>
        <a:lstStyle/>
        <a:p>
          <a:endParaRPr lang="en-US"/>
        </a:p>
      </dgm:t>
    </dgm:pt>
    <dgm:pt modelId="{C1345E09-00FA-4F3F-9F9C-A2CCAAA744DF}" type="sibTrans" cxnId="{B6081C71-5CD4-471D-A98B-D2DE30D2495C}">
      <dgm:prSet/>
      <dgm:spPr/>
      <dgm:t>
        <a:bodyPr/>
        <a:lstStyle/>
        <a:p>
          <a:endParaRPr lang="en-US"/>
        </a:p>
      </dgm:t>
    </dgm:pt>
    <dgm:pt modelId="{01E3734E-8A72-4B8E-95D7-1A397B351D32}" type="pres">
      <dgm:prSet presAssocID="{71380E4C-7502-4943-A7B8-1EDF119CFA8E}" presName="vert0" presStyleCnt="0">
        <dgm:presLayoutVars>
          <dgm:dir/>
          <dgm:animOne val="branch"/>
          <dgm:animLvl val="lvl"/>
        </dgm:presLayoutVars>
      </dgm:prSet>
      <dgm:spPr/>
    </dgm:pt>
    <dgm:pt modelId="{6AF5A6EB-E61C-44F4-A741-5E315B1BF671}" type="pres">
      <dgm:prSet presAssocID="{660A1B96-00BD-4B88-98DF-628779A33232}" presName="thickLine" presStyleLbl="alignNode1" presStyleIdx="0" presStyleCnt="2"/>
      <dgm:spPr/>
    </dgm:pt>
    <dgm:pt modelId="{C465958A-DA38-4157-BCB9-2C215285C5F9}" type="pres">
      <dgm:prSet presAssocID="{660A1B96-00BD-4B88-98DF-628779A33232}" presName="horz1" presStyleCnt="0"/>
      <dgm:spPr/>
    </dgm:pt>
    <dgm:pt modelId="{CC270C6D-E7E3-4F14-9B8E-63FC8D55CC4F}" type="pres">
      <dgm:prSet presAssocID="{660A1B96-00BD-4B88-98DF-628779A33232}" presName="tx1" presStyleLbl="revTx" presStyleIdx="0" presStyleCnt="2"/>
      <dgm:spPr/>
    </dgm:pt>
    <dgm:pt modelId="{2BC4AAB1-FB1D-4917-A7C3-B04A5EEB023E}" type="pres">
      <dgm:prSet presAssocID="{660A1B96-00BD-4B88-98DF-628779A33232}" presName="vert1" presStyleCnt="0"/>
      <dgm:spPr/>
    </dgm:pt>
    <dgm:pt modelId="{F1EFB7A1-2711-43AE-9459-7E2B0C8A76FD}" type="pres">
      <dgm:prSet presAssocID="{21CEDC1F-342B-4DDD-AD10-0B4DF281A785}" presName="thickLine" presStyleLbl="alignNode1" presStyleIdx="1" presStyleCnt="2"/>
      <dgm:spPr/>
    </dgm:pt>
    <dgm:pt modelId="{4EE4490C-435E-4200-8C8E-C7E706541911}" type="pres">
      <dgm:prSet presAssocID="{21CEDC1F-342B-4DDD-AD10-0B4DF281A785}" presName="horz1" presStyleCnt="0"/>
      <dgm:spPr/>
    </dgm:pt>
    <dgm:pt modelId="{9AB36BF8-CFD3-4217-A626-04E3E71DCC58}" type="pres">
      <dgm:prSet presAssocID="{21CEDC1F-342B-4DDD-AD10-0B4DF281A785}" presName="tx1" presStyleLbl="revTx" presStyleIdx="1" presStyleCnt="2"/>
      <dgm:spPr/>
    </dgm:pt>
    <dgm:pt modelId="{5C747872-0441-479B-BAC8-844A49724BFD}" type="pres">
      <dgm:prSet presAssocID="{21CEDC1F-342B-4DDD-AD10-0B4DF281A785}" presName="vert1" presStyleCnt="0"/>
      <dgm:spPr/>
    </dgm:pt>
  </dgm:ptLst>
  <dgm:cxnLst>
    <dgm:cxn modelId="{B6081C71-5CD4-471D-A98B-D2DE30D2495C}" srcId="{71380E4C-7502-4943-A7B8-1EDF119CFA8E}" destId="{21CEDC1F-342B-4DDD-AD10-0B4DF281A785}" srcOrd="1" destOrd="0" parTransId="{C2409672-8D93-4C60-BC0D-A03C7207F64C}" sibTransId="{C1345E09-00FA-4F3F-9F9C-A2CCAAA744DF}"/>
    <dgm:cxn modelId="{B31AB385-A8C8-4FD2-B297-20B685B1E323}" srcId="{71380E4C-7502-4943-A7B8-1EDF119CFA8E}" destId="{660A1B96-00BD-4B88-98DF-628779A33232}" srcOrd="0" destOrd="0" parTransId="{0D2D44E1-432C-4051-8A69-067E4CDEB63D}" sibTransId="{C00C3437-CD19-4393-AC48-0065213B28EA}"/>
    <dgm:cxn modelId="{9D7E45AB-A526-4667-B8C5-39DF4AD44C36}" type="presOf" srcId="{71380E4C-7502-4943-A7B8-1EDF119CFA8E}" destId="{01E3734E-8A72-4B8E-95D7-1A397B351D32}" srcOrd="0" destOrd="0" presId="urn:microsoft.com/office/officeart/2008/layout/LinedList"/>
    <dgm:cxn modelId="{8AB27CAC-53C2-4EC9-B932-54CFCD4E6686}" type="presOf" srcId="{21CEDC1F-342B-4DDD-AD10-0B4DF281A785}" destId="{9AB36BF8-CFD3-4217-A626-04E3E71DCC58}" srcOrd="0" destOrd="0" presId="urn:microsoft.com/office/officeart/2008/layout/LinedList"/>
    <dgm:cxn modelId="{01A2C9D4-BD30-42CF-B841-294423ED5D80}" type="presOf" srcId="{660A1B96-00BD-4B88-98DF-628779A33232}" destId="{CC270C6D-E7E3-4F14-9B8E-63FC8D55CC4F}" srcOrd="0" destOrd="0" presId="urn:microsoft.com/office/officeart/2008/layout/LinedList"/>
    <dgm:cxn modelId="{3F3E45C5-C411-4693-99F5-659F2F56C915}" type="presParOf" srcId="{01E3734E-8A72-4B8E-95D7-1A397B351D32}" destId="{6AF5A6EB-E61C-44F4-A741-5E315B1BF671}" srcOrd="0" destOrd="0" presId="urn:microsoft.com/office/officeart/2008/layout/LinedList"/>
    <dgm:cxn modelId="{DF44A20C-0B0A-4D9C-8E13-AF27C04A27F5}" type="presParOf" srcId="{01E3734E-8A72-4B8E-95D7-1A397B351D32}" destId="{C465958A-DA38-4157-BCB9-2C215285C5F9}" srcOrd="1" destOrd="0" presId="urn:microsoft.com/office/officeart/2008/layout/LinedList"/>
    <dgm:cxn modelId="{00142245-78D7-4531-8EF3-4FFF454F4B6B}" type="presParOf" srcId="{C465958A-DA38-4157-BCB9-2C215285C5F9}" destId="{CC270C6D-E7E3-4F14-9B8E-63FC8D55CC4F}" srcOrd="0" destOrd="0" presId="urn:microsoft.com/office/officeart/2008/layout/LinedList"/>
    <dgm:cxn modelId="{1791AFDC-1203-495A-9C82-10F60776DE7E}" type="presParOf" srcId="{C465958A-DA38-4157-BCB9-2C215285C5F9}" destId="{2BC4AAB1-FB1D-4917-A7C3-B04A5EEB023E}" srcOrd="1" destOrd="0" presId="urn:microsoft.com/office/officeart/2008/layout/LinedList"/>
    <dgm:cxn modelId="{85C38017-E588-49DE-B4EF-1279760A972A}" type="presParOf" srcId="{01E3734E-8A72-4B8E-95D7-1A397B351D32}" destId="{F1EFB7A1-2711-43AE-9459-7E2B0C8A76FD}" srcOrd="2" destOrd="0" presId="urn:microsoft.com/office/officeart/2008/layout/LinedList"/>
    <dgm:cxn modelId="{D276BB5D-389F-407D-A820-C3CD863157EA}" type="presParOf" srcId="{01E3734E-8A72-4B8E-95D7-1A397B351D32}" destId="{4EE4490C-435E-4200-8C8E-C7E706541911}" srcOrd="3" destOrd="0" presId="urn:microsoft.com/office/officeart/2008/layout/LinedList"/>
    <dgm:cxn modelId="{8DFEFA9A-D515-45D5-8EA9-10A82AC9C77A}" type="presParOf" srcId="{4EE4490C-435E-4200-8C8E-C7E706541911}" destId="{9AB36BF8-CFD3-4217-A626-04E3E71DCC58}" srcOrd="0" destOrd="0" presId="urn:microsoft.com/office/officeart/2008/layout/LinedList"/>
    <dgm:cxn modelId="{AD2A3CC6-79F8-4699-ABF4-4515F0E0F1B3}" type="presParOf" srcId="{4EE4490C-435E-4200-8C8E-C7E706541911}" destId="{5C747872-0441-479B-BAC8-844A49724BF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A93D3D-CDD3-426A-AC17-265F48451A88}">
      <dsp:nvSpPr>
        <dsp:cNvPr id="0" name=""/>
        <dsp:cNvSpPr/>
      </dsp:nvSpPr>
      <dsp:spPr>
        <a:xfrm>
          <a:off x="0" y="1838"/>
          <a:ext cx="7589521"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3F52C24-2E28-44F0-80B5-AB0DCE0AA9AE}">
      <dsp:nvSpPr>
        <dsp:cNvPr id="0" name=""/>
        <dsp:cNvSpPr/>
      </dsp:nvSpPr>
      <dsp:spPr>
        <a:xfrm>
          <a:off x="0" y="1838"/>
          <a:ext cx="7589521" cy="6269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The module  - its content</a:t>
          </a:r>
          <a:endParaRPr lang="en-US" sz="2300" kern="1200" dirty="0"/>
        </a:p>
      </dsp:txBody>
      <dsp:txXfrm>
        <a:off x="0" y="1838"/>
        <a:ext cx="7589521" cy="626946"/>
      </dsp:txXfrm>
    </dsp:sp>
    <dsp:sp modelId="{70DFDD1D-32C9-4724-BC47-E51E7E089D1F}">
      <dsp:nvSpPr>
        <dsp:cNvPr id="0" name=""/>
        <dsp:cNvSpPr/>
      </dsp:nvSpPr>
      <dsp:spPr>
        <a:xfrm>
          <a:off x="0" y="628784"/>
          <a:ext cx="7589521"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2CBFBCA-27EB-45FF-AA87-BF73CF7AF83C}">
      <dsp:nvSpPr>
        <dsp:cNvPr id="0" name=""/>
        <dsp:cNvSpPr/>
      </dsp:nvSpPr>
      <dsp:spPr>
        <a:xfrm>
          <a:off x="0" y="628784"/>
          <a:ext cx="7589521" cy="6269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Expectations</a:t>
          </a:r>
          <a:endParaRPr lang="en-US" sz="2300" kern="1200" dirty="0"/>
        </a:p>
      </dsp:txBody>
      <dsp:txXfrm>
        <a:off x="0" y="628784"/>
        <a:ext cx="7589521" cy="626946"/>
      </dsp:txXfrm>
    </dsp:sp>
    <dsp:sp modelId="{F4CDCEF2-8EF8-4B08-9EBB-481DF2F02598}">
      <dsp:nvSpPr>
        <dsp:cNvPr id="0" name=""/>
        <dsp:cNvSpPr/>
      </dsp:nvSpPr>
      <dsp:spPr>
        <a:xfrm>
          <a:off x="0" y="1255731"/>
          <a:ext cx="7589521"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6B9A00-9558-4DDC-B260-95DADC14EF09}">
      <dsp:nvSpPr>
        <dsp:cNvPr id="0" name=""/>
        <dsp:cNvSpPr/>
      </dsp:nvSpPr>
      <dsp:spPr>
        <a:xfrm>
          <a:off x="0" y="1255731"/>
          <a:ext cx="7589521" cy="6269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Assignments</a:t>
          </a:r>
          <a:endParaRPr lang="en-US" sz="2300" kern="1200" dirty="0"/>
        </a:p>
      </dsp:txBody>
      <dsp:txXfrm>
        <a:off x="0" y="1255731"/>
        <a:ext cx="7589521" cy="626946"/>
      </dsp:txXfrm>
    </dsp:sp>
    <dsp:sp modelId="{26E3DF8C-D99D-4958-BA03-BAA3DD642B4C}">
      <dsp:nvSpPr>
        <dsp:cNvPr id="0" name=""/>
        <dsp:cNvSpPr/>
      </dsp:nvSpPr>
      <dsp:spPr>
        <a:xfrm>
          <a:off x="0" y="1882677"/>
          <a:ext cx="7589521"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2899C78-8118-45AF-9B39-7A2949848F9C}">
      <dsp:nvSpPr>
        <dsp:cNvPr id="0" name=""/>
        <dsp:cNvSpPr/>
      </dsp:nvSpPr>
      <dsp:spPr>
        <a:xfrm>
          <a:off x="0" y="1882677"/>
          <a:ext cx="7589521" cy="6269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The Nutrition Industry  - who is who!</a:t>
          </a:r>
          <a:endParaRPr lang="en-US" sz="2300" kern="1200" dirty="0"/>
        </a:p>
      </dsp:txBody>
      <dsp:txXfrm>
        <a:off x="0" y="1882677"/>
        <a:ext cx="7589521" cy="626946"/>
      </dsp:txXfrm>
    </dsp:sp>
    <dsp:sp modelId="{1F175818-2625-45F0-BAB5-39A5BBBD934E}">
      <dsp:nvSpPr>
        <dsp:cNvPr id="0" name=""/>
        <dsp:cNvSpPr/>
      </dsp:nvSpPr>
      <dsp:spPr>
        <a:xfrm>
          <a:off x="0" y="2509623"/>
          <a:ext cx="7589521"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7971344-EDD6-42A6-8E50-C9E47C9A2642}">
      <dsp:nvSpPr>
        <dsp:cNvPr id="0" name=""/>
        <dsp:cNvSpPr/>
      </dsp:nvSpPr>
      <dsp:spPr>
        <a:xfrm>
          <a:off x="0" y="2509623"/>
          <a:ext cx="7589521" cy="6269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An overview of a balanced diet</a:t>
          </a:r>
          <a:endParaRPr lang="en-US" sz="2300" kern="1200" dirty="0"/>
        </a:p>
      </dsp:txBody>
      <dsp:txXfrm>
        <a:off x="0" y="2509623"/>
        <a:ext cx="7589521" cy="626946"/>
      </dsp:txXfrm>
    </dsp:sp>
    <dsp:sp modelId="{C32F36DC-14F6-4773-BBF9-65DE35B87832}">
      <dsp:nvSpPr>
        <dsp:cNvPr id="0" name=""/>
        <dsp:cNvSpPr/>
      </dsp:nvSpPr>
      <dsp:spPr>
        <a:xfrm>
          <a:off x="0" y="3136570"/>
          <a:ext cx="7589521"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247E124-DDBB-4E59-B3AD-2EE338D8A716}">
      <dsp:nvSpPr>
        <dsp:cNvPr id="0" name=""/>
        <dsp:cNvSpPr/>
      </dsp:nvSpPr>
      <dsp:spPr>
        <a:xfrm>
          <a:off x="0" y="3136570"/>
          <a:ext cx="7589521" cy="6269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Introduction to the Dietary Reference Values – UK Guidelines</a:t>
          </a:r>
          <a:endParaRPr lang="en-US" sz="2300" kern="1200" dirty="0"/>
        </a:p>
      </dsp:txBody>
      <dsp:txXfrm>
        <a:off x="0" y="3136570"/>
        <a:ext cx="7589521" cy="6269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EC31E7-BCA8-40B9-9FB2-C3FCB4E6C6E2}">
      <dsp:nvSpPr>
        <dsp:cNvPr id="0" name=""/>
        <dsp:cNvSpPr/>
      </dsp:nvSpPr>
      <dsp:spPr>
        <a:xfrm>
          <a:off x="920" y="696203"/>
          <a:ext cx="3232267" cy="2052490"/>
        </a:xfrm>
        <a:prstGeom prst="roundRect">
          <a:avLst>
            <a:gd name="adj" fmla="val 10000"/>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251A97-322E-42CF-8835-D552CFDD4B95}">
      <dsp:nvSpPr>
        <dsp:cNvPr id="0" name=""/>
        <dsp:cNvSpPr/>
      </dsp:nvSpPr>
      <dsp:spPr>
        <a:xfrm>
          <a:off x="360061" y="1037386"/>
          <a:ext cx="3232267" cy="2052490"/>
        </a:xfrm>
        <a:prstGeom prst="roundRect">
          <a:avLst>
            <a:gd name="adj" fmla="val 10000"/>
          </a:avLst>
        </a:prstGeom>
        <a:solidFill>
          <a:schemeClr val="lt2">
            <a:alpha val="90000"/>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dirty="0"/>
            <a:t>Attendance at lectures </a:t>
          </a:r>
          <a:endParaRPr lang="en-US" sz="3900" kern="1200" dirty="0"/>
        </a:p>
      </dsp:txBody>
      <dsp:txXfrm>
        <a:off x="420176" y="1097501"/>
        <a:ext cx="3112037" cy="1932260"/>
      </dsp:txXfrm>
    </dsp:sp>
    <dsp:sp modelId="{05131D7B-5E00-4E87-B811-7A8533A53D33}">
      <dsp:nvSpPr>
        <dsp:cNvPr id="0" name=""/>
        <dsp:cNvSpPr/>
      </dsp:nvSpPr>
      <dsp:spPr>
        <a:xfrm>
          <a:off x="3951470" y="696203"/>
          <a:ext cx="3232267" cy="2052490"/>
        </a:xfrm>
        <a:prstGeom prst="roundRect">
          <a:avLst>
            <a:gd name="adj" fmla="val 10000"/>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7333D5D-70AA-43FF-86FB-04B79D4A16F6}">
      <dsp:nvSpPr>
        <dsp:cNvPr id="0" name=""/>
        <dsp:cNvSpPr/>
      </dsp:nvSpPr>
      <dsp:spPr>
        <a:xfrm>
          <a:off x="4310611" y="1037386"/>
          <a:ext cx="3232267" cy="2052490"/>
        </a:xfrm>
        <a:prstGeom prst="roundRect">
          <a:avLst>
            <a:gd name="adj" fmla="val 10000"/>
          </a:avLst>
        </a:prstGeom>
        <a:solidFill>
          <a:schemeClr val="lt2">
            <a:alpha val="90000"/>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dirty="0"/>
            <a:t>Lets take a look at what is on Moodle </a:t>
          </a:r>
          <a:endParaRPr lang="en-US" sz="3900" kern="1200" dirty="0"/>
        </a:p>
      </dsp:txBody>
      <dsp:txXfrm>
        <a:off x="4370726" y="1097501"/>
        <a:ext cx="3112037" cy="193226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14D66E-25B9-4412-A8BD-61B5E3E0A090}">
      <dsp:nvSpPr>
        <dsp:cNvPr id="0" name=""/>
        <dsp:cNvSpPr/>
      </dsp:nvSpPr>
      <dsp:spPr>
        <a:xfrm>
          <a:off x="0" y="2957"/>
          <a:ext cx="7543800" cy="6300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4AA9DB-6832-432D-B98A-99CF1A1B2E10}">
      <dsp:nvSpPr>
        <dsp:cNvPr id="0" name=""/>
        <dsp:cNvSpPr/>
      </dsp:nvSpPr>
      <dsp:spPr>
        <a:xfrm>
          <a:off x="190583" y="144714"/>
          <a:ext cx="346515" cy="34651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5FBE6B0-2655-46E5-876B-E9B0ECAA3D3A}">
      <dsp:nvSpPr>
        <dsp:cNvPr id="0" name=""/>
        <dsp:cNvSpPr/>
      </dsp:nvSpPr>
      <dsp:spPr>
        <a:xfrm>
          <a:off x="727681" y="2957"/>
          <a:ext cx="6816118" cy="630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678" tIns="66678" rIns="66678" bIns="66678" numCol="1" spcCol="1270" anchor="ctr" anchorCtr="0">
          <a:noAutofit/>
        </a:bodyPr>
        <a:lstStyle/>
        <a:p>
          <a:pPr marL="0" lvl="0" indent="0" algn="l" defTabSz="711200">
            <a:lnSpc>
              <a:spcPct val="100000"/>
            </a:lnSpc>
            <a:spcBef>
              <a:spcPct val="0"/>
            </a:spcBef>
            <a:spcAft>
              <a:spcPct val="35000"/>
            </a:spcAft>
            <a:buNone/>
          </a:pPr>
          <a:r>
            <a:rPr lang="en-GB" sz="1600" kern="1200" dirty="0"/>
            <a:t>Health and safety</a:t>
          </a:r>
          <a:endParaRPr lang="en-US" sz="1600" kern="1200" dirty="0"/>
        </a:p>
      </dsp:txBody>
      <dsp:txXfrm>
        <a:off x="727681" y="2957"/>
        <a:ext cx="6816118" cy="630027"/>
      </dsp:txXfrm>
    </dsp:sp>
    <dsp:sp modelId="{B4B6649E-DF8C-4543-A549-6AB0997892C4}">
      <dsp:nvSpPr>
        <dsp:cNvPr id="0" name=""/>
        <dsp:cNvSpPr/>
      </dsp:nvSpPr>
      <dsp:spPr>
        <a:xfrm>
          <a:off x="0" y="790492"/>
          <a:ext cx="7543800" cy="6300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8DE833-5719-4A14-9BE1-4509F28436EB}">
      <dsp:nvSpPr>
        <dsp:cNvPr id="0" name=""/>
        <dsp:cNvSpPr/>
      </dsp:nvSpPr>
      <dsp:spPr>
        <a:xfrm>
          <a:off x="190583" y="932248"/>
          <a:ext cx="346515" cy="34651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4E4E147-087F-40A0-9576-9680C4CCEA4D}">
      <dsp:nvSpPr>
        <dsp:cNvPr id="0" name=""/>
        <dsp:cNvSpPr/>
      </dsp:nvSpPr>
      <dsp:spPr>
        <a:xfrm>
          <a:off x="727681" y="790492"/>
          <a:ext cx="6816118" cy="630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678" tIns="66678" rIns="66678" bIns="66678" numCol="1" spcCol="1270" anchor="ctr" anchorCtr="0">
          <a:noAutofit/>
        </a:bodyPr>
        <a:lstStyle/>
        <a:p>
          <a:pPr marL="0" lvl="0" indent="0" algn="l" defTabSz="711200">
            <a:lnSpc>
              <a:spcPct val="100000"/>
            </a:lnSpc>
            <a:spcBef>
              <a:spcPct val="0"/>
            </a:spcBef>
            <a:spcAft>
              <a:spcPct val="35000"/>
            </a:spcAft>
            <a:buNone/>
          </a:pPr>
          <a:r>
            <a:rPr lang="en-GB" sz="1600" kern="1200" dirty="0"/>
            <a:t>Fire evacuation</a:t>
          </a:r>
          <a:endParaRPr lang="en-US" sz="1600" kern="1200" dirty="0"/>
        </a:p>
      </dsp:txBody>
      <dsp:txXfrm>
        <a:off x="727681" y="790492"/>
        <a:ext cx="6816118" cy="630027"/>
      </dsp:txXfrm>
    </dsp:sp>
    <dsp:sp modelId="{EDD40826-F100-44ED-B546-92227372D28D}">
      <dsp:nvSpPr>
        <dsp:cNvPr id="0" name=""/>
        <dsp:cNvSpPr/>
      </dsp:nvSpPr>
      <dsp:spPr>
        <a:xfrm>
          <a:off x="0" y="1578026"/>
          <a:ext cx="7543800" cy="6300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DA75B4-C5AD-47F7-A179-F88DADD631EB}">
      <dsp:nvSpPr>
        <dsp:cNvPr id="0" name=""/>
        <dsp:cNvSpPr/>
      </dsp:nvSpPr>
      <dsp:spPr>
        <a:xfrm>
          <a:off x="190583" y="1719782"/>
          <a:ext cx="346515" cy="34651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2F55CCE-1F03-4826-864F-840F44D7440E}">
      <dsp:nvSpPr>
        <dsp:cNvPr id="0" name=""/>
        <dsp:cNvSpPr/>
      </dsp:nvSpPr>
      <dsp:spPr>
        <a:xfrm>
          <a:off x="727681" y="1578026"/>
          <a:ext cx="6816118" cy="630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678" tIns="66678" rIns="66678" bIns="66678" numCol="1" spcCol="1270" anchor="ctr" anchorCtr="0">
          <a:noAutofit/>
        </a:bodyPr>
        <a:lstStyle/>
        <a:p>
          <a:pPr marL="0" lvl="0" indent="0" algn="l" defTabSz="711200">
            <a:lnSpc>
              <a:spcPct val="100000"/>
            </a:lnSpc>
            <a:spcBef>
              <a:spcPct val="0"/>
            </a:spcBef>
            <a:spcAft>
              <a:spcPct val="35000"/>
            </a:spcAft>
            <a:buNone/>
          </a:pPr>
          <a:r>
            <a:rPr lang="en-GB" sz="1600" kern="1200" dirty="0"/>
            <a:t>BSc Nutrition Physical Activity and Health – notice board in Dafydd Rowland Building</a:t>
          </a:r>
          <a:endParaRPr lang="en-US" sz="1600" kern="1200" dirty="0"/>
        </a:p>
      </dsp:txBody>
      <dsp:txXfrm>
        <a:off x="727681" y="1578026"/>
        <a:ext cx="6816118" cy="630027"/>
      </dsp:txXfrm>
    </dsp:sp>
    <dsp:sp modelId="{EC55C230-2AD0-45F8-8734-6F4023809868}">
      <dsp:nvSpPr>
        <dsp:cNvPr id="0" name=""/>
        <dsp:cNvSpPr/>
      </dsp:nvSpPr>
      <dsp:spPr>
        <a:xfrm>
          <a:off x="0" y="2365560"/>
          <a:ext cx="7543800" cy="6300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03DB6C-DBA3-48AE-AA71-50D17EFFAC48}">
      <dsp:nvSpPr>
        <dsp:cNvPr id="0" name=""/>
        <dsp:cNvSpPr/>
      </dsp:nvSpPr>
      <dsp:spPr>
        <a:xfrm>
          <a:off x="190583" y="2507316"/>
          <a:ext cx="346515" cy="34651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A52FD7F-440B-4A1F-B412-E951DA7A3BCE}">
      <dsp:nvSpPr>
        <dsp:cNvPr id="0" name=""/>
        <dsp:cNvSpPr/>
      </dsp:nvSpPr>
      <dsp:spPr>
        <a:xfrm>
          <a:off x="727681" y="2365560"/>
          <a:ext cx="6816118" cy="630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678" tIns="66678" rIns="66678" bIns="66678" numCol="1" spcCol="1270" anchor="ctr" anchorCtr="0">
          <a:noAutofit/>
        </a:bodyPr>
        <a:lstStyle/>
        <a:p>
          <a:pPr marL="0" lvl="0" indent="0" algn="l" defTabSz="711200">
            <a:lnSpc>
              <a:spcPct val="100000"/>
            </a:lnSpc>
            <a:spcBef>
              <a:spcPct val="0"/>
            </a:spcBef>
            <a:spcAft>
              <a:spcPct val="35000"/>
            </a:spcAft>
            <a:buNone/>
          </a:pPr>
          <a:r>
            <a:rPr lang="en-GB" sz="1600" kern="1200" dirty="0"/>
            <a:t>Use of your handbook</a:t>
          </a:r>
          <a:endParaRPr lang="en-US" sz="1600" kern="1200" dirty="0"/>
        </a:p>
      </dsp:txBody>
      <dsp:txXfrm>
        <a:off x="727681" y="2365560"/>
        <a:ext cx="6816118" cy="630027"/>
      </dsp:txXfrm>
    </dsp:sp>
    <dsp:sp modelId="{5E0A9AC5-6F6B-4DCD-99A1-5CA018F67344}">
      <dsp:nvSpPr>
        <dsp:cNvPr id="0" name=""/>
        <dsp:cNvSpPr/>
      </dsp:nvSpPr>
      <dsp:spPr>
        <a:xfrm>
          <a:off x="0" y="3153094"/>
          <a:ext cx="7543800" cy="6300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D7BE08-4257-42AC-8569-20951D149EE5}">
      <dsp:nvSpPr>
        <dsp:cNvPr id="0" name=""/>
        <dsp:cNvSpPr/>
      </dsp:nvSpPr>
      <dsp:spPr>
        <a:xfrm>
          <a:off x="190583" y="3294850"/>
          <a:ext cx="346515" cy="34651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2C61D85-0B56-4AE9-B839-5B2FF5CDBFB5}">
      <dsp:nvSpPr>
        <dsp:cNvPr id="0" name=""/>
        <dsp:cNvSpPr/>
      </dsp:nvSpPr>
      <dsp:spPr>
        <a:xfrm>
          <a:off x="727681" y="3153094"/>
          <a:ext cx="6816118" cy="630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678" tIns="66678" rIns="66678" bIns="66678" numCol="1" spcCol="1270" anchor="ctr" anchorCtr="0">
          <a:noAutofit/>
        </a:bodyPr>
        <a:lstStyle/>
        <a:p>
          <a:pPr marL="0" lvl="0" indent="0" algn="l" defTabSz="711200">
            <a:lnSpc>
              <a:spcPct val="100000"/>
            </a:lnSpc>
            <a:spcBef>
              <a:spcPct val="0"/>
            </a:spcBef>
            <a:spcAft>
              <a:spcPct val="35000"/>
            </a:spcAft>
            <a:buNone/>
          </a:pPr>
          <a:r>
            <a:rPr lang="en-GB" sz="1600" kern="1200" dirty="0"/>
            <a:t>Use of the Nutrition Lab</a:t>
          </a:r>
          <a:endParaRPr lang="en-US" sz="1600" kern="1200" dirty="0"/>
        </a:p>
      </dsp:txBody>
      <dsp:txXfrm>
        <a:off x="727681" y="3153094"/>
        <a:ext cx="6816118" cy="63002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13DFAF-8B60-444B-ADFA-D27DE8F85B5E}">
      <dsp:nvSpPr>
        <dsp:cNvPr id="0" name=""/>
        <dsp:cNvSpPr/>
      </dsp:nvSpPr>
      <dsp:spPr>
        <a:xfrm>
          <a:off x="0" y="820856"/>
          <a:ext cx="5182791" cy="15154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2A8092-C4ED-4CFB-8D33-2279E1402726}">
      <dsp:nvSpPr>
        <dsp:cNvPr id="0" name=""/>
        <dsp:cNvSpPr/>
      </dsp:nvSpPr>
      <dsp:spPr>
        <a:xfrm>
          <a:off x="458416" y="1161827"/>
          <a:ext cx="833485" cy="83348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C7681A3-BC07-4604-AADC-D1527282B141}">
      <dsp:nvSpPr>
        <dsp:cNvPr id="0" name=""/>
        <dsp:cNvSpPr/>
      </dsp:nvSpPr>
      <dsp:spPr>
        <a:xfrm>
          <a:off x="1750318" y="820856"/>
          <a:ext cx="3432472" cy="15154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383" tIns="160383" rIns="160383" bIns="160383" numCol="1" spcCol="1270" anchor="ctr" anchorCtr="0">
          <a:noAutofit/>
        </a:bodyPr>
        <a:lstStyle/>
        <a:p>
          <a:pPr marL="0" lvl="0" indent="0" algn="l" defTabSz="1111250">
            <a:lnSpc>
              <a:spcPct val="90000"/>
            </a:lnSpc>
            <a:spcBef>
              <a:spcPct val="0"/>
            </a:spcBef>
            <a:spcAft>
              <a:spcPct val="35000"/>
            </a:spcAft>
            <a:buNone/>
          </a:pPr>
          <a:r>
            <a:rPr lang="en-GB" sz="2500" kern="1200"/>
            <a:t>An examination in May – 16</a:t>
          </a:r>
          <a:r>
            <a:rPr lang="en-GB" sz="2500" kern="1200" baseline="30000"/>
            <a:t>th</a:t>
          </a:r>
          <a:r>
            <a:rPr lang="en-GB" sz="2500" kern="1200"/>
            <a:t> – 24</a:t>
          </a:r>
          <a:r>
            <a:rPr lang="en-GB" sz="2500" kern="1200" baseline="30000"/>
            <a:t>th</a:t>
          </a:r>
          <a:r>
            <a:rPr lang="en-GB" sz="2500" kern="1200"/>
            <a:t> May</a:t>
          </a:r>
          <a:endParaRPr lang="en-US" sz="2500" kern="1200"/>
        </a:p>
      </dsp:txBody>
      <dsp:txXfrm>
        <a:off x="1750318" y="820856"/>
        <a:ext cx="3432472" cy="1515427"/>
      </dsp:txXfrm>
    </dsp:sp>
    <dsp:sp modelId="{DA52701D-4093-4EF0-A4DA-A300481F8285}">
      <dsp:nvSpPr>
        <dsp:cNvPr id="0" name=""/>
        <dsp:cNvSpPr/>
      </dsp:nvSpPr>
      <dsp:spPr>
        <a:xfrm>
          <a:off x="0" y="2715140"/>
          <a:ext cx="5182791" cy="15154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2351CF-43F8-47F4-ABA1-C3EABD5A752C}">
      <dsp:nvSpPr>
        <dsp:cNvPr id="0" name=""/>
        <dsp:cNvSpPr/>
      </dsp:nvSpPr>
      <dsp:spPr>
        <a:xfrm>
          <a:off x="458416" y="3056112"/>
          <a:ext cx="833485" cy="83348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1B454B7-2E21-4ABF-A0D4-47FC076BD67F}">
      <dsp:nvSpPr>
        <dsp:cNvPr id="0" name=""/>
        <dsp:cNvSpPr/>
      </dsp:nvSpPr>
      <dsp:spPr>
        <a:xfrm>
          <a:off x="1750318" y="2715140"/>
          <a:ext cx="3432472" cy="15154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383" tIns="160383" rIns="160383" bIns="160383" numCol="1" spcCol="1270" anchor="ctr" anchorCtr="0">
          <a:noAutofit/>
        </a:bodyPr>
        <a:lstStyle/>
        <a:p>
          <a:pPr marL="0" lvl="0" indent="0" algn="l" defTabSz="1111250">
            <a:lnSpc>
              <a:spcPct val="90000"/>
            </a:lnSpc>
            <a:spcBef>
              <a:spcPct val="0"/>
            </a:spcBef>
            <a:spcAft>
              <a:spcPct val="35000"/>
            </a:spcAft>
            <a:buNone/>
          </a:pPr>
          <a:r>
            <a:rPr lang="en-GB" sz="2500" kern="1200"/>
            <a:t>Please do not book anything until we have the date!</a:t>
          </a:r>
          <a:endParaRPr lang="en-US" sz="2500" kern="1200"/>
        </a:p>
      </dsp:txBody>
      <dsp:txXfrm>
        <a:off x="1750318" y="2715140"/>
        <a:ext cx="3432472" cy="151542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EEDCD2-6AEE-4165-B107-EB0DBC0AE54E}">
      <dsp:nvSpPr>
        <dsp:cNvPr id="0" name=""/>
        <dsp:cNvSpPr/>
      </dsp:nvSpPr>
      <dsp:spPr>
        <a:xfrm>
          <a:off x="0" y="689"/>
          <a:ext cx="5098256"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BA0D2DC-3AF5-4DDE-990A-517150582FC8}">
      <dsp:nvSpPr>
        <dsp:cNvPr id="0" name=""/>
        <dsp:cNvSpPr/>
      </dsp:nvSpPr>
      <dsp:spPr>
        <a:xfrm>
          <a:off x="0" y="689"/>
          <a:ext cx="5098256"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A nutritionist is concerned with the study of nutrients in food, how nutrients are used in the body, and the relationship between diet, health and disease. </a:t>
          </a:r>
          <a:endParaRPr lang="en-US" sz="1700" kern="1200" dirty="0"/>
        </a:p>
      </dsp:txBody>
      <dsp:txXfrm>
        <a:off x="0" y="689"/>
        <a:ext cx="5098256" cy="1129706"/>
      </dsp:txXfrm>
    </dsp:sp>
    <dsp:sp modelId="{EA9E57BA-4817-4D61-9FFA-CB44D71E74EA}">
      <dsp:nvSpPr>
        <dsp:cNvPr id="0" name=""/>
        <dsp:cNvSpPr/>
      </dsp:nvSpPr>
      <dsp:spPr>
        <a:xfrm>
          <a:off x="0" y="1130396"/>
          <a:ext cx="5098256" cy="0"/>
        </a:xfrm>
        <a:prstGeom prst="line">
          <a:avLst/>
        </a:prstGeom>
        <a:solidFill>
          <a:schemeClr val="accent2">
            <a:hueOff val="-332956"/>
            <a:satOff val="-147"/>
            <a:lumOff val="392"/>
            <a:alphaOff val="0"/>
          </a:schemeClr>
        </a:solidFill>
        <a:ln w="15875" cap="flat" cmpd="sng" algn="ctr">
          <a:solidFill>
            <a:schemeClr val="accent2">
              <a:hueOff val="-332956"/>
              <a:satOff val="-147"/>
              <a:lumOff val="39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D05C911-4E19-4355-A3C7-753285E8119D}">
      <dsp:nvSpPr>
        <dsp:cNvPr id="0" name=""/>
        <dsp:cNvSpPr/>
      </dsp:nvSpPr>
      <dsp:spPr>
        <a:xfrm>
          <a:off x="0" y="1130396"/>
          <a:ext cx="5098256"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Nutritionists work with individuals and groups</a:t>
          </a:r>
          <a:endParaRPr lang="en-US" sz="1700" kern="1200" dirty="0"/>
        </a:p>
      </dsp:txBody>
      <dsp:txXfrm>
        <a:off x="0" y="1130396"/>
        <a:ext cx="5098256" cy="1129706"/>
      </dsp:txXfrm>
    </dsp:sp>
    <dsp:sp modelId="{0CBF3A21-3F05-4192-953A-65F9E8DA782F}">
      <dsp:nvSpPr>
        <dsp:cNvPr id="0" name=""/>
        <dsp:cNvSpPr/>
      </dsp:nvSpPr>
      <dsp:spPr>
        <a:xfrm>
          <a:off x="0" y="2260102"/>
          <a:ext cx="5098256" cy="0"/>
        </a:xfrm>
        <a:prstGeom prst="line">
          <a:avLst/>
        </a:prstGeom>
        <a:solidFill>
          <a:schemeClr val="accent2">
            <a:hueOff val="-665912"/>
            <a:satOff val="-293"/>
            <a:lumOff val="784"/>
            <a:alphaOff val="0"/>
          </a:schemeClr>
        </a:solidFill>
        <a:ln w="15875" cap="flat" cmpd="sng" algn="ctr">
          <a:solidFill>
            <a:schemeClr val="accent2">
              <a:hueOff val="-665912"/>
              <a:satOff val="-293"/>
              <a:lumOff val="78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88D5312-F1AD-4BFD-8B03-F327FC9B9767}">
      <dsp:nvSpPr>
        <dsp:cNvPr id="0" name=""/>
        <dsp:cNvSpPr/>
      </dsp:nvSpPr>
      <dsp:spPr>
        <a:xfrm>
          <a:off x="0" y="2260102"/>
          <a:ext cx="5098256"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The Association for Nutrition – Afn for professional issues – </a:t>
          </a:r>
          <a:r>
            <a:rPr lang="en-GB" sz="1700" kern="1200" dirty="0">
              <a:hlinkClick xmlns:r="http://schemas.openxmlformats.org/officeDocument/2006/relationships" r:id="rId1">
                <a:extLst>
                  <a:ext uri="{A12FA001-AC4F-418D-AE19-62706E023703}">
                    <ahyp:hlinkClr xmlns:ahyp="http://schemas.microsoft.com/office/drawing/2018/hyperlinkcolor" val="tx"/>
                  </a:ext>
                </a:extLst>
              </a:hlinkClick>
            </a:rPr>
            <a:t>http://www.associationfornutrition.org/</a:t>
          </a:r>
          <a:endParaRPr lang="en-US" sz="1700" kern="1200" dirty="0"/>
        </a:p>
      </dsp:txBody>
      <dsp:txXfrm>
        <a:off x="0" y="2260102"/>
        <a:ext cx="5098256" cy="1129706"/>
      </dsp:txXfrm>
    </dsp:sp>
    <dsp:sp modelId="{179123A1-1B42-45F9-9325-3BF1E0D921B3}">
      <dsp:nvSpPr>
        <dsp:cNvPr id="0" name=""/>
        <dsp:cNvSpPr/>
      </dsp:nvSpPr>
      <dsp:spPr>
        <a:xfrm>
          <a:off x="0" y="3389809"/>
          <a:ext cx="5098256" cy="0"/>
        </a:xfrm>
        <a:prstGeom prst="line">
          <a:avLst/>
        </a:prstGeom>
        <a:solidFill>
          <a:schemeClr val="accent2">
            <a:hueOff val="-998868"/>
            <a:satOff val="-440"/>
            <a:lumOff val="1177"/>
            <a:alphaOff val="0"/>
          </a:schemeClr>
        </a:solidFill>
        <a:ln w="15875" cap="flat" cmpd="sng" algn="ctr">
          <a:solidFill>
            <a:schemeClr val="accent2">
              <a:hueOff val="-998868"/>
              <a:satOff val="-440"/>
              <a:lumOff val="117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E638DBC-1CAC-466A-814D-A2E4D22312CC}">
      <dsp:nvSpPr>
        <dsp:cNvPr id="0" name=""/>
        <dsp:cNvSpPr/>
      </dsp:nvSpPr>
      <dsp:spPr>
        <a:xfrm>
          <a:off x="0" y="3389809"/>
          <a:ext cx="5098256"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The Nutrition Society for research</a:t>
          </a:r>
          <a:endParaRPr lang="en-US" sz="1700" kern="1200" dirty="0"/>
        </a:p>
      </dsp:txBody>
      <dsp:txXfrm>
        <a:off x="0" y="3389809"/>
        <a:ext cx="5098256" cy="1129706"/>
      </dsp:txXfrm>
    </dsp:sp>
    <dsp:sp modelId="{393FB68C-5439-441D-828C-ADA550707B2C}">
      <dsp:nvSpPr>
        <dsp:cNvPr id="0" name=""/>
        <dsp:cNvSpPr/>
      </dsp:nvSpPr>
      <dsp:spPr>
        <a:xfrm>
          <a:off x="0" y="4519515"/>
          <a:ext cx="5098256" cy="0"/>
        </a:xfrm>
        <a:prstGeom prst="line">
          <a:avLst/>
        </a:prstGeom>
        <a:solidFill>
          <a:schemeClr val="accent2">
            <a:hueOff val="-1331824"/>
            <a:satOff val="-586"/>
            <a:lumOff val="1569"/>
            <a:alphaOff val="0"/>
          </a:schemeClr>
        </a:solidFill>
        <a:ln w="15875" cap="flat" cmpd="sng" algn="ctr">
          <a:solidFill>
            <a:schemeClr val="accent2">
              <a:hueOff val="-1331824"/>
              <a:satOff val="-586"/>
              <a:lumOff val="156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4A15479-AF40-46E9-A7CD-C3F54AE7F23D}">
      <dsp:nvSpPr>
        <dsp:cNvPr id="0" name=""/>
        <dsp:cNvSpPr/>
      </dsp:nvSpPr>
      <dsp:spPr>
        <a:xfrm>
          <a:off x="0" y="4519515"/>
          <a:ext cx="5098256"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hlinkClick xmlns:r="http://schemas.openxmlformats.org/officeDocument/2006/relationships" r:id="rId2">
                <a:extLst>
                  <a:ext uri="{A12FA001-AC4F-418D-AE19-62706E023703}">
                    <ahyp:hlinkClr xmlns:ahyp="http://schemas.microsoft.com/office/drawing/2018/hyperlinkcolor" val="tx"/>
                  </a:ext>
                </a:extLst>
              </a:hlinkClick>
            </a:rPr>
            <a:t>www.nutritionsociety.org</a:t>
          </a:r>
          <a:endParaRPr lang="en-US" sz="1700" kern="1200" dirty="0"/>
        </a:p>
      </dsp:txBody>
      <dsp:txXfrm>
        <a:off x="0" y="4519515"/>
        <a:ext cx="5098256" cy="112970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011DFC-71B4-41AE-A8DE-77E46B191B5B}">
      <dsp:nvSpPr>
        <dsp:cNvPr id="0" name=""/>
        <dsp:cNvSpPr/>
      </dsp:nvSpPr>
      <dsp:spPr>
        <a:xfrm>
          <a:off x="0" y="0"/>
          <a:ext cx="5098256"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AD2861E-DF2B-4C40-8C92-A12CD356BAD0}">
      <dsp:nvSpPr>
        <dsp:cNvPr id="0" name=""/>
        <dsp:cNvSpPr/>
      </dsp:nvSpPr>
      <dsp:spPr>
        <a:xfrm>
          <a:off x="0" y="0"/>
          <a:ext cx="5098256" cy="28249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640" tIns="167640" rIns="167640" bIns="167640" numCol="1" spcCol="1270" anchor="t" anchorCtr="0">
          <a:noAutofit/>
        </a:bodyPr>
        <a:lstStyle/>
        <a:p>
          <a:pPr marL="0" lvl="0" indent="0" algn="l" defTabSz="1955800">
            <a:lnSpc>
              <a:spcPct val="90000"/>
            </a:lnSpc>
            <a:spcBef>
              <a:spcPct val="0"/>
            </a:spcBef>
            <a:spcAft>
              <a:spcPct val="35000"/>
            </a:spcAft>
            <a:buNone/>
          </a:pPr>
          <a:r>
            <a:rPr lang="en-GB" sz="4400" kern="1200" dirty="0"/>
            <a:t>Work in a preventative role – Public Health Departments</a:t>
          </a:r>
          <a:endParaRPr lang="en-US" sz="4400" kern="1200" dirty="0"/>
        </a:p>
      </dsp:txBody>
      <dsp:txXfrm>
        <a:off x="0" y="0"/>
        <a:ext cx="5098256" cy="2824955"/>
      </dsp:txXfrm>
    </dsp:sp>
    <dsp:sp modelId="{21E64F5D-9F31-47E3-8F41-B1F7637CF1B0}">
      <dsp:nvSpPr>
        <dsp:cNvPr id="0" name=""/>
        <dsp:cNvSpPr/>
      </dsp:nvSpPr>
      <dsp:spPr>
        <a:xfrm>
          <a:off x="0" y="2824955"/>
          <a:ext cx="5098256" cy="0"/>
        </a:xfrm>
        <a:prstGeom prst="line">
          <a:avLst/>
        </a:prstGeom>
        <a:solidFill>
          <a:schemeClr val="accent2">
            <a:hueOff val="-1331824"/>
            <a:satOff val="-586"/>
            <a:lumOff val="1569"/>
            <a:alphaOff val="0"/>
          </a:schemeClr>
        </a:solidFill>
        <a:ln w="15875" cap="flat" cmpd="sng" algn="ctr">
          <a:solidFill>
            <a:schemeClr val="accent2">
              <a:hueOff val="-1331824"/>
              <a:satOff val="-586"/>
              <a:lumOff val="156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0BB086-41EB-4133-9C1E-F0798D5AFAFA}">
      <dsp:nvSpPr>
        <dsp:cNvPr id="0" name=""/>
        <dsp:cNvSpPr/>
      </dsp:nvSpPr>
      <dsp:spPr>
        <a:xfrm>
          <a:off x="0" y="2824955"/>
          <a:ext cx="5098256" cy="28249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640" tIns="167640" rIns="167640" bIns="167640" numCol="1" spcCol="1270" anchor="t" anchorCtr="0">
          <a:noAutofit/>
        </a:bodyPr>
        <a:lstStyle/>
        <a:p>
          <a:pPr marL="0" lvl="0" indent="0" algn="l" defTabSz="1955800">
            <a:lnSpc>
              <a:spcPct val="90000"/>
            </a:lnSpc>
            <a:spcBef>
              <a:spcPct val="0"/>
            </a:spcBef>
            <a:spcAft>
              <a:spcPct val="35000"/>
            </a:spcAft>
            <a:buNone/>
          </a:pPr>
          <a:r>
            <a:rPr lang="en-GB" sz="4400" kern="1200" dirty="0"/>
            <a:t>Disease prevention</a:t>
          </a:r>
          <a:endParaRPr lang="en-US" sz="4400" kern="1200" dirty="0"/>
        </a:p>
      </dsp:txBody>
      <dsp:txXfrm>
        <a:off x="0" y="2824955"/>
        <a:ext cx="5098256" cy="282495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B3BDE1-1345-4C12-843B-7A07C52A440A}">
      <dsp:nvSpPr>
        <dsp:cNvPr id="0" name=""/>
        <dsp:cNvSpPr/>
      </dsp:nvSpPr>
      <dsp:spPr>
        <a:xfrm>
          <a:off x="0" y="2758"/>
          <a:ext cx="5098256"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1F50C91-E917-42BC-B24F-06FCB1787939}">
      <dsp:nvSpPr>
        <dsp:cNvPr id="0" name=""/>
        <dsp:cNvSpPr/>
      </dsp:nvSpPr>
      <dsp:spPr>
        <a:xfrm>
          <a:off x="0" y="2758"/>
          <a:ext cx="5098256" cy="940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NHS and public health</a:t>
          </a:r>
          <a:endParaRPr lang="en-US" sz="2600" kern="1200" dirty="0"/>
        </a:p>
      </dsp:txBody>
      <dsp:txXfrm>
        <a:off x="0" y="2758"/>
        <a:ext cx="5098256" cy="940732"/>
      </dsp:txXfrm>
    </dsp:sp>
    <dsp:sp modelId="{6C407044-0D73-4F60-B725-91280A4FD000}">
      <dsp:nvSpPr>
        <dsp:cNvPr id="0" name=""/>
        <dsp:cNvSpPr/>
      </dsp:nvSpPr>
      <dsp:spPr>
        <a:xfrm>
          <a:off x="0" y="943491"/>
          <a:ext cx="5098256" cy="0"/>
        </a:xfrm>
        <a:prstGeom prst="line">
          <a:avLst/>
        </a:prstGeom>
        <a:solidFill>
          <a:schemeClr val="accent2">
            <a:hueOff val="-266365"/>
            <a:satOff val="-117"/>
            <a:lumOff val="314"/>
            <a:alphaOff val="0"/>
          </a:schemeClr>
        </a:solidFill>
        <a:ln w="15875" cap="flat" cmpd="sng" algn="ctr">
          <a:solidFill>
            <a:schemeClr val="accent2">
              <a:hueOff val="-266365"/>
              <a:satOff val="-117"/>
              <a:lumOff val="31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CA3B60-EE2A-4094-B10A-12ADD718E65E}">
      <dsp:nvSpPr>
        <dsp:cNvPr id="0" name=""/>
        <dsp:cNvSpPr/>
      </dsp:nvSpPr>
      <dsp:spPr>
        <a:xfrm>
          <a:off x="0" y="943491"/>
          <a:ext cx="5098256" cy="940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Health promotion</a:t>
          </a:r>
          <a:endParaRPr lang="en-US" sz="2600" kern="1200" dirty="0"/>
        </a:p>
      </dsp:txBody>
      <dsp:txXfrm>
        <a:off x="0" y="943491"/>
        <a:ext cx="5098256" cy="940732"/>
      </dsp:txXfrm>
    </dsp:sp>
    <dsp:sp modelId="{06DBC59C-F44E-43FB-B43D-AA7A26A7E503}">
      <dsp:nvSpPr>
        <dsp:cNvPr id="0" name=""/>
        <dsp:cNvSpPr/>
      </dsp:nvSpPr>
      <dsp:spPr>
        <a:xfrm>
          <a:off x="0" y="1884223"/>
          <a:ext cx="5098256" cy="0"/>
        </a:xfrm>
        <a:prstGeom prst="line">
          <a:avLst/>
        </a:prstGeom>
        <a:solidFill>
          <a:schemeClr val="accent2">
            <a:hueOff val="-532730"/>
            <a:satOff val="-234"/>
            <a:lumOff val="628"/>
            <a:alphaOff val="0"/>
          </a:schemeClr>
        </a:solidFill>
        <a:ln w="15875" cap="flat" cmpd="sng" algn="ctr">
          <a:solidFill>
            <a:schemeClr val="accent2">
              <a:hueOff val="-532730"/>
              <a:satOff val="-234"/>
              <a:lumOff val="62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59AD59B-0EAB-416C-A35D-13C14D1A3104}">
      <dsp:nvSpPr>
        <dsp:cNvPr id="0" name=""/>
        <dsp:cNvSpPr/>
      </dsp:nvSpPr>
      <dsp:spPr>
        <a:xfrm>
          <a:off x="0" y="1884223"/>
          <a:ext cx="5098256" cy="940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Individuals – advice on diet , weight management, sports nutrition</a:t>
          </a:r>
          <a:endParaRPr lang="en-US" sz="2600" kern="1200" dirty="0"/>
        </a:p>
      </dsp:txBody>
      <dsp:txXfrm>
        <a:off x="0" y="1884223"/>
        <a:ext cx="5098256" cy="940732"/>
      </dsp:txXfrm>
    </dsp:sp>
    <dsp:sp modelId="{F24BEA7E-67FD-4A1D-95EB-A1AA36AE02F1}">
      <dsp:nvSpPr>
        <dsp:cNvPr id="0" name=""/>
        <dsp:cNvSpPr/>
      </dsp:nvSpPr>
      <dsp:spPr>
        <a:xfrm>
          <a:off x="0" y="2824955"/>
          <a:ext cx="5098256" cy="0"/>
        </a:xfrm>
        <a:prstGeom prst="line">
          <a:avLst/>
        </a:prstGeom>
        <a:solidFill>
          <a:schemeClr val="accent2">
            <a:hueOff val="-799094"/>
            <a:satOff val="-352"/>
            <a:lumOff val="941"/>
            <a:alphaOff val="0"/>
          </a:schemeClr>
        </a:solidFill>
        <a:ln w="15875" cap="flat" cmpd="sng" algn="ctr">
          <a:solidFill>
            <a:schemeClr val="accent2">
              <a:hueOff val="-799094"/>
              <a:satOff val="-352"/>
              <a:lumOff val="94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E5DEA07-8D75-4D04-9ABF-7C19D25927AE}">
      <dsp:nvSpPr>
        <dsp:cNvPr id="0" name=""/>
        <dsp:cNvSpPr/>
      </dsp:nvSpPr>
      <dsp:spPr>
        <a:xfrm>
          <a:off x="0" y="2824956"/>
          <a:ext cx="5098256" cy="940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Nutritionists to food companies etc</a:t>
          </a:r>
          <a:endParaRPr lang="en-US" sz="2600" kern="1200" dirty="0"/>
        </a:p>
      </dsp:txBody>
      <dsp:txXfrm>
        <a:off x="0" y="2824956"/>
        <a:ext cx="5098256" cy="940732"/>
      </dsp:txXfrm>
    </dsp:sp>
    <dsp:sp modelId="{8363DA27-231E-4CFD-9B3F-9853DD3FE008}">
      <dsp:nvSpPr>
        <dsp:cNvPr id="0" name=""/>
        <dsp:cNvSpPr/>
      </dsp:nvSpPr>
      <dsp:spPr>
        <a:xfrm>
          <a:off x="0" y="3765688"/>
          <a:ext cx="5098256" cy="0"/>
        </a:xfrm>
        <a:prstGeom prst="line">
          <a:avLst/>
        </a:prstGeom>
        <a:solidFill>
          <a:schemeClr val="accent2">
            <a:hueOff val="-1065459"/>
            <a:satOff val="-469"/>
            <a:lumOff val="1255"/>
            <a:alphaOff val="0"/>
          </a:schemeClr>
        </a:solidFill>
        <a:ln w="15875" cap="flat" cmpd="sng" algn="ctr">
          <a:solidFill>
            <a:schemeClr val="accent2">
              <a:hueOff val="-1065459"/>
              <a:satOff val="-469"/>
              <a:lumOff val="125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520ACDB-F9D4-463C-95C5-30F973C0E267}">
      <dsp:nvSpPr>
        <dsp:cNvPr id="0" name=""/>
        <dsp:cNvSpPr/>
      </dsp:nvSpPr>
      <dsp:spPr>
        <a:xfrm>
          <a:off x="0" y="3765688"/>
          <a:ext cx="5098256" cy="940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PTs and sports scientists can give simple advice about nutrition</a:t>
          </a:r>
          <a:endParaRPr lang="en-US" sz="2600" kern="1200" dirty="0"/>
        </a:p>
      </dsp:txBody>
      <dsp:txXfrm>
        <a:off x="0" y="3765688"/>
        <a:ext cx="5098256" cy="940732"/>
      </dsp:txXfrm>
    </dsp:sp>
    <dsp:sp modelId="{7A3365C7-DD6D-4F5F-8462-F584B11CD38D}">
      <dsp:nvSpPr>
        <dsp:cNvPr id="0" name=""/>
        <dsp:cNvSpPr/>
      </dsp:nvSpPr>
      <dsp:spPr>
        <a:xfrm>
          <a:off x="0" y="4706420"/>
          <a:ext cx="5098256" cy="0"/>
        </a:xfrm>
        <a:prstGeom prst="line">
          <a:avLst/>
        </a:prstGeom>
        <a:solidFill>
          <a:schemeClr val="accent2">
            <a:hueOff val="-1331824"/>
            <a:satOff val="-586"/>
            <a:lumOff val="1569"/>
            <a:alphaOff val="0"/>
          </a:schemeClr>
        </a:solidFill>
        <a:ln w="15875" cap="flat" cmpd="sng" algn="ctr">
          <a:solidFill>
            <a:schemeClr val="accent2">
              <a:hueOff val="-1331824"/>
              <a:satOff val="-586"/>
              <a:lumOff val="156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8061101-5485-4B42-B7EE-A963C703142F}">
      <dsp:nvSpPr>
        <dsp:cNvPr id="0" name=""/>
        <dsp:cNvSpPr/>
      </dsp:nvSpPr>
      <dsp:spPr>
        <a:xfrm>
          <a:off x="0" y="4706420"/>
          <a:ext cx="5098256" cy="940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It is an exciting time in nutrition and health</a:t>
          </a:r>
          <a:endParaRPr lang="en-US" sz="2600" kern="1200" dirty="0"/>
        </a:p>
      </dsp:txBody>
      <dsp:txXfrm>
        <a:off x="0" y="4706420"/>
        <a:ext cx="5098256" cy="94073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656501-F3B5-4596-BE83-85434C23AC3B}">
      <dsp:nvSpPr>
        <dsp:cNvPr id="0" name=""/>
        <dsp:cNvSpPr/>
      </dsp:nvSpPr>
      <dsp:spPr>
        <a:xfrm>
          <a:off x="0" y="615237"/>
          <a:ext cx="7543800" cy="11358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ABFB57-A6BB-4FCF-965E-1357BB3B3856}">
      <dsp:nvSpPr>
        <dsp:cNvPr id="0" name=""/>
        <dsp:cNvSpPr/>
      </dsp:nvSpPr>
      <dsp:spPr>
        <a:xfrm>
          <a:off x="343586" y="870798"/>
          <a:ext cx="624703" cy="6247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17ACA23-913D-4A3C-A803-E81C85A64BD7}">
      <dsp:nvSpPr>
        <dsp:cNvPr id="0" name=""/>
        <dsp:cNvSpPr/>
      </dsp:nvSpPr>
      <dsp:spPr>
        <a:xfrm>
          <a:off x="1311876" y="615237"/>
          <a:ext cx="6231923" cy="11358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208" tIns="120208" rIns="120208" bIns="120208" numCol="1" spcCol="1270" anchor="ctr" anchorCtr="0">
          <a:noAutofit/>
        </a:bodyPr>
        <a:lstStyle/>
        <a:p>
          <a:pPr marL="0" lvl="0" indent="0" algn="l" defTabSz="1111250">
            <a:lnSpc>
              <a:spcPct val="100000"/>
            </a:lnSpc>
            <a:spcBef>
              <a:spcPct val="0"/>
            </a:spcBef>
            <a:spcAft>
              <a:spcPct val="35000"/>
            </a:spcAft>
            <a:buNone/>
          </a:pPr>
          <a:r>
            <a:rPr lang="en-US" sz="2500" kern="1200" dirty="0"/>
            <a:t>Take 10 minutes and work in pairs </a:t>
          </a:r>
        </a:p>
      </dsp:txBody>
      <dsp:txXfrm>
        <a:off x="1311876" y="615237"/>
        <a:ext cx="6231923" cy="1135824"/>
      </dsp:txXfrm>
    </dsp:sp>
    <dsp:sp modelId="{2B45AB3D-E317-411F-9517-7D611C1A3F53}">
      <dsp:nvSpPr>
        <dsp:cNvPr id="0" name=""/>
        <dsp:cNvSpPr/>
      </dsp:nvSpPr>
      <dsp:spPr>
        <a:xfrm>
          <a:off x="0" y="2035018"/>
          <a:ext cx="7543800" cy="11358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04A1FF-4D9D-4453-91DA-73D85D2A1F3F}">
      <dsp:nvSpPr>
        <dsp:cNvPr id="0" name=""/>
        <dsp:cNvSpPr/>
      </dsp:nvSpPr>
      <dsp:spPr>
        <a:xfrm>
          <a:off x="343586" y="2290578"/>
          <a:ext cx="624703" cy="6247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FFF94B6-4199-453F-B350-8BE6BE2DA65D}">
      <dsp:nvSpPr>
        <dsp:cNvPr id="0" name=""/>
        <dsp:cNvSpPr/>
      </dsp:nvSpPr>
      <dsp:spPr>
        <a:xfrm>
          <a:off x="1311876" y="2035018"/>
          <a:ext cx="6231923" cy="11358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208" tIns="120208" rIns="120208" bIns="120208" numCol="1" spcCol="1270" anchor="ctr" anchorCtr="0">
          <a:noAutofit/>
        </a:bodyPr>
        <a:lstStyle/>
        <a:p>
          <a:pPr marL="0" lvl="0" indent="0" algn="l" defTabSz="1111250">
            <a:lnSpc>
              <a:spcPct val="100000"/>
            </a:lnSpc>
            <a:spcBef>
              <a:spcPct val="0"/>
            </a:spcBef>
            <a:spcAft>
              <a:spcPct val="35000"/>
            </a:spcAft>
            <a:buNone/>
          </a:pPr>
          <a:r>
            <a:rPr lang="en-US" sz="2500" kern="1200" dirty="0"/>
            <a:t>Class discussion</a:t>
          </a:r>
        </a:p>
      </dsp:txBody>
      <dsp:txXfrm>
        <a:off x="1311876" y="2035018"/>
        <a:ext cx="6231923" cy="113582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CB7192-63C7-4D37-A7FD-A4DE29F5A961}">
      <dsp:nvSpPr>
        <dsp:cNvPr id="0" name=""/>
        <dsp:cNvSpPr/>
      </dsp:nvSpPr>
      <dsp:spPr>
        <a:xfrm>
          <a:off x="0" y="0"/>
          <a:ext cx="5098256"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8C95FF3-36CA-4B40-8BBC-CE2A2ADE266D}">
      <dsp:nvSpPr>
        <dsp:cNvPr id="0" name=""/>
        <dsp:cNvSpPr/>
      </dsp:nvSpPr>
      <dsp:spPr>
        <a:xfrm>
          <a:off x="0" y="0"/>
          <a:ext cx="5098256" cy="14124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Scientific Advisory Committee on Nutrition</a:t>
          </a:r>
        </a:p>
      </dsp:txBody>
      <dsp:txXfrm>
        <a:off x="0" y="0"/>
        <a:ext cx="5098256" cy="1412477"/>
      </dsp:txXfrm>
    </dsp:sp>
    <dsp:sp modelId="{07F5D6F7-7411-463B-8635-5AF52B753C26}">
      <dsp:nvSpPr>
        <dsp:cNvPr id="0" name=""/>
        <dsp:cNvSpPr/>
      </dsp:nvSpPr>
      <dsp:spPr>
        <a:xfrm>
          <a:off x="0" y="1412478"/>
          <a:ext cx="5098256" cy="0"/>
        </a:xfrm>
        <a:prstGeom prst="line">
          <a:avLst/>
        </a:prstGeom>
        <a:solidFill>
          <a:schemeClr val="accent2">
            <a:hueOff val="-443941"/>
            <a:satOff val="-195"/>
            <a:lumOff val="523"/>
            <a:alphaOff val="0"/>
          </a:schemeClr>
        </a:solidFill>
        <a:ln w="15875" cap="flat" cmpd="sng" algn="ctr">
          <a:solidFill>
            <a:schemeClr val="accent2">
              <a:hueOff val="-443941"/>
              <a:satOff val="-195"/>
              <a:lumOff val="52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B988A5E-937E-496B-88A1-DEAC4CEF6592}">
      <dsp:nvSpPr>
        <dsp:cNvPr id="0" name=""/>
        <dsp:cNvSpPr/>
      </dsp:nvSpPr>
      <dsp:spPr>
        <a:xfrm>
          <a:off x="0" y="1412477"/>
          <a:ext cx="5098256" cy="14124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Now taken over from COMA</a:t>
          </a:r>
        </a:p>
      </dsp:txBody>
      <dsp:txXfrm>
        <a:off x="0" y="1412477"/>
        <a:ext cx="5098256" cy="1412477"/>
      </dsp:txXfrm>
    </dsp:sp>
    <dsp:sp modelId="{A12D2D54-378D-4F75-828A-127838080A83}">
      <dsp:nvSpPr>
        <dsp:cNvPr id="0" name=""/>
        <dsp:cNvSpPr/>
      </dsp:nvSpPr>
      <dsp:spPr>
        <a:xfrm>
          <a:off x="0" y="2824956"/>
          <a:ext cx="5098256" cy="0"/>
        </a:xfrm>
        <a:prstGeom prst="line">
          <a:avLst/>
        </a:prstGeom>
        <a:solidFill>
          <a:schemeClr val="accent2">
            <a:hueOff val="-887883"/>
            <a:satOff val="-391"/>
            <a:lumOff val="1046"/>
            <a:alphaOff val="0"/>
          </a:schemeClr>
        </a:solidFill>
        <a:ln w="15875" cap="flat" cmpd="sng" algn="ctr">
          <a:solidFill>
            <a:schemeClr val="accent2">
              <a:hueOff val="-887883"/>
              <a:satOff val="-391"/>
              <a:lumOff val="104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FD912D7-3111-42E1-8B96-CC21E0054934}">
      <dsp:nvSpPr>
        <dsp:cNvPr id="0" name=""/>
        <dsp:cNvSpPr/>
      </dsp:nvSpPr>
      <dsp:spPr>
        <a:xfrm>
          <a:off x="0" y="2824955"/>
          <a:ext cx="5098256" cy="14124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They have updated a few nutrients – Vitamin D, Sugar and some energy requirements for young males</a:t>
          </a:r>
        </a:p>
      </dsp:txBody>
      <dsp:txXfrm>
        <a:off x="0" y="2824955"/>
        <a:ext cx="5098256" cy="1412477"/>
      </dsp:txXfrm>
    </dsp:sp>
    <dsp:sp modelId="{EA8A44B4-2FF2-41D9-93EC-0B74F65D797E}">
      <dsp:nvSpPr>
        <dsp:cNvPr id="0" name=""/>
        <dsp:cNvSpPr/>
      </dsp:nvSpPr>
      <dsp:spPr>
        <a:xfrm>
          <a:off x="0" y="4237434"/>
          <a:ext cx="5098256" cy="0"/>
        </a:xfrm>
        <a:prstGeom prst="line">
          <a:avLst/>
        </a:prstGeom>
        <a:solidFill>
          <a:schemeClr val="accent2">
            <a:hueOff val="-1331824"/>
            <a:satOff val="-586"/>
            <a:lumOff val="1569"/>
            <a:alphaOff val="0"/>
          </a:schemeClr>
        </a:solidFill>
        <a:ln w="15875" cap="flat" cmpd="sng" algn="ctr">
          <a:solidFill>
            <a:schemeClr val="accent2">
              <a:hueOff val="-1331824"/>
              <a:satOff val="-586"/>
              <a:lumOff val="156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F64410E-1F62-4CCC-A7C3-EBFBEF1EBE71}">
      <dsp:nvSpPr>
        <dsp:cNvPr id="0" name=""/>
        <dsp:cNvSpPr/>
      </dsp:nvSpPr>
      <dsp:spPr>
        <a:xfrm>
          <a:off x="0" y="4237433"/>
          <a:ext cx="5098256" cy="14124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hlinkClick xmlns:r="http://schemas.openxmlformats.org/officeDocument/2006/relationships" r:id="rId1"/>
            </a:rPr>
            <a:t>https://www.gov.uk/government/groups/scientific-advisory-committee-on-nutrition</a:t>
          </a:r>
          <a:endParaRPr lang="en-US" sz="1800" kern="1200" dirty="0"/>
        </a:p>
      </dsp:txBody>
      <dsp:txXfrm>
        <a:off x="0" y="4237433"/>
        <a:ext cx="5098256" cy="141247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E43394-DA48-499F-867A-00A94063F171}">
      <dsp:nvSpPr>
        <dsp:cNvPr id="0" name=""/>
        <dsp:cNvSpPr/>
      </dsp:nvSpPr>
      <dsp:spPr>
        <a:xfrm>
          <a:off x="0" y="689"/>
          <a:ext cx="5098256"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B1ED2A6-E865-4A2E-943D-B23CE78E47BB}">
      <dsp:nvSpPr>
        <dsp:cNvPr id="0" name=""/>
        <dsp:cNvSpPr/>
      </dsp:nvSpPr>
      <dsp:spPr>
        <a:xfrm>
          <a:off x="0" y="689"/>
          <a:ext cx="5098256"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dirty="0"/>
            <a:t>Included within this definition are three types of estimates: </a:t>
          </a:r>
          <a:endParaRPr lang="en-US" sz="3100" kern="1200" dirty="0"/>
        </a:p>
      </dsp:txBody>
      <dsp:txXfrm>
        <a:off x="0" y="689"/>
        <a:ext cx="5098256" cy="1129706"/>
      </dsp:txXfrm>
    </dsp:sp>
    <dsp:sp modelId="{70CE5BF9-AFE7-4CDC-A4FB-7F54C1989141}">
      <dsp:nvSpPr>
        <dsp:cNvPr id="0" name=""/>
        <dsp:cNvSpPr/>
      </dsp:nvSpPr>
      <dsp:spPr>
        <a:xfrm>
          <a:off x="0" y="1130396"/>
          <a:ext cx="5098256" cy="0"/>
        </a:xfrm>
        <a:prstGeom prst="line">
          <a:avLst/>
        </a:prstGeom>
        <a:solidFill>
          <a:schemeClr val="accent2">
            <a:hueOff val="-332956"/>
            <a:satOff val="-147"/>
            <a:lumOff val="392"/>
            <a:alphaOff val="0"/>
          </a:schemeClr>
        </a:solidFill>
        <a:ln w="15875" cap="flat" cmpd="sng" algn="ctr">
          <a:solidFill>
            <a:schemeClr val="accent2">
              <a:hueOff val="-332956"/>
              <a:satOff val="-147"/>
              <a:lumOff val="39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8955C2A-99D2-4DA2-8528-8054D076D0BB}">
      <dsp:nvSpPr>
        <dsp:cNvPr id="0" name=""/>
        <dsp:cNvSpPr/>
      </dsp:nvSpPr>
      <dsp:spPr>
        <a:xfrm>
          <a:off x="0" y="1130396"/>
          <a:ext cx="5098256"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dirty="0"/>
            <a:t>Reference Nutrient Intakes (RNIs), </a:t>
          </a:r>
          <a:endParaRPr lang="en-US" sz="3100" kern="1200" dirty="0"/>
        </a:p>
      </dsp:txBody>
      <dsp:txXfrm>
        <a:off x="0" y="1130396"/>
        <a:ext cx="5098256" cy="1129706"/>
      </dsp:txXfrm>
    </dsp:sp>
    <dsp:sp modelId="{27CE969A-1FD6-41F5-A4ED-B6F077F9CA95}">
      <dsp:nvSpPr>
        <dsp:cNvPr id="0" name=""/>
        <dsp:cNvSpPr/>
      </dsp:nvSpPr>
      <dsp:spPr>
        <a:xfrm>
          <a:off x="0" y="2260102"/>
          <a:ext cx="5098256" cy="0"/>
        </a:xfrm>
        <a:prstGeom prst="line">
          <a:avLst/>
        </a:prstGeom>
        <a:solidFill>
          <a:schemeClr val="accent2">
            <a:hueOff val="-665912"/>
            <a:satOff val="-293"/>
            <a:lumOff val="784"/>
            <a:alphaOff val="0"/>
          </a:schemeClr>
        </a:solidFill>
        <a:ln w="15875" cap="flat" cmpd="sng" algn="ctr">
          <a:solidFill>
            <a:schemeClr val="accent2">
              <a:hueOff val="-665912"/>
              <a:satOff val="-293"/>
              <a:lumOff val="78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1F3115B-0526-4545-A067-5A71615D055E}">
      <dsp:nvSpPr>
        <dsp:cNvPr id="0" name=""/>
        <dsp:cNvSpPr/>
      </dsp:nvSpPr>
      <dsp:spPr>
        <a:xfrm>
          <a:off x="0" y="2260102"/>
          <a:ext cx="5098256"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dirty="0"/>
            <a:t>Estimated Average Requirements (EARs) and </a:t>
          </a:r>
          <a:endParaRPr lang="en-US" sz="3100" kern="1200" dirty="0"/>
        </a:p>
      </dsp:txBody>
      <dsp:txXfrm>
        <a:off x="0" y="2260102"/>
        <a:ext cx="5098256" cy="1129706"/>
      </dsp:txXfrm>
    </dsp:sp>
    <dsp:sp modelId="{63E66891-8059-413E-8E39-1720F72D54BE}">
      <dsp:nvSpPr>
        <dsp:cNvPr id="0" name=""/>
        <dsp:cNvSpPr/>
      </dsp:nvSpPr>
      <dsp:spPr>
        <a:xfrm>
          <a:off x="0" y="3389809"/>
          <a:ext cx="5098256" cy="0"/>
        </a:xfrm>
        <a:prstGeom prst="line">
          <a:avLst/>
        </a:prstGeom>
        <a:solidFill>
          <a:schemeClr val="accent2">
            <a:hueOff val="-998868"/>
            <a:satOff val="-440"/>
            <a:lumOff val="1177"/>
            <a:alphaOff val="0"/>
          </a:schemeClr>
        </a:solidFill>
        <a:ln w="15875" cap="flat" cmpd="sng" algn="ctr">
          <a:solidFill>
            <a:schemeClr val="accent2">
              <a:hueOff val="-998868"/>
              <a:satOff val="-440"/>
              <a:lumOff val="117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84F562B-0F5E-413F-A4FA-C8CBA8D18C65}">
      <dsp:nvSpPr>
        <dsp:cNvPr id="0" name=""/>
        <dsp:cNvSpPr/>
      </dsp:nvSpPr>
      <dsp:spPr>
        <a:xfrm>
          <a:off x="0" y="3389809"/>
          <a:ext cx="5098256"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dirty="0"/>
            <a:t>Lower Reference Nutrient Intakes (LRNIs).</a:t>
          </a:r>
          <a:endParaRPr lang="en-US" sz="3100" kern="1200" dirty="0"/>
        </a:p>
      </dsp:txBody>
      <dsp:txXfrm>
        <a:off x="0" y="3389809"/>
        <a:ext cx="5098256" cy="1129706"/>
      </dsp:txXfrm>
    </dsp:sp>
    <dsp:sp modelId="{948771DB-EC6E-42CF-B1F1-BD3F10583441}">
      <dsp:nvSpPr>
        <dsp:cNvPr id="0" name=""/>
        <dsp:cNvSpPr/>
      </dsp:nvSpPr>
      <dsp:spPr>
        <a:xfrm>
          <a:off x="0" y="4519515"/>
          <a:ext cx="5098256" cy="0"/>
        </a:xfrm>
        <a:prstGeom prst="line">
          <a:avLst/>
        </a:prstGeom>
        <a:solidFill>
          <a:schemeClr val="accent2">
            <a:hueOff val="-1331824"/>
            <a:satOff val="-586"/>
            <a:lumOff val="1569"/>
            <a:alphaOff val="0"/>
          </a:schemeClr>
        </a:solidFill>
        <a:ln w="15875" cap="flat" cmpd="sng" algn="ctr">
          <a:solidFill>
            <a:schemeClr val="accent2">
              <a:hueOff val="-1331824"/>
              <a:satOff val="-586"/>
              <a:lumOff val="156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53808EC-FEF7-4DD0-8C48-596B70BE9E32}">
      <dsp:nvSpPr>
        <dsp:cNvPr id="0" name=""/>
        <dsp:cNvSpPr/>
      </dsp:nvSpPr>
      <dsp:spPr>
        <a:xfrm>
          <a:off x="0" y="4519515"/>
          <a:ext cx="5098256"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dirty="0"/>
            <a:t>Try to remember these terms</a:t>
          </a:r>
          <a:endParaRPr lang="en-US" sz="3100" kern="1200" dirty="0"/>
        </a:p>
      </dsp:txBody>
      <dsp:txXfrm>
        <a:off x="0" y="4519515"/>
        <a:ext cx="5098256" cy="112970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C62DF7-7ACB-4B61-8468-D7A14C9AEBDF}">
      <dsp:nvSpPr>
        <dsp:cNvPr id="0" name=""/>
        <dsp:cNvSpPr/>
      </dsp:nvSpPr>
      <dsp:spPr>
        <a:xfrm>
          <a:off x="0" y="462"/>
          <a:ext cx="7543800" cy="10814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35DC4B-A929-4241-9610-9F673A62CA29}">
      <dsp:nvSpPr>
        <dsp:cNvPr id="0" name=""/>
        <dsp:cNvSpPr/>
      </dsp:nvSpPr>
      <dsp:spPr>
        <a:xfrm>
          <a:off x="327145" y="243793"/>
          <a:ext cx="594810" cy="59481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FDF3B9C-E7E8-4B5A-BE4D-FA8EF7B53607}">
      <dsp:nvSpPr>
        <dsp:cNvPr id="0" name=""/>
        <dsp:cNvSpPr/>
      </dsp:nvSpPr>
      <dsp:spPr>
        <a:xfrm>
          <a:off x="1249101" y="462"/>
          <a:ext cx="6294698" cy="10814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456" tIns="114456" rIns="114456" bIns="114456" numCol="1" spcCol="1270" anchor="ctr" anchorCtr="0">
          <a:noAutofit/>
        </a:bodyPr>
        <a:lstStyle/>
        <a:p>
          <a:pPr marL="0" lvl="0" indent="0" algn="l" defTabSz="800100">
            <a:lnSpc>
              <a:spcPct val="100000"/>
            </a:lnSpc>
            <a:spcBef>
              <a:spcPct val="0"/>
            </a:spcBef>
            <a:spcAft>
              <a:spcPct val="35000"/>
            </a:spcAft>
            <a:buNone/>
          </a:pPr>
          <a:r>
            <a:rPr lang="en-GB" sz="1800" kern="1200" dirty="0"/>
            <a:t>• RNIs are used for protein, vitamins and minerals, and are an estimate of the amount that should meet the needs of most of the group to which they apply. They are not minimum targets.</a:t>
          </a:r>
          <a:endParaRPr lang="en-US" sz="1800" kern="1200" dirty="0"/>
        </a:p>
      </dsp:txBody>
      <dsp:txXfrm>
        <a:off x="1249101" y="462"/>
        <a:ext cx="6294698" cy="1081473"/>
      </dsp:txXfrm>
    </dsp:sp>
    <dsp:sp modelId="{AB1BC783-B929-4777-850E-89AF72E57F23}">
      <dsp:nvSpPr>
        <dsp:cNvPr id="0" name=""/>
        <dsp:cNvSpPr/>
      </dsp:nvSpPr>
      <dsp:spPr>
        <a:xfrm>
          <a:off x="0" y="1352303"/>
          <a:ext cx="7543800" cy="10814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983430-DE7E-4180-9111-1FA7D0D54A77}">
      <dsp:nvSpPr>
        <dsp:cNvPr id="0" name=""/>
        <dsp:cNvSpPr/>
      </dsp:nvSpPr>
      <dsp:spPr>
        <a:xfrm>
          <a:off x="327145" y="1595634"/>
          <a:ext cx="594810" cy="59481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D289B4D-4138-40EF-9DE0-9396DD9D2F95}">
      <dsp:nvSpPr>
        <dsp:cNvPr id="0" name=""/>
        <dsp:cNvSpPr/>
      </dsp:nvSpPr>
      <dsp:spPr>
        <a:xfrm>
          <a:off x="1249101" y="1352303"/>
          <a:ext cx="6294698" cy="10814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456" tIns="114456" rIns="114456" bIns="114456" numCol="1" spcCol="1270" anchor="ctr" anchorCtr="0">
          <a:noAutofit/>
        </a:bodyPr>
        <a:lstStyle/>
        <a:p>
          <a:pPr marL="0" lvl="0" indent="0" algn="l" defTabSz="800100">
            <a:lnSpc>
              <a:spcPct val="100000"/>
            </a:lnSpc>
            <a:spcBef>
              <a:spcPct val="0"/>
            </a:spcBef>
            <a:spcAft>
              <a:spcPct val="35000"/>
            </a:spcAft>
            <a:buNone/>
          </a:pPr>
          <a:r>
            <a:rPr lang="en-GB" sz="1800" kern="1200" dirty="0"/>
            <a:t>• The EAR is used in particular for energy.</a:t>
          </a:r>
          <a:endParaRPr lang="en-US" sz="1800" kern="1200" dirty="0"/>
        </a:p>
      </dsp:txBody>
      <dsp:txXfrm>
        <a:off x="1249101" y="1352303"/>
        <a:ext cx="6294698" cy="1081473"/>
      </dsp:txXfrm>
    </dsp:sp>
    <dsp:sp modelId="{E1FDAD23-B945-49B4-9FA7-B39EFC41BB02}">
      <dsp:nvSpPr>
        <dsp:cNvPr id="0" name=""/>
        <dsp:cNvSpPr/>
      </dsp:nvSpPr>
      <dsp:spPr>
        <a:xfrm>
          <a:off x="0" y="2704144"/>
          <a:ext cx="7543800" cy="10814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75225B-604A-4168-9E40-649ED974CBB6}">
      <dsp:nvSpPr>
        <dsp:cNvPr id="0" name=""/>
        <dsp:cNvSpPr/>
      </dsp:nvSpPr>
      <dsp:spPr>
        <a:xfrm>
          <a:off x="327145" y="2947476"/>
          <a:ext cx="594810" cy="59481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BA10D72-BBB0-4E1F-8154-9E4D687821EE}">
      <dsp:nvSpPr>
        <dsp:cNvPr id="0" name=""/>
        <dsp:cNvSpPr/>
      </dsp:nvSpPr>
      <dsp:spPr>
        <a:xfrm>
          <a:off x="1249101" y="2704144"/>
          <a:ext cx="6294698" cy="10814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456" tIns="114456" rIns="114456" bIns="114456" numCol="1" spcCol="1270" anchor="ctr" anchorCtr="0">
          <a:noAutofit/>
        </a:bodyPr>
        <a:lstStyle/>
        <a:p>
          <a:pPr marL="0" lvl="0" indent="0" algn="l" defTabSz="800100">
            <a:lnSpc>
              <a:spcPct val="100000"/>
            </a:lnSpc>
            <a:spcBef>
              <a:spcPct val="0"/>
            </a:spcBef>
            <a:spcAft>
              <a:spcPct val="35000"/>
            </a:spcAft>
            <a:buNone/>
          </a:pPr>
          <a:r>
            <a:rPr lang="en-GB" sz="1800" kern="1200" dirty="0"/>
            <a:t>• Intakes below the LRNI are almost certainly not enough for most people.</a:t>
          </a:r>
          <a:endParaRPr lang="en-US" sz="1800" kern="1200" dirty="0"/>
        </a:p>
      </dsp:txBody>
      <dsp:txXfrm>
        <a:off x="1249101" y="2704144"/>
        <a:ext cx="6294698" cy="1081473"/>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AF33C1-CC6F-471B-B87E-50C5DD74A0B4}">
      <dsp:nvSpPr>
        <dsp:cNvPr id="0" name=""/>
        <dsp:cNvSpPr/>
      </dsp:nvSpPr>
      <dsp:spPr>
        <a:xfrm>
          <a:off x="0" y="756726"/>
          <a:ext cx="4947047" cy="152889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70D747-F3A9-43DF-AE69-96AAB96AB4CD}">
      <dsp:nvSpPr>
        <dsp:cNvPr id="0" name=""/>
        <dsp:cNvSpPr/>
      </dsp:nvSpPr>
      <dsp:spPr>
        <a:xfrm>
          <a:off x="462491" y="1100728"/>
          <a:ext cx="840893" cy="84089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DBCD838-5156-43A4-8E2E-A04829B86F2C}">
      <dsp:nvSpPr>
        <dsp:cNvPr id="0" name=""/>
        <dsp:cNvSpPr/>
      </dsp:nvSpPr>
      <dsp:spPr>
        <a:xfrm>
          <a:off x="1765875" y="756726"/>
          <a:ext cx="3181171" cy="15288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1808" tIns="161808" rIns="161808" bIns="161808" numCol="1" spcCol="1270" anchor="ctr" anchorCtr="0">
          <a:noAutofit/>
        </a:bodyPr>
        <a:lstStyle/>
        <a:p>
          <a:pPr marL="0" lvl="0" indent="0" algn="l" defTabSz="622300">
            <a:lnSpc>
              <a:spcPct val="90000"/>
            </a:lnSpc>
            <a:spcBef>
              <a:spcPct val="0"/>
            </a:spcBef>
            <a:spcAft>
              <a:spcPct val="35000"/>
            </a:spcAft>
            <a:buNone/>
          </a:pPr>
          <a:r>
            <a:rPr lang="en-GB" sz="1400" b="1" kern="1200" dirty="0"/>
            <a:t>Reference Nutrient Intake (RNI</a:t>
          </a:r>
          <a:r>
            <a:rPr lang="en-GB" sz="1400" kern="1200" dirty="0"/>
            <a:t>): The RNI is the amount of a nutrient that is enough to ensure that the needs of nearly all the group (97.5%) are being met. By definition, many within the group will need less.</a:t>
          </a:r>
          <a:endParaRPr lang="en-US" sz="1400" kern="1200" dirty="0"/>
        </a:p>
      </dsp:txBody>
      <dsp:txXfrm>
        <a:off x="1765875" y="756726"/>
        <a:ext cx="3181171" cy="1528896"/>
      </dsp:txXfrm>
    </dsp:sp>
    <dsp:sp modelId="{634E847B-A027-4663-B95B-5CE0502021AB}">
      <dsp:nvSpPr>
        <dsp:cNvPr id="0" name=""/>
        <dsp:cNvSpPr/>
      </dsp:nvSpPr>
      <dsp:spPr>
        <a:xfrm>
          <a:off x="0" y="2656264"/>
          <a:ext cx="4947047" cy="152889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A315B4-7E78-42EC-BB93-62FBF7E9047D}">
      <dsp:nvSpPr>
        <dsp:cNvPr id="0" name=""/>
        <dsp:cNvSpPr/>
      </dsp:nvSpPr>
      <dsp:spPr>
        <a:xfrm>
          <a:off x="462491" y="3000266"/>
          <a:ext cx="840893" cy="84089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683EB5B-A37F-4A6C-9700-C51F05D1EBAC}">
      <dsp:nvSpPr>
        <dsp:cNvPr id="0" name=""/>
        <dsp:cNvSpPr/>
      </dsp:nvSpPr>
      <dsp:spPr>
        <a:xfrm>
          <a:off x="1765875" y="2656264"/>
          <a:ext cx="3181171" cy="15288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1808" tIns="161808" rIns="161808" bIns="161808" numCol="1" spcCol="1270" anchor="ctr" anchorCtr="0">
          <a:noAutofit/>
        </a:bodyPr>
        <a:lstStyle/>
        <a:p>
          <a:pPr marL="0" lvl="0" indent="0" algn="l" defTabSz="622300">
            <a:lnSpc>
              <a:spcPct val="90000"/>
            </a:lnSpc>
            <a:spcBef>
              <a:spcPct val="0"/>
            </a:spcBef>
            <a:spcAft>
              <a:spcPct val="35000"/>
            </a:spcAft>
            <a:buNone/>
          </a:pPr>
          <a:r>
            <a:rPr lang="en-GB" sz="1400" kern="1200" dirty="0"/>
            <a:t>This includes Protein and most vitamins and minerals</a:t>
          </a:r>
          <a:endParaRPr lang="en-US" sz="1400" kern="1200" dirty="0"/>
        </a:p>
      </dsp:txBody>
      <dsp:txXfrm>
        <a:off x="1765875" y="2656264"/>
        <a:ext cx="3181171" cy="152889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F5A6EB-E61C-44F4-A741-5E315B1BF671}">
      <dsp:nvSpPr>
        <dsp:cNvPr id="0" name=""/>
        <dsp:cNvSpPr/>
      </dsp:nvSpPr>
      <dsp:spPr>
        <a:xfrm>
          <a:off x="0" y="0"/>
          <a:ext cx="5098256"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C270C6D-E7E3-4F14-9B8E-63FC8D55CC4F}">
      <dsp:nvSpPr>
        <dsp:cNvPr id="0" name=""/>
        <dsp:cNvSpPr/>
      </dsp:nvSpPr>
      <dsp:spPr>
        <a:xfrm>
          <a:off x="0" y="0"/>
          <a:ext cx="5098256" cy="28249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GB" sz="5100" kern="1200" dirty="0"/>
            <a:t>On moodle – look up some DRV</a:t>
          </a:r>
          <a:endParaRPr lang="en-US" sz="5100" kern="1200" dirty="0"/>
        </a:p>
      </dsp:txBody>
      <dsp:txXfrm>
        <a:off x="0" y="0"/>
        <a:ext cx="5098256" cy="2824955"/>
      </dsp:txXfrm>
    </dsp:sp>
    <dsp:sp modelId="{F1EFB7A1-2711-43AE-9459-7E2B0C8A76FD}">
      <dsp:nvSpPr>
        <dsp:cNvPr id="0" name=""/>
        <dsp:cNvSpPr/>
      </dsp:nvSpPr>
      <dsp:spPr>
        <a:xfrm>
          <a:off x="0" y="2824955"/>
          <a:ext cx="5098256"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AB36BF8-CFD3-4217-A626-04E3E71DCC58}">
      <dsp:nvSpPr>
        <dsp:cNvPr id="0" name=""/>
        <dsp:cNvSpPr/>
      </dsp:nvSpPr>
      <dsp:spPr>
        <a:xfrm>
          <a:off x="0" y="2824955"/>
          <a:ext cx="5098256" cy="28249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GB" sz="5100" kern="1200" dirty="0"/>
            <a:t>You will need to learn some of the key requirements</a:t>
          </a:r>
          <a:endParaRPr lang="en-US" sz="5100" kern="1200" dirty="0"/>
        </a:p>
      </dsp:txBody>
      <dsp:txXfrm>
        <a:off x="0" y="2824955"/>
        <a:ext cx="5098256" cy="282495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0" hangingPunct="0">
              <a:defRPr sz="1200" dirty="0"/>
            </a:lvl1pPr>
          </a:lstStyle>
          <a:p>
            <a:pPr>
              <a:defRPr/>
            </a:pPr>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0" hangingPunct="0">
              <a:defRPr sz="1200" smtClean="0"/>
            </a:lvl1pPr>
          </a:lstStyle>
          <a:p>
            <a:pPr>
              <a:defRPr/>
            </a:pPr>
            <a:fld id="{01662D49-64D3-452D-B613-BDF35D088493}" type="datetimeFigureOut">
              <a:rPr lang="en-US"/>
              <a:pPr>
                <a:defRPr/>
              </a:pPr>
              <a:t>1/24/2026</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0" hangingPunct="0">
              <a:defRPr sz="1200" dirty="0"/>
            </a:lvl1pPr>
          </a:lstStyle>
          <a:p>
            <a:pPr>
              <a:defRPr/>
            </a:pPr>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eaLnBrk="0" hangingPunct="0">
              <a:defRPr sz="1200" smtClean="0"/>
            </a:lvl1pPr>
          </a:lstStyle>
          <a:p>
            <a:pPr>
              <a:defRPr/>
            </a:pPr>
            <a:fld id="{5F300B96-E063-4AE6-9CED-F79CE970A1E7}" type="slidenum">
              <a:rPr lang="en-GB"/>
              <a:pPr>
                <a:defRPr/>
              </a:pPr>
              <a:t>‹#›</a:t>
            </a:fld>
            <a:endParaRPr lang="en-GB" dirty="0"/>
          </a:p>
        </p:txBody>
      </p:sp>
    </p:spTree>
    <p:extLst>
      <p:ext uri="{BB962C8B-B14F-4D97-AF65-F5344CB8AC3E}">
        <p14:creationId xmlns:p14="http://schemas.microsoft.com/office/powerpoint/2010/main" val="2414843795"/>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p:spPr>
      </p:sp>
      <p:sp>
        <p:nvSpPr>
          <p:cNvPr id="33795"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33796"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7AAEC577-3CB6-4211-BE92-E9DF5ACDB096}" type="slidenum">
              <a:rPr lang="en-GB"/>
              <a:pPr/>
              <a:t>1</a:t>
            </a:fld>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bwMode="auto">
          <a:noFill/>
          <a:ln>
            <a:solidFill>
              <a:srgbClr val="000000"/>
            </a:solidFill>
            <a:miter lim="800000"/>
            <a:headEnd/>
            <a:tailEnd/>
          </a:ln>
        </p:spPr>
      </p:sp>
      <p:sp>
        <p:nvSpPr>
          <p:cNvPr id="34819"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34820"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AFEE2E49-0CD3-476C-AFC9-7B9C6E2EA3D1}" type="slidenum">
              <a:rPr lang="en-GB"/>
              <a:pPr/>
              <a:t>3</a:t>
            </a:fld>
            <a:endParaRPr lang="en-GB"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bwMode="auto">
          <a:noFill/>
          <a:ln>
            <a:solidFill>
              <a:srgbClr val="000000"/>
            </a:solidFill>
            <a:miter lim="800000"/>
            <a:headEnd/>
            <a:tailEnd/>
          </a:ln>
        </p:spPr>
      </p:sp>
      <p:sp>
        <p:nvSpPr>
          <p:cNvPr id="36867"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3686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B0687364-CFC7-4629-821C-58AC9E88612D}" type="slidenum">
              <a:rPr lang="en-GB"/>
              <a:pPr/>
              <a:t>5</a:t>
            </a:fld>
            <a:endParaRPr lang="en-GB"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bwMode="auto">
          <a:noFill/>
          <a:ln>
            <a:solidFill>
              <a:srgbClr val="000000"/>
            </a:solidFill>
            <a:miter lim="800000"/>
            <a:headEnd/>
            <a:tailEnd/>
          </a:ln>
        </p:spPr>
      </p:sp>
      <p:sp>
        <p:nvSpPr>
          <p:cNvPr id="37891"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37892"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A6998759-2FBA-4A5C-B0CE-E51C0E052814}" type="slidenum">
              <a:rPr lang="en-GB"/>
              <a:pPr/>
              <a:t>6</a:t>
            </a:fld>
            <a:endParaRPr lang="en-GB"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bwMode="auto">
          <a:noFill/>
          <a:ln>
            <a:solidFill>
              <a:srgbClr val="000000"/>
            </a:solidFill>
            <a:miter lim="800000"/>
            <a:headEnd/>
            <a:tailEnd/>
          </a:ln>
        </p:spPr>
      </p:sp>
      <p:sp>
        <p:nvSpPr>
          <p:cNvPr id="38915"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38916"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C1FF0AFC-BCB2-474B-BF81-AFA421954ACA}" type="slidenum">
              <a:rPr lang="en-GB"/>
              <a:pPr/>
              <a:t>9</a:t>
            </a:fld>
            <a:endParaRPr lang="en-GB"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bwMode="auto">
          <a:noFill/>
          <a:ln>
            <a:solidFill>
              <a:srgbClr val="000000"/>
            </a:solidFill>
            <a:miter lim="800000"/>
            <a:headEnd/>
            <a:tailEnd/>
          </a:ln>
        </p:spPr>
      </p:sp>
      <p:sp>
        <p:nvSpPr>
          <p:cNvPr id="41987"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4198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95090577-9302-496B-9250-1D27F8CE0360}" type="slidenum">
              <a:rPr lang="en-GB"/>
              <a:pPr/>
              <a:t>12</a:t>
            </a:fld>
            <a:endParaRPr lang="en-GB"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bwMode="auto">
          <a:noFill/>
          <a:ln>
            <a:solidFill>
              <a:srgbClr val="000000"/>
            </a:solidFill>
            <a:miter lim="800000"/>
            <a:headEnd/>
            <a:tailEnd/>
          </a:ln>
        </p:spPr>
      </p:sp>
      <p:sp>
        <p:nvSpPr>
          <p:cNvPr id="43011"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43012"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470273E4-9857-4F89-B513-7D2DF3190469}" type="slidenum">
              <a:rPr lang="en-GB"/>
              <a:pPr/>
              <a:t>13</a:t>
            </a:fld>
            <a:endParaRPr lang="en-GB"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bwMode="auto">
          <a:noFill/>
          <a:ln>
            <a:solidFill>
              <a:srgbClr val="000000"/>
            </a:solidFill>
            <a:miter lim="800000"/>
            <a:headEnd/>
            <a:tailEnd/>
          </a:ln>
        </p:spPr>
      </p:sp>
      <p:sp>
        <p:nvSpPr>
          <p:cNvPr id="44035"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44036"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D56F240C-07A0-4324-9614-85DC349F9AF3}" type="slidenum">
              <a:rPr lang="en-GB"/>
              <a:pPr/>
              <a:t>14</a:t>
            </a:fld>
            <a:endParaRPr lang="en-GB"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bwMode="auto">
          <a:noFill/>
          <a:ln>
            <a:solidFill>
              <a:srgbClr val="000000"/>
            </a:solidFill>
            <a:miter lim="800000"/>
            <a:headEnd/>
            <a:tailEnd/>
          </a:ln>
        </p:spPr>
      </p:sp>
      <p:sp>
        <p:nvSpPr>
          <p:cNvPr id="45059"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45060"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C9ABD22F-0325-47B5-8734-C70138A361AE}" type="slidenum">
              <a:rPr lang="en-GB"/>
              <a:pPr/>
              <a:t>15</a:t>
            </a:fld>
            <a:endParaRPr lang="en-GB"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bwMode="auto">
          <a:noFill/>
          <a:ln>
            <a:solidFill>
              <a:srgbClr val="000000"/>
            </a:solidFill>
            <a:miter lim="800000"/>
            <a:headEnd/>
            <a:tailEnd/>
          </a:ln>
        </p:spPr>
      </p:sp>
      <p:sp>
        <p:nvSpPr>
          <p:cNvPr id="46083"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46084"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4412AF2B-E12F-46C2-8B2F-2DE05F66B4F2}" type="slidenum">
              <a:rPr lang="en-GB"/>
              <a:pPr/>
              <a:t>17</a:t>
            </a:fld>
            <a:endParaRPr lang="en-GB"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bwMode="auto">
          <a:noFill/>
          <a:ln>
            <a:solidFill>
              <a:srgbClr val="000000"/>
            </a:solidFill>
            <a:miter lim="800000"/>
            <a:headEnd/>
            <a:tailEnd/>
          </a:ln>
        </p:spPr>
      </p:sp>
      <p:sp>
        <p:nvSpPr>
          <p:cNvPr id="47107"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4710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5E13FC53-8316-4305-A7EB-BFE78787A7A2}" type="slidenum">
              <a:rPr lang="en-GB"/>
              <a:pPr/>
              <a:t>18</a:t>
            </a:fld>
            <a:endParaRPr lang="en-GB"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bwMode="auto">
          <a:noFill/>
          <a:ln>
            <a:solidFill>
              <a:srgbClr val="000000"/>
            </a:solidFill>
            <a:miter lim="800000"/>
            <a:headEnd/>
            <a:tailEnd/>
          </a:ln>
        </p:spPr>
      </p:sp>
      <p:sp>
        <p:nvSpPr>
          <p:cNvPr id="48131"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48132"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6A69E00D-732F-48F1-92C6-5A7A470DBE9A}" type="slidenum">
              <a:rPr lang="en-GB"/>
              <a:pPr/>
              <a:t>21</a:t>
            </a:fld>
            <a:endParaRPr lang="en-GB"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bwMode="auto">
          <a:noFill/>
          <a:ln>
            <a:solidFill>
              <a:srgbClr val="000000"/>
            </a:solidFill>
            <a:miter lim="800000"/>
            <a:headEnd/>
            <a:tailEnd/>
          </a:ln>
        </p:spPr>
      </p:sp>
      <p:sp>
        <p:nvSpPr>
          <p:cNvPr id="49155"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49156"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2D410FB1-FE01-4D05-B228-6DF29F5FBBF2}" type="slidenum">
              <a:rPr lang="en-GB"/>
              <a:pPr/>
              <a:t>24</a:t>
            </a:fld>
            <a:endParaRPr lang="en-GB"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bwMode="auto">
          <a:noFill/>
          <a:ln>
            <a:solidFill>
              <a:srgbClr val="000000"/>
            </a:solidFill>
            <a:miter lim="800000"/>
            <a:headEnd/>
            <a:tailEnd/>
          </a:ln>
        </p:spPr>
      </p:sp>
      <p:sp>
        <p:nvSpPr>
          <p:cNvPr id="50179"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50180"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68195E8E-DC5A-44B8-B673-1725B60F07CC}" type="slidenum">
              <a:rPr lang="en-GB"/>
              <a:pPr/>
              <a:t>26</a:t>
            </a:fld>
            <a:endParaRPr lang="en-GB"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p:spPr>
      </p:sp>
      <p:sp>
        <p:nvSpPr>
          <p:cNvPr id="51203"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51204"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1DC50CB3-51FB-46B4-9118-710BA0403094}" type="slidenum">
              <a:rPr lang="en-GB"/>
              <a:pPr/>
              <a:t>27</a:t>
            </a:fld>
            <a:endParaRPr lang="en-GB"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bwMode="auto">
          <a:noFill/>
          <a:ln>
            <a:solidFill>
              <a:srgbClr val="000000"/>
            </a:solidFill>
            <a:miter lim="800000"/>
            <a:headEnd/>
            <a:tailEnd/>
          </a:ln>
        </p:spPr>
      </p:sp>
      <p:sp>
        <p:nvSpPr>
          <p:cNvPr id="52227"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5222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CAF64FB5-1EB6-4B9D-B87C-DD107D43FA1F}" type="slidenum">
              <a:rPr lang="en-GB"/>
              <a:pPr/>
              <a:t>28</a:t>
            </a:fld>
            <a:endParaRPr lang="en-GB"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bwMode="auto">
          <a:noFill/>
          <a:ln>
            <a:solidFill>
              <a:srgbClr val="000000"/>
            </a:solidFill>
            <a:miter lim="800000"/>
            <a:headEnd/>
            <a:tailEnd/>
          </a:ln>
        </p:spPr>
      </p:sp>
      <p:sp>
        <p:nvSpPr>
          <p:cNvPr id="53251"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53252"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041938B5-46CB-4421-956A-D9A5202E9134}" type="slidenum">
              <a:rPr lang="en-GB"/>
              <a:pPr/>
              <a:t>29</a:t>
            </a:fld>
            <a:endParaRPr lang="en-GB"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bwMode="auto">
          <a:noFill/>
          <a:ln>
            <a:solidFill>
              <a:srgbClr val="000000"/>
            </a:solidFill>
            <a:miter lim="800000"/>
            <a:headEnd/>
            <a:tailEnd/>
          </a:ln>
        </p:spPr>
      </p:sp>
      <p:sp>
        <p:nvSpPr>
          <p:cNvPr id="57347"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5734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862F2ABC-F698-4564-A95F-809B887A9125}" type="slidenum">
              <a:rPr lang="en-GB"/>
              <a:pPr/>
              <a:t>30</a:t>
            </a:fld>
            <a:endParaRPr lang="en-GB" dirty="0"/>
          </a:p>
        </p:txBody>
      </p:sp>
    </p:spTree>
    <p:extLst>
      <p:ext uri="{BB962C8B-B14F-4D97-AF65-F5344CB8AC3E}">
        <p14:creationId xmlns:p14="http://schemas.microsoft.com/office/powerpoint/2010/main" val="393566567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bwMode="auto">
          <a:noFill/>
          <a:ln>
            <a:solidFill>
              <a:srgbClr val="000000"/>
            </a:solidFill>
            <a:miter lim="800000"/>
            <a:headEnd/>
            <a:tailEnd/>
          </a:ln>
        </p:spPr>
      </p:sp>
      <p:sp>
        <p:nvSpPr>
          <p:cNvPr id="54275"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54276"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A4B869C8-9162-425C-B591-3F2FB8AC62FB}" type="slidenum">
              <a:rPr lang="en-GB"/>
              <a:pPr/>
              <a:t>31</a:t>
            </a:fld>
            <a:endParaRPr lang="en-GB"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p:cNvSpPr>
            <a:spLocks noGrp="1" noRot="1" noChangeAspect="1" noTextEdit="1"/>
          </p:cNvSpPr>
          <p:nvPr>
            <p:ph type="sldImg"/>
          </p:nvPr>
        </p:nvSpPr>
        <p:spPr bwMode="auto">
          <a:noFill/>
          <a:ln>
            <a:solidFill>
              <a:srgbClr val="000000"/>
            </a:solidFill>
            <a:miter lim="800000"/>
            <a:headEnd/>
            <a:tailEnd/>
          </a:ln>
        </p:spPr>
      </p:sp>
      <p:sp>
        <p:nvSpPr>
          <p:cNvPr id="55299"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55300"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58D6417F-8C23-4CAB-A3D8-5C38DFF2BBE4}" type="slidenum">
              <a:rPr lang="en-GB"/>
              <a:pPr/>
              <a:t>32</a:t>
            </a:fld>
            <a:endParaRPr lang="en-GB"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bwMode="auto">
          <a:noFill/>
          <a:ln>
            <a:solidFill>
              <a:srgbClr val="000000"/>
            </a:solidFill>
            <a:miter lim="800000"/>
            <a:headEnd/>
            <a:tailEnd/>
          </a:ln>
        </p:spPr>
      </p:sp>
      <p:sp>
        <p:nvSpPr>
          <p:cNvPr id="56323"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56324"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C329C623-CBEF-4B77-BFCD-1967591FC966}" type="slidenum">
              <a:rPr lang="en-GB"/>
              <a:pPr/>
              <a:t>33</a:t>
            </a:fld>
            <a:endParaRPr lang="en-GB" dirty="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bwMode="auto">
          <a:noFill/>
          <a:ln>
            <a:solidFill>
              <a:srgbClr val="000000"/>
            </a:solidFill>
            <a:miter lim="800000"/>
            <a:headEnd/>
            <a:tailEnd/>
          </a:ln>
        </p:spPr>
      </p:sp>
      <p:sp>
        <p:nvSpPr>
          <p:cNvPr id="57347"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5734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862F2ABC-F698-4564-A95F-809B887A9125}" type="slidenum">
              <a:rPr lang="en-GB"/>
              <a:pPr/>
              <a:t>34</a:t>
            </a:fld>
            <a:endParaRPr lang="en-GB" dirty="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p:spPr>
      </p:sp>
      <p:sp>
        <p:nvSpPr>
          <p:cNvPr id="58371"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58372"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C08AA1C4-CE71-491D-8FC8-D73A6723D008}" type="slidenum">
              <a:rPr lang="en-GB"/>
              <a:pPr/>
              <a:t>35</a:t>
            </a:fld>
            <a:endParaRPr lang="en-GB" dirty="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bwMode="auto">
          <a:noFill/>
          <a:ln>
            <a:solidFill>
              <a:srgbClr val="000000"/>
            </a:solidFill>
            <a:miter lim="800000"/>
            <a:headEnd/>
            <a:tailEnd/>
          </a:ln>
        </p:spPr>
      </p:sp>
      <p:sp>
        <p:nvSpPr>
          <p:cNvPr id="59395"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59396"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0E2EB0E7-92A9-4277-BB86-C3A8E0523355}" type="slidenum">
              <a:rPr lang="en-GB"/>
              <a:pPr/>
              <a:t>36</a:t>
            </a:fld>
            <a:endParaRPr lang="en-GB" dirty="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p:cNvSpPr>
            <a:spLocks noGrp="1" noRot="1" noChangeAspect="1" noTextEdit="1"/>
          </p:cNvSpPr>
          <p:nvPr>
            <p:ph type="sldImg"/>
          </p:nvPr>
        </p:nvSpPr>
        <p:spPr bwMode="auto">
          <a:noFill/>
          <a:ln>
            <a:solidFill>
              <a:srgbClr val="000000"/>
            </a:solidFill>
            <a:miter lim="800000"/>
            <a:headEnd/>
            <a:tailEnd/>
          </a:ln>
        </p:spPr>
      </p:sp>
      <p:sp>
        <p:nvSpPr>
          <p:cNvPr id="60419"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60420"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63E76857-ABD8-4202-AE06-CB2E9F606925}" type="slidenum">
              <a:rPr lang="en-GB"/>
              <a:pPr/>
              <a:t>37</a:t>
            </a:fld>
            <a:endParaRPr lang="en-GB" dirty="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p:cNvSpPr>
            <a:spLocks noGrp="1" noRot="1" noChangeAspect="1" noTextEdit="1"/>
          </p:cNvSpPr>
          <p:nvPr>
            <p:ph type="sldImg"/>
          </p:nvPr>
        </p:nvSpPr>
        <p:spPr bwMode="auto">
          <a:noFill/>
          <a:ln>
            <a:solidFill>
              <a:srgbClr val="000000"/>
            </a:solidFill>
            <a:miter lim="800000"/>
            <a:headEnd/>
            <a:tailEnd/>
          </a:ln>
        </p:spPr>
      </p:sp>
      <p:sp>
        <p:nvSpPr>
          <p:cNvPr id="62467"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6246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A52FEF9A-098F-4566-BB57-60BA87A5A150}" type="slidenum">
              <a:rPr lang="en-GB"/>
              <a:pPr/>
              <a:t>42</a:t>
            </a:fld>
            <a:endParaRPr lang="en-GB"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endParaRPr lang="en-GB" dirty="0"/>
          </a:p>
        </p:txBody>
      </p:sp>
      <p:sp>
        <p:nvSpPr>
          <p:cNvPr id="5" name="Footer Placeholder 4"/>
          <p:cNvSpPr>
            <a:spLocks noGrp="1"/>
          </p:cNvSpPr>
          <p:nvPr>
            <p:ph type="ftr" sz="quarter" idx="11"/>
          </p:nvPr>
        </p:nvSpPr>
        <p:spPr/>
        <p:txBody>
          <a:bodyPr/>
          <a:lstStyle/>
          <a:p>
            <a:pPr>
              <a:defRPr/>
            </a:pPr>
            <a:endParaRPr lang="en-GB" dirty="0"/>
          </a:p>
        </p:txBody>
      </p:sp>
      <p:sp>
        <p:nvSpPr>
          <p:cNvPr id="6" name="Slide Number Placeholder 5"/>
          <p:cNvSpPr>
            <a:spLocks noGrp="1"/>
          </p:cNvSpPr>
          <p:nvPr>
            <p:ph type="sldNum" sz="quarter" idx="12"/>
          </p:nvPr>
        </p:nvSpPr>
        <p:spPr/>
        <p:txBody>
          <a:bodyPr/>
          <a:lstStyle/>
          <a:p>
            <a:pPr>
              <a:defRPr/>
            </a:pPr>
            <a:fld id="{4A911CCC-3B23-494E-92E8-C2F6D3439F44}" type="slidenum">
              <a:rPr lang="en-GB" smtClean="0"/>
              <a:pPr>
                <a:defRPr/>
              </a:pPr>
              <a:t>‹#›</a:t>
            </a:fld>
            <a:endParaRPr lang="en-GB" dirty="0"/>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695490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dirty="0"/>
          </a:p>
        </p:txBody>
      </p:sp>
      <p:sp>
        <p:nvSpPr>
          <p:cNvPr id="5" name="Footer Placeholder 4"/>
          <p:cNvSpPr>
            <a:spLocks noGrp="1"/>
          </p:cNvSpPr>
          <p:nvPr>
            <p:ph type="ftr" sz="quarter" idx="11"/>
          </p:nvPr>
        </p:nvSpPr>
        <p:spPr/>
        <p:txBody>
          <a:bodyPr/>
          <a:lstStyle/>
          <a:p>
            <a:pPr>
              <a:defRPr/>
            </a:pPr>
            <a:endParaRPr lang="en-GB" dirty="0"/>
          </a:p>
        </p:txBody>
      </p:sp>
      <p:sp>
        <p:nvSpPr>
          <p:cNvPr id="6" name="Slide Number Placeholder 5"/>
          <p:cNvSpPr>
            <a:spLocks noGrp="1"/>
          </p:cNvSpPr>
          <p:nvPr>
            <p:ph type="sldNum" sz="quarter" idx="12"/>
          </p:nvPr>
        </p:nvSpPr>
        <p:spPr/>
        <p:txBody>
          <a:bodyPr/>
          <a:lstStyle/>
          <a:p>
            <a:pPr>
              <a:defRPr/>
            </a:pPr>
            <a:fld id="{44C393E9-2A66-45C5-9365-111625909C74}" type="slidenum">
              <a:rPr lang="en-GB" smtClean="0"/>
              <a:pPr>
                <a:defRPr/>
              </a:pPr>
              <a:t>‹#›</a:t>
            </a:fld>
            <a:endParaRPr lang="en-GB" dirty="0"/>
          </a:p>
        </p:txBody>
      </p:sp>
    </p:spTree>
    <p:extLst>
      <p:ext uri="{BB962C8B-B14F-4D97-AF65-F5344CB8AC3E}">
        <p14:creationId xmlns:p14="http://schemas.microsoft.com/office/powerpoint/2010/main" val="41113742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GB" dirty="0"/>
          </a:p>
        </p:txBody>
      </p:sp>
      <p:sp>
        <p:nvSpPr>
          <p:cNvPr id="5" name="Footer Placeholder 4"/>
          <p:cNvSpPr>
            <a:spLocks noGrp="1"/>
          </p:cNvSpPr>
          <p:nvPr>
            <p:ph type="ftr" sz="quarter" idx="11"/>
          </p:nvPr>
        </p:nvSpPr>
        <p:spPr/>
        <p:txBody>
          <a:bodyPr/>
          <a:lstStyle/>
          <a:p>
            <a:pPr>
              <a:defRPr/>
            </a:pPr>
            <a:endParaRPr lang="en-GB" dirty="0"/>
          </a:p>
        </p:txBody>
      </p:sp>
      <p:sp>
        <p:nvSpPr>
          <p:cNvPr id="6" name="Slide Number Placeholder 5"/>
          <p:cNvSpPr>
            <a:spLocks noGrp="1"/>
          </p:cNvSpPr>
          <p:nvPr>
            <p:ph type="sldNum" sz="quarter" idx="12"/>
          </p:nvPr>
        </p:nvSpPr>
        <p:spPr/>
        <p:txBody>
          <a:bodyPr/>
          <a:lstStyle/>
          <a:p>
            <a:pPr>
              <a:defRPr/>
            </a:pPr>
            <a:fld id="{CC6E6B37-5E73-42C9-BB8F-544C74EE2D2A}" type="slidenum">
              <a:rPr lang="en-GB" smtClean="0"/>
              <a:pPr>
                <a:defRPr/>
              </a:pPr>
              <a:t>‹#›</a:t>
            </a:fld>
            <a:endParaRPr lang="en-GB" dirty="0"/>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908473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5"/>
            <a:ext cx="3703320" cy="40233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5"/>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endParaRPr lang="en-GB" dirty="0"/>
          </a:p>
        </p:txBody>
      </p:sp>
      <p:sp>
        <p:nvSpPr>
          <p:cNvPr id="6" name="Footer Placeholder 5"/>
          <p:cNvSpPr>
            <a:spLocks noGrp="1"/>
          </p:cNvSpPr>
          <p:nvPr>
            <p:ph type="ftr" sz="quarter" idx="11"/>
          </p:nvPr>
        </p:nvSpPr>
        <p:spPr/>
        <p:txBody>
          <a:bodyPr/>
          <a:lstStyle/>
          <a:p>
            <a:pPr>
              <a:defRPr/>
            </a:pPr>
            <a:endParaRPr lang="en-GB" dirty="0"/>
          </a:p>
        </p:txBody>
      </p:sp>
      <p:sp>
        <p:nvSpPr>
          <p:cNvPr id="7" name="Slide Number Placeholder 6"/>
          <p:cNvSpPr>
            <a:spLocks noGrp="1"/>
          </p:cNvSpPr>
          <p:nvPr>
            <p:ph type="sldNum" sz="quarter" idx="12"/>
          </p:nvPr>
        </p:nvSpPr>
        <p:spPr/>
        <p:txBody>
          <a:bodyPr/>
          <a:lstStyle/>
          <a:p>
            <a:pPr>
              <a:defRPr/>
            </a:pPr>
            <a:fld id="{C37CA55D-1773-45DC-87D8-9F10DD7EB3B5}" type="slidenum">
              <a:rPr lang="en-GB" smtClean="0"/>
              <a:pPr>
                <a:defRPr/>
              </a:pPr>
              <a:t>‹#›</a:t>
            </a:fld>
            <a:endParaRPr lang="en-GB" dirty="0"/>
          </a:p>
        </p:txBody>
      </p:sp>
    </p:spTree>
    <p:extLst>
      <p:ext uri="{BB962C8B-B14F-4D97-AF65-F5344CB8AC3E}">
        <p14:creationId xmlns:p14="http://schemas.microsoft.com/office/powerpoint/2010/main" val="27120784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2960" y="2582335"/>
            <a:ext cx="370332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endParaRPr lang="en-GB" dirty="0"/>
          </a:p>
        </p:txBody>
      </p:sp>
      <p:sp>
        <p:nvSpPr>
          <p:cNvPr id="8" name="Footer Placeholder 7"/>
          <p:cNvSpPr>
            <a:spLocks noGrp="1"/>
          </p:cNvSpPr>
          <p:nvPr>
            <p:ph type="ftr" sz="quarter" idx="11"/>
          </p:nvPr>
        </p:nvSpPr>
        <p:spPr/>
        <p:txBody>
          <a:bodyPr/>
          <a:lstStyle/>
          <a:p>
            <a:pPr>
              <a:defRPr/>
            </a:pPr>
            <a:endParaRPr lang="en-GB" dirty="0"/>
          </a:p>
        </p:txBody>
      </p:sp>
      <p:sp>
        <p:nvSpPr>
          <p:cNvPr id="9" name="Slide Number Placeholder 8"/>
          <p:cNvSpPr>
            <a:spLocks noGrp="1"/>
          </p:cNvSpPr>
          <p:nvPr>
            <p:ph type="sldNum" sz="quarter" idx="12"/>
          </p:nvPr>
        </p:nvSpPr>
        <p:spPr/>
        <p:txBody>
          <a:bodyPr/>
          <a:lstStyle/>
          <a:p>
            <a:pPr>
              <a:defRPr/>
            </a:pPr>
            <a:fld id="{567A7113-1E5D-4A92-8B8E-D9756F3A4655}" type="slidenum">
              <a:rPr lang="en-GB" smtClean="0"/>
              <a:pPr>
                <a:defRPr/>
              </a:pPr>
              <a:t>‹#›</a:t>
            </a:fld>
            <a:endParaRPr lang="en-GB" dirty="0"/>
          </a:p>
        </p:txBody>
      </p:sp>
    </p:spTree>
    <p:extLst>
      <p:ext uri="{BB962C8B-B14F-4D97-AF65-F5344CB8AC3E}">
        <p14:creationId xmlns:p14="http://schemas.microsoft.com/office/powerpoint/2010/main" val="25472078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endParaRPr lang="en-GB" dirty="0"/>
          </a:p>
        </p:txBody>
      </p:sp>
      <p:sp>
        <p:nvSpPr>
          <p:cNvPr id="4" name="Footer Placeholder 3"/>
          <p:cNvSpPr>
            <a:spLocks noGrp="1"/>
          </p:cNvSpPr>
          <p:nvPr>
            <p:ph type="ftr" sz="quarter" idx="11"/>
          </p:nvPr>
        </p:nvSpPr>
        <p:spPr/>
        <p:txBody>
          <a:bodyPr/>
          <a:lstStyle/>
          <a:p>
            <a:pPr>
              <a:defRPr/>
            </a:pPr>
            <a:endParaRPr lang="en-GB" dirty="0"/>
          </a:p>
        </p:txBody>
      </p:sp>
      <p:sp>
        <p:nvSpPr>
          <p:cNvPr id="5" name="Slide Number Placeholder 4"/>
          <p:cNvSpPr>
            <a:spLocks noGrp="1"/>
          </p:cNvSpPr>
          <p:nvPr>
            <p:ph type="sldNum" sz="quarter" idx="12"/>
          </p:nvPr>
        </p:nvSpPr>
        <p:spPr/>
        <p:txBody>
          <a:bodyPr/>
          <a:lstStyle/>
          <a:p>
            <a:pPr>
              <a:defRPr/>
            </a:pPr>
            <a:fld id="{9F2DEBC6-52A4-430C-B9B9-C4EF5A2FBA2E}" type="slidenum">
              <a:rPr lang="en-GB" smtClean="0"/>
              <a:pPr>
                <a:defRPr/>
              </a:pPr>
              <a:t>‹#›</a:t>
            </a:fld>
            <a:endParaRPr lang="en-GB" dirty="0"/>
          </a:p>
        </p:txBody>
      </p:sp>
    </p:spTree>
    <p:extLst>
      <p:ext uri="{BB962C8B-B14F-4D97-AF65-F5344CB8AC3E}">
        <p14:creationId xmlns:p14="http://schemas.microsoft.com/office/powerpoint/2010/main" val="15140027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pPr>
              <a:defRPr/>
            </a:pPr>
            <a:endParaRPr lang="en-GB" dirty="0"/>
          </a:p>
        </p:txBody>
      </p:sp>
      <p:sp>
        <p:nvSpPr>
          <p:cNvPr id="8" name="Footer Placeholder 7"/>
          <p:cNvSpPr>
            <a:spLocks noGrp="1"/>
          </p:cNvSpPr>
          <p:nvPr>
            <p:ph type="ftr" sz="quarter" idx="11"/>
          </p:nvPr>
        </p:nvSpPr>
        <p:spPr/>
        <p:txBody>
          <a:bodyPr/>
          <a:lstStyle>
            <a:lvl1pPr>
              <a:defRPr>
                <a:solidFill>
                  <a:srgbClr val="FFFFFF"/>
                </a:solidFill>
              </a:defRPr>
            </a:lvl1pPr>
          </a:lstStyle>
          <a:p>
            <a:pPr>
              <a:defRPr/>
            </a:pPr>
            <a:endParaRPr lang="en-GB" dirty="0"/>
          </a:p>
        </p:txBody>
      </p:sp>
      <p:sp>
        <p:nvSpPr>
          <p:cNvPr id="9" name="Slide Number Placeholder 8"/>
          <p:cNvSpPr>
            <a:spLocks noGrp="1"/>
          </p:cNvSpPr>
          <p:nvPr>
            <p:ph type="sldNum" sz="quarter" idx="12"/>
          </p:nvPr>
        </p:nvSpPr>
        <p:spPr/>
        <p:txBody>
          <a:bodyPr/>
          <a:lstStyle/>
          <a:p>
            <a:pPr>
              <a:defRPr/>
            </a:pPr>
            <a:fld id="{96B6D33E-F645-4AE9-92AD-8A77A65747B2}" type="slidenum">
              <a:rPr lang="en-GB" smtClean="0"/>
              <a:pPr>
                <a:defRPr/>
              </a:pPr>
              <a:t>‹#›</a:t>
            </a:fld>
            <a:endParaRPr lang="en-GB" dirty="0"/>
          </a:p>
        </p:txBody>
      </p:sp>
    </p:spTree>
    <p:extLst>
      <p:ext uri="{BB962C8B-B14F-4D97-AF65-F5344CB8AC3E}">
        <p14:creationId xmlns:p14="http://schemas.microsoft.com/office/powerpoint/2010/main" val="40005664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600450" y="731520"/>
            <a:ext cx="486918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pPr>
              <a:defRPr/>
            </a:pPr>
            <a:endParaRPr lang="en-GB" dirty="0"/>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pPr>
              <a:defRPr/>
            </a:pPr>
            <a:endParaRPr lang="en-GB"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pPr>
              <a:defRPr/>
            </a:pPr>
            <a:fld id="{921FDA6E-82AF-47AB-8579-B0810242D54C}" type="slidenum">
              <a:rPr lang="en-GB" smtClean="0"/>
              <a:pPr>
                <a:defRPr/>
              </a:pPr>
              <a:t>‹#›</a:t>
            </a:fld>
            <a:endParaRPr lang="en-GB" dirty="0"/>
          </a:p>
        </p:txBody>
      </p:sp>
    </p:spTree>
    <p:extLst>
      <p:ext uri="{BB962C8B-B14F-4D97-AF65-F5344CB8AC3E}">
        <p14:creationId xmlns:p14="http://schemas.microsoft.com/office/powerpoint/2010/main" val="8351939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22960"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GB" dirty="0"/>
          </a:p>
        </p:txBody>
      </p:sp>
      <p:sp>
        <p:nvSpPr>
          <p:cNvPr id="6" name="Footer Placeholder 5"/>
          <p:cNvSpPr>
            <a:spLocks noGrp="1"/>
          </p:cNvSpPr>
          <p:nvPr>
            <p:ph type="ftr" sz="quarter" idx="11"/>
          </p:nvPr>
        </p:nvSpPr>
        <p:spPr/>
        <p:txBody>
          <a:bodyPr/>
          <a:lstStyle/>
          <a:p>
            <a:pPr>
              <a:defRPr/>
            </a:pPr>
            <a:endParaRPr lang="en-GB" dirty="0"/>
          </a:p>
        </p:txBody>
      </p:sp>
      <p:sp>
        <p:nvSpPr>
          <p:cNvPr id="7" name="Slide Number Placeholder 6"/>
          <p:cNvSpPr>
            <a:spLocks noGrp="1"/>
          </p:cNvSpPr>
          <p:nvPr>
            <p:ph type="sldNum" sz="quarter" idx="12"/>
          </p:nvPr>
        </p:nvSpPr>
        <p:spPr/>
        <p:txBody>
          <a:bodyPr/>
          <a:lstStyle/>
          <a:p>
            <a:pPr>
              <a:defRPr/>
            </a:pPr>
            <a:fld id="{DA38C029-C3EB-4D4F-BB82-1733B150CE15}" type="slidenum">
              <a:rPr lang="en-GB" smtClean="0"/>
              <a:pPr>
                <a:defRPr/>
              </a:pPr>
              <a:t>‹#›</a:t>
            </a:fld>
            <a:endParaRPr lang="en-GB" dirty="0"/>
          </a:p>
        </p:txBody>
      </p:sp>
    </p:spTree>
    <p:extLst>
      <p:ext uri="{BB962C8B-B14F-4D97-AF65-F5344CB8AC3E}">
        <p14:creationId xmlns:p14="http://schemas.microsoft.com/office/powerpoint/2010/main" val="6305810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dirty="0"/>
          </a:p>
        </p:txBody>
      </p:sp>
      <p:sp>
        <p:nvSpPr>
          <p:cNvPr id="5" name="Footer Placeholder 4"/>
          <p:cNvSpPr>
            <a:spLocks noGrp="1"/>
          </p:cNvSpPr>
          <p:nvPr>
            <p:ph type="ftr" sz="quarter" idx="11"/>
          </p:nvPr>
        </p:nvSpPr>
        <p:spPr/>
        <p:txBody>
          <a:bodyPr/>
          <a:lstStyle/>
          <a:p>
            <a:pPr>
              <a:defRPr/>
            </a:pPr>
            <a:endParaRPr lang="en-GB" dirty="0"/>
          </a:p>
        </p:txBody>
      </p:sp>
      <p:sp>
        <p:nvSpPr>
          <p:cNvPr id="6" name="Slide Number Placeholder 5"/>
          <p:cNvSpPr>
            <a:spLocks noGrp="1"/>
          </p:cNvSpPr>
          <p:nvPr>
            <p:ph type="sldNum" sz="quarter" idx="12"/>
          </p:nvPr>
        </p:nvSpPr>
        <p:spPr/>
        <p:txBody>
          <a:bodyPr/>
          <a:lstStyle/>
          <a:p>
            <a:pPr>
              <a:defRPr/>
            </a:pPr>
            <a:fld id="{42865FC3-0917-4166-A6EF-1E10766051CD}" type="slidenum">
              <a:rPr lang="en-GB" smtClean="0"/>
              <a:pPr>
                <a:defRPr/>
              </a:pPr>
              <a:t>‹#›</a:t>
            </a:fld>
            <a:endParaRPr lang="en-GB" dirty="0"/>
          </a:p>
        </p:txBody>
      </p:sp>
    </p:spTree>
    <p:extLst>
      <p:ext uri="{BB962C8B-B14F-4D97-AF65-F5344CB8AC3E}">
        <p14:creationId xmlns:p14="http://schemas.microsoft.com/office/powerpoint/2010/main" val="15734954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2302"/>
            <a:ext cx="1971675"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412302"/>
            <a:ext cx="5800725"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dirty="0"/>
          </a:p>
        </p:txBody>
      </p:sp>
      <p:sp>
        <p:nvSpPr>
          <p:cNvPr id="5" name="Footer Placeholder 4"/>
          <p:cNvSpPr>
            <a:spLocks noGrp="1"/>
          </p:cNvSpPr>
          <p:nvPr>
            <p:ph type="ftr" sz="quarter" idx="11"/>
          </p:nvPr>
        </p:nvSpPr>
        <p:spPr/>
        <p:txBody>
          <a:bodyPr/>
          <a:lstStyle/>
          <a:p>
            <a:pPr>
              <a:defRPr/>
            </a:pPr>
            <a:endParaRPr lang="en-GB" dirty="0"/>
          </a:p>
        </p:txBody>
      </p:sp>
      <p:sp>
        <p:nvSpPr>
          <p:cNvPr id="6" name="Slide Number Placeholder 5"/>
          <p:cNvSpPr>
            <a:spLocks noGrp="1"/>
          </p:cNvSpPr>
          <p:nvPr>
            <p:ph type="sldNum" sz="quarter" idx="12"/>
          </p:nvPr>
        </p:nvSpPr>
        <p:spPr/>
        <p:txBody>
          <a:bodyPr/>
          <a:lstStyle/>
          <a:p>
            <a:pPr>
              <a:defRPr/>
            </a:pPr>
            <a:fld id="{FD3EB123-3528-4D1A-86F7-84E1DDAD892A}" type="slidenum">
              <a:rPr lang="en-GB" smtClean="0"/>
              <a:pPr>
                <a:defRPr/>
              </a:pPr>
              <a:t>‹#›</a:t>
            </a:fld>
            <a:endParaRPr lang="en-GB" dirty="0"/>
          </a:p>
        </p:txBody>
      </p:sp>
    </p:spTree>
    <p:extLst>
      <p:ext uri="{BB962C8B-B14F-4D97-AF65-F5344CB8AC3E}">
        <p14:creationId xmlns:p14="http://schemas.microsoft.com/office/powerpoint/2010/main" val="3226783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0" y="6334316"/>
            <a:ext cx="9144001"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pPr>
              <a:defRPr/>
            </a:pPr>
            <a:endParaRPr lang="en-GB" dirty="0"/>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pPr>
              <a:defRPr/>
            </a:pPr>
            <a:endParaRPr lang="en-GB" dirty="0"/>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pPr>
              <a:defRPr/>
            </a:pPr>
            <a:fld id="{6B8166ED-6B8C-404E-A8D4-CED9FFEDC730}" type="slidenum">
              <a:rPr lang="en-GB" smtClean="0"/>
              <a:pPr>
                <a:defRPr/>
              </a:pPr>
              <a:t>‹#›</a:t>
            </a:fld>
            <a:endParaRPr lang="en-GB" dirty="0"/>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87213144"/>
      </p:ext>
    </p:extLst>
  </p:cSld>
  <p:clrMap bg1="lt1" tx1="dk1" bg2="lt2" tx2="dk2" accent1="accent1" accent2="accent2" accent3="accent3" accent4="accent4" accent5="accent5" accent6="accent6" hlink="hlink" folHlink="folHlink"/>
  <p:sldLayoutIdLst>
    <p:sldLayoutId id="2147483860" r:id="rId1"/>
    <p:sldLayoutId id="2147483861" r:id="rId2"/>
    <p:sldLayoutId id="2147483862" r:id="rId3"/>
    <p:sldLayoutId id="2147483863" r:id="rId4"/>
    <p:sldLayoutId id="2147483864" r:id="rId5"/>
    <p:sldLayoutId id="2147483865" r:id="rId6"/>
    <p:sldLayoutId id="2147483866" r:id="rId7"/>
    <p:sldLayoutId id="2147483867" r:id="rId8"/>
    <p:sldLayoutId id="2147483868" r:id="rId9"/>
    <p:sldLayoutId id="2147483869" r:id="rId10"/>
    <p:sldLayoutId id="2147483870"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21.svg"/></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6.xml.rels><?xml version="1.0" encoding="UTF-8" standalone="yes"?>
<Relationships xmlns="http://schemas.openxmlformats.org/package/2006/relationships"><Relationship Id="rId2" Type="http://schemas.openxmlformats.org/officeDocument/2006/relationships/hyperlink" Target="http://www.senr.org.uk/"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assets.publishing.service.gov.uk/government/uploads/system/uploads/attachment_data/file/743786/Dietary_Reference_Values_for_Food_Energy_and_Nutrients_for_the_United_Kingdom__1991_.pdf"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4.xml.rels><?xml version="1.0" encoding="UTF-8" standalone="yes"?>
<Relationships xmlns="http://schemas.openxmlformats.org/package/2006/relationships"><Relationship Id="rId3" Type="http://schemas.openxmlformats.org/officeDocument/2006/relationships/hyperlink" Target="https://www.gov.uk/government/uploads/system/uploads/attachment_data/file/618167/government_dietary_recommendations.pdf"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31.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91" name="Rectangle 3090">
            <a:extLst>
              <a:ext uri="{FF2B5EF4-FFF2-40B4-BE49-F238E27FC236}">
                <a16:creationId xmlns:a16="http://schemas.microsoft.com/office/drawing/2014/main" id="{184CF176-5285-4F57-A3FF-F97742FC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4" name="Rectangle 2"/>
          <p:cNvSpPr>
            <a:spLocks noGrp="1" noChangeArrowheads="1"/>
          </p:cNvSpPr>
          <p:nvPr>
            <p:ph type="ctrTitle"/>
          </p:nvPr>
        </p:nvSpPr>
        <p:spPr>
          <a:xfrm>
            <a:off x="5047500" y="639097"/>
            <a:ext cx="3609804" cy="3686015"/>
          </a:xfrm>
        </p:spPr>
        <p:txBody>
          <a:bodyPr>
            <a:normAutofit/>
          </a:bodyPr>
          <a:lstStyle/>
          <a:p>
            <a:r>
              <a:rPr lang="en-US" sz="4400"/>
              <a:t>HUMAN NUTRITION &amp; PROFESSIONAL SKILLS FOR NUTRITIONIST</a:t>
            </a:r>
            <a:br>
              <a:rPr lang="en-US" sz="4400"/>
            </a:br>
            <a:endParaRPr lang="en-US" sz="4400"/>
          </a:p>
        </p:txBody>
      </p:sp>
      <p:sp>
        <p:nvSpPr>
          <p:cNvPr id="3075" name="Rectangle 3"/>
          <p:cNvSpPr>
            <a:spLocks noGrp="1" noChangeArrowheads="1"/>
          </p:cNvSpPr>
          <p:nvPr>
            <p:ph type="subTitle" idx="1"/>
          </p:nvPr>
        </p:nvSpPr>
        <p:spPr>
          <a:xfrm>
            <a:off x="5047499" y="4455621"/>
            <a:ext cx="3621826" cy="1238616"/>
          </a:xfrm>
        </p:spPr>
        <p:txBody>
          <a:bodyPr>
            <a:normAutofit/>
          </a:bodyPr>
          <a:lstStyle/>
          <a:p>
            <a:r>
              <a:rPr lang="en-US">
                <a:solidFill>
                  <a:schemeClr val="tx1">
                    <a:lumMod val="85000"/>
                    <a:lumOff val="15000"/>
                  </a:schemeClr>
                </a:solidFill>
              </a:rPr>
              <a:t>Session One </a:t>
            </a:r>
          </a:p>
        </p:txBody>
      </p:sp>
      <p:pic>
        <p:nvPicPr>
          <p:cNvPr id="71" name="Graphic 70" descr="Apple">
            <a:extLst>
              <a:ext uri="{FF2B5EF4-FFF2-40B4-BE49-F238E27FC236}">
                <a16:creationId xmlns:a16="http://schemas.microsoft.com/office/drawing/2014/main" id="{C393BC59-A1C9-40EF-8355-06181C9C604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75499" y="1118908"/>
            <a:ext cx="4096501" cy="4096501"/>
          </a:xfrm>
          <a:prstGeom prst="rect">
            <a:avLst/>
          </a:prstGeom>
        </p:spPr>
      </p:pic>
      <p:cxnSp>
        <p:nvCxnSpPr>
          <p:cNvPr id="3093" name="Straight Connector 3092">
            <a:extLst>
              <a:ext uri="{FF2B5EF4-FFF2-40B4-BE49-F238E27FC236}">
                <a16:creationId xmlns:a16="http://schemas.microsoft.com/office/drawing/2014/main" id="{FCE0A9EA-62FA-4F43-BEF6-7BBBB3F90F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03789" y="4343400"/>
            <a:ext cx="329184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3095" name="Rectangle 3094">
            <a:extLst>
              <a:ext uri="{FF2B5EF4-FFF2-40B4-BE49-F238E27FC236}">
                <a16:creationId xmlns:a16="http://schemas.microsoft.com/office/drawing/2014/main" id="{F936838B-2942-49A4-8369-F371A9422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097" name="Rectangle 3096">
            <a:extLst>
              <a:ext uri="{FF2B5EF4-FFF2-40B4-BE49-F238E27FC236}">
                <a16:creationId xmlns:a16="http://schemas.microsoft.com/office/drawing/2014/main" id="{459448C7-491D-4920-A6AA-C30F167D09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8BD0F564-53DA-C912-309F-E55BF07B54F3}"/>
              </a:ext>
            </a:extLst>
          </p:cNvPr>
          <p:cNvSpPr>
            <a:spLocks noGrp="1"/>
          </p:cNvSpPr>
          <p:nvPr>
            <p:ph type="title"/>
          </p:nvPr>
        </p:nvSpPr>
        <p:spPr>
          <a:xfrm>
            <a:off x="369277" y="605896"/>
            <a:ext cx="2313633" cy="5646208"/>
          </a:xfrm>
        </p:spPr>
        <p:txBody>
          <a:bodyPr anchor="ctr">
            <a:normAutofit/>
          </a:bodyPr>
          <a:lstStyle/>
          <a:p>
            <a:r>
              <a:rPr lang="en-GB" sz="3100">
                <a:solidFill>
                  <a:srgbClr val="FFFFFF"/>
                </a:solidFill>
              </a:rPr>
              <a:t>Module Lead</a:t>
            </a: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1D9F8159-5FC2-3F0D-36F5-C56F94117019}"/>
              </a:ext>
            </a:extLst>
          </p:cNvPr>
          <p:cNvSpPr>
            <a:spLocks noGrp="1"/>
          </p:cNvSpPr>
          <p:nvPr>
            <p:ph idx="1"/>
          </p:nvPr>
        </p:nvSpPr>
        <p:spPr>
          <a:xfrm>
            <a:off x="3556512" y="605896"/>
            <a:ext cx="4810247" cy="5646208"/>
          </a:xfrm>
        </p:spPr>
        <p:txBody>
          <a:bodyPr anchor="ctr">
            <a:normAutofit/>
          </a:bodyPr>
          <a:lstStyle/>
          <a:p>
            <a:r>
              <a:rPr lang="en-GB" dirty="0"/>
              <a:t>Dr Chris Cashin</a:t>
            </a:r>
          </a:p>
          <a:p>
            <a:endParaRPr lang="en-GB" dirty="0"/>
          </a:p>
          <a:p>
            <a:r>
              <a:rPr lang="en-GB" dirty="0"/>
              <a:t>Registered Dietitian and Registered Nutritionist (AfN)</a:t>
            </a:r>
          </a:p>
          <a:p>
            <a:endParaRPr lang="en-GB" dirty="0"/>
          </a:p>
          <a:p>
            <a:r>
              <a:rPr lang="en-GB" dirty="0"/>
              <a:t>Practitioner – Sport and Exercise Nutrition Register (SENr)</a:t>
            </a:r>
          </a:p>
          <a:p>
            <a:endParaRPr lang="en-GB" dirty="0"/>
          </a:p>
          <a:p>
            <a:r>
              <a:rPr lang="en-GB" dirty="0"/>
              <a:t>Doctorate in Professional Practice</a:t>
            </a:r>
          </a:p>
        </p:txBody>
      </p:sp>
    </p:spTree>
    <p:extLst>
      <p:ext uri="{BB962C8B-B14F-4D97-AF65-F5344CB8AC3E}">
        <p14:creationId xmlns:p14="http://schemas.microsoft.com/office/powerpoint/2010/main" val="40729887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4" name="Rectangle 4113">
            <a:extLst>
              <a:ext uri="{FF2B5EF4-FFF2-40B4-BE49-F238E27FC236}">
                <a16:creationId xmlns:a16="http://schemas.microsoft.com/office/drawing/2014/main" id="{1B82DEB0-A14C-4282-BF74-65BC353AC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US" dirty="0"/>
              <a:t>/</a:t>
            </a:r>
          </a:p>
        </p:txBody>
      </p:sp>
      <p:sp>
        <p:nvSpPr>
          <p:cNvPr id="4098" name="Title 1"/>
          <p:cNvSpPr>
            <a:spLocks noGrp="1"/>
          </p:cNvSpPr>
          <p:nvPr>
            <p:ph type="title"/>
          </p:nvPr>
        </p:nvSpPr>
        <p:spPr>
          <a:xfrm>
            <a:off x="822960" y="4844374"/>
            <a:ext cx="7543800" cy="1188995"/>
          </a:xfrm>
        </p:spPr>
        <p:txBody>
          <a:bodyPr anchor="ctr">
            <a:normAutofit/>
          </a:bodyPr>
          <a:lstStyle/>
          <a:p>
            <a:pPr algn="ctr"/>
            <a:r>
              <a:rPr lang="en-GB"/>
              <a:t>Session one - content</a:t>
            </a:r>
          </a:p>
        </p:txBody>
      </p:sp>
      <p:graphicFrame>
        <p:nvGraphicFramePr>
          <p:cNvPr id="4100" name="Content Placeholder 2">
            <a:extLst>
              <a:ext uri="{FF2B5EF4-FFF2-40B4-BE49-F238E27FC236}">
                <a16:creationId xmlns:a16="http://schemas.microsoft.com/office/drawing/2014/main" id="{B70958E5-3869-4AE5-92A3-BAA7CDAD2C68}"/>
              </a:ext>
            </a:extLst>
          </p:cNvPr>
          <p:cNvGraphicFramePr>
            <a:graphicFrameLocks noGrp="1"/>
          </p:cNvGraphicFramePr>
          <p:nvPr>
            <p:ph idx="1"/>
            <p:extLst>
              <p:ext uri="{D42A27DB-BD31-4B8C-83A1-F6EECF244321}">
                <p14:modId xmlns:p14="http://schemas.microsoft.com/office/powerpoint/2010/main" val="3439274340"/>
              </p:ext>
            </p:extLst>
          </p:nvPr>
        </p:nvGraphicFramePr>
        <p:xfrm>
          <a:off x="777239" y="680936"/>
          <a:ext cx="7589521" cy="37653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6D9392F-8BCF-FBA0-935E-1551280DED7D}"/>
              </a:ext>
            </a:extLst>
          </p:cNvPr>
          <p:cNvSpPr>
            <a:spLocks noGrp="1"/>
          </p:cNvSpPr>
          <p:nvPr>
            <p:ph type="title"/>
          </p:nvPr>
        </p:nvSpPr>
        <p:spPr>
          <a:xfrm>
            <a:off x="369277" y="605896"/>
            <a:ext cx="2313633" cy="5646208"/>
          </a:xfrm>
        </p:spPr>
        <p:txBody>
          <a:bodyPr anchor="ctr">
            <a:normAutofit/>
          </a:bodyPr>
          <a:lstStyle/>
          <a:p>
            <a:r>
              <a:rPr lang="en-GB" sz="3100">
                <a:solidFill>
                  <a:srgbClr val="FFFFFF"/>
                </a:solidFill>
              </a:rPr>
              <a:t>The Module Learning Outcomes</a:t>
            </a: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484C0948-BD93-DCD3-62AE-53D4F9931812}"/>
              </a:ext>
            </a:extLst>
          </p:cNvPr>
          <p:cNvSpPr>
            <a:spLocks noGrp="1"/>
          </p:cNvSpPr>
          <p:nvPr>
            <p:ph idx="1"/>
          </p:nvPr>
        </p:nvSpPr>
        <p:spPr>
          <a:xfrm>
            <a:off x="3556512" y="605896"/>
            <a:ext cx="4810247" cy="5646208"/>
          </a:xfrm>
        </p:spPr>
        <p:txBody>
          <a:bodyPr anchor="ctr">
            <a:normAutofit/>
          </a:bodyPr>
          <a:lstStyle/>
          <a:p>
            <a:pPr lvl="0"/>
            <a:r>
              <a:rPr lang="en-GB" dirty="0"/>
              <a:t>identify the importance of a healthy diet in disease prevention/management and gain familiarity with current evidence based dietary guidelines and Dietary Reference Values;</a:t>
            </a:r>
          </a:p>
          <a:p>
            <a:pPr lvl="0"/>
            <a:r>
              <a:rPr lang="en-GB" dirty="0"/>
              <a:t>demonstrate an understanding of the role of the Association for Nutrition and the adherence to the AfN Standards of Ethics, Conduct and Performance for Registered Nutritionists.</a:t>
            </a:r>
          </a:p>
          <a:p>
            <a:endParaRPr lang="en-GB" dirty="0"/>
          </a:p>
        </p:txBody>
      </p:sp>
    </p:spTree>
    <p:extLst>
      <p:ext uri="{BB962C8B-B14F-4D97-AF65-F5344CB8AC3E}">
        <p14:creationId xmlns:p14="http://schemas.microsoft.com/office/powerpoint/2010/main" val="21351448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Title 1"/>
          <p:cNvSpPr>
            <a:spLocks noGrp="1"/>
          </p:cNvSpPr>
          <p:nvPr>
            <p:ph type="title"/>
          </p:nvPr>
        </p:nvSpPr>
        <p:spPr>
          <a:xfrm>
            <a:off x="822960" y="286603"/>
            <a:ext cx="7543800" cy="1450757"/>
          </a:xfrm>
        </p:spPr>
        <p:txBody>
          <a:bodyPr>
            <a:normAutofit/>
          </a:bodyPr>
          <a:lstStyle/>
          <a:p>
            <a:r>
              <a:rPr lang="en-GB" dirty="0"/>
              <a:t>Expectations</a:t>
            </a:r>
          </a:p>
        </p:txBody>
      </p:sp>
      <p:graphicFrame>
        <p:nvGraphicFramePr>
          <p:cNvPr id="6148" name="Content Placeholder 2">
            <a:extLst>
              <a:ext uri="{FF2B5EF4-FFF2-40B4-BE49-F238E27FC236}">
                <a16:creationId xmlns:a16="http://schemas.microsoft.com/office/drawing/2014/main" id="{3318E70D-6333-4046-A7AD-A74A670A095E}"/>
              </a:ext>
            </a:extLst>
          </p:cNvPr>
          <p:cNvGraphicFramePr>
            <a:graphicFrameLocks noGrp="1"/>
          </p:cNvGraphicFramePr>
          <p:nvPr>
            <p:ph idx="1"/>
            <p:extLst>
              <p:ext uri="{D42A27DB-BD31-4B8C-83A1-F6EECF244321}">
                <p14:modId xmlns:p14="http://schemas.microsoft.com/office/powerpoint/2010/main" val="1205799858"/>
              </p:ext>
            </p:extLst>
          </p:nvPr>
        </p:nvGraphicFramePr>
        <p:xfrm>
          <a:off x="822722" y="2098515"/>
          <a:ext cx="75438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Title 1"/>
          <p:cNvSpPr>
            <a:spLocks noGrp="1"/>
          </p:cNvSpPr>
          <p:nvPr>
            <p:ph type="title"/>
          </p:nvPr>
        </p:nvSpPr>
        <p:spPr>
          <a:xfrm>
            <a:off x="822960" y="286603"/>
            <a:ext cx="7543800" cy="1450757"/>
          </a:xfrm>
        </p:spPr>
        <p:txBody>
          <a:bodyPr>
            <a:normAutofit/>
          </a:bodyPr>
          <a:lstStyle/>
          <a:p>
            <a:r>
              <a:rPr lang="en-GB" dirty="0"/>
              <a:t>House keeping</a:t>
            </a:r>
          </a:p>
        </p:txBody>
      </p:sp>
      <p:graphicFrame>
        <p:nvGraphicFramePr>
          <p:cNvPr id="7172" name="Content Placeholder 2">
            <a:extLst>
              <a:ext uri="{FF2B5EF4-FFF2-40B4-BE49-F238E27FC236}">
                <a16:creationId xmlns:a16="http://schemas.microsoft.com/office/drawing/2014/main" id="{41B12E35-0464-4042-B162-000B326080F4}"/>
              </a:ext>
            </a:extLst>
          </p:cNvPr>
          <p:cNvGraphicFramePr>
            <a:graphicFrameLocks noGrp="1"/>
          </p:cNvGraphicFramePr>
          <p:nvPr>
            <p:ph idx="1"/>
            <p:extLst>
              <p:ext uri="{D42A27DB-BD31-4B8C-83A1-F6EECF244321}">
                <p14:modId xmlns:p14="http://schemas.microsoft.com/office/powerpoint/2010/main" val="2484561301"/>
              </p:ext>
            </p:extLst>
          </p:nvPr>
        </p:nvGraphicFramePr>
        <p:xfrm>
          <a:off x="822722" y="2098515"/>
          <a:ext cx="75438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40791F6-715D-481A-9C4A-3645AECFD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731078" y="634946"/>
            <a:ext cx="4931229" cy="1450757"/>
          </a:xfrm>
        </p:spPr>
        <p:txBody>
          <a:bodyPr>
            <a:normAutofit/>
          </a:bodyPr>
          <a:lstStyle/>
          <a:p>
            <a:r>
              <a:rPr lang="en-GB" dirty="0"/>
              <a:t>Book Lists</a:t>
            </a:r>
          </a:p>
        </p:txBody>
      </p:sp>
      <p:pic>
        <p:nvPicPr>
          <p:cNvPr id="5" name="Picture 4" descr="A top view of books with different cover colours">
            <a:extLst>
              <a:ext uri="{FF2B5EF4-FFF2-40B4-BE49-F238E27FC236}">
                <a16:creationId xmlns:a16="http://schemas.microsoft.com/office/drawing/2014/main" id="{153EE6FC-DAC8-68A3-6AF4-98646786EAF3}"/>
              </a:ext>
            </a:extLst>
          </p:cNvPr>
          <p:cNvPicPr>
            <a:picLocks noChangeAspect="1"/>
          </p:cNvPicPr>
          <p:nvPr/>
        </p:nvPicPr>
        <p:blipFill rotWithShape="1">
          <a:blip r:embed="rId2"/>
          <a:srcRect l="18353" r="25179"/>
          <a:stretch/>
        </p:blipFill>
        <p:spPr>
          <a:xfrm>
            <a:off x="475499" y="640081"/>
            <a:ext cx="3000986" cy="5314406"/>
          </a:xfrm>
          <a:prstGeom prst="rect">
            <a:avLst/>
          </a:prstGeom>
        </p:spPr>
      </p:pic>
      <p:cxnSp>
        <p:nvCxnSpPr>
          <p:cNvPr id="12" name="Straight Connector 11">
            <a:extLst>
              <a:ext uri="{FF2B5EF4-FFF2-40B4-BE49-F238E27FC236}">
                <a16:creationId xmlns:a16="http://schemas.microsoft.com/office/drawing/2014/main" id="{740F83A4-FAC4-4867-95A5-BBFD280C7B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1077" y="2086188"/>
            <a:ext cx="4567326"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731076" y="2198914"/>
            <a:ext cx="4931230" cy="3670180"/>
          </a:xfrm>
        </p:spPr>
        <p:txBody>
          <a:bodyPr>
            <a:normAutofit/>
          </a:bodyPr>
          <a:lstStyle/>
          <a:p>
            <a:r>
              <a:rPr lang="en-GB" dirty="0"/>
              <a:t>Refer to module specification</a:t>
            </a:r>
          </a:p>
          <a:p>
            <a:r>
              <a:rPr lang="en-GB" dirty="0"/>
              <a:t>Look at the Leganto Reading List on Moodle – there should be a list for each module that may be updated from time to time.</a:t>
            </a:r>
          </a:p>
          <a:p>
            <a:r>
              <a:rPr lang="en-GB" dirty="0"/>
              <a:t>You should try to read widely – textbooks, journals</a:t>
            </a:r>
          </a:p>
          <a:p>
            <a:r>
              <a:rPr lang="en-GB" dirty="0">
                <a:solidFill>
                  <a:srgbClr val="FF0000"/>
                </a:solidFill>
              </a:rPr>
              <a:t>CAUTION</a:t>
            </a:r>
          </a:p>
          <a:p>
            <a:r>
              <a:rPr lang="en-GB" dirty="0"/>
              <a:t>Beware social media – there are many experts</a:t>
            </a:r>
          </a:p>
          <a:p>
            <a:r>
              <a:rPr lang="en-GB" dirty="0"/>
              <a:t>Read and critically review!</a:t>
            </a:r>
          </a:p>
        </p:txBody>
      </p:sp>
      <p:sp>
        <p:nvSpPr>
          <p:cNvPr id="14" name="Rectangle 13">
            <a:extLst>
              <a:ext uri="{FF2B5EF4-FFF2-40B4-BE49-F238E27FC236}">
                <a16:creationId xmlns:a16="http://schemas.microsoft.com/office/drawing/2014/main" id="{CADA4CA0-9A57-4FBE-A9E5-24DFC23C3F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16" name="Rectangle 15">
            <a:extLst>
              <a:ext uri="{FF2B5EF4-FFF2-40B4-BE49-F238E27FC236}">
                <a16:creationId xmlns:a16="http://schemas.microsoft.com/office/drawing/2014/main" id="{811CBAFA-D7E0-40A7-BB94-2C05304B4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Tree>
    <p:extLst>
      <p:ext uri="{BB962C8B-B14F-4D97-AF65-F5344CB8AC3E}">
        <p14:creationId xmlns:p14="http://schemas.microsoft.com/office/powerpoint/2010/main" val="8439193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Books </a:t>
            </a:r>
          </a:p>
        </p:txBody>
      </p:sp>
      <p:pic>
        <p:nvPicPr>
          <p:cNvPr id="1027" name="Picture 3"/>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tretch>
            <a:fillRect/>
          </a:stretch>
        </p:blipFill>
        <p:spPr bwMode="auto">
          <a:xfrm>
            <a:off x="2401887" y="3778572"/>
            <a:ext cx="2530153" cy="25301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95417" y="3789040"/>
            <a:ext cx="2016224" cy="29062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55576" y="4581128"/>
            <a:ext cx="1320834" cy="18724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0"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72200" y="995213"/>
            <a:ext cx="1304923" cy="20737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2" name="Picture 8"/>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55576" y="2127736"/>
            <a:ext cx="1674574" cy="209321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Picture 3">
            <a:extLst>
              <a:ext uri="{FF2B5EF4-FFF2-40B4-BE49-F238E27FC236}">
                <a16:creationId xmlns:a16="http://schemas.microsoft.com/office/drawing/2014/main" id="{703DD2C6-FBB1-E6EF-3120-781A56D2EBE2}"/>
              </a:ext>
            </a:extLst>
          </p:cNvPr>
          <p:cNvPicPr>
            <a:picLocks noChangeAspect="1"/>
          </p:cNvPicPr>
          <p:nvPr/>
        </p:nvPicPr>
        <p:blipFill>
          <a:blip r:embed="rId7"/>
          <a:stretch>
            <a:fillRect/>
          </a:stretch>
        </p:blipFill>
        <p:spPr>
          <a:xfrm>
            <a:off x="3538538" y="1196752"/>
            <a:ext cx="1622800" cy="2445417"/>
          </a:xfrm>
          <a:prstGeom prst="rect">
            <a:avLst/>
          </a:prstGeom>
        </p:spPr>
      </p:pic>
    </p:spTree>
    <p:extLst>
      <p:ext uri="{BB962C8B-B14F-4D97-AF65-F5344CB8AC3E}">
        <p14:creationId xmlns:p14="http://schemas.microsoft.com/office/powerpoint/2010/main" val="10818164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73734CDA-1CE8-4F1C-B0B3-AAB252B013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194" name="Title 1"/>
          <p:cNvSpPr>
            <a:spLocks noGrp="1"/>
          </p:cNvSpPr>
          <p:nvPr>
            <p:ph type="title"/>
          </p:nvPr>
        </p:nvSpPr>
        <p:spPr>
          <a:xfrm>
            <a:off x="3731078" y="634946"/>
            <a:ext cx="4931229" cy="1450757"/>
          </a:xfrm>
        </p:spPr>
        <p:txBody>
          <a:bodyPr>
            <a:normAutofit/>
          </a:bodyPr>
          <a:lstStyle/>
          <a:p>
            <a:r>
              <a:rPr lang="en-GB" dirty="0"/>
              <a:t>Assignments</a:t>
            </a:r>
          </a:p>
        </p:txBody>
      </p:sp>
      <p:pic>
        <p:nvPicPr>
          <p:cNvPr id="70" name="Graphic 69" descr="Books">
            <a:extLst>
              <a:ext uri="{FF2B5EF4-FFF2-40B4-BE49-F238E27FC236}">
                <a16:creationId xmlns:a16="http://schemas.microsoft.com/office/drawing/2014/main" id="{8F08608B-484D-4AEE-A1B5-66737A368D1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75499" y="1796791"/>
            <a:ext cx="3000986" cy="3000986"/>
          </a:xfrm>
          <a:prstGeom prst="rect">
            <a:avLst/>
          </a:prstGeom>
        </p:spPr>
      </p:pic>
      <p:cxnSp>
        <p:nvCxnSpPr>
          <p:cNvPr id="8201" name="Straight Connector 8200">
            <a:extLst>
              <a:ext uri="{FF2B5EF4-FFF2-40B4-BE49-F238E27FC236}">
                <a16:creationId xmlns:a16="http://schemas.microsoft.com/office/drawing/2014/main" id="{D7143990-FA50-4B23-AE6D-E17D22F526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1077" y="2086188"/>
            <a:ext cx="4567326"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731076" y="2198914"/>
            <a:ext cx="4931230" cy="3670180"/>
          </a:xfrm>
        </p:spPr>
        <p:txBody>
          <a:bodyPr>
            <a:normAutofit/>
          </a:bodyPr>
          <a:lstStyle/>
          <a:p>
            <a:pPr>
              <a:defRPr/>
            </a:pPr>
            <a:r>
              <a:rPr lang="en-GB" dirty="0"/>
              <a:t>Handbook </a:t>
            </a:r>
          </a:p>
          <a:p>
            <a:pPr>
              <a:defRPr/>
            </a:pPr>
            <a:r>
              <a:rPr lang="en-GB" dirty="0"/>
              <a:t>Important to read as it explains the grades you will get, deadlines and late penalties</a:t>
            </a:r>
          </a:p>
          <a:p>
            <a:pPr>
              <a:defRPr/>
            </a:pPr>
            <a:r>
              <a:rPr lang="en-GB" dirty="0"/>
              <a:t>Upload the assessment sheet with all assignments – you will lose marks if you do not</a:t>
            </a:r>
          </a:p>
          <a:p>
            <a:pPr>
              <a:defRPr/>
            </a:pPr>
            <a:r>
              <a:rPr lang="en-GB" dirty="0"/>
              <a:t>Plan work – or you might end up with a lot of work to do at the same time!</a:t>
            </a:r>
          </a:p>
        </p:txBody>
      </p:sp>
      <p:sp>
        <p:nvSpPr>
          <p:cNvPr id="8203" name="Rectangle 8202">
            <a:extLst>
              <a:ext uri="{FF2B5EF4-FFF2-40B4-BE49-F238E27FC236}">
                <a16:creationId xmlns:a16="http://schemas.microsoft.com/office/drawing/2014/main" id="{29765C2F-E3D0-4261-9A4A-F97B2C609A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8205" name="Rectangle 8204">
            <a:extLst>
              <a:ext uri="{FF2B5EF4-FFF2-40B4-BE49-F238E27FC236}">
                <a16:creationId xmlns:a16="http://schemas.microsoft.com/office/drawing/2014/main" id="{6638892E-C2A5-4DB9-B4D3-22B4DA4B36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3E59AE-44F8-4FB9-BF05-C888FE3E1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398C735-153F-993D-4D49-CD9BF10009D2}"/>
              </a:ext>
            </a:extLst>
          </p:cNvPr>
          <p:cNvSpPr>
            <a:spLocks noGrp="1"/>
          </p:cNvSpPr>
          <p:nvPr>
            <p:ph type="title"/>
          </p:nvPr>
        </p:nvSpPr>
        <p:spPr>
          <a:xfrm>
            <a:off x="6132909" y="634946"/>
            <a:ext cx="2529396" cy="5055904"/>
          </a:xfrm>
        </p:spPr>
        <p:txBody>
          <a:bodyPr anchor="ctr">
            <a:normAutofit/>
          </a:bodyPr>
          <a:lstStyle/>
          <a:p>
            <a:r>
              <a:rPr lang="en-GB" sz="3700"/>
              <a:t>Assignment</a:t>
            </a:r>
          </a:p>
        </p:txBody>
      </p:sp>
      <p:cxnSp>
        <p:nvCxnSpPr>
          <p:cNvPr id="11" name="Straight Connector 10">
            <a:extLst>
              <a:ext uri="{FF2B5EF4-FFF2-40B4-BE49-F238E27FC236}">
                <a16:creationId xmlns:a16="http://schemas.microsoft.com/office/drawing/2014/main" id="{2752F38C-F560-47AA-90AD-209F39C041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92733" y="1791298"/>
            <a:ext cx="0" cy="274320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3194563F-A66F-4B71-9C8D-5610CF13D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4403595A-19F1-44C4-8C24-6E498B5F72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9DCF9FB9-2E0F-C54A-1976-A5E3362AF209}"/>
              </a:ext>
            </a:extLst>
          </p:cNvPr>
          <p:cNvGraphicFramePr>
            <a:graphicFrameLocks noGrp="1"/>
          </p:cNvGraphicFramePr>
          <p:nvPr>
            <p:ph idx="1"/>
            <p:extLst>
              <p:ext uri="{D42A27DB-BD31-4B8C-83A1-F6EECF244321}">
                <p14:modId xmlns:p14="http://schemas.microsoft.com/office/powerpoint/2010/main" val="1352643839"/>
              </p:ext>
            </p:extLst>
          </p:nvPr>
        </p:nvGraphicFramePr>
        <p:xfrm>
          <a:off x="475059" y="639763"/>
          <a:ext cx="5182791" cy="5051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468828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1" name="Rectangle 10">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886200" y="634946"/>
            <a:ext cx="4776107" cy="1450757"/>
          </a:xfrm>
        </p:spPr>
        <p:txBody>
          <a:bodyPr>
            <a:normAutofit/>
          </a:bodyPr>
          <a:lstStyle/>
          <a:p>
            <a:r>
              <a:rPr lang="en-GB" sz="4700" dirty="0">
                <a:solidFill>
                  <a:srgbClr val="678741"/>
                </a:solidFill>
              </a:rPr>
              <a:t>WHAT IS NUTRITION?</a:t>
            </a:r>
          </a:p>
        </p:txBody>
      </p:sp>
      <p:pic>
        <p:nvPicPr>
          <p:cNvPr id="5" name="Picture 4" descr="Assorted vegetables and fruits">
            <a:extLst>
              <a:ext uri="{FF2B5EF4-FFF2-40B4-BE49-F238E27FC236}">
                <a16:creationId xmlns:a16="http://schemas.microsoft.com/office/drawing/2014/main" id="{3134F99C-D3FC-A6D9-C37E-D2FF2EC9F59E}"/>
              </a:ext>
            </a:extLst>
          </p:cNvPr>
          <p:cNvPicPr>
            <a:picLocks noChangeAspect="1"/>
          </p:cNvPicPr>
          <p:nvPr/>
        </p:nvPicPr>
        <p:blipFill rotWithShape="1">
          <a:blip r:embed="rId2"/>
          <a:srcRect l="39183" r="26902" b="1"/>
          <a:stretch/>
        </p:blipFill>
        <p:spPr>
          <a:xfrm>
            <a:off x="20" y="-12128"/>
            <a:ext cx="3490702" cy="6870127"/>
          </a:xfrm>
          <a:prstGeom prst="rect">
            <a:avLst/>
          </a:prstGeom>
        </p:spPr>
      </p:pic>
      <p:cxnSp>
        <p:nvCxnSpPr>
          <p:cNvPr id="13" name="Straight Connector 12">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65712" y="2085703"/>
            <a:ext cx="4628015"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886200" y="2198914"/>
            <a:ext cx="4776107" cy="3670180"/>
          </a:xfrm>
        </p:spPr>
        <p:txBody>
          <a:bodyPr>
            <a:normAutofit/>
          </a:bodyPr>
          <a:lstStyle/>
          <a:p>
            <a:pPr>
              <a:defRPr/>
            </a:pPr>
            <a:r>
              <a:rPr lang="en-GB" dirty="0"/>
              <a:t>It can be described as the study of foods and nutrients vital to health and how the body uses these to promote and support growth, maintenance and reproduction of cells”</a:t>
            </a:r>
          </a:p>
          <a:p>
            <a:pPr>
              <a:defRPr/>
            </a:pPr>
            <a:r>
              <a:rPr lang="en-GB" dirty="0"/>
              <a:t>OR</a:t>
            </a:r>
          </a:p>
          <a:p>
            <a:pPr>
              <a:defRPr/>
            </a:pPr>
            <a:r>
              <a:rPr lang="en-GB" dirty="0"/>
              <a:t>The study of  the relationship between people and their food.</a:t>
            </a:r>
          </a:p>
          <a:p>
            <a:pPr>
              <a:defRPr/>
            </a:pPr>
            <a:r>
              <a:rPr lang="en-GB" dirty="0"/>
              <a:t>Source – Barasi, M. (2003) </a:t>
            </a:r>
            <a:r>
              <a:rPr lang="en-GB" i="1" dirty="0"/>
              <a:t>Human Nutrition , A Health Perspective</a:t>
            </a:r>
          </a:p>
          <a:p>
            <a:r>
              <a:rPr lang="en-GB" dirty="0"/>
              <a:t>Hodder Arnold Publishers.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1" name="Rectangle 11270">
            <a:extLst>
              <a:ext uri="{FF2B5EF4-FFF2-40B4-BE49-F238E27FC236}">
                <a16:creationId xmlns:a16="http://schemas.microsoft.com/office/drawing/2014/main" id="{CECF0FC6-D57B-48B6-9036-F4FFD91A4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sp>
        <p:nvSpPr>
          <p:cNvPr id="11266" name="Title 1"/>
          <p:cNvSpPr>
            <a:spLocks noGrp="1"/>
          </p:cNvSpPr>
          <p:nvPr>
            <p:ph type="title"/>
          </p:nvPr>
        </p:nvSpPr>
        <p:spPr>
          <a:xfrm>
            <a:off x="743199" y="286603"/>
            <a:ext cx="5063240" cy="1450757"/>
          </a:xfrm>
        </p:spPr>
        <p:txBody>
          <a:bodyPr>
            <a:normAutofit/>
          </a:bodyPr>
          <a:lstStyle/>
          <a:p>
            <a:r>
              <a:rPr lang="en-GB" sz="3400" dirty="0">
                <a:solidFill>
                  <a:schemeClr val="accent2"/>
                </a:solidFill>
              </a:rPr>
              <a:t>Why is Nutrition Important?</a:t>
            </a:r>
            <a:br>
              <a:rPr lang="en-GB" sz="3400" dirty="0">
                <a:solidFill>
                  <a:schemeClr val="accent2"/>
                </a:solidFill>
              </a:rPr>
            </a:br>
            <a:endParaRPr lang="en-GB" sz="3400" dirty="0">
              <a:solidFill>
                <a:schemeClr val="accent2"/>
              </a:solidFill>
            </a:endParaRPr>
          </a:p>
        </p:txBody>
      </p:sp>
      <p:sp>
        <p:nvSpPr>
          <p:cNvPr id="3" name="Content Placeholder 2"/>
          <p:cNvSpPr>
            <a:spLocks noGrp="1"/>
          </p:cNvSpPr>
          <p:nvPr>
            <p:ph idx="1"/>
          </p:nvPr>
        </p:nvSpPr>
        <p:spPr>
          <a:xfrm>
            <a:off x="783153" y="2023962"/>
            <a:ext cx="5023286" cy="3845131"/>
          </a:xfrm>
        </p:spPr>
        <p:txBody>
          <a:bodyPr>
            <a:normAutofit/>
          </a:bodyPr>
          <a:lstStyle/>
          <a:p>
            <a:pPr>
              <a:defRPr/>
            </a:pPr>
            <a:r>
              <a:rPr lang="en-GB" dirty="0"/>
              <a:t>There has been a huge increase in interest in nutrition in recent years.</a:t>
            </a:r>
          </a:p>
          <a:p>
            <a:pPr>
              <a:defRPr/>
            </a:pPr>
            <a:r>
              <a:rPr lang="en-GB" dirty="0"/>
              <a:t>The Covid 19 pandemic has intensified this interest – obesity and metabolic diseases have been highlighted.</a:t>
            </a:r>
          </a:p>
          <a:p>
            <a:pPr>
              <a:defRPr/>
            </a:pPr>
            <a:r>
              <a:rPr lang="en-GB" dirty="0"/>
              <a:t>It crosses a lot of disciplines and is taught at different levels.</a:t>
            </a:r>
          </a:p>
          <a:p>
            <a:pPr>
              <a:defRPr/>
            </a:pPr>
            <a:r>
              <a:rPr lang="en-GB" dirty="0"/>
              <a:t>Health issues have had a huge impact.</a:t>
            </a:r>
          </a:p>
          <a:p>
            <a:pPr>
              <a:defRPr/>
            </a:pPr>
            <a:r>
              <a:rPr lang="en-GB" dirty="0"/>
              <a:t>What sort of health impacts? </a:t>
            </a:r>
          </a:p>
        </p:txBody>
      </p:sp>
      <p:sp>
        <p:nvSpPr>
          <p:cNvPr id="11273" name="Rectangle 11272">
            <a:extLst>
              <a:ext uri="{FF2B5EF4-FFF2-40B4-BE49-F238E27FC236}">
                <a16:creationId xmlns:a16="http://schemas.microsoft.com/office/drawing/2014/main" id="{717A211C-5863-4303-AC3D-AEBFDF6D6A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081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11275" name="Rectangle 11274">
            <a:extLst>
              <a:ext uri="{FF2B5EF4-FFF2-40B4-BE49-F238E27FC236}">
                <a16:creationId xmlns:a16="http://schemas.microsoft.com/office/drawing/2014/main" id="{087519CD-2FFF-42E3-BB0C-FEAA828BA5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9617"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7" name="Rectangle 12296">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3" y="0"/>
            <a:ext cx="9139737"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sp>
        <p:nvSpPr>
          <p:cNvPr id="12299" name="Rectangle 12298">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12290" name="Title 1"/>
          <p:cNvSpPr>
            <a:spLocks noGrp="1"/>
          </p:cNvSpPr>
          <p:nvPr>
            <p:ph type="title"/>
          </p:nvPr>
        </p:nvSpPr>
        <p:spPr>
          <a:xfrm>
            <a:off x="369277" y="516835"/>
            <a:ext cx="2313633" cy="5772840"/>
          </a:xfrm>
        </p:spPr>
        <p:txBody>
          <a:bodyPr anchor="ctr">
            <a:normAutofit/>
          </a:bodyPr>
          <a:lstStyle/>
          <a:p>
            <a:r>
              <a:rPr lang="en-GB" sz="3100" dirty="0">
                <a:solidFill>
                  <a:srgbClr val="FFFFFF"/>
                </a:solidFill>
              </a:rPr>
              <a:t>Nutritionist</a:t>
            </a:r>
          </a:p>
        </p:txBody>
      </p:sp>
      <p:sp>
        <p:nvSpPr>
          <p:cNvPr id="12301" name="Rectangle 12300">
            <a:extLst>
              <a:ext uri="{FF2B5EF4-FFF2-40B4-BE49-F238E27FC236}">
                <a16:creationId xmlns:a16="http://schemas.microsoft.com/office/drawing/2014/main" id="{6669F804-A677-4B75-95F4-A5E4426FB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graphicFrame>
        <p:nvGraphicFramePr>
          <p:cNvPr id="12292" name="Content Placeholder 2">
            <a:extLst>
              <a:ext uri="{FF2B5EF4-FFF2-40B4-BE49-F238E27FC236}">
                <a16:creationId xmlns:a16="http://schemas.microsoft.com/office/drawing/2014/main" id="{4C857742-F88D-492B-BA55-0F32282239A5}"/>
              </a:ext>
            </a:extLst>
          </p:cNvPr>
          <p:cNvGraphicFramePr>
            <a:graphicFrameLocks noGrp="1"/>
          </p:cNvGraphicFramePr>
          <p:nvPr>
            <p:ph idx="1"/>
            <p:extLst>
              <p:ext uri="{D42A27DB-BD31-4B8C-83A1-F6EECF244321}">
                <p14:modId xmlns:p14="http://schemas.microsoft.com/office/powerpoint/2010/main" val="2131506460"/>
              </p:ext>
            </p:extLst>
          </p:nvPr>
        </p:nvGraphicFramePr>
        <p:xfrm>
          <a:off x="3556397" y="639763"/>
          <a:ext cx="5098256"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14" name="Title 1"/>
          <p:cNvSpPr>
            <a:spLocks noGrp="1"/>
          </p:cNvSpPr>
          <p:nvPr>
            <p:ph type="title"/>
          </p:nvPr>
        </p:nvSpPr>
        <p:spPr>
          <a:xfrm>
            <a:off x="723591" y="804333"/>
            <a:ext cx="2543925" cy="5249334"/>
          </a:xfrm>
        </p:spPr>
        <p:txBody>
          <a:bodyPr>
            <a:normAutofit/>
          </a:bodyPr>
          <a:lstStyle/>
          <a:p>
            <a:pPr algn="r"/>
            <a:r>
              <a:rPr lang="en-GB" dirty="0">
                <a:solidFill>
                  <a:srgbClr val="FFFFFF"/>
                </a:solidFill>
              </a:rPr>
              <a:t>Dietitian</a:t>
            </a:r>
          </a:p>
        </p:txBody>
      </p:sp>
      <p:sp>
        <p:nvSpPr>
          <p:cNvPr id="3" name="Content Placeholder 2"/>
          <p:cNvSpPr>
            <a:spLocks noGrp="1"/>
          </p:cNvSpPr>
          <p:nvPr>
            <p:ph idx="1"/>
          </p:nvPr>
        </p:nvSpPr>
        <p:spPr>
          <a:xfrm>
            <a:off x="3713286" y="804333"/>
            <a:ext cx="4729502" cy="5249334"/>
          </a:xfrm>
        </p:spPr>
        <p:txBody>
          <a:bodyPr anchor="ctr">
            <a:normAutofit/>
          </a:bodyPr>
          <a:lstStyle/>
          <a:p>
            <a:pPr>
              <a:defRPr/>
            </a:pPr>
            <a:r>
              <a:rPr lang="en-GB" dirty="0"/>
              <a:t>Dietitian - Registered Dietitians (RDs) are uniquely qualified to translate scientific information about food into practical dietary advice. As well as providing impartial advice about nutrition and health, dietitians also advise about food related problems and treat disease and ill health. Many         work in the National Health Service (NHS) and may work in one or more specialist areas e.g. diabetes, children's health, cancer, whilst others work with people in the community, often visiting them in their own homes. They are a key part of the healthcare team.</a:t>
            </a:r>
          </a:p>
          <a:p>
            <a:pPr>
              <a:defRPr/>
            </a:pPr>
            <a:r>
              <a:rPr lang="en-GB" dirty="0"/>
              <a:t>British Dietetic Association 2022 </a:t>
            </a:r>
            <a:br>
              <a:rPr lang="en-GB" dirty="0"/>
            </a:br>
            <a:endParaRPr lang="en-GB" dirty="0"/>
          </a:p>
          <a:p>
            <a:pPr>
              <a:defRPr/>
            </a:pP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45" name="Rectangle 14344">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3" y="0"/>
            <a:ext cx="9139737"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sp>
        <p:nvSpPr>
          <p:cNvPr id="14347" name="Rectangle 14346">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14338" name="Title 1"/>
          <p:cNvSpPr>
            <a:spLocks noGrp="1"/>
          </p:cNvSpPr>
          <p:nvPr>
            <p:ph type="title"/>
          </p:nvPr>
        </p:nvSpPr>
        <p:spPr>
          <a:xfrm>
            <a:off x="369277" y="516835"/>
            <a:ext cx="2313633" cy="5772840"/>
          </a:xfrm>
        </p:spPr>
        <p:txBody>
          <a:bodyPr anchor="ctr">
            <a:normAutofit/>
          </a:bodyPr>
          <a:lstStyle/>
          <a:p>
            <a:r>
              <a:rPr lang="en-GB" sz="3100" dirty="0">
                <a:solidFill>
                  <a:srgbClr val="FFFFFF"/>
                </a:solidFill>
              </a:rPr>
              <a:t>Public Health Nutritionist</a:t>
            </a:r>
          </a:p>
        </p:txBody>
      </p:sp>
      <p:sp>
        <p:nvSpPr>
          <p:cNvPr id="14349" name="Rectangle 14348">
            <a:extLst>
              <a:ext uri="{FF2B5EF4-FFF2-40B4-BE49-F238E27FC236}">
                <a16:creationId xmlns:a16="http://schemas.microsoft.com/office/drawing/2014/main" id="{6669F804-A677-4B75-95F4-A5E4426FB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graphicFrame>
        <p:nvGraphicFramePr>
          <p:cNvPr id="14340" name="Content Placeholder 2">
            <a:extLst>
              <a:ext uri="{FF2B5EF4-FFF2-40B4-BE49-F238E27FC236}">
                <a16:creationId xmlns:a16="http://schemas.microsoft.com/office/drawing/2014/main" id="{F728E298-FD6D-4DDA-A78E-C718F5AC2058}"/>
              </a:ext>
            </a:extLst>
          </p:cNvPr>
          <p:cNvGraphicFramePr>
            <a:graphicFrameLocks noGrp="1"/>
          </p:cNvGraphicFramePr>
          <p:nvPr>
            <p:ph idx="1"/>
            <p:extLst>
              <p:ext uri="{D42A27DB-BD31-4B8C-83A1-F6EECF244321}">
                <p14:modId xmlns:p14="http://schemas.microsoft.com/office/powerpoint/2010/main" val="1168132252"/>
              </p:ext>
            </p:extLst>
          </p:nvPr>
        </p:nvGraphicFramePr>
        <p:xfrm>
          <a:off x="3556397" y="639763"/>
          <a:ext cx="5098256"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 name="Title 1"/>
          <p:cNvSpPr>
            <a:spLocks noGrp="1"/>
          </p:cNvSpPr>
          <p:nvPr>
            <p:ph type="title"/>
          </p:nvPr>
        </p:nvSpPr>
        <p:spPr>
          <a:xfrm>
            <a:off x="369277" y="605896"/>
            <a:ext cx="2313633" cy="5646208"/>
          </a:xfrm>
        </p:spPr>
        <p:txBody>
          <a:bodyPr anchor="ctr">
            <a:normAutofit/>
          </a:bodyPr>
          <a:lstStyle/>
          <a:p>
            <a:r>
              <a:rPr lang="en-GB" sz="3100" dirty="0">
                <a:solidFill>
                  <a:srgbClr val="FFFFFF"/>
                </a:solidFill>
              </a:rPr>
              <a:t>Sports Nutritionist</a:t>
            </a: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3" name="Content Placeholder 2"/>
          <p:cNvSpPr>
            <a:spLocks noGrp="1"/>
          </p:cNvSpPr>
          <p:nvPr>
            <p:ph idx="1"/>
          </p:nvPr>
        </p:nvSpPr>
        <p:spPr>
          <a:xfrm>
            <a:off x="3556512" y="605896"/>
            <a:ext cx="4810247" cy="5646208"/>
          </a:xfrm>
        </p:spPr>
        <p:txBody>
          <a:bodyPr anchor="ctr">
            <a:normAutofit/>
          </a:bodyPr>
          <a:lstStyle/>
          <a:p>
            <a:r>
              <a:rPr lang="en-GB" dirty="0"/>
              <a:t>Performance nutrition – elite or recreational athletes.</a:t>
            </a:r>
          </a:p>
          <a:p>
            <a:endParaRPr lang="en-GB" dirty="0"/>
          </a:p>
          <a:p>
            <a:r>
              <a:rPr lang="en-GB" dirty="0"/>
              <a:t>Sport and Exercise Nutrition Register</a:t>
            </a:r>
          </a:p>
          <a:p>
            <a:endParaRPr lang="en-GB" dirty="0"/>
          </a:p>
          <a:p>
            <a:r>
              <a:rPr lang="en-GB" dirty="0">
                <a:hlinkClick r:id="rId2">
                  <a:extLst>
                    <a:ext uri="{A12FA001-AC4F-418D-AE19-62706E023703}">
                      <ahyp:hlinkClr xmlns:ahyp="http://schemas.microsoft.com/office/drawing/2018/hyperlinkcolor" val="tx"/>
                    </a:ext>
                  </a:extLst>
                </a:hlinkClick>
              </a:rPr>
              <a:t>http://www.senr.org.uk/</a:t>
            </a:r>
            <a:endParaRPr lang="en-GB" dirty="0"/>
          </a:p>
          <a:p>
            <a:endParaRPr lang="en-GB" dirty="0"/>
          </a:p>
        </p:txBody>
      </p:sp>
    </p:spTree>
    <p:extLst>
      <p:ext uri="{BB962C8B-B14F-4D97-AF65-F5344CB8AC3E}">
        <p14:creationId xmlns:p14="http://schemas.microsoft.com/office/powerpoint/2010/main" val="7177865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367" name="Rectangle 15366">
            <a:extLst>
              <a:ext uri="{FF2B5EF4-FFF2-40B4-BE49-F238E27FC236}">
                <a16:creationId xmlns:a16="http://schemas.microsoft.com/office/drawing/2014/main" id="{CECF0FC6-D57B-48B6-9036-F4FFD91A4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sp>
        <p:nvSpPr>
          <p:cNvPr id="15362" name="Title 1"/>
          <p:cNvSpPr>
            <a:spLocks noGrp="1"/>
          </p:cNvSpPr>
          <p:nvPr>
            <p:ph type="title"/>
          </p:nvPr>
        </p:nvSpPr>
        <p:spPr>
          <a:xfrm>
            <a:off x="743199" y="286603"/>
            <a:ext cx="5063240" cy="1450757"/>
          </a:xfrm>
        </p:spPr>
        <p:txBody>
          <a:bodyPr>
            <a:normAutofit/>
          </a:bodyPr>
          <a:lstStyle/>
          <a:p>
            <a:r>
              <a:rPr lang="en-GB" dirty="0">
                <a:solidFill>
                  <a:schemeClr val="accent2"/>
                </a:solidFill>
              </a:rPr>
              <a:t>Others</a:t>
            </a:r>
          </a:p>
        </p:txBody>
      </p:sp>
      <p:sp>
        <p:nvSpPr>
          <p:cNvPr id="3" name="Content Placeholder 2"/>
          <p:cNvSpPr>
            <a:spLocks noGrp="1"/>
          </p:cNvSpPr>
          <p:nvPr>
            <p:ph idx="1"/>
          </p:nvPr>
        </p:nvSpPr>
        <p:spPr>
          <a:xfrm>
            <a:off x="783153" y="2023962"/>
            <a:ext cx="5023286" cy="3845131"/>
          </a:xfrm>
        </p:spPr>
        <p:txBody>
          <a:bodyPr>
            <a:normAutofit/>
          </a:bodyPr>
          <a:lstStyle/>
          <a:p>
            <a:pPr>
              <a:defRPr/>
            </a:pPr>
            <a:r>
              <a:rPr lang="en-GB" dirty="0"/>
              <a:t>Everyone is a food expert!</a:t>
            </a:r>
          </a:p>
          <a:p>
            <a:pPr>
              <a:defRPr/>
            </a:pPr>
            <a:r>
              <a:rPr lang="en-GB" dirty="0"/>
              <a:t>Some are unqualified,  poorly trained.</a:t>
            </a:r>
          </a:p>
          <a:p>
            <a:pPr>
              <a:defRPr/>
            </a:pPr>
            <a:r>
              <a:rPr lang="en-GB" dirty="0"/>
              <a:t>Examples are Nutritional Therapist, Nutrition Consultants – a telltale sign is that they do not display any qualifications.</a:t>
            </a:r>
          </a:p>
          <a:p>
            <a:pPr>
              <a:defRPr/>
            </a:pPr>
            <a:endParaRPr lang="en-GB" dirty="0"/>
          </a:p>
          <a:p>
            <a:pPr>
              <a:defRPr/>
            </a:pPr>
            <a:r>
              <a:rPr lang="en-GB" dirty="0"/>
              <a:t>Class discussion!</a:t>
            </a:r>
          </a:p>
        </p:txBody>
      </p:sp>
      <p:sp>
        <p:nvSpPr>
          <p:cNvPr id="15369" name="Rectangle 15368">
            <a:extLst>
              <a:ext uri="{FF2B5EF4-FFF2-40B4-BE49-F238E27FC236}">
                <a16:creationId xmlns:a16="http://schemas.microsoft.com/office/drawing/2014/main" id="{717A211C-5863-4303-AC3D-AEBFDF6D6A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081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15371" name="Rectangle 15370">
            <a:extLst>
              <a:ext uri="{FF2B5EF4-FFF2-40B4-BE49-F238E27FC236}">
                <a16:creationId xmlns:a16="http://schemas.microsoft.com/office/drawing/2014/main" id="{087519CD-2FFF-42E3-BB0C-FEAA828BA5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9617"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393" name="Rectangle 16392">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3" y="0"/>
            <a:ext cx="9139737"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sp>
        <p:nvSpPr>
          <p:cNvPr id="16395" name="Rectangle 16394">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16386" name="Title 1"/>
          <p:cNvSpPr>
            <a:spLocks noGrp="1"/>
          </p:cNvSpPr>
          <p:nvPr>
            <p:ph type="title"/>
          </p:nvPr>
        </p:nvSpPr>
        <p:spPr>
          <a:xfrm>
            <a:off x="369277" y="516835"/>
            <a:ext cx="2313633" cy="5772840"/>
          </a:xfrm>
        </p:spPr>
        <p:txBody>
          <a:bodyPr anchor="ctr">
            <a:normAutofit/>
          </a:bodyPr>
          <a:lstStyle/>
          <a:p>
            <a:r>
              <a:rPr lang="en-GB" sz="3100" dirty="0">
                <a:solidFill>
                  <a:srgbClr val="FFFFFF"/>
                </a:solidFill>
              </a:rPr>
              <a:t>So where could you work?</a:t>
            </a:r>
          </a:p>
        </p:txBody>
      </p:sp>
      <p:sp>
        <p:nvSpPr>
          <p:cNvPr id="16397" name="Rectangle 16396">
            <a:extLst>
              <a:ext uri="{FF2B5EF4-FFF2-40B4-BE49-F238E27FC236}">
                <a16:creationId xmlns:a16="http://schemas.microsoft.com/office/drawing/2014/main" id="{6669F804-A677-4B75-95F4-A5E4426FB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graphicFrame>
        <p:nvGraphicFramePr>
          <p:cNvPr id="16388" name="Content Placeholder 2">
            <a:extLst>
              <a:ext uri="{FF2B5EF4-FFF2-40B4-BE49-F238E27FC236}">
                <a16:creationId xmlns:a16="http://schemas.microsoft.com/office/drawing/2014/main" id="{2DD4A523-249D-4795-AC11-1F8383BC1E27}"/>
              </a:ext>
            </a:extLst>
          </p:cNvPr>
          <p:cNvGraphicFramePr>
            <a:graphicFrameLocks noGrp="1"/>
          </p:cNvGraphicFramePr>
          <p:nvPr>
            <p:ph idx="1"/>
            <p:extLst>
              <p:ext uri="{D42A27DB-BD31-4B8C-83A1-F6EECF244321}">
                <p14:modId xmlns:p14="http://schemas.microsoft.com/office/powerpoint/2010/main" val="3478596600"/>
              </p:ext>
            </p:extLst>
          </p:nvPr>
        </p:nvGraphicFramePr>
        <p:xfrm>
          <a:off x="3556397" y="639763"/>
          <a:ext cx="5098256"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3734CDA-1CE8-4F1C-B0B3-AAB252B013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3D31BE9-6D4B-2B35-E621-2E1CCCB0E430}"/>
              </a:ext>
            </a:extLst>
          </p:cNvPr>
          <p:cNvSpPr>
            <a:spLocks noGrp="1"/>
          </p:cNvSpPr>
          <p:nvPr>
            <p:ph type="title"/>
          </p:nvPr>
        </p:nvSpPr>
        <p:spPr>
          <a:xfrm>
            <a:off x="3731078" y="634946"/>
            <a:ext cx="4931229" cy="1450757"/>
          </a:xfrm>
        </p:spPr>
        <p:txBody>
          <a:bodyPr>
            <a:normAutofit/>
          </a:bodyPr>
          <a:lstStyle/>
          <a:p>
            <a:r>
              <a:rPr lang="en-GB" dirty="0"/>
              <a:t>Some may want to be a DIETITIAN</a:t>
            </a:r>
          </a:p>
        </p:txBody>
      </p:sp>
      <p:pic>
        <p:nvPicPr>
          <p:cNvPr id="7" name="Graphic 6" descr="Diploma Roll">
            <a:extLst>
              <a:ext uri="{FF2B5EF4-FFF2-40B4-BE49-F238E27FC236}">
                <a16:creationId xmlns:a16="http://schemas.microsoft.com/office/drawing/2014/main" id="{C90A369C-3CE3-5707-E26D-2622461C894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75499" y="1796791"/>
            <a:ext cx="3000986" cy="3000986"/>
          </a:xfrm>
          <a:prstGeom prst="rect">
            <a:avLst/>
          </a:prstGeom>
        </p:spPr>
      </p:pic>
      <p:cxnSp>
        <p:nvCxnSpPr>
          <p:cNvPr id="12" name="Straight Connector 11">
            <a:extLst>
              <a:ext uri="{FF2B5EF4-FFF2-40B4-BE49-F238E27FC236}">
                <a16:creationId xmlns:a16="http://schemas.microsoft.com/office/drawing/2014/main" id="{D7143990-FA50-4B23-AE6D-E17D22F526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1077" y="2086188"/>
            <a:ext cx="4567326"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CA83A53-A16D-853A-4822-2CA91E3AA413}"/>
              </a:ext>
            </a:extLst>
          </p:cNvPr>
          <p:cNvSpPr>
            <a:spLocks noGrp="1"/>
          </p:cNvSpPr>
          <p:nvPr>
            <p:ph idx="1"/>
          </p:nvPr>
        </p:nvSpPr>
        <p:spPr>
          <a:xfrm>
            <a:off x="3731076" y="2198914"/>
            <a:ext cx="4931230" cy="3670180"/>
          </a:xfrm>
        </p:spPr>
        <p:txBody>
          <a:bodyPr>
            <a:normAutofit/>
          </a:bodyPr>
          <a:lstStyle/>
          <a:p>
            <a:r>
              <a:rPr lang="en-GB" dirty="0"/>
              <a:t>You can do a post graduate qualification if you have a nutrition degree</a:t>
            </a:r>
          </a:p>
          <a:p>
            <a:r>
              <a:rPr lang="en-GB" dirty="0"/>
              <a:t>BUT</a:t>
            </a:r>
          </a:p>
          <a:p>
            <a:r>
              <a:rPr lang="en-GB" dirty="0"/>
              <a:t>You need to do a 20 credits of Biochemistry (Science of Nutrition) and 20 credits of Physiology – you would need to do Physiology in Year 2? Plus 20 credits in something like psychology or sociology.</a:t>
            </a:r>
          </a:p>
        </p:txBody>
      </p:sp>
      <p:sp>
        <p:nvSpPr>
          <p:cNvPr id="14" name="Rectangle 13">
            <a:extLst>
              <a:ext uri="{FF2B5EF4-FFF2-40B4-BE49-F238E27FC236}">
                <a16:creationId xmlns:a16="http://schemas.microsoft.com/office/drawing/2014/main" id="{29765C2F-E3D0-4261-9A4A-F97B2C609A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16" name="Rectangle 15">
            <a:extLst>
              <a:ext uri="{FF2B5EF4-FFF2-40B4-BE49-F238E27FC236}">
                <a16:creationId xmlns:a16="http://schemas.microsoft.com/office/drawing/2014/main" id="{6638892E-C2A5-4DB9-B4D3-22B4DA4B36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Tree>
    <p:extLst>
      <p:ext uri="{BB962C8B-B14F-4D97-AF65-F5344CB8AC3E}">
        <p14:creationId xmlns:p14="http://schemas.microsoft.com/office/powerpoint/2010/main" val="25657201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22960" y="286603"/>
            <a:ext cx="7543800" cy="1450757"/>
          </a:xfrm>
        </p:spPr>
        <p:txBody>
          <a:bodyPr>
            <a:normAutofit/>
          </a:bodyPr>
          <a:lstStyle/>
          <a:p>
            <a:r>
              <a:rPr lang="en-US" dirty="0"/>
              <a:t>What is a Healthy Diet?</a:t>
            </a:r>
          </a:p>
        </p:txBody>
      </p:sp>
      <p:graphicFrame>
        <p:nvGraphicFramePr>
          <p:cNvPr id="5" name="Content Placeholder 2">
            <a:extLst>
              <a:ext uri="{FF2B5EF4-FFF2-40B4-BE49-F238E27FC236}">
                <a16:creationId xmlns:a16="http://schemas.microsoft.com/office/drawing/2014/main" id="{A42FF48C-8857-40BD-B889-AB818D85F3BE}"/>
              </a:ext>
            </a:extLst>
          </p:cNvPr>
          <p:cNvGraphicFramePr>
            <a:graphicFrameLocks noGrp="1"/>
          </p:cNvGraphicFramePr>
          <p:nvPr>
            <p:ph idx="1"/>
            <p:extLst>
              <p:ext uri="{D42A27DB-BD31-4B8C-83A1-F6EECF244321}">
                <p14:modId xmlns:p14="http://schemas.microsoft.com/office/powerpoint/2010/main" val="3102827103"/>
              </p:ext>
            </p:extLst>
          </p:nvPr>
        </p:nvGraphicFramePr>
        <p:xfrm>
          <a:off x="822722" y="2098515"/>
          <a:ext cx="75438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770401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15" name="Rectangle 17414">
            <a:extLst>
              <a:ext uri="{FF2B5EF4-FFF2-40B4-BE49-F238E27FC236}">
                <a16:creationId xmlns:a16="http://schemas.microsoft.com/office/drawing/2014/main" id="{73734CDA-1CE8-4F1C-B0B3-AAB252B013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410" name="Title 1"/>
          <p:cNvSpPr>
            <a:spLocks noGrp="1"/>
          </p:cNvSpPr>
          <p:nvPr>
            <p:ph type="title"/>
          </p:nvPr>
        </p:nvSpPr>
        <p:spPr>
          <a:xfrm>
            <a:off x="3731078" y="634946"/>
            <a:ext cx="4931229" cy="1450757"/>
          </a:xfrm>
        </p:spPr>
        <p:txBody>
          <a:bodyPr>
            <a:normAutofit/>
          </a:bodyPr>
          <a:lstStyle/>
          <a:p>
            <a:r>
              <a:rPr lang="en-GB" dirty="0"/>
              <a:t>DIETARY REFERENCE VALUES</a:t>
            </a:r>
          </a:p>
        </p:txBody>
      </p:sp>
      <p:pic>
        <p:nvPicPr>
          <p:cNvPr id="1029" name="Picture 5"/>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75499" y="1796791"/>
            <a:ext cx="3000986" cy="3000986"/>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17417" name="Straight Connector 17416">
            <a:extLst>
              <a:ext uri="{FF2B5EF4-FFF2-40B4-BE49-F238E27FC236}">
                <a16:creationId xmlns:a16="http://schemas.microsoft.com/office/drawing/2014/main" id="{D7143990-FA50-4B23-AE6D-E17D22F526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1077" y="2086188"/>
            <a:ext cx="4567326"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731076" y="2198914"/>
            <a:ext cx="4931230" cy="3670180"/>
          </a:xfrm>
        </p:spPr>
        <p:txBody>
          <a:bodyPr>
            <a:normAutofit/>
          </a:bodyPr>
          <a:lstStyle/>
          <a:p>
            <a:pPr>
              <a:defRPr/>
            </a:pPr>
            <a:r>
              <a:rPr lang="en-GB" dirty="0"/>
              <a:t>This is an important book to buy – it is the Nutritionists Bible</a:t>
            </a:r>
          </a:p>
          <a:p>
            <a:pPr>
              <a:defRPr/>
            </a:pPr>
            <a:r>
              <a:rPr lang="en-GB" dirty="0"/>
              <a:t>You can get it from Amazon</a:t>
            </a:r>
          </a:p>
          <a:p>
            <a:pPr>
              <a:defRPr/>
            </a:pPr>
            <a:r>
              <a:rPr lang="en-GB" dirty="0"/>
              <a:t>Published by the Committee on Medical Aspects of Food Policy – known as Coma.</a:t>
            </a:r>
          </a:p>
          <a:p>
            <a:pPr>
              <a:defRPr/>
            </a:pPr>
            <a:endParaRPr lang="en-GB" dirty="0"/>
          </a:p>
        </p:txBody>
      </p:sp>
      <p:sp>
        <p:nvSpPr>
          <p:cNvPr id="17419" name="Rectangle 17418">
            <a:extLst>
              <a:ext uri="{FF2B5EF4-FFF2-40B4-BE49-F238E27FC236}">
                <a16:creationId xmlns:a16="http://schemas.microsoft.com/office/drawing/2014/main" id="{29765C2F-E3D0-4261-9A4A-F97B2C609A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rgbClr val="5571A0"/>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17421" name="Rectangle 17420">
            <a:extLst>
              <a:ext uri="{FF2B5EF4-FFF2-40B4-BE49-F238E27FC236}">
                <a16:creationId xmlns:a16="http://schemas.microsoft.com/office/drawing/2014/main" id="{6638892E-C2A5-4DB9-B4D3-22B4DA4B36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rgbClr val="434663"/>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 name="AutoShape 2" descr="Product Detail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4" name="AutoShape 4" descr="Product Details"/>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6013704" cy="1499616"/>
          </a:xfrm>
        </p:spPr>
        <p:txBody>
          <a:bodyPr>
            <a:normAutofit/>
          </a:bodyPr>
          <a:lstStyle/>
          <a:p>
            <a:r>
              <a:rPr lang="en-GB" dirty="0"/>
              <a:t>DRV</a:t>
            </a:r>
          </a:p>
        </p:txBody>
      </p:sp>
      <p:sp>
        <p:nvSpPr>
          <p:cNvPr id="3" name="Content Placeholder 2"/>
          <p:cNvSpPr>
            <a:spLocks noGrp="1"/>
          </p:cNvSpPr>
          <p:nvPr>
            <p:ph idx="1"/>
          </p:nvPr>
        </p:nvSpPr>
        <p:spPr>
          <a:xfrm>
            <a:off x="768096" y="2286000"/>
            <a:ext cx="6013703" cy="4023360"/>
          </a:xfrm>
        </p:spPr>
        <p:txBody>
          <a:bodyPr>
            <a:normAutofit/>
          </a:bodyPr>
          <a:lstStyle/>
          <a:p>
            <a:r>
              <a:rPr lang="en-GB" dirty="0"/>
              <a:t>Also available on line from :-</a:t>
            </a:r>
          </a:p>
          <a:p>
            <a:pPr marL="0" indent="0">
              <a:buNone/>
            </a:pPr>
            <a:endParaRPr lang="en-GB" dirty="0">
              <a:solidFill>
                <a:srgbClr val="6EAC1C"/>
              </a:solidFill>
              <a:hlinkClick r:id="rId2">
                <a:extLst>
                  <a:ext uri="{A12FA001-AC4F-418D-AE19-62706E023703}">
                    <ahyp:hlinkClr xmlns:ahyp="http://schemas.microsoft.com/office/drawing/2018/hyperlinkcolor" val="tx"/>
                  </a:ext>
                </a:extLst>
              </a:hlinkClick>
            </a:endParaRPr>
          </a:p>
          <a:p>
            <a:r>
              <a:rPr lang="en-GB" dirty="0">
                <a:solidFill>
                  <a:schemeClr val="tx1"/>
                </a:solidFill>
                <a:hlinkClick r:id="rId2">
                  <a:extLst>
                    <a:ext uri="{A12FA001-AC4F-418D-AE19-62706E023703}">
                      <ahyp:hlinkClr xmlns:ahyp="http://schemas.microsoft.com/office/drawing/2018/hyperlinkcolor" val="tx"/>
                    </a:ext>
                  </a:extLst>
                </a:hlinkClick>
              </a:rPr>
              <a:t>https://assets.publishing.service.gov.uk/government/uploads/system/uploads/attachment_data/file/743786/Dietary_Reference_Values_for_Food_Energy_and_Nutrients_for_the_United_Kingdom__1991_.pdf</a:t>
            </a:r>
            <a:endParaRPr lang="en-GB" dirty="0">
              <a:solidFill>
                <a:schemeClr val="tx1"/>
              </a:solidFill>
            </a:endParaRPr>
          </a:p>
        </p:txBody>
      </p:sp>
    </p:spTree>
    <p:extLst>
      <p:ext uri="{BB962C8B-B14F-4D97-AF65-F5344CB8AC3E}">
        <p14:creationId xmlns:p14="http://schemas.microsoft.com/office/powerpoint/2010/main" val="17564822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3" y="0"/>
            <a:ext cx="9139737"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 name="Title 1"/>
          <p:cNvSpPr>
            <a:spLocks noGrp="1"/>
          </p:cNvSpPr>
          <p:nvPr>
            <p:ph type="title"/>
          </p:nvPr>
        </p:nvSpPr>
        <p:spPr>
          <a:xfrm>
            <a:off x="369277" y="516835"/>
            <a:ext cx="2313633" cy="5772840"/>
          </a:xfrm>
        </p:spPr>
        <p:txBody>
          <a:bodyPr anchor="ctr">
            <a:normAutofit/>
          </a:bodyPr>
          <a:lstStyle/>
          <a:p>
            <a:r>
              <a:rPr lang="en-US" sz="3100" dirty="0">
                <a:solidFill>
                  <a:srgbClr val="FFFFFF"/>
                </a:solidFill>
              </a:rPr>
              <a:t>SACN</a:t>
            </a:r>
          </a:p>
        </p:txBody>
      </p:sp>
      <p:sp>
        <p:nvSpPr>
          <p:cNvPr id="13" name="Rectangle 12">
            <a:extLst>
              <a:ext uri="{FF2B5EF4-FFF2-40B4-BE49-F238E27FC236}">
                <a16:creationId xmlns:a16="http://schemas.microsoft.com/office/drawing/2014/main" id="{6669F804-A677-4B75-95F4-A5E4426FB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graphicFrame>
        <p:nvGraphicFramePr>
          <p:cNvPr id="5" name="Content Placeholder 2">
            <a:extLst>
              <a:ext uri="{FF2B5EF4-FFF2-40B4-BE49-F238E27FC236}">
                <a16:creationId xmlns:a16="http://schemas.microsoft.com/office/drawing/2014/main" id="{EBA318AB-4FA7-DA5B-8640-F9B4554D8D6F}"/>
              </a:ext>
            </a:extLst>
          </p:cNvPr>
          <p:cNvGraphicFramePr>
            <a:graphicFrameLocks noGrp="1"/>
          </p:cNvGraphicFramePr>
          <p:nvPr>
            <p:ph idx="1"/>
            <p:extLst>
              <p:ext uri="{D42A27DB-BD31-4B8C-83A1-F6EECF244321}">
                <p14:modId xmlns:p14="http://schemas.microsoft.com/office/powerpoint/2010/main" val="1956357854"/>
              </p:ext>
            </p:extLst>
          </p:nvPr>
        </p:nvGraphicFramePr>
        <p:xfrm>
          <a:off x="3556397" y="639763"/>
          <a:ext cx="5098256"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856990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445" name="Rectangle 18438">
            <a:extLst>
              <a:ext uri="{FF2B5EF4-FFF2-40B4-BE49-F238E27FC236}">
                <a16:creationId xmlns:a16="http://schemas.microsoft.com/office/drawing/2014/main" id="{CECF0FC6-D57B-48B6-9036-F4FFD91A4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sp>
        <p:nvSpPr>
          <p:cNvPr id="18434" name="Title 1"/>
          <p:cNvSpPr>
            <a:spLocks noGrp="1"/>
          </p:cNvSpPr>
          <p:nvPr>
            <p:ph type="title"/>
          </p:nvPr>
        </p:nvSpPr>
        <p:spPr>
          <a:xfrm>
            <a:off x="743199" y="286603"/>
            <a:ext cx="5063240" cy="1450757"/>
          </a:xfrm>
        </p:spPr>
        <p:txBody>
          <a:bodyPr>
            <a:normAutofit/>
          </a:bodyPr>
          <a:lstStyle/>
          <a:p>
            <a:r>
              <a:rPr lang="en-GB" dirty="0">
                <a:solidFill>
                  <a:schemeClr val="accent2"/>
                </a:solidFill>
              </a:rPr>
              <a:t>Dietary Reference Values - DRV</a:t>
            </a:r>
          </a:p>
        </p:txBody>
      </p:sp>
      <p:sp>
        <p:nvSpPr>
          <p:cNvPr id="3" name="Content Placeholder 2"/>
          <p:cNvSpPr>
            <a:spLocks noGrp="1"/>
          </p:cNvSpPr>
          <p:nvPr>
            <p:ph idx="1"/>
          </p:nvPr>
        </p:nvSpPr>
        <p:spPr>
          <a:xfrm>
            <a:off x="783153" y="2023962"/>
            <a:ext cx="5023286" cy="3845131"/>
          </a:xfrm>
        </p:spPr>
        <p:txBody>
          <a:bodyPr>
            <a:normAutofit fontScale="70000" lnSpcReduction="20000"/>
          </a:bodyPr>
          <a:lstStyle/>
          <a:p>
            <a:pPr>
              <a:defRPr/>
            </a:pPr>
            <a:r>
              <a:rPr lang="en-GB" dirty="0"/>
              <a:t>Dietary Reference Values (DRVs) comprise of a series of estimates of the amount of energy and nutrients needed by different groups of healthy people in the UK population.</a:t>
            </a:r>
          </a:p>
          <a:p>
            <a:pPr>
              <a:defRPr/>
            </a:pPr>
            <a:r>
              <a:rPr lang="en-GB" dirty="0"/>
              <a:t>In your assignments always reference these – try not to use secondary references for them </a:t>
            </a:r>
          </a:p>
          <a:p>
            <a:pPr>
              <a:lnSpc>
                <a:spcPct val="115000"/>
              </a:lnSpc>
              <a:spcAft>
                <a:spcPts val="1000"/>
              </a:spcAft>
            </a:pPr>
            <a:r>
              <a:rPr lang="en-GB" dirty="0"/>
              <a:t>They should be referenced as follows:-</a:t>
            </a:r>
          </a:p>
          <a:p>
            <a:pPr>
              <a:lnSpc>
                <a:spcPct val="115000"/>
              </a:lnSpc>
              <a:spcAft>
                <a:spcPts val="10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Great Britain: Department of Health (1991)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Dietary Reference Values for food energy and nutrients for the United Kingdom: Report of the panel on dietary reference values of the committee on medical aspects of food policy</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5</a:t>
            </a:r>
            <a:r>
              <a:rPr lang="en-GB" sz="18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edn. LONDON: Stationary Office Books</a:t>
            </a:r>
          </a:p>
          <a:p>
            <a:pPr>
              <a:lnSpc>
                <a:spcPct val="115000"/>
              </a:lnSpc>
              <a:spcAft>
                <a:spcPts val="10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Public Health England (2016)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Government Dietary Guidelines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8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https://www.gov.uk/government/uploads/system/uploads/attachment_data/file/618167/government_dietary_recommendations.pdf</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(Accessed: 4 December 2017).</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defRPr/>
            </a:pPr>
            <a:endParaRPr lang="en-GB" dirty="0"/>
          </a:p>
          <a:p>
            <a:pPr>
              <a:defRPr/>
            </a:pPr>
            <a:endParaRPr lang="en-GB" dirty="0"/>
          </a:p>
          <a:p>
            <a:pPr>
              <a:defRPr/>
            </a:pPr>
            <a:endParaRPr lang="en-GB" dirty="0"/>
          </a:p>
        </p:txBody>
      </p:sp>
      <p:sp>
        <p:nvSpPr>
          <p:cNvPr id="18446" name="Rectangle 18440">
            <a:extLst>
              <a:ext uri="{FF2B5EF4-FFF2-40B4-BE49-F238E27FC236}">
                <a16:creationId xmlns:a16="http://schemas.microsoft.com/office/drawing/2014/main" id="{717A211C-5863-4303-AC3D-AEBFDF6D6A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081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18447" name="Rectangle 18442">
            <a:extLst>
              <a:ext uri="{FF2B5EF4-FFF2-40B4-BE49-F238E27FC236}">
                <a16:creationId xmlns:a16="http://schemas.microsoft.com/office/drawing/2014/main" id="{087519CD-2FFF-42E3-BB0C-FEAA828BA5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9617"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ECF0FC6-D57B-48B6-9036-F4FFD91A4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A784F22-5E25-C02A-96B8-561F7053C38E}"/>
              </a:ext>
            </a:extLst>
          </p:cNvPr>
          <p:cNvSpPr>
            <a:spLocks noGrp="1"/>
          </p:cNvSpPr>
          <p:nvPr>
            <p:ph type="title"/>
          </p:nvPr>
        </p:nvSpPr>
        <p:spPr>
          <a:xfrm>
            <a:off x="743199" y="286603"/>
            <a:ext cx="5063240" cy="1450757"/>
          </a:xfrm>
        </p:spPr>
        <p:txBody>
          <a:bodyPr>
            <a:normAutofit/>
          </a:bodyPr>
          <a:lstStyle/>
          <a:p>
            <a:r>
              <a:rPr lang="en-GB" dirty="0">
                <a:solidFill>
                  <a:schemeClr val="accent2"/>
                </a:solidFill>
              </a:rPr>
              <a:t>In assignments</a:t>
            </a:r>
          </a:p>
        </p:txBody>
      </p:sp>
      <p:sp>
        <p:nvSpPr>
          <p:cNvPr id="3" name="Content Placeholder 2">
            <a:extLst>
              <a:ext uri="{FF2B5EF4-FFF2-40B4-BE49-F238E27FC236}">
                <a16:creationId xmlns:a16="http://schemas.microsoft.com/office/drawing/2014/main" id="{A7A56978-D509-F61D-CC4D-35111539A600}"/>
              </a:ext>
            </a:extLst>
          </p:cNvPr>
          <p:cNvSpPr>
            <a:spLocks noGrp="1"/>
          </p:cNvSpPr>
          <p:nvPr>
            <p:ph idx="1"/>
          </p:nvPr>
        </p:nvSpPr>
        <p:spPr>
          <a:xfrm>
            <a:off x="783153" y="2023962"/>
            <a:ext cx="5023286" cy="3845131"/>
          </a:xfrm>
        </p:spPr>
        <p:txBody>
          <a:bodyPr>
            <a:normAutofit/>
          </a:bodyPr>
          <a:lstStyle/>
          <a:p>
            <a:r>
              <a:rPr lang="en-GB" dirty="0"/>
              <a:t>(Department of Health, 1990)</a:t>
            </a:r>
          </a:p>
          <a:p>
            <a:endParaRPr lang="en-GB" dirty="0"/>
          </a:p>
          <a:p>
            <a:r>
              <a:rPr lang="en-GB" dirty="0"/>
              <a:t>(Public Health England, 2016)</a:t>
            </a:r>
          </a:p>
          <a:p>
            <a:endParaRPr lang="en-GB" dirty="0"/>
          </a:p>
          <a:p>
            <a:r>
              <a:rPr lang="en-GB" dirty="0"/>
              <a:t>Ensure you use these as references – they are the primary reference!!</a:t>
            </a:r>
          </a:p>
        </p:txBody>
      </p:sp>
      <p:sp>
        <p:nvSpPr>
          <p:cNvPr id="10" name="Rectangle 9">
            <a:extLst>
              <a:ext uri="{FF2B5EF4-FFF2-40B4-BE49-F238E27FC236}">
                <a16:creationId xmlns:a16="http://schemas.microsoft.com/office/drawing/2014/main" id="{717A211C-5863-4303-AC3D-AEBFDF6D6A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081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12" name="Rectangle 11">
            <a:extLst>
              <a:ext uri="{FF2B5EF4-FFF2-40B4-BE49-F238E27FC236}">
                <a16:creationId xmlns:a16="http://schemas.microsoft.com/office/drawing/2014/main" id="{087519CD-2FFF-42E3-BB0C-FEAA828BA5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9617"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Tree>
    <p:extLst>
      <p:ext uri="{BB962C8B-B14F-4D97-AF65-F5344CB8AC3E}">
        <p14:creationId xmlns:p14="http://schemas.microsoft.com/office/powerpoint/2010/main" val="27306916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465" name="Rectangle 19464">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3" y="0"/>
            <a:ext cx="9139737"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sp>
        <p:nvSpPr>
          <p:cNvPr id="19467" name="Rectangle 19466">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19458" name="Title 1"/>
          <p:cNvSpPr>
            <a:spLocks noGrp="1"/>
          </p:cNvSpPr>
          <p:nvPr>
            <p:ph type="title"/>
          </p:nvPr>
        </p:nvSpPr>
        <p:spPr>
          <a:xfrm>
            <a:off x="369277" y="516835"/>
            <a:ext cx="2313633" cy="5772840"/>
          </a:xfrm>
        </p:spPr>
        <p:txBody>
          <a:bodyPr anchor="ctr">
            <a:normAutofit/>
          </a:bodyPr>
          <a:lstStyle/>
          <a:p>
            <a:r>
              <a:rPr lang="en-GB" sz="3100" dirty="0">
                <a:solidFill>
                  <a:srgbClr val="FFFFFF"/>
                </a:solidFill>
              </a:rPr>
              <a:t>DRV</a:t>
            </a:r>
          </a:p>
        </p:txBody>
      </p:sp>
      <p:sp>
        <p:nvSpPr>
          <p:cNvPr id="19469" name="Rectangle 19468">
            <a:extLst>
              <a:ext uri="{FF2B5EF4-FFF2-40B4-BE49-F238E27FC236}">
                <a16:creationId xmlns:a16="http://schemas.microsoft.com/office/drawing/2014/main" id="{6669F804-A677-4B75-95F4-A5E4426FB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graphicFrame>
        <p:nvGraphicFramePr>
          <p:cNvPr id="19460" name="Content Placeholder 2">
            <a:extLst>
              <a:ext uri="{FF2B5EF4-FFF2-40B4-BE49-F238E27FC236}">
                <a16:creationId xmlns:a16="http://schemas.microsoft.com/office/drawing/2014/main" id="{65175CAF-8B86-40FF-A170-83690359F5E2}"/>
              </a:ext>
            </a:extLst>
          </p:cNvPr>
          <p:cNvGraphicFramePr>
            <a:graphicFrameLocks noGrp="1"/>
          </p:cNvGraphicFramePr>
          <p:nvPr>
            <p:ph idx="1"/>
            <p:extLst>
              <p:ext uri="{D42A27DB-BD31-4B8C-83A1-F6EECF244321}">
                <p14:modId xmlns:p14="http://schemas.microsoft.com/office/powerpoint/2010/main" val="1780370262"/>
              </p:ext>
            </p:extLst>
          </p:nvPr>
        </p:nvGraphicFramePr>
        <p:xfrm>
          <a:off x="3556397" y="639763"/>
          <a:ext cx="5098256"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482" name="Title 1"/>
          <p:cNvSpPr>
            <a:spLocks noGrp="1"/>
          </p:cNvSpPr>
          <p:nvPr>
            <p:ph type="title"/>
          </p:nvPr>
        </p:nvSpPr>
        <p:spPr>
          <a:xfrm>
            <a:off x="822960" y="286603"/>
            <a:ext cx="7543800" cy="1450757"/>
          </a:xfrm>
        </p:spPr>
        <p:txBody>
          <a:bodyPr>
            <a:normAutofit/>
          </a:bodyPr>
          <a:lstStyle/>
          <a:p>
            <a:r>
              <a:rPr lang="en-GB" dirty="0"/>
              <a:t>DRV</a:t>
            </a:r>
          </a:p>
        </p:txBody>
      </p:sp>
      <p:graphicFrame>
        <p:nvGraphicFramePr>
          <p:cNvPr id="20484" name="Content Placeholder 2">
            <a:extLst>
              <a:ext uri="{FF2B5EF4-FFF2-40B4-BE49-F238E27FC236}">
                <a16:creationId xmlns:a16="http://schemas.microsoft.com/office/drawing/2014/main" id="{E726C68A-FEDE-48C8-A1F7-9C49D3917FAD}"/>
              </a:ext>
            </a:extLst>
          </p:cNvPr>
          <p:cNvGraphicFramePr>
            <a:graphicFrameLocks noGrp="1"/>
          </p:cNvGraphicFramePr>
          <p:nvPr>
            <p:ph idx="1"/>
            <p:extLst>
              <p:ext uri="{D42A27DB-BD31-4B8C-83A1-F6EECF244321}">
                <p14:modId xmlns:p14="http://schemas.microsoft.com/office/powerpoint/2010/main" val="89222424"/>
              </p:ext>
            </p:extLst>
          </p:nvPr>
        </p:nvGraphicFramePr>
        <p:xfrm>
          <a:off x="822722" y="2098515"/>
          <a:ext cx="75438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506" name="Title 1"/>
          <p:cNvSpPr>
            <a:spLocks noGrp="1"/>
          </p:cNvSpPr>
          <p:nvPr>
            <p:ph type="title"/>
          </p:nvPr>
        </p:nvSpPr>
        <p:spPr>
          <a:xfrm>
            <a:off x="768096" y="585216"/>
            <a:ext cx="6013704" cy="1499616"/>
          </a:xfrm>
        </p:spPr>
        <p:txBody>
          <a:bodyPr>
            <a:normAutofit/>
          </a:bodyPr>
          <a:lstStyle/>
          <a:p>
            <a:r>
              <a:rPr lang="en-GB" dirty="0"/>
              <a:t>DRV</a:t>
            </a:r>
          </a:p>
        </p:txBody>
      </p:sp>
      <p:sp>
        <p:nvSpPr>
          <p:cNvPr id="3" name="Content Placeholder 2"/>
          <p:cNvSpPr>
            <a:spLocks noGrp="1"/>
          </p:cNvSpPr>
          <p:nvPr>
            <p:ph idx="1"/>
          </p:nvPr>
        </p:nvSpPr>
        <p:spPr>
          <a:xfrm>
            <a:off x="768096" y="2286000"/>
            <a:ext cx="6013703" cy="4023360"/>
          </a:xfrm>
        </p:spPr>
        <p:txBody>
          <a:bodyPr>
            <a:normAutofit/>
          </a:bodyPr>
          <a:lstStyle/>
          <a:p>
            <a:pPr>
              <a:defRPr/>
            </a:pPr>
            <a:r>
              <a:rPr lang="en-GB" sz="1700" dirty="0"/>
              <a:t>Population groups for which dietary reference values have been set include:</a:t>
            </a:r>
          </a:p>
          <a:p>
            <a:pPr>
              <a:defRPr/>
            </a:pPr>
            <a:br>
              <a:rPr lang="en-GB" sz="1700" dirty="0"/>
            </a:br>
            <a:r>
              <a:rPr lang="en-GB" sz="1700" dirty="0"/>
              <a:t>• Boys and girls (aged 0-3 months; 4-6 months; 7-9 months; 10-12 months; 1-3 years; 4-6 years; 7-10 years)</a:t>
            </a:r>
          </a:p>
          <a:p>
            <a:pPr>
              <a:defRPr/>
            </a:pPr>
            <a:br>
              <a:rPr lang="en-GB" sz="1700" dirty="0"/>
            </a:br>
            <a:r>
              <a:rPr lang="en-GB" sz="1700" dirty="0"/>
              <a:t>• Males (aged 11-14 years; 15-18 years; 19-50 years; 50+ years)</a:t>
            </a:r>
          </a:p>
          <a:p>
            <a:pPr>
              <a:defRPr/>
            </a:pPr>
            <a:br>
              <a:rPr lang="en-GB" sz="1700" dirty="0"/>
            </a:br>
            <a:r>
              <a:rPr lang="en-GB" sz="1700" dirty="0"/>
              <a:t>• Females (aged 11-14 years; 15-18 years; 19-50 years; 50+ years; pregnancy and breastfeeding)</a:t>
            </a:r>
            <a:br>
              <a:rPr lang="en-GB" sz="1700" dirty="0"/>
            </a:br>
            <a:endParaRPr lang="en-GB" sz="1700" dirty="0"/>
          </a:p>
          <a:p>
            <a:pPr>
              <a:defRPr/>
            </a:pPr>
            <a:r>
              <a:rPr lang="en-GB" sz="1700" dirty="0"/>
              <a:t> </a:t>
            </a:r>
          </a:p>
          <a:p>
            <a:pPr>
              <a:defRPr/>
            </a:pPr>
            <a:endParaRPr lang="en-GB" sz="170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535" name="Rectangle 22534">
            <a:extLst>
              <a:ext uri="{FF2B5EF4-FFF2-40B4-BE49-F238E27FC236}">
                <a16:creationId xmlns:a16="http://schemas.microsoft.com/office/drawing/2014/main" id="{CECF0FC6-D57B-48B6-9036-F4FFD91A4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sp>
        <p:nvSpPr>
          <p:cNvPr id="22530" name="Title 1"/>
          <p:cNvSpPr>
            <a:spLocks noGrp="1"/>
          </p:cNvSpPr>
          <p:nvPr>
            <p:ph type="title"/>
          </p:nvPr>
        </p:nvSpPr>
        <p:spPr>
          <a:xfrm>
            <a:off x="743199" y="286603"/>
            <a:ext cx="5063240" cy="1450757"/>
          </a:xfrm>
        </p:spPr>
        <p:txBody>
          <a:bodyPr>
            <a:normAutofit/>
          </a:bodyPr>
          <a:lstStyle/>
          <a:p>
            <a:r>
              <a:rPr lang="en-GB" dirty="0">
                <a:solidFill>
                  <a:schemeClr val="accent2"/>
                </a:solidFill>
              </a:rPr>
              <a:t>DRV – Reminder!</a:t>
            </a:r>
          </a:p>
        </p:txBody>
      </p:sp>
      <p:sp>
        <p:nvSpPr>
          <p:cNvPr id="3" name="Content Placeholder 2"/>
          <p:cNvSpPr>
            <a:spLocks noGrp="1"/>
          </p:cNvSpPr>
          <p:nvPr>
            <p:ph idx="1"/>
          </p:nvPr>
        </p:nvSpPr>
        <p:spPr>
          <a:xfrm>
            <a:off x="783153" y="2023962"/>
            <a:ext cx="5023286" cy="3845131"/>
          </a:xfrm>
        </p:spPr>
        <p:txBody>
          <a:bodyPr>
            <a:normAutofit/>
          </a:bodyPr>
          <a:lstStyle/>
          <a:p>
            <a:pPr>
              <a:defRPr/>
            </a:pPr>
            <a:r>
              <a:rPr lang="en-GB" sz="1400" dirty="0"/>
              <a:t>Dietary Reference Values (DRVs) comprise a series of estimates of the amount of energy and nutrients needed by different groups of healthy people in the UK population.</a:t>
            </a:r>
          </a:p>
          <a:p>
            <a:pPr>
              <a:defRPr/>
            </a:pPr>
            <a:br>
              <a:rPr lang="en-GB" sz="1400" dirty="0"/>
            </a:br>
            <a:r>
              <a:rPr lang="en-GB" sz="1400" dirty="0"/>
              <a:t>• Included within this definition are three types of estimates: Reference Nutrient Intakes (RNIs), Estimated Average Requirements (EARs) and Lower Reference Nutrient Intakes (LRNIs).</a:t>
            </a:r>
          </a:p>
          <a:p>
            <a:pPr>
              <a:defRPr/>
            </a:pPr>
            <a:br>
              <a:rPr lang="en-GB" sz="1400" dirty="0"/>
            </a:br>
            <a:r>
              <a:rPr lang="en-GB" sz="1400" dirty="0"/>
              <a:t>• RNIs are used for protein, vitamins and minerals, and are an estimate of the amount that should meet the needs of most of the group to which they apply. They are not minimum targets.</a:t>
            </a:r>
            <a:br>
              <a:rPr lang="en-GB" sz="1400" dirty="0"/>
            </a:br>
            <a:r>
              <a:rPr lang="en-GB" sz="1400" dirty="0"/>
              <a:t>• The EAR is used in particular for energy.</a:t>
            </a:r>
          </a:p>
          <a:p>
            <a:pPr>
              <a:defRPr/>
            </a:pPr>
            <a:br>
              <a:rPr lang="en-GB" sz="1400" dirty="0"/>
            </a:br>
            <a:r>
              <a:rPr lang="en-GB" sz="1400" dirty="0"/>
              <a:t>• Intakes below the LRNI are almost certainly not enough for most people.</a:t>
            </a:r>
          </a:p>
        </p:txBody>
      </p:sp>
      <p:sp>
        <p:nvSpPr>
          <p:cNvPr id="22537" name="Rectangle 22536">
            <a:extLst>
              <a:ext uri="{FF2B5EF4-FFF2-40B4-BE49-F238E27FC236}">
                <a16:creationId xmlns:a16="http://schemas.microsoft.com/office/drawing/2014/main" id="{717A211C-5863-4303-AC3D-AEBFDF6D6A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081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2539" name="Rectangle 22538">
            <a:extLst>
              <a:ext uri="{FF2B5EF4-FFF2-40B4-BE49-F238E27FC236}">
                <a16:creationId xmlns:a16="http://schemas.microsoft.com/office/drawing/2014/main" id="{087519CD-2FFF-42E3-BB0C-FEAA828BA5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9617"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626" name="Title 1"/>
          <p:cNvSpPr>
            <a:spLocks noGrp="1"/>
          </p:cNvSpPr>
          <p:nvPr>
            <p:ph type="title"/>
          </p:nvPr>
        </p:nvSpPr>
        <p:spPr>
          <a:xfrm>
            <a:off x="6097404" y="643467"/>
            <a:ext cx="2604756" cy="5571066"/>
          </a:xfrm>
        </p:spPr>
        <p:txBody>
          <a:bodyPr>
            <a:normAutofit/>
          </a:bodyPr>
          <a:lstStyle/>
          <a:p>
            <a:r>
              <a:rPr lang="en-GB" dirty="0"/>
              <a:t>DRV</a:t>
            </a:r>
          </a:p>
        </p:txBody>
      </p:sp>
      <p:graphicFrame>
        <p:nvGraphicFramePr>
          <p:cNvPr id="26628" name="Content Placeholder 2">
            <a:extLst>
              <a:ext uri="{FF2B5EF4-FFF2-40B4-BE49-F238E27FC236}">
                <a16:creationId xmlns:a16="http://schemas.microsoft.com/office/drawing/2014/main" id="{0DEE862E-4745-48C3-87C0-C5ABCD4AB938}"/>
              </a:ext>
            </a:extLst>
          </p:cNvPr>
          <p:cNvGraphicFramePr>
            <a:graphicFrameLocks noGrp="1"/>
          </p:cNvGraphicFramePr>
          <p:nvPr>
            <p:ph idx="1"/>
            <p:extLst>
              <p:ext uri="{D42A27DB-BD31-4B8C-83A1-F6EECF244321}">
                <p14:modId xmlns:p14="http://schemas.microsoft.com/office/powerpoint/2010/main" val="996513278"/>
              </p:ext>
            </p:extLst>
          </p:nvPr>
        </p:nvGraphicFramePr>
        <p:xfrm>
          <a:off x="707231" y="933450"/>
          <a:ext cx="4947047" cy="49418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9835195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560" name="Rectangle 23559">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562" name="Rectangle 23561">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554" name="Title 1"/>
          <p:cNvSpPr>
            <a:spLocks noGrp="1"/>
          </p:cNvSpPr>
          <p:nvPr>
            <p:ph type="title"/>
          </p:nvPr>
        </p:nvSpPr>
        <p:spPr>
          <a:xfrm>
            <a:off x="3886200" y="634946"/>
            <a:ext cx="4776107" cy="1450757"/>
          </a:xfrm>
        </p:spPr>
        <p:txBody>
          <a:bodyPr>
            <a:normAutofit/>
          </a:bodyPr>
          <a:lstStyle/>
          <a:p>
            <a:r>
              <a:rPr lang="en-GB" sz="4700" dirty="0"/>
              <a:t>DRV</a:t>
            </a:r>
          </a:p>
        </p:txBody>
      </p:sp>
      <p:pic>
        <p:nvPicPr>
          <p:cNvPr id="23556" name="Picture 23555" descr="Molecular structure and periodic table on a desk">
            <a:extLst>
              <a:ext uri="{FF2B5EF4-FFF2-40B4-BE49-F238E27FC236}">
                <a16:creationId xmlns:a16="http://schemas.microsoft.com/office/drawing/2014/main" id="{2263CF4D-AA4E-A02B-1981-38D94307B51D}"/>
              </a:ext>
            </a:extLst>
          </p:cNvPr>
          <p:cNvPicPr>
            <a:picLocks noChangeAspect="1"/>
          </p:cNvPicPr>
          <p:nvPr/>
        </p:nvPicPr>
        <p:blipFill rotWithShape="1">
          <a:blip r:embed="rId3"/>
          <a:srcRect l="16284" r="49800" b="1"/>
          <a:stretch/>
        </p:blipFill>
        <p:spPr>
          <a:xfrm>
            <a:off x="20" y="-12128"/>
            <a:ext cx="3490702" cy="6870127"/>
          </a:xfrm>
          <a:prstGeom prst="rect">
            <a:avLst/>
          </a:prstGeom>
        </p:spPr>
      </p:pic>
      <p:cxnSp>
        <p:nvCxnSpPr>
          <p:cNvPr id="23564" name="Straight Connector 23563">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65712" y="2085703"/>
            <a:ext cx="4628015"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886200" y="2198914"/>
            <a:ext cx="4776107" cy="3670180"/>
          </a:xfrm>
        </p:spPr>
        <p:txBody>
          <a:bodyPr>
            <a:normAutofit/>
          </a:bodyPr>
          <a:lstStyle/>
          <a:p>
            <a:pPr>
              <a:defRPr/>
            </a:pPr>
            <a:r>
              <a:rPr lang="en-GB" sz="1900" b="1" dirty="0"/>
              <a:t>Estimated Average Requirement (EAR):</a:t>
            </a:r>
            <a:r>
              <a:rPr lang="en-GB" sz="1900" dirty="0"/>
              <a:t> This is an estimate of the average requirement for energy or a nutrient - approximately 50% of a group of people will require less, and 50% will require more. For a group of people receiving adequate amounts, the range of intakes will vary around the EAR.</a:t>
            </a:r>
          </a:p>
          <a:p>
            <a:pPr>
              <a:defRPr/>
            </a:pPr>
            <a:br>
              <a:rPr lang="en-GB" sz="1900" dirty="0"/>
            </a:br>
            <a:r>
              <a:rPr lang="en-GB" sz="1900" dirty="0"/>
              <a:t>Reference Nutrient Intake (RNI): The RNI is the amount of a nutrient that is enough to ensure that the needs of nearly all the group (97.5%) are being met. By definition, many within the group will need less.</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584" name="Rectangle 24583">
            <a:extLst>
              <a:ext uri="{FF2B5EF4-FFF2-40B4-BE49-F238E27FC236}">
                <a16:creationId xmlns:a16="http://schemas.microsoft.com/office/drawing/2014/main" id="{F240A2FC-E2C3-458D-96B4-5DF9028D93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4593" name="Rectangle 24585">
            <a:extLst>
              <a:ext uri="{FF2B5EF4-FFF2-40B4-BE49-F238E27FC236}">
                <a16:creationId xmlns:a16="http://schemas.microsoft.com/office/drawing/2014/main" id="{5F097929-F3D6-4D1F-8AFC-CF348171A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9144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cxnSp>
        <p:nvCxnSpPr>
          <p:cNvPr id="24595" name="Straight Connector 24587">
            <a:extLst>
              <a:ext uri="{FF2B5EF4-FFF2-40B4-BE49-F238E27FC236}">
                <a16:creationId xmlns:a16="http://schemas.microsoft.com/office/drawing/2014/main" id="{43074C91-9045-414B-B5F9-567DAE3EE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5743"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24597" name="Rectangle 24589">
            <a:extLst>
              <a:ext uri="{FF2B5EF4-FFF2-40B4-BE49-F238E27FC236}">
                <a16:creationId xmlns:a16="http://schemas.microsoft.com/office/drawing/2014/main" id="{2779F603-B669-4AD6-82F9-E09F76165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578" name="Title 1"/>
          <p:cNvSpPr>
            <a:spLocks noGrp="1"/>
          </p:cNvSpPr>
          <p:nvPr>
            <p:ph type="title"/>
          </p:nvPr>
        </p:nvSpPr>
        <p:spPr>
          <a:xfrm>
            <a:off x="3967315" y="639097"/>
            <a:ext cx="4689988" cy="3686015"/>
          </a:xfrm>
        </p:spPr>
        <p:txBody>
          <a:bodyPr vert="horz" lIns="91440" tIns="45720" rIns="91440" bIns="45720" rtlCol="0" anchor="b">
            <a:normAutofit/>
          </a:bodyPr>
          <a:lstStyle/>
          <a:p>
            <a:r>
              <a:rPr lang="en-US" sz="8000" dirty="0">
                <a:solidFill>
                  <a:schemeClr val="tx1">
                    <a:lumMod val="85000"/>
                    <a:lumOff val="15000"/>
                  </a:schemeClr>
                </a:solidFill>
              </a:rPr>
              <a:t>DRV</a:t>
            </a:r>
          </a:p>
        </p:txBody>
      </p:sp>
      <p:pic>
        <p:nvPicPr>
          <p:cNvPr id="24579" name="Picture 2"/>
          <p:cNvPicPr>
            <a:picLocks noGrp="1" noChangeAspect="1" noChangeArrowheads="1"/>
          </p:cNvPicPr>
          <p:nvPr>
            <p:ph idx="1"/>
          </p:nvPr>
        </p:nvPicPr>
        <p:blipFill>
          <a:blip r:embed="rId3" cstate="print"/>
          <a:stretch>
            <a:fillRect/>
          </a:stretch>
        </p:blipFill>
        <p:spPr>
          <a:xfrm>
            <a:off x="475499" y="1894060"/>
            <a:ext cx="3000986" cy="2540253"/>
          </a:xfrm>
          <a:prstGeom prst="rect">
            <a:avLst/>
          </a:prstGeom>
        </p:spPr>
      </p:pic>
      <p:cxnSp>
        <p:nvCxnSpPr>
          <p:cNvPr id="24592" name="Straight Connector 24591">
            <a:extLst>
              <a:ext uri="{FF2B5EF4-FFF2-40B4-BE49-F238E27FC236}">
                <a16:creationId xmlns:a16="http://schemas.microsoft.com/office/drawing/2014/main" id="{7ABFD994-C2DC-4E7D-9411-C7FF7813EF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85303" y="4343400"/>
            <a:ext cx="422708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24594" name="Rectangle 24593">
            <a:extLst>
              <a:ext uri="{FF2B5EF4-FFF2-40B4-BE49-F238E27FC236}">
                <a16:creationId xmlns:a16="http://schemas.microsoft.com/office/drawing/2014/main" id="{BC0D1FC6-352C-4C7D-825F-C4E2F6A805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4596" name="Rectangle 24595">
            <a:extLst>
              <a:ext uri="{FF2B5EF4-FFF2-40B4-BE49-F238E27FC236}">
                <a16:creationId xmlns:a16="http://schemas.microsoft.com/office/drawing/2014/main" id="{541AFC2C-CD98-4478-AB71-1A864026D9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607" name="Rectangle 25606">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sp>
        <p:nvSpPr>
          <p:cNvPr id="25609" name="Rectangle 25608">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5602" name="Title 1"/>
          <p:cNvSpPr>
            <a:spLocks noGrp="1"/>
          </p:cNvSpPr>
          <p:nvPr>
            <p:ph type="title"/>
          </p:nvPr>
        </p:nvSpPr>
        <p:spPr>
          <a:xfrm>
            <a:off x="369277" y="605896"/>
            <a:ext cx="2313633" cy="5646208"/>
          </a:xfrm>
        </p:spPr>
        <p:txBody>
          <a:bodyPr anchor="ctr">
            <a:normAutofit/>
          </a:bodyPr>
          <a:lstStyle/>
          <a:p>
            <a:r>
              <a:rPr lang="en-GB" sz="3100" dirty="0">
                <a:solidFill>
                  <a:srgbClr val="FFFFFF"/>
                </a:solidFill>
              </a:rPr>
              <a:t>DRV</a:t>
            </a:r>
          </a:p>
        </p:txBody>
      </p:sp>
      <p:sp>
        <p:nvSpPr>
          <p:cNvPr id="25611" name="Rectangle 25610">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3" name="Content Placeholder 2"/>
          <p:cNvSpPr>
            <a:spLocks noGrp="1"/>
          </p:cNvSpPr>
          <p:nvPr>
            <p:ph idx="1"/>
          </p:nvPr>
        </p:nvSpPr>
        <p:spPr>
          <a:xfrm>
            <a:off x="3556512" y="605896"/>
            <a:ext cx="4810247" cy="5646208"/>
          </a:xfrm>
        </p:spPr>
        <p:txBody>
          <a:bodyPr anchor="ctr">
            <a:normAutofit/>
          </a:bodyPr>
          <a:lstStyle/>
          <a:p>
            <a:pPr>
              <a:defRPr/>
            </a:pPr>
            <a:br>
              <a:rPr lang="en-GB" dirty="0"/>
            </a:br>
            <a:r>
              <a:rPr lang="en-GB" b="1" dirty="0"/>
              <a:t>Lower Reference Nutrient Intake (LRNI): </a:t>
            </a:r>
            <a:r>
              <a:rPr lang="en-GB" dirty="0"/>
              <a:t>The amount of a nutrient that is enough for only the small number of people who have low requirements (2.5%).The majority need more.</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632" name="Rectangle 26631">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6634" name="Rectangle 26633">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626" name="Title 1"/>
          <p:cNvSpPr>
            <a:spLocks noGrp="1"/>
          </p:cNvSpPr>
          <p:nvPr>
            <p:ph type="title"/>
          </p:nvPr>
        </p:nvSpPr>
        <p:spPr>
          <a:xfrm>
            <a:off x="3886200" y="634946"/>
            <a:ext cx="4776107" cy="1450757"/>
          </a:xfrm>
        </p:spPr>
        <p:txBody>
          <a:bodyPr>
            <a:normAutofit/>
          </a:bodyPr>
          <a:lstStyle/>
          <a:p>
            <a:r>
              <a:rPr lang="en-GB" sz="4700" dirty="0">
                <a:solidFill>
                  <a:srgbClr val="326F29"/>
                </a:solidFill>
              </a:rPr>
              <a:t>DRV</a:t>
            </a:r>
          </a:p>
        </p:txBody>
      </p:sp>
      <p:pic>
        <p:nvPicPr>
          <p:cNvPr id="26628" name="Picture 26627" descr="Close-up of green peas in pod">
            <a:extLst>
              <a:ext uri="{FF2B5EF4-FFF2-40B4-BE49-F238E27FC236}">
                <a16:creationId xmlns:a16="http://schemas.microsoft.com/office/drawing/2014/main" id="{0EB40055-5E86-37C5-5B3F-AC59183B20E4}"/>
              </a:ext>
            </a:extLst>
          </p:cNvPr>
          <p:cNvPicPr>
            <a:picLocks noChangeAspect="1"/>
          </p:cNvPicPr>
          <p:nvPr/>
        </p:nvPicPr>
        <p:blipFill rotWithShape="1">
          <a:blip r:embed="rId3"/>
          <a:srcRect l="35427" r="29641" b="-1"/>
          <a:stretch/>
        </p:blipFill>
        <p:spPr>
          <a:xfrm>
            <a:off x="20" y="-12128"/>
            <a:ext cx="3490702" cy="6870127"/>
          </a:xfrm>
          <a:prstGeom prst="rect">
            <a:avLst/>
          </a:prstGeom>
        </p:spPr>
      </p:pic>
      <p:cxnSp>
        <p:nvCxnSpPr>
          <p:cNvPr id="26636" name="Straight Connector 26635">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65712" y="2085703"/>
            <a:ext cx="4628015"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886200" y="2198914"/>
            <a:ext cx="4776107" cy="3670180"/>
          </a:xfrm>
        </p:spPr>
        <p:txBody>
          <a:bodyPr>
            <a:normAutofit/>
          </a:bodyPr>
          <a:lstStyle/>
          <a:p>
            <a:pPr>
              <a:defRPr/>
            </a:pPr>
            <a:r>
              <a:rPr lang="en-GB" b="1" dirty="0"/>
              <a:t>Reference Nutrient Intake (RNI</a:t>
            </a:r>
            <a:r>
              <a:rPr lang="en-GB" dirty="0"/>
              <a:t>): The RNI is the amount of a nutrient that is enough to ensure that the needs of nearly all the group (97.5%) are being met. By definition, many within the group will need less.</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663" name="Rectangle 27662">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sp>
        <p:nvSpPr>
          <p:cNvPr id="27665" name="Rectangle 27664">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7650" name="Title 1"/>
          <p:cNvSpPr>
            <a:spLocks noGrp="1"/>
          </p:cNvSpPr>
          <p:nvPr>
            <p:ph type="title"/>
          </p:nvPr>
        </p:nvSpPr>
        <p:spPr>
          <a:xfrm>
            <a:off x="369277" y="605896"/>
            <a:ext cx="2313633" cy="5646208"/>
          </a:xfrm>
        </p:spPr>
        <p:txBody>
          <a:bodyPr anchor="ctr">
            <a:normAutofit/>
          </a:bodyPr>
          <a:lstStyle/>
          <a:p>
            <a:r>
              <a:rPr lang="en-GB" sz="3100" dirty="0">
                <a:solidFill>
                  <a:srgbClr val="FFFFFF"/>
                </a:solidFill>
              </a:rPr>
              <a:t>DRV</a:t>
            </a:r>
          </a:p>
        </p:txBody>
      </p:sp>
      <p:sp>
        <p:nvSpPr>
          <p:cNvPr id="27667" name="Rectangle 27666">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7658" name="Content Placeholder 2"/>
          <p:cNvSpPr>
            <a:spLocks noGrp="1"/>
          </p:cNvSpPr>
          <p:nvPr>
            <p:ph idx="1"/>
          </p:nvPr>
        </p:nvSpPr>
        <p:spPr>
          <a:xfrm>
            <a:off x="3556512" y="605896"/>
            <a:ext cx="4810247" cy="5646208"/>
          </a:xfrm>
        </p:spPr>
        <p:txBody>
          <a:bodyPr anchor="ctr">
            <a:normAutofit/>
          </a:bodyPr>
          <a:lstStyle/>
          <a:p>
            <a:pPr>
              <a:defRPr/>
            </a:pPr>
            <a:r>
              <a:rPr lang="en-GB" b="1" dirty="0"/>
              <a:t>Safe intake: </a:t>
            </a:r>
          </a:p>
          <a:p>
            <a:pPr>
              <a:defRPr/>
            </a:pPr>
            <a:r>
              <a:rPr lang="en-GB" dirty="0"/>
              <a:t>This is used where there is insufficient evidence to set an EAR, RNI or LRNI. The safe intake is the amount judged to be a level or range of intake at which there is no risk of deficiency and is below the level where there is a risk of undesirable effects. There is no evidence that intakes above this level have any benefits - and in some instances they could have toxic effects.</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679" name="Rectangle 28678">
            <a:extLst>
              <a:ext uri="{FF2B5EF4-FFF2-40B4-BE49-F238E27FC236}">
                <a16:creationId xmlns:a16="http://schemas.microsoft.com/office/drawing/2014/main" id="{CECF0FC6-D57B-48B6-9036-F4FFD91A4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sp>
        <p:nvSpPr>
          <p:cNvPr id="28674" name="Title 1"/>
          <p:cNvSpPr>
            <a:spLocks noGrp="1"/>
          </p:cNvSpPr>
          <p:nvPr>
            <p:ph type="title"/>
          </p:nvPr>
        </p:nvSpPr>
        <p:spPr>
          <a:xfrm>
            <a:off x="743199" y="286603"/>
            <a:ext cx="5063240" cy="1450757"/>
          </a:xfrm>
        </p:spPr>
        <p:txBody>
          <a:bodyPr>
            <a:normAutofit/>
          </a:bodyPr>
          <a:lstStyle/>
          <a:p>
            <a:r>
              <a:rPr lang="en-GB" dirty="0">
                <a:solidFill>
                  <a:schemeClr val="accent2"/>
                </a:solidFill>
              </a:rPr>
              <a:t>DRV</a:t>
            </a:r>
          </a:p>
        </p:txBody>
      </p:sp>
      <p:sp>
        <p:nvSpPr>
          <p:cNvPr id="3" name="Content Placeholder 2"/>
          <p:cNvSpPr>
            <a:spLocks noGrp="1"/>
          </p:cNvSpPr>
          <p:nvPr>
            <p:ph idx="1"/>
          </p:nvPr>
        </p:nvSpPr>
        <p:spPr>
          <a:xfrm>
            <a:off x="783153" y="2023962"/>
            <a:ext cx="5023286" cy="3845131"/>
          </a:xfrm>
        </p:spPr>
        <p:txBody>
          <a:bodyPr>
            <a:normAutofit/>
          </a:bodyPr>
          <a:lstStyle/>
          <a:p>
            <a:pPr>
              <a:defRPr/>
            </a:pPr>
            <a:r>
              <a:rPr lang="en-GB" dirty="0"/>
              <a:t>The COMA panel set EARs for energy, an EAR for dietary fibre for adults, and desirable (adult) population average intakes for fat and carbohydrate. EARs and RNIs were set for protein, whilst LRNIs, EARs and RNIs were set for 9 vitamins and 11 minerals. Safe intakes were set for a further four vitamins (pantothenic acid, biotin, vitamin E and vitamin K) and four minerals (manganese, molybdenum, chromium and fluoride).</a:t>
            </a:r>
          </a:p>
        </p:txBody>
      </p:sp>
      <p:sp>
        <p:nvSpPr>
          <p:cNvPr id="28681" name="Rectangle 28680">
            <a:extLst>
              <a:ext uri="{FF2B5EF4-FFF2-40B4-BE49-F238E27FC236}">
                <a16:creationId xmlns:a16="http://schemas.microsoft.com/office/drawing/2014/main" id="{717A211C-5863-4303-AC3D-AEBFDF6D6A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081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8683" name="Rectangle 28682">
            <a:extLst>
              <a:ext uri="{FF2B5EF4-FFF2-40B4-BE49-F238E27FC236}">
                <a16:creationId xmlns:a16="http://schemas.microsoft.com/office/drawing/2014/main" id="{087519CD-2FFF-42E3-BB0C-FEAA828BA5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9617"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703" name="Rectangle 29702">
            <a:extLst>
              <a:ext uri="{FF2B5EF4-FFF2-40B4-BE49-F238E27FC236}">
                <a16:creationId xmlns:a16="http://schemas.microsoft.com/office/drawing/2014/main" id="{CECF0FC6-D57B-48B6-9036-F4FFD91A4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sp>
        <p:nvSpPr>
          <p:cNvPr id="29698" name="Title 1"/>
          <p:cNvSpPr>
            <a:spLocks noGrp="1"/>
          </p:cNvSpPr>
          <p:nvPr>
            <p:ph type="title"/>
          </p:nvPr>
        </p:nvSpPr>
        <p:spPr>
          <a:xfrm>
            <a:off x="743199" y="286603"/>
            <a:ext cx="5063240" cy="1450757"/>
          </a:xfrm>
        </p:spPr>
        <p:txBody>
          <a:bodyPr>
            <a:normAutofit/>
          </a:bodyPr>
          <a:lstStyle/>
          <a:p>
            <a:r>
              <a:rPr lang="en-GB" dirty="0">
                <a:solidFill>
                  <a:schemeClr val="accent2"/>
                </a:solidFill>
              </a:rPr>
              <a:t>DRV</a:t>
            </a:r>
          </a:p>
        </p:txBody>
      </p:sp>
      <p:sp>
        <p:nvSpPr>
          <p:cNvPr id="3" name="Content Placeholder 2"/>
          <p:cNvSpPr>
            <a:spLocks noGrp="1"/>
          </p:cNvSpPr>
          <p:nvPr>
            <p:ph idx="1"/>
          </p:nvPr>
        </p:nvSpPr>
        <p:spPr>
          <a:xfrm>
            <a:off x="783153" y="2023962"/>
            <a:ext cx="5023286" cy="3845131"/>
          </a:xfrm>
        </p:spPr>
        <p:txBody>
          <a:bodyPr>
            <a:normAutofit/>
          </a:bodyPr>
          <a:lstStyle/>
          <a:p>
            <a:pPr>
              <a:defRPr/>
            </a:pPr>
            <a:r>
              <a:rPr lang="en-GB" b="1" dirty="0"/>
              <a:t>How should DRVs be used?</a:t>
            </a:r>
            <a:br>
              <a:rPr lang="en-GB" dirty="0"/>
            </a:br>
            <a:r>
              <a:rPr lang="en-GB" dirty="0"/>
              <a:t>For practical purposes, the RNI should be used when assessing the dietary intake of a group. The nearer the average intake of the group is to the RNI, the less likely it is that any individual will have an inadequate intake. The nearer the average to the LRNI, the greater the probability that some individuals are not achieving adequate intakes. For example, if 20% of a group is typically consuming less than the LRNI, it is likely that most have an inadequate intake. When planning a diet for a group the aim should be to provide the RNI.</a:t>
            </a:r>
          </a:p>
        </p:txBody>
      </p:sp>
      <p:sp>
        <p:nvSpPr>
          <p:cNvPr id="29705" name="Rectangle 29704">
            <a:extLst>
              <a:ext uri="{FF2B5EF4-FFF2-40B4-BE49-F238E27FC236}">
                <a16:creationId xmlns:a16="http://schemas.microsoft.com/office/drawing/2014/main" id="{717A211C-5863-4303-AC3D-AEBFDF6D6A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081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9707" name="Rectangle 29706">
            <a:extLst>
              <a:ext uri="{FF2B5EF4-FFF2-40B4-BE49-F238E27FC236}">
                <a16:creationId xmlns:a16="http://schemas.microsoft.com/office/drawing/2014/main" id="{087519CD-2FFF-42E3-BB0C-FEAA828BA5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9617"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ECF0FC6-D57B-48B6-9036-F4FFD91A4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743199" y="286603"/>
            <a:ext cx="5063240" cy="1450757"/>
          </a:xfrm>
        </p:spPr>
        <p:txBody>
          <a:bodyPr>
            <a:normAutofit/>
          </a:bodyPr>
          <a:lstStyle/>
          <a:p>
            <a:r>
              <a:rPr lang="en-GB" dirty="0">
                <a:solidFill>
                  <a:schemeClr val="accent2"/>
                </a:solidFill>
              </a:rPr>
              <a:t>Food Guides in the UK</a:t>
            </a:r>
          </a:p>
        </p:txBody>
      </p:sp>
      <p:sp>
        <p:nvSpPr>
          <p:cNvPr id="3" name="Content Placeholder 2"/>
          <p:cNvSpPr>
            <a:spLocks noGrp="1"/>
          </p:cNvSpPr>
          <p:nvPr>
            <p:ph idx="1"/>
          </p:nvPr>
        </p:nvSpPr>
        <p:spPr>
          <a:xfrm>
            <a:off x="783153" y="2023962"/>
            <a:ext cx="5023286" cy="3845131"/>
          </a:xfrm>
        </p:spPr>
        <p:txBody>
          <a:bodyPr>
            <a:normAutofit/>
          </a:bodyPr>
          <a:lstStyle/>
          <a:p>
            <a:r>
              <a:rPr lang="en-GB" dirty="0"/>
              <a:t>We will look at some in more detail in future weeks.</a:t>
            </a:r>
          </a:p>
          <a:p>
            <a:r>
              <a:rPr lang="en-GB" dirty="0"/>
              <a:t>The Balance of Good Health</a:t>
            </a:r>
          </a:p>
          <a:p>
            <a:r>
              <a:rPr lang="en-GB" dirty="0"/>
              <a:t>The Eat well Plate </a:t>
            </a:r>
          </a:p>
          <a:p>
            <a:r>
              <a:rPr lang="en-GB" dirty="0"/>
              <a:t>The Eat well Guide</a:t>
            </a:r>
          </a:p>
        </p:txBody>
      </p:sp>
      <p:sp>
        <p:nvSpPr>
          <p:cNvPr id="10" name="Rectangle 9">
            <a:extLst>
              <a:ext uri="{FF2B5EF4-FFF2-40B4-BE49-F238E27FC236}">
                <a16:creationId xmlns:a16="http://schemas.microsoft.com/office/drawing/2014/main" id="{717A211C-5863-4303-AC3D-AEBFDF6D6A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081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12" name="Rectangle 11">
            <a:extLst>
              <a:ext uri="{FF2B5EF4-FFF2-40B4-BE49-F238E27FC236}">
                <a16:creationId xmlns:a16="http://schemas.microsoft.com/office/drawing/2014/main" id="{087519CD-2FFF-42E3-BB0C-FEAA828BA5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9617"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Tree>
    <p:extLst>
      <p:ext uri="{BB962C8B-B14F-4D97-AF65-F5344CB8AC3E}">
        <p14:creationId xmlns:p14="http://schemas.microsoft.com/office/powerpoint/2010/main" val="277975258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85" name="Rectangle 3084">
            <a:extLst>
              <a:ext uri="{FF2B5EF4-FFF2-40B4-BE49-F238E27FC236}">
                <a16:creationId xmlns:a16="http://schemas.microsoft.com/office/drawing/2014/main" id="{F240A2FC-E2C3-458D-96B4-5DF9028D93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3087" name="Rectangle 3086">
            <a:extLst>
              <a:ext uri="{FF2B5EF4-FFF2-40B4-BE49-F238E27FC236}">
                <a16:creationId xmlns:a16="http://schemas.microsoft.com/office/drawing/2014/main" id="{5F097929-F3D6-4D1F-8AFC-CF348171A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9144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cxnSp>
        <p:nvCxnSpPr>
          <p:cNvPr id="3089" name="Straight Connector 3088">
            <a:extLst>
              <a:ext uri="{FF2B5EF4-FFF2-40B4-BE49-F238E27FC236}">
                <a16:creationId xmlns:a16="http://schemas.microsoft.com/office/drawing/2014/main" id="{43074C91-9045-414B-B5F9-567DAE3EE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5743"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3091" name="Rectangle 3090">
            <a:extLst>
              <a:ext uri="{FF2B5EF4-FFF2-40B4-BE49-F238E27FC236}">
                <a16:creationId xmlns:a16="http://schemas.microsoft.com/office/drawing/2014/main" id="{33428ACC-71EC-4171-9527-10983BA6B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105832" y="639097"/>
            <a:ext cx="2551471" cy="3686015"/>
          </a:xfrm>
        </p:spPr>
        <p:txBody>
          <a:bodyPr vert="horz" lIns="91440" tIns="45720" rIns="91440" bIns="45720" rtlCol="0" anchor="b">
            <a:normAutofit/>
          </a:bodyPr>
          <a:lstStyle/>
          <a:p>
            <a:r>
              <a:rPr lang="en-US" sz="5700" dirty="0">
                <a:solidFill>
                  <a:schemeClr val="tx1">
                    <a:lumMod val="85000"/>
                    <a:lumOff val="15000"/>
                  </a:schemeClr>
                </a:solidFill>
              </a:rPr>
              <a:t>The Balance of Good Health</a:t>
            </a:r>
          </a:p>
        </p:txBody>
      </p:sp>
      <p:sp>
        <p:nvSpPr>
          <p:cNvPr id="3080" name="Content Placeholder 3077">
            <a:extLst>
              <a:ext uri="{FF2B5EF4-FFF2-40B4-BE49-F238E27FC236}">
                <a16:creationId xmlns:a16="http://schemas.microsoft.com/office/drawing/2014/main" id="{96F26DF7-E791-4388-A552-CC3BDAE472D1}"/>
              </a:ext>
            </a:extLst>
          </p:cNvPr>
          <p:cNvSpPr>
            <a:spLocks noGrp="1"/>
          </p:cNvSpPr>
          <p:nvPr>
            <p:ph idx="1"/>
          </p:nvPr>
        </p:nvSpPr>
        <p:spPr>
          <a:xfrm>
            <a:off x="6105832" y="4455621"/>
            <a:ext cx="2563493" cy="1238616"/>
          </a:xfrm>
        </p:spPr>
        <p:txBody>
          <a:bodyPr vert="horz" lIns="91440" tIns="45720" rIns="91440" bIns="45720" rtlCol="0">
            <a:normAutofit/>
          </a:bodyPr>
          <a:lstStyle/>
          <a:p>
            <a:pPr marL="0" indent="0">
              <a:buNone/>
            </a:pPr>
            <a:r>
              <a:rPr lang="en-US" sz="1700" cap="all" spc="200" dirty="0">
                <a:solidFill>
                  <a:schemeClr val="tx1">
                    <a:lumMod val="85000"/>
                    <a:lumOff val="15000"/>
                  </a:schemeClr>
                </a:solidFill>
                <a:latin typeface="+mj-lt"/>
              </a:rPr>
              <a:t>First pictorial Guide in the Uk published in 1994</a:t>
            </a: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75499" y="1236059"/>
            <a:ext cx="5184163" cy="386220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3093" name="Straight Connector 3092">
            <a:extLst>
              <a:ext uri="{FF2B5EF4-FFF2-40B4-BE49-F238E27FC236}">
                <a16:creationId xmlns:a16="http://schemas.microsoft.com/office/drawing/2014/main" id="{BA22713B-ABB6-4391-97F9-0449A2B9B6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56978" y="4343400"/>
            <a:ext cx="24003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3095" name="Rectangle 3094">
            <a:extLst>
              <a:ext uri="{FF2B5EF4-FFF2-40B4-BE49-F238E27FC236}">
                <a16:creationId xmlns:a16="http://schemas.microsoft.com/office/drawing/2014/main" id="{2B9BBBC4-97A3-47D2-BFFE-A68530CDB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rgbClr val="DBE12F"/>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3097" name="Rectangle 3096">
            <a:extLst>
              <a:ext uri="{FF2B5EF4-FFF2-40B4-BE49-F238E27FC236}">
                <a16:creationId xmlns:a16="http://schemas.microsoft.com/office/drawing/2014/main" id="{78967BEA-EA6A-4FF1-94E2-B010B61A36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rgbClr val="2C2E65"/>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Tree>
    <p:extLst>
      <p:ext uri="{BB962C8B-B14F-4D97-AF65-F5344CB8AC3E}">
        <p14:creationId xmlns:p14="http://schemas.microsoft.com/office/powerpoint/2010/main" val="265229379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F240A2FC-E2C3-458D-96B4-5DF9028D93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15" name="Rectangle 14">
            <a:extLst>
              <a:ext uri="{FF2B5EF4-FFF2-40B4-BE49-F238E27FC236}">
                <a16:creationId xmlns:a16="http://schemas.microsoft.com/office/drawing/2014/main" id="{5F097929-F3D6-4D1F-8AFC-CF348171A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9144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cxnSp>
        <p:nvCxnSpPr>
          <p:cNvPr id="17" name="Straight Connector 16">
            <a:extLst>
              <a:ext uri="{FF2B5EF4-FFF2-40B4-BE49-F238E27FC236}">
                <a16:creationId xmlns:a16="http://schemas.microsoft.com/office/drawing/2014/main" id="{43074C91-9045-414B-B5F9-567DAE3EE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5743"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9" name="Rectangle 18">
            <a:extLst>
              <a:ext uri="{FF2B5EF4-FFF2-40B4-BE49-F238E27FC236}">
                <a16:creationId xmlns:a16="http://schemas.microsoft.com/office/drawing/2014/main" id="{33428ACC-71EC-4171-9527-10983BA6B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105832" y="639097"/>
            <a:ext cx="2551471" cy="3686015"/>
          </a:xfrm>
        </p:spPr>
        <p:txBody>
          <a:bodyPr vert="horz" lIns="91440" tIns="45720" rIns="91440" bIns="45720" rtlCol="0" anchor="b">
            <a:normAutofit/>
          </a:bodyPr>
          <a:lstStyle/>
          <a:p>
            <a:r>
              <a:rPr lang="en-US" sz="5700" dirty="0">
                <a:solidFill>
                  <a:schemeClr val="tx1">
                    <a:lumMod val="85000"/>
                    <a:lumOff val="15000"/>
                  </a:schemeClr>
                </a:solidFill>
              </a:rPr>
              <a:t>The Eat well Plate</a:t>
            </a:r>
          </a:p>
        </p:txBody>
      </p:sp>
      <p:sp>
        <p:nvSpPr>
          <p:cNvPr id="8" name="Content Placeholder 7">
            <a:extLst>
              <a:ext uri="{FF2B5EF4-FFF2-40B4-BE49-F238E27FC236}">
                <a16:creationId xmlns:a16="http://schemas.microsoft.com/office/drawing/2014/main" id="{97F337D7-A75A-47FF-87AF-CA5CC9504A48}"/>
              </a:ext>
            </a:extLst>
          </p:cNvPr>
          <p:cNvSpPr>
            <a:spLocks noGrp="1"/>
          </p:cNvSpPr>
          <p:nvPr>
            <p:ph idx="1"/>
          </p:nvPr>
        </p:nvSpPr>
        <p:spPr>
          <a:xfrm>
            <a:off x="6105832" y="4455621"/>
            <a:ext cx="2563493" cy="1238616"/>
          </a:xfrm>
        </p:spPr>
        <p:txBody>
          <a:bodyPr vert="horz" lIns="91440" tIns="45720" rIns="91440" bIns="45720" rtlCol="0">
            <a:normAutofit/>
          </a:bodyPr>
          <a:lstStyle/>
          <a:p>
            <a:pPr marL="0" indent="0">
              <a:buNone/>
            </a:pPr>
            <a:r>
              <a:rPr lang="en-US" sz="1700" cap="all" spc="200" dirty="0">
                <a:solidFill>
                  <a:schemeClr val="tx1">
                    <a:lumMod val="85000"/>
                    <a:lumOff val="15000"/>
                  </a:schemeClr>
                </a:solidFill>
                <a:latin typeface="+mj-lt"/>
              </a:rPr>
              <a:t>Published in 2007</a:t>
            </a:r>
          </a:p>
        </p:txBody>
      </p:sp>
      <p:pic>
        <p:nvPicPr>
          <p:cNvPr id="4" name="Picture 2"/>
          <p:cNvPicPr>
            <a:picLocks noChangeAspect="1" noChangeArrowheads="1"/>
          </p:cNvPicPr>
          <p:nvPr/>
        </p:nvPicPr>
        <p:blipFill>
          <a:blip r:embed="rId2" cstate="print"/>
          <a:stretch>
            <a:fillRect/>
          </a:stretch>
        </p:blipFill>
        <p:spPr bwMode="auto">
          <a:xfrm>
            <a:off x="475499" y="1345502"/>
            <a:ext cx="5184163" cy="3643314"/>
          </a:xfrm>
          <a:prstGeom prst="rect">
            <a:avLst/>
          </a:prstGeom>
          <a:noFill/>
        </p:spPr>
      </p:pic>
      <p:cxnSp>
        <p:nvCxnSpPr>
          <p:cNvPr id="21" name="Straight Connector 20">
            <a:extLst>
              <a:ext uri="{FF2B5EF4-FFF2-40B4-BE49-F238E27FC236}">
                <a16:creationId xmlns:a16="http://schemas.microsoft.com/office/drawing/2014/main" id="{BA22713B-ABB6-4391-97F9-0449A2B9B6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56978" y="4343400"/>
            <a:ext cx="24003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23" name="Rectangle 22">
            <a:extLst>
              <a:ext uri="{FF2B5EF4-FFF2-40B4-BE49-F238E27FC236}">
                <a16:creationId xmlns:a16="http://schemas.microsoft.com/office/drawing/2014/main" id="{2B9BBBC4-97A3-47D2-BFFE-A68530CDB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rgbClr val="F5FB45"/>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5" name="Rectangle 24">
            <a:extLst>
              <a:ext uri="{FF2B5EF4-FFF2-40B4-BE49-F238E27FC236}">
                <a16:creationId xmlns:a16="http://schemas.microsoft.com/office/drawing/2014/main" id="{78967BEA-EA6A-4FF1-94E2-B010B61A36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rgbClr val="343867"/>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Tree>
    <p:extLst>
      <p:ext uri="{BB962C8B-B14F-4D97-AF65-F5344CB8AC3E}">
        <p14:creationId xmlns:p14="http://schemas.microsoft.com/office/powerpoint/2010/main" val="248533794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F240A2FC-E2C3-458D-96B4-5DF9028D93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057" name="Rectangle 2056">
            <a:extLst>
              <a:ext uri="{FF2B5EF4-FFF2-40B4-BE49-F238E27FC236}">
                <a16:creationId xmlns:a16="http://schemas.microsoft.com/office/drawing/2014/main" id="{5F097929-F3D6-4D1F-8AFC-CF348171A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9144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cxnSp>
        <p:nvCxnSpPr>
          <p:cNvPr id="2059" name="Straight Connector 2058">
            <a:extLst>
              <a:ext uri="{FF2B5EF4-FFF2-40B4-BE49-F238E27FC236}">
                <a16:creationId xmlns:a16="http://schemas.microsoft.com/office/drawing/2014/main" id="{43074C91-9045-414B-B5F9-567DAE3EE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5743"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2061" name="Rectangle 2060">
            <a:extLst>
              <a:ext uri="{FF2B5EF4-FFF2-40B4-BE49-F238E27FC236}">
                <a16:creationId xmlns:a16="http://schemas.microsoft.com/office/drawing/2014/main" id="{33428ACC-71EC-4171-9527-10983BA6B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105832" y="639097"/>
            <a:ext cx="2551471" cy="3686015"/>
          </a:xfrm>
        </p:spPr>
        <p:txBody>
          <a:bodyPr vert="horz" lIns="91440" tIns="45720" rIns="91440" bIns="45720" rtlCol="0" anchor="b">
            <a:normAutofit/>
          </a:bodyPr>
          <a:lstStyle/>
          <a:p>
            <a:r>
              <a:rPr lang="en-US" sz="5700" dirty="0">
                <a:solidFill>
                  <a:schemeClr val="tx1">
                    <a:lumMod val="85000"/>
                    <a:lumOff val="15000"/>
                  </a:schemeClr>
                </a:solidFill>
              </a:rPr>
              <a:t>The Eat Well Guide</a:t>
            </a:r>
          </a:p>
        </p:txBody>
      </p:sp>
      <p:sp>
        <p:nvSpPr>
          <p:cNvPr id="3" name="Content Placeholder 2"/>
          <p:cNvSpPr>
            <a:spLocks noGrp="1"/>
          </p:cNvSpPr>
          <p:nvPr>
            <p:ph idx="1"/>
          </p:nvPr>
        </p:nvSpPr>
        <p:spPr>
          <a:xfrm>
            <a:off x="6105832" y="4455621"/>
            <a:ext cx="2563493" cy="1238616"/>
          </a:xfrm>
        </p:spPr>
        <p:txBody>
          <a:bodyPr vert="horz" lIns="91440" tIns="45720" rIns="91440" bIns="45720" rtlCol="0">
            <a:normAutofit/>
          </a:bodyPr>
          <a:lstStyle/>
          <a:p>
            <a:pPr marL="0" indent="0">
              <a:buNone/>
            </a:pPr>
            <a:r>
              <a:rPr lang="en-US" sz="1700" cap="all" spc="200" dirty="0">
                <a:solidFill>
                  <a:schemeClr val="tx1">
                    <a:lumMod val="85000"/>
                    <a:lumOff val="15000"/>
                  </a:schemeClr>
                </a:solidFill>
                <a:latin typeface="+mj-lt"/>
              </a:rPr>
              <a:t>Published in 2016</a:t>
            </a:r>
          </a:p>
        </p:txBody>
      </p:sp>
      <p:pic>
        <p:nvPicPr>
          <p:cNvPr id="2050" name="Picture 2" descr="C:\Users\Chris.Cashin\Dropbox\pictures and icons\Eatwell_guide_2016_FINAL_MAR-16.jpg"/>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475499" y="1333261"/>
            <a:ext cx="5184163" cy="3667796"/>
          </a:xfrm>
          <a:prstGeom prst="rect">
            <a:avLst/>
          </a:prstGeom>
          <a:noFill/>
          <a:extLst>
            <a:ext uri="{909E8E84-426E-40DD-AFC4-6F175D3DCCD1}">
              <a14:hiddenFill xmlns:a14="http://schemas.microsoft.com/office/drawing/2010/main">
                <a:solidFill>
                  <a:srgbClr val="FFFFFF"/>
                </a:solidFill>
              </a14:hiddenFill>
            </a:ext>
          </a:extLst>
        </p:spPr>
      </p:pic>
      <p:cxnSp>
        <p:nvCxnSpPr>
          <p:cNvPr id="2063" name="Straight Connector 2062">
            <a:extLst>
              <a:ext uri="{FF2B5EF4-FFF2-40B4-BE49-F238E27FC236}">
                <a16:creationId xmlns:a16="http://schemas.microsoft.com/office/drawing/2014/main" id="{BA22713B-ABB6-4391-97F9-0449A2B9B6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56978" y="4343400"/>
            <a:ext cx="24003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2065" name="Rectangle 2064">
            <a:extLst>
              <a:ext uri="{FF2B5EF4-FFF2-40B4-BE49-F238E27FC236}">
                <a16:creationId xmlns:a16="http://schemas.microsoft.com/office/drawing/2014/main" id="{2B9BBBC4-97A3-47D2-BFFE-A68530CDB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rgbClr val="FF4A8F"/>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067" name="Rectangle 2066">
            <a:extLst>
              <a:ext uri="{FF2B5EF4-FFF2-40B4-BE49-F238E27FC236}">
                <a16:creationId xmlns:a16="http://schemas.microsoft.com/office/drawing/2014/main" id="{78967BEA-EA6A-4FF1-94E2-B010B61A36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rgbClr val="413259"/>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Tree>
    <p:extLst>
      <p:ext uri="{BB962C8B-B14F-4D97-AF65-F5344CB8AC3E}">
        <p14:creationId xmlns:p14="http://schemas.microsoft.com/office/powerpoint/2010/main" val="415762621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753" name="Rectangle 31752">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3" y="0"/>
            <a:ext cx="9139737"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sp>
        <p:nvSpPr>
          <p:cNvPr id="31755" name="Rectangle 31754">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31746" name="Title 1"/>
          <p:cNvSpPr>
            <a:spLocks noGrp="1"/>
          </p:cNvSpPr>
          <p:nvPr>
            <p:ph type="title"/>
          </p:nvPr>
        </p:nvSpPr>
        <p:spPr>
          <a:xfrm>
            <a:off x="369277" y="516835"/>
            <a:ext cx="2313633" cy="5772840"/>
          </a:xfrm>
        </p:spPr>
        <p:txBody>
          <a:bodyPr anchor="ctr">
            <a:normAutofit/>
          </a:bodyPr>
          <a:lstStyle/>
          <a:p>
            <a:r>
              <a:rPr lang="en-GB" sz="3100" dirty="0">
                <a:solidFill>
                  <a:srgbClr val="FFFFFF"/>
                </a:solidFill>
              </a:rPr>
              <a:t>homework</a:t>
            </a:r>
          </a:p>
        </p:txBody>
      </p:sp>
      <p:sp>
        <p:nvSpPr>
          <p:cNvPr id="31757" name="Rectangle 31756">
            <a:extLst>
              <a:ext uri="{FF2B5EF4-FFF2-40B4-BE49-F238E27FC236}">
                <a16:creationId xmlns:a16="http://schemas.microsoft.com/office/drawing/2014/main" id="{6669F804-A677-4B75-95F4-A5E4426FB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graphicFrame>
        <p:nvGraphicFramePr>
          <p:cNvPr id="31748" name="Content Placeholder 2">
            <a:extLst>
              <a:ext uri="{FF2B5EF4-FFF2-40B4-BE49-F238E27FC236}">
                <a16:creationId xmlns:a16="http://schemas.microsoft.com/office/drawing/2014/main" id="{7C33482B-DF3D-426B-81AE-6361BC99924F}"/>
              </a:ext>
            </a:extLst>
          </p:cNvPr>
          <p:cNvGraphicFramePr>
            <a:graphicFrameLocks noGrp="1"/>
          </p:cNvGraphicFramePr>
          <p:nvPr>
            <p:ph idx="1"/>
            <p:extLst>
              <p:ext uri="{D42A27DB-BD31-4B8C-83A1-F6EECF244321}">
                <p14:modId xmlns:p14="http://schemas.microsoft.com/office/powerpoint/2010/main" val="1293576068"/>
              </p:ext>
            </p:extLst>
          </p:nvPr>
        </p:nvGraphicFramePr>
        <p:xfrm>
          <a:off x="3556397" y="639763"/>
          <a:ext cx="5098256"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9CC26709-368C-4D72-9060-94E5B3FF3C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Retrospect</Template>
  <TotalTime>78</TotalTime>
  <Words>2078</Words>
  <Application>Microsoft Office PowerPoint</Application>
  <PresentationFormat>On-screen Show (4:3)</PresentationFormat>
  <Paragraphs>201</Paragraphs>
  <Slides>42</Slides>
  <Notes>26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42</vt:i4>
      </vt:variant>
    </vt:vector>
  </HeadingPairs>
  <TitlesOfParts>
    <vt:vector size="46" baseType="lpstr">
      <vt:lpstr>Calibri</vt:lpstr>
      <vt:lpstr>Calibri Light</vt:lpstr>
      <vt:lpstr>Times New Roman</vt:lpstr>
      <vt:lpstr>Retrospect</vt:lpstr>
      <vt:lpstr>HUMAN NUTRITION &amp; PROFESSIONAL SKILLS FOR NUTRITIONIST </vt:lpstr>
      <vt:lpstr>Module Lead</vt:lpstr>
      <vt:lpstr>Session one - content</vt:lpstr>
      <vt:lpstr>The Module Learning Outcomes</vt:lpstr>
      <vt:lpstr>Expectations</vt:lpstr>
      <vt:lpstr>House keeping</vt:lpstr>
      <vt:lpstr>Book Lists</vt:lpstr>
      <vt:lpstr>Books </vt:lpstr>
      <vt:lpstr>Assignments</vt:lpstr>
      <vt:lpstr>Assignment</vt:lpstr>
      <vt:lpstr>WHAT IS NUTRITION?</vt:lpstr>
      <vt:lpstr>Why is Nutrition Important? </vt:lpstr>
      <vt:lpstr>Nutritionist</vt:lpstr>
      <vt:lpstr>Dietitian</vt:lpstr>
      <vt:lpstr>Public Health Nutritionist</vt:lpstr>
      <vt:lpstr>Sports Nutritionist</vt:lpstr>
      <vt:lpstr>Others</vt:lpstr>
      <vt:lpstr>So where could you work?</vt:lpstr>
      <vt:lpstr>Some may want to be a DIETITIAN</vt:lpstr>
      <vt:lpstr>What is a Healthy Diet?</vt:lpstr>
      <vt:lpstr>DIETARY REFERENCE VALUES</vt:lpstr>
      <vt:lpstr>DRV</vt:lpstr>
      <vt:lpstr>SACN</vt:lpstr>
      <vt:lpstr>Dietary Reference Values - DRV</vt:lpstr>
      <vt:lpstr>In assignments</vt:lpstr>
      <vt:lpstr>DRV</vt:lpstr>
      <vt:lpstr>DRV</vt:lpstr>
      <vt:lpstr>DRV</vt:lpstr>
      <vt:lpstr>DRV – Reminder!</vt:lpstr>
      <vt:lpstr>DRV</vt:lpstr>
      <vt:lpstr>DRV</vt:lpstr>
      <vt:lpstr>DRV</vt:lpstr>
      <vt:lpstr>DRV</vt:lpstr>
      <vt:lpstr>DRV</vt:lpstr>
      <vt:lpstr>DRV</vt:lpstr>
      <vt:lpstr>DRV</vt:lpstr>
      <vt:lpstr>DRV</vt:lpstr>
      <vt:lpstr>Food Guides in the UK</vt:lpstr>
      <vt:lpstr>The Balance of Good Health</vt:lpstr>
      <vt:lpstr>The Eat well Plate</vt:lpstr>
      <vt:lpstr>The Eat Well Guide</vt:lpstr>
      <vt:lpstr>homework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NUTRITION FOR HEALTH</dc:title>
  <dc:creator>chris</dc:creator>
  <cp:lastModifiedBy>Chris Cashin</cp:lastModifiedBy>
  <cp:revision>7</cp:revision>
  <dcterms:created xsi:type="dcterms:W3CDTF">2020-07-02T13:49:56Z</dcterms:created>
  <dcterms:modified xsi:type="dcterms:W3CDTF">2026-01-24T10:34:09Z</dcterms:modified>
</cp:coreProperties>
</file>