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3" r:id="rId2"/>
    <p:sldMasterId id="2147483685" r:id="rId3"/>
    <p:sldMasterId id="2147483698" r:id="rId4"/>
  </p:sldMasterIdLst>
  <p:notesMasterIdLst>
    <p:notesMasterId r:id="rId31"/>
  </p:notesMasterIdLst>
  <p:sldIdLst>
    <p:sldId id="266" r:id="rId5"/>
    <p:sldId id="267" r:id="rId6"/>
    <p:sldId id="256" r:id="rId7"/>
    <p:sldId id="259" r:id="rId8"/>
    <p:sldId id="268" r:id="rId9"/>
    <p:sldId id="269" r:id="rId10"/>
    <p:sldId id="270" r:id="rId11"/>
    <p:sldId id="271" r:id="rId12"/>
    <p:sldId id="272" r:id="rId13"/>
    <p:sldId id="274" r:id="rId14"/>
    <p:sldId id="273" r:id="rId15"/>
    <p:sldId id="263" r:id="rId16"/>
    <p:sldId id="281" r:id="rId17"/>
    <p:sldId id="275" r:id="rId18"/>
    <p:sldId id="276" r:id="rId19"/>
    <p:sldId id="285" r:id="rId20"/>
    <p:sldId id="282" r:id="rId21"/>
    <p:sldId id="283" r:id="rId22"/>
    <p:sldId id="280" r:id="rId23"/>
    <p:sldId id="287" r:id="rId24"/>
    <p:sldId id="286" r:id="rId25"/>
    <p:sldId id="288" r:id="rId26"/>
    <p:sldId id="289" r:id="rId27"/>
    <p:sldId id="290" r:id="rId28"/>
    <p:sldId id="291" r:id="rId29"/>
    <p:sldId id="292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67AAF2-6223-B3FB-1A3D-EB801AD60037}" v="9" dt="2025-09-17T09:40:15.4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ohan Mendis" userId="c590b05b-806f-48e0-8880-74553b9cb7e4" providerId="ADAL" clId="{8D15BC1B-C8BE-4187-A592-CC297E4A2841}"/>
    <pc:docChg chg="modSld">
      <pc:chgData name="Yohan Mendis" userId="c590b05b-806f-48e0-8880-74553b9cb7e4" providerId="ADAL" clId="{8D15BC1B-C8BE-4187-A592-CC297E4A2841}" dt="2025-09-09T10:16:57.225" v="3" actId="20577"/>
      <pc:docMkLst>
        <pc:docMk/>
      </pc:docMkLst>
      <pc:sldChg chg="modSp mod">
        <pc:chgData name="Yohan Mendis" userId="c590b05b-806f-48e0-8880-74553b9cb7e4" providerId="ADAL" clId="{8D15BC1B-C8BE-4187-A592-CC297E4A2841}" dt="2025-09-09T10:16:57.225" v="3" actId="20577"/>
        <pc:sldMkLst>
          <pc:docMk/>
          <pc:sldMk cId="4204483782" sldId="266"/>
        </pc:sldMkLst>
        <pc:spChg chg="mod">
          <ac:chgData name="Yohan Mendis" userId="c590b05b-806f-48e0-8880-74553b9cb7e4" providerId="ADAL" clId="{8D15BC1B-C8BE-4187-A592-CC297E4A2841}" dt="2025-09-09T10:16:57.225" v="3" actId="20577"/>
          <ac:spMkLst>
            <pc:docMk/>
            <pc:sldMk cId="4204483782" sldId="266"/>
            <ac:spMk id="4" creationId="{A99F86DF-5C1A-5EE5-5796-0AB73D824481}"/>
          </ac:spMkLst>
        </pc:spChg>
      </pc:sldChg>
    </pc:docChg>
  </pc:docChgLst>
  <pc:docChgLst>
    <pc:chgData name="Yohan Mendis" userId="c590b05b-806f-48e0-8880-74553b9cb7e4" providerId="ADAL" clId="{0B87FCDA-3AD2-41A6-BC82-453EA17D0F36}"/>
    <pc:docChg chg="undo custSel addSld delSld modSld sldOrd">
      <pc:chgData name="Yohan Mendis" userId="c590b05b-806f-48e0-8880-74553b9cb7e4" providerId="ADAL" clId="{0B87FCDA-3AD2-41A6-BC82-453EA17D0F36}" dt="2025-09-12T14:59:19.364" v="605" actId="20577"/>
      <pc:docMkLst>
        <pc:docMk/>
      </pc:docMkLst>
      <pc:sldChg chg="modSp mod">
        <pc:chgData name="Yohan Mendis" userId="c590b05b-806f-48e0-8880-74553b9cb7e4" providerId="ADAL" clId="{0B87FCDA-3AD2-41A6-BC82-453EA17D0F36}" dt="2025-09-11T14:34:08.191" v="1" actId="20577"/>
        <pc:sldMkLst>
          <pc:docMk/>
          <pc:sldMk cId="0" sldId="256"/>
        </pc:sldMkLst>
        <pc:spChg chg="mod">
          <ac:chgData name="Yohan Mendis" userId="c590b05b-806f-48e0-8880-74553b9cb7e4" providerId="ADAL" clId="{0B87FCDA-3AD2-41A6-BC82-453EA17D0F36}" dt="2025-09-11T14:34:08.191" v="1" actId="20577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Yohan Mendis" userId="c590b05b-806f-48e0-8880-74553b9cb7e4" providerId="ADAL" clId="{0B87FCDA-3AD2-41A6-BC82-453EA17D0F36}" dt="2025-09-11T15:01:04.279" v="71" actId="20577"/>
        <pc:sldMkLst>
          <pc:docMk/>
          <pc:sldMk cId="0" sldId="259"/>
        </pc:sldMkLst>
        <pc:spChg chg="mod">
          <ac:chgData name="Yohan Mendis" userId="c590b05b-806f-48e0-8880-74553b9cb7e4" providerId="ADAL" clId="{0B87FCDA-3AD2-41A6-BC82-453EA17D0F36}" dt="2025-09-11T15:01:04.279" v="71" actId="20577"/>
          <ac:spMkLst>
            <pc:docMk/>
            <pc:sldMk cId="0" sldId="259"/>
            <ac:spMk id="2" creationId="{00000000-0000-0000-0000-000000000000}"/>
          </ac:spMkLst>
        </pc:spChg>
      </pc:sldChg>
      <pc:sldChg chg="del">
        <pc:chgData name="Yohan Mendis" userId="c590b05b-806f-48e0-8880-74553b9cb7e4" providerId="ADAL" clId="{0B87FCDA-3AD2-41A6-BC82-453EA17D0F36}" dt="2025-09-11T15:05:41.338" v="101" actId="47"/>
        <pc:sldMkLst>
          <pc:docMk/>
          <pc:sldMk cId="0" sldId="262"/>
        </pc:sldMkLst>
      </pc:sldChg>
      <pc:sldChg chg="add del ord">
        <pc:chgData name="Yohan Mendis" userId="c590b05b-806f-48e0-8880-74553b9cb7e4" providerId="ADAL" clId="{0B87FCDA-3AD2-41A6-BC82-453EA17D0F36}" dt="2025-09-12T13:44:42.595" v="348"/>
        <pc:sldMkLst>
          <pc:docMk/>
          <pc:sldMk cId="0" sldId="263"/>
        </pc:sldMkLst>
      </pc:sldChg>
      <pc:sldChg chg="del">
        <pc:chgData name="Yohan Mendis" userId="c590b05b-806f-48e0-8880-74553b9cb7e4" providerId="ADAL" clId="{0B87FCDA-3AD2-41A6-BC82-453EA17D0F36}" dt="2025-09-11T15:05:41.632" v="102" actId="47"/>
        <pc:sldMkLst>
          <pc:docMk/>
          <pc:sldMk cId="0" sldId="264"/>
        </pc:sldMkLst>
      </pc:sldChg>
      <pc:sldChg chg="del">
        <pc:chgData name="Yohan Mendis" userId="c590b05b-806f-48e0-8880-74553b9cb7e4" providerId="ADAL" clId="{0B87FCDA-3AD2-41A6-BC82-453EA17D0F36}" dt="2025-09-11T15:05:42.937" v="105" actId="47"/>
        <pc:sldMkLst>
          <pc:docMk/>
          <pc:sldMk cId="0" sldId="265"/>
        </pc:sldMkLst>
      </pc:sldChg>
      <pc:sldChg chg="modSp mod">
        <pc:chgData name="Yohan Mendis" userId="c590b05b-806f-48e0-8880-74553b9cb7e4" providerId="ADAL" clId="{0B87FCDA-3AD2-41A6-BC82-453EA17D0F36}" dt="2025-09-12T14:59:19.364" v="605" actId="20577"/>
        <pc:sldMkLst>
          <pc:docMk/>
          <pc:sldMk cId="3063505027" sldId="267"/>
        </pc:sldMkLst>
        <pc:spChg chg="mod">
          <ac:chgData name="Yohan Mendis" userId="c590b05b-806f-48e0-8880-74553b9cb7e4" providerId="ADAL" clId="{0B87FCDA-3AD2-41A6-BC82-453EA17D0F36}" dt="2025-09-12T14:59:19.364" v="605" actId="20577"/>
          <ac:spMkLst>
            <pc:docMk/>
            <pc:sldMk cId="3063505027" sldId="267"/>
            <ac:spMk id="2" creationId="{F7E8A5DB-FDDA-4F17-DCA1-C0616939E330}"/>
          </ac:spMkLst>
        </pc:spChg>
        <pc:spChg chg="mod">
          <ac:chgData name="Yohan Mendis" userId="c590b05b-806f-48e0-8880-74553b9cb7e4" providerId="ADAL" clId="{0B87FCDA-3AD2-41A6-BC82-453EA17D0F36}" dt="2025-09-12T14:59:04.546" v="591" actId="5793"/>
          <ac:spMkLst>
            <pc:docMk/>
            <pc:sldMk cId="3063505027" sldId="267"/>
            <ac:spMk id="3" creationId="{1653698A-74E5-4B1A-5659-CAECA2106177}"/>
          </ac:spMkLst>
        </pc:spChg>
      </pc:sldChg>
      <pc:sldChg chg="addSp delSp modSp mod modClrScheme chgLayout">
        <pc:chgData name="Yohan Mendis" userId="c590b05b-806f-48e0-8880-74553b9cb7e4" providerId="ADAL" clId="{0B87FCDA-3AD2-41A6-BC82-453EA17D0F36}" dt="2025-09-11T15:04:22.473" v="89" actId="20577"/>
        <pc:sldMkLst>
          <pc:docMk/>
          <pc:sldMk cId="626781694" sldId="268"/>
        </pc:sldMkLst>
        <pc:spChg chg="mod ord">
          <ac:chgData name="Yohan Mendis" userId="c590b05b-806f-48e0-8880-74553b9cb7e4" providerId="ADAL" clId="{0B87FCDA-3AD2-41A6-BC82-453EA17D0F36}" dt="2025-09-11T15:03:58.565" v="79" actId="26606"/>
          <ac:spMkLst>
            <pc:docMk/>
            <pc:sldMk cId="626781694" sldId="268"/>
            <ac:spMk id="2" creationId="{F51E6B05-7017-5E80-4109-DD3ACE19DFC6}"/>
          </ac:spMkLst>
        </pc:spChg>
        <pc:spChg chg="add mod ord">
          <ac:chgData name="Yohan Mendis" userId="c590b05b-806f-48e0-8880-74553b9cb7e4" providerId="ADAL" clId="{0B87FCDA-3AD2-41A6-BC82-453EA17D0F36}" dt="2025-09-11T15:04:22.473" v="89" actId="20577"/>
          <ac:spMkLst>
            <pc:docMk/>
            <pc:sldMk cId="626781694" sldId="268"/>
            <ac:spMk id="3" creationId="{1B4F5337-07ED-EBFB-6A9B-C12AA58731DB}"/>
          </ac:spMkLst>
        </pc:spChg>
        <pc:picChg chg="add mod">
          <ac:chgData name="Yohan Mendis" userId="c590b05b-806f-48e0-8880-74553b9cb7e4" providerId="ADAL" clId="{0B87FCDA-3AD2-41A6-BC82-453EA17D0F36}" dt="2025-09-11T15:04:10.718" v="81" actId="14100"/>
          <ac:picMkLst>
            <pc:docMk/>
            <pc:sldMk cId="626781694" sldId="268"/>
            <ac:picMk id="1026" creationId="{C2DE8C44-1FC9-7425-50EC-F68F68678DB4}"/>
          </ac:picMkLst>
        </pc:picChg>
      </pc:sldChg>
      <pc:sldChg chg="modSp new mod">
        <pc:chgData name="Yohan Mendis" userId="c590b05b-806f-48e0-8880-74553b9cb7e4" providerId="ADAL" clId="{0B87FCDA-3AD2-41A6-BC82-453EA17D0F36}" dt="2025-09-11T15:09:57.933" v="175" actId="13926"/>
        <pc:sldMkLst>
          <pc:docMk/>
          <pc:sldMk cId="1977313904" sldId="269"/>
        </pc:sldMkLst>
        <pc:spChg chg="mod">
          <ac:chgData name="Yohan Mendis" userId="c590b05b-806f-48e0-8880-74553b9cb7e4" providerId="ADAL" clId="{0B87FCDA-3AD2-41A6-BC82-453EA17D0F36}" dt="2025-09-11T15:06:22.803" v="135" actId="20577"/>
          <ac:spMkLst>
            <pc:docMk/>
            <pc:sldMk cId="1977313904" sldId="269"/>
            <ac:spMk id="2" creationId="{7F87392F-5E07-87D4-F3D9-75E39985B852}"/>
          </ac:spMkLst>
        </pc:spChg>
        <pc:spChg chg="mod">
          <ac:chgData name="Yohan Mendis" userId="c590b05b-806f-48e0-8880-74553b9cb7e4" providerId="ADAL" clId="{0B87FCDA-3AD2-41A6-BC82-453EA17D0F36}" dt="2025-09-11T15:09:57.933" v="175" actId="13926"/>
          <ac:spMkLst>
            <pc:docMk/>
            <pc:sldMk cId="1977313904" sldId="269"/>
            <ac:spMk id="3" creationId="{8345CF52-022B-5E0E-B41C-18FCE1E340B7}"/>
          </ac:spMkLst>
        </pc:spChg>
      </pc:sldChg>
      <pc:sldChg chg="modSp add mod">
        <pc:chgData name="Yohan Mendis" userId="c590b05b-806f-48e0-8880-74553b9cb7e4" providerId="ADAL" clId="{0B87FCDA-3AD2-41A6-BC82-453EA17D0F36}" dt="2025-09-11T15:10:24.815" v="176" actId="13926"/>
        <pc:sldMkLst>
          <pc:docMk/>
          <pc:sldMk cId="26792381" sldId="270"/>
        </pc:sldMkLst>
        <pc:spChg chg="mod">
          <ac:chgData name="Yohan Mendis" userId="c590b05b-806f-48e0-8880-74553b9cb7e4" providerId="ADAL" clId="{0B87FCDA-3AD2-41A6-BC82-453EA17D0F36}" dt="2025-09-11T15:10:24.815" v="176" actId="13926"/>
          <ac:spMkLst>
            <pc:docMk/>
            <pc:sldMk cId="26792381" sldId="270"/>
            <ac:spMk id="3" creationId="{A006FA6A-0C61-6851-39D1-457E890FFC3F}"/>
          </ac:spMkLst>
        </pc:spChg>
      </pc:sldChg>
      <pc:sldChg chg="del">
        <pc:chgData name="Yohan Mendis" userId="c590b05b-806f-48e0-8880-74553b9cb7e4" providerId="ADAL" clId="{0B87FCDA-3AD2-41A6-BC82-453EA17D0F36}" dt="2025-09-11T15:05:38.619" v="91" actId="47"/>
        <pc:sldMkLst>
          <pc:docMk/>
          <pc:sldMk cId="3125035318" sldId="270"/>
        </pc:sldMkLst>
      </pc:sldChg>
      <pc:sldChg chg="modSp add mod">
        <pc:chgData name="Yohan Mendis" userId="c590b05b-806f-48e0-8880-74553b9cb7e4" providerId="ADAL" clId="{0B87FCDA-3AD2-41A6-BC82-453EA17D0F36}" dt="2025-09-11T15:10:33.119" v="177" actId="13926"/>
        <pc:sldMkLst>
          <pc:docMk/>
          <pc:sldMk cId="2697597426" sldId="271"/>
        </pc:sldMkLst>
        <pc:spChg chg="mod">
          <ac:chgData name="Yohan Mendis" userId="c590b05b-806f-48e0-8880-74553b9cb7e4" providerId="ADAL" clId="{0B87FCDA-3AD2-41A6-BC82-453EA17D0F36}" dt="2025-09-11T15:10:33.119" v="177" actId="13926"/>
          <ac:spMkLst>
            <pc:docMk/>
            <pc:sldMk cId="2697597426" sldId="271"/>
            <ac:spMk id="3" creationId="{45DF47C5-7B88-0599-364C-B1A92851833E}"/>
          </ac:spMkLst>
        </pc:spChg>
      </pc:sldChg>
      <pc:sldChg chg="modSp add mod">
        <pc:chgData name="Yohan Mendis" userId="c590b05b-806f-48e0-8880-74553b9cb7e4" providerId="ADAL" clId="{0B87FCDA-3AD2-41A6-BC82-453EA17D0F36}" dt="2025-09-11T15:11:22.505" v="178" actId="13926"/>
        <pc:sldMkLst>
          <pc:docMk/>
          <pc:sldMk cId="856004591" sldId="272"/>
        </pc:sldMkLst>
        <pc:spChg chg="mod">
          <ac:chgData name="Yohan Mendis" userId="c590b05b-806f-48e0-8880-74553b9cb7e4" providerId="ADAL" clId="{0B87FCDA-3AD2-41A6-BC82-453EA17D0F36}" dt="2025-09-11T15:11:22.505" v="178" actId="13926"/>
          <ac:spMkLst>
            <pc:docMk/>
            <pc:sldMk cId="856004591" sldId="272"/>
            <ac:spMk id="3" creationId="{71994998-91FE-F7F6-403D-7DC5873407C2}"/>
          </ac:spMkLst>
        </pc:spChg>
      </pc:sldChg>
      <pc:sldChg chg="del">
        <pc:chgData name="Yohan Mendis" userId="c590b05b-806f-48e0-8880-74553b9cb7e4" providerId="ADAL" clId="{0B87FCDA-3AD2-41A6-BC82-453EA17D0F36}" dt="2025-09-11T15:05:39.090" v="93" actId="47"/>
        <pc:sldMkLst>
          <pc:docMk/>
          <pc:sldMk cId="4236176872" sldId="272"/>
        </pc:sldMkLst>
      </pc:sldChg>
      <pc:sldChg chg="modSp new mod">
        <pc:chgData name="Yohan Mendis" userId="c590b05b-806f-48e0-8880-74553b9cb7e4" providerId="ADAL" clId="{0B87FCDA-3AD2-41A6-BC82-453EA17D0F36}" dt="2025-09-11T15:19:18.110" v="337" actId="20577"/>
        <pc:sldMkLst>
          <pc:docMk/>
          <pc:sldMk cId="251912213" sldId="273"/>
        </pc:sldMkLst>
        <pc:spChg chg="mod">
          <ac:chgData name="Yohan Mendis" userId="c590b05b-806f-48e0-8880-74553b9cb7e4" providerId="ADAL" clId="{0B87FCDA-3AD2-41A6-BC82-453EA17D0F36}" dt="2025-09-11T15:17:48.234" v="232"/>
          <ac:spMkLst>
            <pc:docMk/>
            <pc:sldMk cId="251912213" sldId="273"/>
            <ac:spMk id="2" creationId="{80AEA574-E748-6489-D6D4-48BB5330A159}"/>
          </ac:spMkLst>
        </pc:spChg>
        <pc:spChg chg="mod">
          <ac:chgData name="Yohan Mendis" userId="c590b05b-806f-48e0-8880-74553b9cb7e4" providerId="ADAL" clId="{0B87FCDA-3AD2-41A6-BC82-453EA17D0F36}" dt="2025-09-11T15:19:18.110" v="337" actId="20577"/>
          <ac:spMkLst>
            <pc:docMk/>
            <pc:sldMk cId="251912213" sldId="273"/>
            <ac:spMk id="3" creationId="{7E4B92C8-4A26-B443-8A11-51451C8335F5}"/>
          </ac:spMkLst>
        </pc:spChg>
      </pc:sldChg>
      <pc:sldChg chg="del">
        <pc:chgData name="Yohan Mendis" userId="c590b05b-806f-48e0-8880-74553b9cb7e4" providerId="ADAL" clId="{0B87FCDA-3AD2-41A6-BC82-453EA17D0F36}" dt="2025-09-11T15:05:38.794" v="92" actId="47"/>
        <pc:sldMkLst>
          <pc:docMk/>
          <pc:sldMk cId="1297631931" sldId="273"/>
        </pc:sldMkLst>
      </pc:sldChg>
      <pc:sldChg chg="addSp modSp new mod ord">
        <pc:chgData name="Yohan Mendis" userId="c590b05b-806f-48e0-8880-74553b9cb7e4" providerId="ADAL" clId="{0B87FCDA-3AD2-41A6-BC82-453EA17D0F36}" dt="2025-09-11T15:17:02.775" v="212"/>
        <pc:sldMkLst>
          <pc:docMk/>
          <pc:sldMk cId="1216997785" sldId="274"/>
        </pc:sldMkLst>
        <pc:spChg chg="mod">
          <ac:chgData name="Yohan Mendis" userId="c590b05b-806f-48e0-8880-74553b9cb7e4" providerId="ADAL" clId="{0B87FCDA-3AD2-41A6-BC82-453EA17D0F36}" dt="2025-09-11T15:14:23.419" v="181"/>
          <ac:spMkLst>
            <pc:docMk/>
            <pc:sldMk cId="1216997785" sldId="274"/>
            <ac:spMk id="2" creationId="{8715AC35-BBD4-7DD2-F0DB-4C5C3392991E}"/>
          </ac:spMkLst>
        </pc:spChg>
        <pc:spChg chg="mod">
          <ac:chgData name="Yohan Mendis" userId="c590b05b-806f-48e0-8880-74553b9cb7e4" providerId="ADAL" clId="{0B87FCDA-3AD2-41A6-BC82-453EA17D0F36}" dt="2025-09-11T15:16:44.135" v="210" actId="20577"/>
          <ac:spMkLst>
            <pc:docMk/>
            <pc:sldMk cId="1216997785" sldId="274"/>
            <ac:spMk id="3" creationId="{A9528224-C81F-FFF7-7C16-24D80F909271}"/>
          </ac:spMkLst>
        </pc:spChg>
        <pc:spChg chg="add mod">
          <ac:chgData name="Yohan Mendis" userId="c590b05b-806f-48e0-8880-74553b9cb7e4" providerId="ADAL" clId="{0B87FCDA-3AD2-41A6-BC82-453EA17D0F36}" dt="2025-09-11T15:16:25.424" v="206" actId="20577"/>
          <ac:spMkLst>
            <pc:docMk/>
            <pc:sldMk cId="1216997785" sldId="274"/>
            <ac:spMk id="5" creationId="{7855A6ED-4E70-EE02-FC44-88EBD47044E9}"/>
          </ac:spMkLst>
        </pc:spChg>
        <pc:picChg chg="add mod">
          <ac:chgData name="Yohan Mendis" userId="c590b05b-806f-48e0-8880-74553b9cb7e4" providerId="ADAL" clId="{0B87FCDA-3AD2-41A6-BC82-453EA17D0F36}" dt="2025-09-11T15:14:45.606" v="183"/>
          <ac:picMkLst>
            <pc:docMk/>
            <pc:sldMk cId="1216997785" sldId="274"/>
            <ac:picMk id="4" creationId="{247F8599-9AF6-D7BC-E011-F3A5600216D4}"/>
          </ac:picMkLst>
        </pc:picChg>
      </pc:sldChg>
      <pc:sldChg chg="addSp modSp new mod modClrScheme chgLayout">
        <pc:chgData name="Yohan Mendis" userId="c590b05b-806f-48e0-8880-74553b9cb7e4" providerId="ADAL" clId="{0B87FCDA-3AD2-41A6-BC82-453EA17D0F36}" dt="2025-09-12T13:50:10.460" v="366" actId="14100"/>
        <pc:sldMkLst>
          <pc:docMk/>
          <pc:sldMk cId="2515629077" sldId="275"/>
        </pc:sldMkLst>
        <pc:spChg chg="mod">
          <ac:chgData name="Yohan Mendis" userId="c590b05b-806f-48e0-8880-74553b9cb7e4" providerId="ADAL" clId="{0B87FCDA-3AD2-41A6-BC82-453EA17D0F36}" dt="2025-09-12T13:49:47.478" v="362" actId="26606"/>
          <ac:spMkLst>
            <pc:docMk/>
            <pc:sldMk cId="2515629077" sldId="275"/>
            <ac:spMk id="2" creationId="{98903983-404D-9392-42BD-B6FDC5D6B6F5}"/>
          </ac:spMkLst>
        </pc:spChg>
        <pc:spChg chg="mod">
          <ac:chgData name="Yohan Mendis" userId="c590b05b-806f-48e0-8880-74553b9cb7e4" providerId="ADAL" clId="{0B87FCDA-3AD2-41A6-BC82-453EA17D0F36}" dt="2025-09-12T13:49:47.478" v="362" actId="26606"/>
          <ac:spMkLst>
            <pc:docMk/>
            <pc:sldMk cId="2515629077" sldId="275"/>
            <ac:spMk id="3" creationId="{19596768-E3E5-75EF-FC42-EA46CD0524FC}"/>
          </ac:spMkLst>
        </pc:spChg>
        <pc:picChg chg="add mod">
          <ac:chgData name="Yohan Mendis" userId="c590b05b-806f-48e0-8880-74553b9cb7e4" providerId="ADAL" clId="{0B87FCDA-3AD2-41A6-BC82-453EA17D0F36}" dt="2025-09-12T13:50:10.460" v="366" actId="14100"/>
          <ac:picMkLst>
            <pc:docMk/>
            <pc:sldMk cId="2515629077" sldId="275"/>
            <ac:picMk id="1026" creationId="{55C5DB70-D04E-B382-16B5-AF4E010E6AAF}"/>
          </ac:picMkLst>
        </pc:picChg>
      </pc:sldChg>
      <pc:sldChg chg="addSp delSp modSp new mod ord">
        <pc:chgData name="Yohan Mendis" userId="c590b05b-806f-48e0-8880-74553b9cb7e4" providerId="ADAL" clId="{0B87FCDA-3AD2-41A6-BC82-453EA17D0F36}" dt="2025-09-12T13:56:21.819" v="388"/>
        <pc:sldMkLst>
          <pc:docMk/>
          <pc:sldMk cId="998062257" sldId="276"/>
        </pc:sldMkLst>
        <pc:spChg chg="mod">
          <ac:chgData name="Yohan Mendis" userId="c590b05b-806f-48e0-8880-74553b9cb7e4" providerId="ADAL" clId="{0B87FCDA-3AD2-41A6-BC82-453EA17D0F36}" dt="2025-09-12T13:56:21.819" v="388"/>
          <ac:spMkLst>
            <pc:docMk/>
            <pc:sldMk cId="998062257" sldId="276"/>
            <ac:spMk id="3" creationId="{4B7F2D7B-F7C3-5383-3ECB-FC24D969AB24}"/>
          </ac:spMkLst>
        </pc:spChg>
        <pc:picChg chg="add mod">
          <ac:chgData name="Yohan Mendis" userId="c590b05b-806f-48e0-8880-74553b9cb7e4" providerId="ADAL" clId="{0B87FCDA-3AD2-41A6-BC82-453EA17D0F36}" dt="2025-09-12T13:55:56.787" v="387" actId="1076"/>
          <ac:picMkLst>
            <pc:docMk/>
            <pc:sldMk cId="998062257" sldId="276"/>
            <ac:picMk id="7" creationId="{676CD323-5AF5-4690-9DC9-104B4D004313}"/>
          </ac:picMkLst>
        </pc:picChg>
      </pc:sldChg>
      <pc:sldChg chg="new del">
        <pc:chgData name="Yohan Mendis" userId="c590b05b-806f-48e0-8880-74553b9cb7e4" providerId="ADAL" clId="{0B87FCDA-3AD2-41A6-BC82-453EA17D0F36}" dt="2025-09-12T13:54:32.888" v="382" actId="47"/>
        <pc:sldMkLst>
          <pc:docMk/>
          <pc:sldMk cId="999433671" sldId="277"/>
        </pc:sldMkLst>
      </pc:sldChg>
      <pc:sldChg chg="new del">
        <pc:chgData name="Yohan Mendis" userId="c590b05b-806f-48e0-8880-74553b9cb7e4" providerId="ADAL" clId="{0B87FCDA-3AD2-41A6-BC82-453EA17D0F36}" dt="2025-09-12T13:54:33.561" v="383" actId="47"/>
        <pc:sldMkLst>
          <pc:docMk/>
          <pc:sldMk cId="296746037" sldId="278"/>
        </pc:sldMkLst>
      </pc:sldChg>
      <pc:sldChg chg="del">
        <pc:chgData name="Yohan Mendis" userId="c590b05b-806f-48e0-8880-74553b9cb7e4" providerId="ADAL" clId="{0B87FCDA-3AD2-41A6-BC82-453EA17D0F36}" dt="2025-09-11T15:05:38.390" v="90" actId="47"/>
        <pc:sldMkLst>
          <pc:docMk/>
          <pc:sldMk cId="2803672267" sldId="278"/>
        </pc:sldMkLst>
      </pc:sldChg>
      <pc:sldChg chg="new del">
        <pc:chgData name="Yohan Mendis" userId="c590b05b-806f-48e0-8880-74553b9cb7e4" providerId="ADAL" clId="{0B87FCDA-3AD2-41A6-BC82-453EA17D0F36}" dt="2025-09-12T14:00:57.194" v="407" actId="47"/>
        <pc:sldMkLst>
          <pc:docMk/>
          <pc:sldMk cId="2878805343" sldId="279"/>
        </pc:sldMkLst>
      </pc:sldChg>
      <pc:sldChg chg="del">
        <pc:chgData name="Yohan Mendis" userId="c590b05b-806f-48e0-8880-74553b9cb7e4" providerId="ADAL" clId="{0B87FCDA-3AD2-41A6-BC82-453EA17D0F36}" dt="2025-09-11T15:05:39.319" v="94" actId="47"/>
        <pc:sldMkLst>
          <pc:docMk/>
          <pc:sldMk cId="147572248" sldId="280"/>
        </pc:sldMkLst>
      </pc:sldChg>
      <pc:sldChg chg="modSp new mod">
        <pc:chgData name="Yohan Mendis" userId="c590b05b-806f-48e0-8880-74553b9cb7e4" providerId="ADAL" clId="{0B87FCDA-3AD2-41A6-BC82-453EA17D0F36}" dt="2025-09-12T14:25:14.472" v="451" actId="113"/>
        <pc:sldMkLst>
          <pc:docMk/>
          <pc:sldMk cId="1457151108" sldId="280"/>
        </pc:sldMkLst>
        <pc:spChg chg="mod">
          <ac:chgData name="Yohan Mendis" userId="c590b05b-806f-48e0-8880-74553b9cb7e4" providerId="ADAL" clId="{0B87FCDA-3AD2-41A6-BC82-453EA17D0F36}" dt="2025-09-12T14:02:00.639" v="409" actId="20577"/>
          <ac:spMkLst>
            <pc:docMk/>
            <pc:sldMk cId="1457151108" sldId="280"/>
            <ac:spMk id="2" creationId="{37661231-4066-C0CA-D9A6-BA0B3B040856}"/>
          </ac:spMkLst>
        </pc:spChg>
        <pc:spChg chg="mod">
          <ac:chgData name="Yohan Mendis" userId="c590b05b-806f-48e0-8880-74553b9cb7e4" providerId="ADAL" clId="{0B87FCDA-3AD2-41A6-BC82-453EA17D0F36}" dt="2025-09-12T14:25:14.472" v="451" actId="113"/>
          <ac:spMkLst>
            <pc:docMk/>
            <pc:sldMk cId="1457151108" sldId="280"/>
            <ac:spMk id="3" creationId="{C5E43483-5735-2515-A4B9-BEB2B2221C39}"/>
          </ac:spMkLst>
        </pc:spChg>
      </pc:sldChg>
      <pc:sldChg chg="del">
        <pc:chgData name="Yohan Mendis" userId="c590b05b-806f-48e0-8880-74553b9cb7e4" providerId="ADAL" clId="{0B87FCDA-3AD2-41A6-BC82-453EA17D0F36}" dt="2025-09-11T15:05:39.530" v="95" actId="47"/>
        <pc:sldMkLst>
          <pc:docMk/>
          <pc:sldMk cId="2210000133" sldId="281"/>
        </pc:sldMkLst>
      </pc:sldChg>
      <pc:sldChg chg="modSp add mod ord">
        <pc:chgData name="Yohan Mendis" userId="c590b05b-806f-48e0-8880-74553b9cb7e4" providerId="ADAL" clId="{0B87FCDA-3AD2-41A6-BC82-453EA17D0F36}" dt="2025-09-12T13:45:37.152" v="354" actId="20577"/>
        <pc:sldMkLst>
          <pc:docMk/>
          <pc:sldMk cId="2790057123" sldId="281"/>
        </pc:sldMkLst>
        <pc:spChg chg="mod">
          <ac:chgData name="Yohan Mendis" userId="c590b05b-806f-48e0-8880-74553b9cb7e4" providerId="ADAL" clId="{0B87FCDA-3AD2-41A6-BC82-453EA17D0F36}" dt="2025-09-12T13:45:37.152" v="354" actId="20577"/>
          <ac:spMkLst>
            <pc:docMk/>
            <pc:sldMk cId="2790057123" sldId="281"/>
            <ac:spMk id="2" creationId="{F72CB7CE-C550-0A0C-8B0F-A78D1FB87B6F}"/>
          </ac:spMkLst>
        </pc:spChg>
      </pc:sldChg>
      <pc:sldChg chg="del">
        <pc:chgData name="Yohan Mendis" userId="c590b05b-806f-48e0-8880-74553b9cb7e4" providerId="ADAL" clId="{0B87FCDA-3AD2-41A6-BC82-453EA17D0F36}" dt="2025-09-11T15:05:39.746" v="96" actId="47"/>
        <pc:sldMkLst>
          <pc:docMk/>
          <pc:sldMk cId="651496264" sldId="282"/>
        </pc:sldMkLst>
      </pc:sldChg>
      <pc:sldChg chg="add">
        <pc:chgData name="Yohan Mendis" userId="c590b05b-806f-48e0-8880-74553b9cb7e4" providerId="ADAL" clId="{0B87FCDA-3AD2-41A6-BC82-453EA17D0F36}" dt="2025-09-12T13:54:22.719" v="379"/>
        <pc:sldMkLst>
          <pc:docMk/>
          <pc:sldMk cId="3594286623" sldId="282"/>
        </pc:sldMkLst>
      </pc:sldChg>
      <pc:sldChg chg="del">
        <pc:chgData name="Yohan Mendis" userId="c590b05b-806f-48e0-8880-74553b9cb7e4" providerId="ADAL" clId="{0B87FCDA-3AD2-41A6-BC82-453EA17D0F36}" dt="2025-09-11T15:05:39.960" v="97" actId="47"/>
        <pc:sldMkLst>
          <pc:docMk/>
          <pc:sldMk cId="2390941457" sldId="283"/>
        </pc:sldMkLst>
      </pc:sldChg>
      <pc:sldChg chg="addSp delSp modSp add mod">
        <pc:chgData name="Yohan Mendis" userId="c590b05b-806f-48e0-8880-74553b9cb7e4" providerId="ADAL" clId="{0B87FCDA-3AD2-41A6-BC82-453EA17D0F36}" dt="2025-09-12T13:59:59.343" v="405" actId="20577"/>
        <pc:sldMkLst>
          <pc:docMk/>
          <pc:sldMk cId="4074827331" sldId="283"/>
        </pc:sldMkLst>
        <pc:spChg chg="mod">
          <ac:chgData name="Yohan Mendis" userId="c590b05b-806f-48e0-8880-74553b9cb7e4" providerId="ADAL" clId="{0B87FCDA-3AD2-41A6-BC82-453EA17D0F36}" dt="2025-09-12T13:59:59.343" v="405" actId="20577"/>
          <ac:spMkLst>
            <pc:docMk/>
            <pc:sldMk cId="4074827331" sldId="283"/>
            <ac:spMk id="3" creationId="{4CDAE5AD-95CB-64A0-596F-5B47E82063E1}"/>
          </ac:spMkLst>
        </pc:spChg>
        <pc:picChg chg="add mod">
          <ac:chgData name="Yohan Mendis" userId="c590b05b-806f-48e0-8880-74553b9cb7e4" providerId="ADAL" clId="{0B87FCDA-3AD2-41A6-BC82-453EA17D0F36}" dt="2025-09-12T13:59:26.115" v="396" actId="1076"/>
          <ac:picMkLst>
            <pc:docMk/>
            <pc:sldMk cId="4074827331" sldId="283"/>
            <ac:picMk id="4" creationId="{2B6BA08C-099E-416D-AAF1-5196922D22BF}"/>
          </ac:picMkLst>
        </pc:picChg>
      </pc:sldChg>
      <pc:sldChg chg="del">
        <pc:chgData name="Yohan Mendis" userId="c590b05b-806f-48e0-8880-74553b9cb7e4" providerId="ADAL" clId="{0B87FCDA-3AD2-41A6-BC82-453EA17D0F36}" dt="2025-09-11T15:05:40.177" v="98" actId="47"/>
        <pc:sldMkLst>
          <pc:docMk/>
          <pc:sldMk cId="425928658" sldId="284"/>
        </pc:sldMkLst>
      </pc:sldChg>
      <pc:sldChg chg="add del">
        <pc:chgData name="Yohan Mendis" userId="c590b05b-806f-48e0-8880-74553b9cb7e4" providerId="ADAL" clId="{0B87FCDA-3AD2-41A6-BC82-453EA17D0F36}" dt="2025-09-12T14:00:57.109" v="406" actId="47"/>
        <pc:sldMkLst>
          <pc:docMk/>
          <pc:sldMk cId="2370505431" sldId="284"/>
        </pc:sldMkLst>
      </pc:sldChg>
      <pc:sldChg chg="del">
        <pc:chgData name="Yohan Mendis" userId="c590b05b-806f-48e0-8880-74553b9cb7e4" providerId="ADAL" clId="{0B87FCDA-3AD2-41A6-BC82-453EA17D0F36}" dt="2025-09-11T15:05:40.695" v="99" actId="47"/>
        <pc:sldMkLst>
          <pc:docMk/>
          <pc:sldMk cId="866904665" sldId="285"/>
        </pc:sldMkLst>
      </pc:sldChg>
      <pc:sldChg chg="addSp delSp modSp add mod">
        <pc:chgData name="Yohan Mendis" userId="c590b05b-806f-48e0-8880-74553b9cb7e4" providerId="ADAL" clId="{0B87FCDA-3AD2-41A6-BC82-453EA17D0F36}" dt="2025-09-12T13:58:10.763" v="393" actId="27636"/>
        <pc:sldMkLst>
          <pc:docMk/>
          <pc:sldMk cId="2633600439" sldId="285"/>
        </pc:sldMkLst>
        <pc:spChg chg="mod">
          <ac:chgData name="Yohan Mendis" userId="c590b05b-806f-48e0-8880-74553b9cb7e4" providerId="ADAL" clId="{0B87FCDA-3AD2-41A6-BC82-453EA17D0F36}" dt="2025-09-12T13:58:10.763" v="393" actId="27636"/>
          <ac:spMkLst>
            <pc:docMk/>
            <pc:sldMk cId="2633600439" sldId="285"/>
            <ac:spMk id="3" creationId="{C5F35D01-BC43-B84A-BC84-F91CD16501B9}"/>
          </ac:spMkLst>
        </pc:spChg>
        <pc:picChg chg="add mod">
          <ac:chgData name="Yohan Mendis" userId="c590b05b-806f-48e0-8880-74553b9cb7e4" providerId="ADAL" clId="{0B87FCDA-3AD2-41A6-BC82-453EA17D0F36}" dt="2025-09-12T13:57:46.251" v="391" actId="1076"/>
          <ac:picMkLst>
            <pc:docMk/>
            <pc:sldMk cId="2633600439" sldId="285"/>
            <ac:picMk id="4" creationId="{F4EFF574-73F2-EC75-B44D-4C627208C6EB}"/>
          </ac:picMkLst>
        </pc:picChg>
      </pc:sldChg>
      <pc:sldChg chg="del">
        <pc:chgData name="Yohan Mendis" userId="c590b05b-806f-48e0-8880-74553b9cb7e4" providerId="ADAL" clId="{0B87FCDA-3AD2-41A6-BC82-453EA17D0F36}" dt="2025-09-11T15:05:41.919" v="103" actId="47"/>
        <pc:sldMkLst>
          <pc:docMk/>
          <pc:sldMk cId="2516917375" sldId="286"/>
        </pc:sldMkLst>
      </pc:sldChg>
      <pc:sldChg chg="modSp new mod">
        <pc:chgData name="Yohan Mendis" userId="c590b05b-806f-48e0-8880-74553b9cb7e4" providerId="ADAL" clId="{0B87FCDA-3AD2-41A6-BC82-453EA17D0F36}" dt="2025-09-12T14:46:41.740" v="519" actId="5793"/>
        <pc:sldMkLst>
          <pc:docMk/>
          <pc:sldMk cId="2858210241" sldId="286"/>
        </pc:sldMkLst>
        <pc:spChg chg="mod">
          <ac:chgData name="Yohan Mendis" userId="c590b05b-806f-48e0-8880-74553b9cb7e4" providerId="ADAL" clId="{0B87FCDA-3AD2-41A6-BC82-453EA17D0F36}" dt="2025-09-12T14:46:12.432" v="513"/>
          <ac:spMkLst>
            <pc:docMk/>
            <pc:sldMk cId="2858210241" sldId="286"/>
            <ac:spMk id="2" creationId="{26F7E254-0E46-FF87-4DEC-6598828B4238}"/>
          </ac:spMkLst>
        </pc:spChg>
        <pc:spChg chg="mod">
          <ac:chgData name="Yohan Mendis" userId="c590b05b-806f-48e0-8880-74553b9cb7e4" providerId="ADAL" clId="{0B87FCDA-3AD2-41A6-BC82-453EA17D0F36}" dt="2025-09-12T14:46:41.740" v="519" actId="5793"/>
          <ac:spMkLst>
            <pc:docMk/>
            <pc:sldMk cId="2858210241" sldId="286"/>
            <ac:spMk id="3" creationId="{ACD4D89B-56DF-B7BC-93AB-EF1034E50D8B}"/>
          </ac:spMkLst>
        </pc:spChg>
      </pc:sldChg>
      <pc:sldChg chg="del">
        <pc:chgData name="Yohan Mendis" userId="c590b05b-806f-48e0-8880-74553b9cb7e4" providerId="ADAL" clId="{0B87FCDA-3AD2-41A6-BC82-453EA17D0F36}" dt="2025-09-11T15:05:42.672" v="104" actId="47"/>
        <pc:sldMkLst>
          <pc:docMk/>
          <pc:sldMk cId="3959376174" sldId="287"/>
        </pc:sldMkLst>
      </pc:sldChg>
      <pc:sldChg chg="modSp add mod ord">
        <pc:chgData name="Yohan Mendis" userId="c590b05b-806f-48e0-8880-74553b9cb7e4" providerId="ADAL" clId="{0B87FCDA-3AD2-41A6-BC82-453EA17D0F36}" dt="2025-09-12T14:45:30.028" v="512" actId="20577"/>
        <pc:sldMkLst>
          <pc:docMk/>
          <pc:sldMk cId="4095071589" sldId="287"/>
        </pc:sldMkLst>
        <pc:spChg chg="mod">
          <ac:chgData name="Yohan Mendis" userId="c590b05b-806f-48e0-8880-74553b9cb7e4" providerId="ADAL" clId="{0B87FCDA-3AD2-41A6-BC82-453EA17D0F36}" dt="2025-09-12T14:45:30.028" v="512" actId="20577"/>
          <ac:spMkLst>
            <pc:docMk/>
            <pc:sldMk cId="4095071589" sldId="287"/>
            <ac:spMk id="2" creationId="{9C48E84B-E642-5981-0C42-85395423FE00}"/>
          </ac:spMkLst>
        </pc:spChg>
      </pc:sldChg>
      <pc:sldChg chg="modSp new mod">
        <pc:chgData name="Yohan Mendis" userId="c590b05b-806f-48e0-8880-74553b9cb7e4" providerId="ADAL" clId="{0B87FCDA-3AD2-41A6-BC82-453EA17D0F36}" dt="2025-09-12T14:47:37.087" v="527" actId="5793"/>
        <pc:sldMkLst>
          <pc:docMk/>
          <pc:sldMk cId="1012378241" sldId="288"/>
        </pc:sldMkLst>
        <pc:spChg chg="mod">
          <ac:chgData name="Yohan Mendis" userId="c590b05b-806f-48e0-8880-74553b9cb7e4" providerId="ADAL" clId="{0B87FCDA-3AD2-41A6-BC82-453EA17D0F36}" dt="2025-09-12T14:47:19.154" v="523"/>
          <ac:spMkLst>
            <pc:docMk/>
            <pc:sldMk cId="1012378241" sldId="288"/>
            <ac:spMk id="2" creationId="{48C40924-4155-A23E-B031-1D9CBB79068A}"/>
          </ac:spMkLst>
        </pc:spChg>
        <pc:spChg chg="mod">
          <ac:chgData name="Yohan Mendis" userId="c590b05b-806f-48e0-8880-74553b9cb7e4" providerId="ADAL" clId="{0B87FCDA-3AD2-41A6-BC82-453EA17D0F36}" dt="2025-09-12T14:47:37.087" v="527" actId="5793"/>
          <ac:spMkLst>
            <pc:docMk/>
            <pc:sldMk cId="1012378241" sldId="288"/>
            <ac:spMk id="3" creationId="{984ADF43-F1CA-5328-2AB8-EFFC1C78E2B7}"/>
          </ac:spMkLst>
        </pc:spChg>
      </pc:sldChg>
      <pc:sldChg chg="modSp new mod">
        <pc:chgData name="Yohan Mendis" userId="c590b05b-806f-48e0-8880-74553b9cb7e4" providerId="ADAL" clId="{0B87FCDA-3AD2-41A6-BC82-453EA17D0F36}" dt="2025-09-12T14:48:32.087" v="538" actId="27636"/>
        <pc:sldMkLst>
          <pc:docMk/>
          <pc:sldMk cId="3486139098" sldId="289"/>
        </pc:sldMkLst>
        <pc:spChg chg="mod">
          <ac:chgData name="Yohan Mendis" userId="c590b05b-806f-48e0-8880-74553b9cb7e4" providerId="ADAL" clId="{0B87FCDA-3AD2-41A6-BC82-453EA17D0F36}" dt="2025-09-12T14:48:02.892" v="528"/>
          <ac:spMkLst>
            <pc:docMk/>
            <pc:sldMk cId="3486139098" sldId="289"/>
            <ac:spMk id="2" creationId="{87B77C74-0E02-8F00-ADFD-31A0FB530E57}"/>
          </ac:spMkLst>
        </pc:spChg>
        <pc:spChg chg="mod">
          <ac:chgData name="Yohan Mendis" userId="c590b05b-806f-48e0-8880-74553b9cb7e4" providerId="ADAL" clId="{0B87FCDA-3AD2-41A6-BC82-453EA17D0F36}" dt="2025-09-12T14:48:32.087" v="538" actId="27636"/>
          <ac:spMkLst>
            <pc:docMk/>
            <pc:sldMk cId="3486139098" sldId="289"/>
            <ac:spMk id="3" creationId="{C4FB64F9-6662-5780-2149-73DEBE342698}"/>
          </ac:spMkLst>
        </pc:spChg>
      </pc:sldChg>
      <pc:sldChg chg="modSp new mod">
        <pc:chgData name="Yohan Mendis" userId="c590b05b-806f-48e0-8880-74553b9cb7e4" providerId="ADAL" clId="{0B87FCDA-3AD2-41A6-BC82-453EA17D0F36}" dt="2025-09-12T14:53:42.899" v="578" actId="5793"/>
        <pc:sldMkLst>
          <pc:docMk/>
          <pc:sldMk cId="1311872753" sldId="290"/>
        </pc:sldMkLst>
        <pc:spChg chg="mod">
          <ac:chgData name="Yohan Mendis" userId="c590b05b-806f-48e0-8880-74553b9cb7e4" providerId="ADAL" clId="{0B87FCDA-3AD2-41A6-BC82-453EA17D0F36}" dt="2025-09-12T14:52:59.218" v="566" actId="20577"/>
          <ac:spMkLst>
            <pc:docMk/>
            <pc:sldMk cId="1311872753" sldId="290"/>
            <ac:spMk id="2" creationId="{FBF517D2-4147-D7D0-BF6F-B9278272EBCA}"/>
          </ac:spMkLst>
        </pc:spChg>
        <pc:spChg chg="mod">
          <ac:chgData name="Yohan Mendis" userId="c590b05b-806f-48e0-8880-74553b9cb7e4" providerId="ADAL" clId="{0B87FCDA-3AD2-41A6-BC82-453EA17D0F36}" dt="2025-09-12T14:53:42.899" v="578" actId="5793"/>
          <ac:spMkLst>
            <pc:docMk/>
            <pc:sldMk cId="1311872753" sldId="290"/>
            <ac:spMk id="3" creationId="{B2B4AF15-6A8E-4D1F-2D2E-C6DFB1003B37}"/>
          </ac:spMkLst>
        </pc:spChg>
      </pc:sldChg>
      <pc:sldChg chg="modSp new mod">
        <pc:chgData name="Yohan Mendis" userId="c590b05b-806f-48e0-8880-74553b9cb7e4" providerId="ADAL" clId="{0B87FCDA-3AD2-41A6-BC82-453EA17D0F36}" dt="2025-09-12T14:55:29.375" v="584" actId="6549"/>
        <pc:sldMkLst>
          <pc:docMk/>
          <pc:sldMk cId="1250264347" sldId="291"/>
        </pc:sldMkLst>
        <pc:spChg chg="mod">
          <ac:chgData name="Yohan Mendis" userId="c590b05b-806f-48e0-8880-74553b9cb7e4" providerId="ADAL" clId="{0B87FCDA-3AD2-41A6-BC82-453EA17D0F36}" dt="2025-09-12T14:54:34.621" v="580"/>
          <ac:spMkLst>
            <pc:docMk/>
            <pc:sldMk cId="1250264347" sldId="291"/>
            <ac:spMk id="2" creationId="{289730AD-4ABD-BC02-4AA0-12959E50D6EB}"/>
          </ac:spMkLst>
        </pc:spChg>
        <pc:spChg chg="mod">
          <ac:chgData name="Yohan Mendis" userId="c590b05b-806f-48e0-8880-74553b9cb7e4" providerId="ADAL" clId="{0B87FCDA-3AD2-41A6-BC82-453EA17D0F36}" dt="2025-09-12T14:55:29.375" v="584" actId="6549"/>
          <ac:spMkLst>
            <pc:docMk/>
            <pc:sldMk cId="1250264347" sldId="291"/>
            <ac:spMk id="3" creationId="{56FCA884-5993-1C48-394B-6320E4590F89}"/>
          </ac:spMkLst>
        </pc:spChg>
      </pc:sldChg>
      <pc:sldChg chg="modSp new mod">
        <pc:chgData name="Yohan Mendis" userId="c590b05b-806f-48e0-8880-74553b9cb7e4" providerId="ADAL" clId="{0B87FCDA-3AD2-41A6-BC82-453EA17D0F36}" dt="2025-09-12T14:56:09.226" v="589" actId="20577"/>
        <pc:sldMkLst>
          <pc:docMk/>
          <pc:sldMk cId="2931394350" sldId="292"/>
        </pc:sldMkLst>
        <pc:spChg chg="mod">
          <ac:chgData name="Yohan Mendis" userId="c590b05b-806f-48e0-8880-74553b9cb7e4" providerId="ADAL" clId="{0B87FCDA-3AD2-41A6-BC82-453EA17D0F36}" dt="2025-09-12T14:55:48.090" v="586"/>
          <ac:spMkLst>
            <pc:docMk/>
            <pc:sldMk cId="2931394350" sldId="292"/>
            <ac:spMk id="2" creationId="{20F02AE5-866E-576A-1D42-00AAC570D133}"/>
          </ac:spMkLst>
        </pc:spChg>
        <pc:spChg chg="mod">
          <ac:chgData name="Yohan Mendis" userId="c590b05b-806f-48e0-8880-74553b9cb7e4" providerId="ADAL" clId="{0B87FCDA-3AD2-41A6-BC82-453EA17D0F36}" dt="2025-09-12T14:56:09.226" v="589" actId="20577"/>
          <ac:spMkLst>
            <pc:docMk/>
            <pc:sldMk cId="2931394350" sldId="292"/>
            <ac:spMk id="3" creationId="{80E91CFB-2896-E25E-4640-8C8D967C45A5}"/>
          </ac:spMkLst>
        </pc:spChg>
      </pc:sldChg>
    </pc:docChg>
  </pc:docChgLst>
  <pc:docChgLst>
    <pc:chgData name="Yohan Mendis" userId="S::y.mendis@uwtsd.ac.uk::c590b05b-806f-48e0-8880-74553b9cb7e4" providerId="AD" clId="Web-{4767AAF2-6223-B3FB-1A3D-EB801AD60037}"/>
    <pc:docChg chg="modSld">
      <pc:chgData name="Yohan Mendis" userId="S::y.mendis@uwtsd.ac.uk::c590b05b-806f-48e0-8880-74553b9cb7e4" providerId="AD" clId="Web-{4767AAF2-6223-B3FB-1A3D-EB801AD60037}" dt="2025-09-17T09:40:15.461" v="8" actId="20577"/>
      <pc:docMkLst>
        <pc:docMk/>
      </pc:docMkLst>
      <pc:sldChg chg="modSp">
        <pc:chgData name="Yohan Mendis" userId="S::y.mendis@uwtsd.ac.uk::c590b05b-806f-48e0-8880-74553b9cb7e4" providerId="AD" clId="Web-{4767AAF2-6223-B3FB-1A3D-EB801AD60037}" dt="2025-09-17T09:40:15.461" v="8" actId="20577"/>
        <pc:sldMkLst>
          <pc:docMk/>
          <pc:sldMk cId="251912213" sldId="273"/>
        </pc:sldMkLst>
        <pc:spChg chg="mod">
          <ac:chgData name="Yohan Mendis" userId="S::y.mendis@uwtsd.ac.uk::c590b05b-806f-48e0-8880-74553b9cb7e4" providerId="AD" clId="Web-{4767AAF2-6223-B3FB-1A3D-EB801AD60037}" dt="2025-09-17T09:40:15.461" v="8" actId="20577"/>
          <ac:spMkLst>
            <pc:docMk/>
            <pc:sldMk cId="251912213" sldId="273"/>
            <ac:spMk id="3" creationId="{7E4B92C8-4A26-B443-8A11-51451C8335F5}"/>
          </ac:spMkLst>
        </pc:spChg>
      </pc:sldChg>
      <pc:sldChg chg="modSp">
        <pc:chgData name="Yohan Mendis" userId="S::y.mendis@uwtsd.ac.uk::c590b05b-806f-48e0-8880-74553b9cb7e4" providerId="AD" clId="Web-{4767AAF2-6223-B3FB-1A3D-EB801AD60037}" dt="2025-09-17T09:39:40.395" v="1" actId="1076"/>
        <pc:sldMkLst>
          <pc:docMk/>
          <pc:sldMk cId="1216997785" sldId="274"/>
        </pc:sldMkLst>
        <pc:spChg chg="mod">
          <ac:chgData name="Yohan Mendis" userId="S::y.mendis@uwtsd.ac.uk::c590b05b-806f-48e0-8880-74553b9cb7e4" providerId="AD" clId="Web-{4767AAF2-6223-B3FB-1A3D-EB801AD60037}" dt="2025-09-17T09:39:40.395" v="1" actId="1076"/>
          <ac:spMkLst>
            <pc:docMk/>
            <pc:sldMk cId="1216997785" sldId="274"/>
            <ac:spMk id="5" creationId="{7855A6ED-4E70-EE02-FC44-88EBD47044E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8BC46C-DFBF-4BD4-813B-3B4A37090458}" type="datetimeFigureOut">
              <a:rPr lang="en-GB" smtClean="0"/>
              <a:t>17/09/2025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FE648D-4223-481F-B648-C0265C83CA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386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to lecturers – This activity is to be done with minimal guidance. Students should simply explain a decision they have made and explain why they thought it involved strategic thinking. Once everyone had a chance it would a great starting point to discuss what is a strategic decision and what is not. But this reflection should be done after the completion of the next few slides.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999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the video - https://www.youtube.com/watch?v=_11zOZTA59U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FE648D-4223-481F-B648-C0265C83CA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810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424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572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086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925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2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071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23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12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54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609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164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969414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3060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523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37522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8615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4980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2941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52702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3467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3681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0602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72511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8820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3705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6533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78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26392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6969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3077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7238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4743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6406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1214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177065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96780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14756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0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5"/>
            <a:ext cx="7886700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89389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9834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9" y="1681163"/>
            <a:ext cx="386873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9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53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563669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268785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089967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9" y="457200"/>
            <a:ext cx="2949575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7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9" y="2057400"/>
            <a:ext cx="2949575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548050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920474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6352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689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7304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9/17/2025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92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17/09/2025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2783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sldNum="0"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9F86DF-5C1A-5EE5-5796-0AB73D8244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875" y="1988842"/>
            <a:ext cx="8791575" cy="1470025"/>
          </a:xfrm>
        </p:spPr>
        <p:txBody>
          <a:bodyPr>
            <a:noAutofit/>
          </a:bodyPr>
          <a:lstStyle/>
          <a:p>
            <a:r>
              <a:rPr lang="en-GB" altLang="en-US" sz="5400" b="1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4 </a:t>
            </a:r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b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5400" b="1" dirty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Strategy Formulation and Goal Setting </a:t>
            </a:r>
            <a:r>
              <a:rPr lang="en-GB" altLang="en-US" sz="5400" b="1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- 2</a:t>
            </a:r>
            <a:endParaRPr lang="en-GB" sz="5400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190A056-B8C1-25C4-0A88-363EF5D498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4535190"/>
            <a:ext cx="6400800" cy="1027410"/>
          </a:xfrm>
        </p:spPr>
        <p:txBody>
          <a:bodyPr/>
          <a:lstStyle/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Management for Business</a:t>
            </a:r>
          </a:p>
          <a:p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 6001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483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8A5DB-FDDA-4F17-DCA1-C0616939E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3698A-74E5-4B1A-5659-CAECA2106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36827"/>
            <a:ext cx="8229600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Recap</a:t>
            </a:r>
            <a:endParaRPr lang="en-US" dirty="0"/>
          </a:p>
          <a:p>
            <a:r>
              <a:rPr lang="en-GB" dirty="0"/>
              <a:t>Describe and apply the Ansoff Matrix to identify growth opportunities.</a:t>
            </a:r>
          </a:p>
          <a:p>
            <a:r>
              <a:rPr lang="en-GB" dirty="0"/>
              <a:t>Describe and apply the BCG Matrix for portfolio analysis and resource allocation.</a:t>
            </a:r>
          </a:p>
          <a:p>
            <a:r>
              <a:rPr lang="en-GB" dirty="0"/>
              <a:t>Understand the importance of strategy formulation and goal setting.</a:t>
            </a:r>
          </a:p>
          <a:p>
            <a:r>
              <a:rPr lang="en-GB" dirty="0"/>
              <a:t>Formulate strategic goals using the SMART criteria.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3505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refresh your memory!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quiz on Moodle under week 4</a:t>
            </a:r>
            <a:endParaRPr dirty="0"/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/>
              </a:rPr>
              <a:t>Ansoff Matrix</a:t>
            </a:r>
            <a:endParaRPr lang="en-GB"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E6B05-7017-5E80-4109-DD3ACE19D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What is Ansoff Matrix?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F5337-07ED-EBFB-6A9B-C12AA5873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910519" cy="3917032"/>
          </a:xfrm>
        </p:spPr>
        <p:txBody>
          <a:bodyPr/>
          <a:lstStyle/>
          <a:p>
            <a:r>
              <a:rPr lang="en-GB" b="1" dirty="0"/>
              <a:t>Key Idea:</a:t>
            </a:r>
            <a:r>
              <a:rPr lang="en-GB" dirty="0"/>
              <a:t> A strategic tool to help businesses analyse and plan their growth strategies.</a:t>
            </a:r>
          </a:p>
          <a:p>
            <a:r>
              <a:rPr lang="en-GB" b="1" dirty="0"/>
              <a:t>Focus:</a:t>
            </a:r>
            <a:r>
              <a:rPr lang="en-GB" dirty="0"/>
              <a:t> It considers new vs. existing products and new vs. existing markets.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Apple Ansoff Matrix - Research-Methodology">
            <a:extLst>
              <a:ext uri="{FF2B5EF4-FFF2-40B4-BE49-F238E27FC236}">
                <a16:creationId xmlns:a16="http://schemas.microsoft.com/office/drawing/2014/main" id="{C2DE8C44-1FC9-7425-50EC-F68F68678D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8543" y="1219099"/>
            <a:ext cx="4448175" cy="4170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6781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7392F-5E07-87D4-F3D9-75E39985B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Ansoff Strategies explained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5CF52-022B-5E0E-B41C-18FCE1E340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1. </a:t>
            </a:r>
            <a:r>
              <a:rPr lang="en-GB" b="1" dirty="0">
                <a:highlight>
                  <a:srgbClr val="00FF00"/>
                </a:highlight>
              </a:rPr>
              <a:t>Market Penetration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Quadrant:</a:t>
            </a:r>
            <a:r>
              <a:rPr lang="en-GB" dirty="0"/>
              <a:t> Existing Products, Existing Markets</a:t>
            </a:r>
          </a:p>
          <a:p>
            <a:r>
              <a:rPr lang="en-GB" b="1" dirty="0"/>
              <a:t>Definition:</a:t>
            </a:r>
            <a:r>
              <a:rPr lang="en-GB" dirty="0"/>
              <a:t> Increase market share with existing products in existing markets.</a:t>
            </a:r>
          </a:p>
          <a:p>
            <a:r>
              <a:rPr lang="en-GB" b="1" dirty="0"/>
              <a:t>Tactics:</a:t>
            </a:r>
            <a:r>
              <a:rPr lang="en-GB" dirty="0"/>
              <a:t> Price reductions, increased advertising, loyalty programs, acquiring competitors.</a:t>
            </a:r>
          </a:p>
          <a:p>
            <a:r>
              <a:rPr lang="en-GB" b="1" dirty="0"/>
              <a:t>Example:</a:t>
            </a:r>
            <a:r>
              <a:rPr lang="en-GB" dirty="0"/>
              <a:t> A local cafe offers a "buy one, get one free" deal to attract more existing customers.</a:t>
            </a:r>
          </a:p>
        </p:txBody>
      </p:sp>
    </p:spTree>
    <p:extLst>
      <p:ext uri="{BB962C8B-B14F-4D97-AF65-F5344CB8AC3E}">
        <p14:creationId xmlns:p14="http://schemas.microsoft.com/office/powerpoint/2010/main" val="1977313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9E555-87AC-6822-6277-FA77C1374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0AFF4-675A-5B2D-0888-38BE817CF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Ansoff Strategies explained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6FA6A-0C61-6851-39D1-457E890FF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2. </a:t>
            </a:r>
            <a:r>
              <a:rPr lang="en-GB" b="1" dirty="0">
                <a:highlight>
                  <a:srgbClr val="FFFF00"/>
                </a:highlight>
              </a:rPr>
              <a:t>Market Development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Quadrant:</a:t>
            </a:r>
            <a:r>
              <a:rPr lang="en-GB" dirty="0"/>
              <a:t> Existing Products, New Markets</a:t>
            </a:r>
          </a:p>
          <a:p>
            <a:r>
              <a:rPr lang="en-GB" b="1" dirty="0"/>
              <a:t>Definition:</a:t>
            </a:r>
            <a:r>
              <a:rPr lang="en-GB" dirty="0"/>
              <a:t> Introduce existing products into new markets.</a:t>
            </a:r>
          </a:p>
          <a:p>
            <a:r>
              <a:rPr lang="en-GB" b="1" dirty="0"/>
              <a:t>Tactics:</a:t>
            </a:r>
            <a:r>
              <a:rPr lang="en-GB" dirty="0"/>
              <a:t> New geographic areas, new customer segments, new distribution channels.</a:t>
            </a:r>
          </a:p>
          <a:p>
            <a:r>
              <a:rPr lang="en-GB" b="1" dirty="0"/>
              <a:t>Example:</a:t>
            </a:r>
            <a:r>
              <a:rPr lang="en-GB" dirty="0"/>
              <a:t> A successful clothing brand from the UK opens stores in the USA.</a:t>
            </a:r>
          </a:p>
        </p:txBody>
      </p:sp>
    </p:spTree>
    <p:extLst>
      <p:ext uri="{BB962C8B-B14F-4D97-AF65-F5344CB8AC3E}">
        <p14:creationId xmlns:p14="http://schemas.microsoft.com/office/powerpoint/2010/main" val="26792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F76B20-381B-408F-8782-5E174E5E71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52B6A-99FB-8713-314B-49C4292C6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Ansoff Strategies explained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F47C5-7B88-0599-364C-B1A9285183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3. </a:t>
            </a:r>
            <a:r>
              <a:rPr lang="en-GB" b="1" dirty="0">
                <a:highlight>
                  <a:srgbClr val="00FFFF"/>
                </a:highlight>
              </a:rPr>
              <a:t>Product Development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Quadrant:</a:t>
            </a:r>
            <a:r>
              <a:rPr lang="en-GB" dirty="0"/>
              <a:t> New Products, Existing Markets</a:t>
            </a:r>
          </a:p>
          <a:p>
            <a:r>
              <a:rPr lang="en-GB" b="1" dirty="0"/>
              <a:t>Definition:</a:t>
            </a:r>
            <a:r>
              <a:rPr lang="en-GB" dirty="0"/>
              <a:t> Introduce new products to existing markets.</a:t>
            </a:r>
          </a:p>
          <a:p>
            <a:r>
              <a:rPr lang="en-GB" b="1" dirty="0"/>
              <a:t>Tactics:</a:t>
            </a:r>
            <a:r>
              <a:rPr lang="en-GB" dirty="0"/>
              <a:t> Product line extensions, new features, innovation, R&amp;D.</a:t>
            </a:r>
          </a:p>
          <a:p>
            <a:r>
              <a:rPr lang="en-GB" b="1" dirty="0"/>
              <a:t>Example:</a:t>
            </a:r>
            <a:r>
              <a:rPr lang="en-GB" dirty="0"/>
              <a:t> A smartphone company releases a new model of its phone with upgraded features to its current user base.</a:t>
            </a:r>
          </a:p>
        </p:txBody>
      </p:sp>
    </p:spTree>
    <p:extLst>
      <p:ext uri="{BB962C8B-B14F-4D97-AF65-F5344CB8AC3E}">
        <p14:creationId xmlns:p14="http://schemas.microsoft.com/office/powerpoint/2010/main" val="2697597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FCF077-232A-7057-EBA4-6359017A17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9905D-2C8A-A8F9-D013-7BE497B57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Ansoff Strategies explained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94998-91FE-F7F6-403D-7DC587340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4. </a:t>
            </a:r>
            <a:r>
              <a:rPr lang="en-GB" b="1" dirty="0">
                <a:highlight>
                  <a:srgbClr val="FF00FF"/>
                </a:highlight>
              </a:rPr>
              <a:t>Diversification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Quadrant:</a:t>
            </a:r>
            <a:r>
              <a:rPr lang="en-GB" dirty="0"/>
              <a:t> New Products, New Markets</a:t>
            </a:r>
          </a:p>
          <a:p>
            <a:r>
              <a:rPr lang="en-GB" b="1" dirty="0"/>
              <a:t>Definition:</a:t>
            </a:r>
            <a:r>
              <a:rPr lang="en-GB" dirty="0"/>
              <a:t> Introduce new products into new markets (highest risk).</a:t>
            </a:r>
          </a:p>
          <a:p>
            <a:r>
              <a:rPr lang="en-GB" b="1" dirty="0"/>
              <a:t>Types:</a:t>
            </a:r>
            <a:endParaRPr lang="en-GB" dirty="0"/>
          </a:p>
          <a:p>
            <a:pPr lvl="1"/>
            <a:r>
              <a:rPr lang="en-GB" b="1" dirty="0"/>
              <a:t>Related Diversification:</a:t>
            </a:r>
            <a:r>
              <a:rPr lang="en-GB" dirty="0"/>
              <a:t> New products/markets have some synergy with existing business.</a:t>
            </a:r>
          </a:p>
          <a:p>
            <a:pPr lvl="1"/>
            <a:r>
              <a:rPr lang="en-GB" b="1" dirty="0"/>
              <a:t>Unrelated Diversification:</a:t>
            </a:r>
            <a:r>
              <a:rPr lang="en-GB" dirty="0"/>
              <a:t> New products/markets are entirely separate from existing business.</a:t>
            </a:r>
          </a:p>
          <a:p>
            <a:r>
              <a:rPr lang="en-GB" b="1" dirty="0"/>
              <a:t>Example:</a:t>
            </a:r>
            <a:r>
              <a:rPr lang="en-GB" dirty="0"/>
              <a:t> A company known for making cars decides to launch a line of home appliances (related) or gets into space tourism (unrelated).</a:t>
            </a:r>
          </a:p>
        </p:txBody>
      </p:sp>
    </p:spTree>
    <p:extLst>
      <p:ext uri="{BB962C8B-B14F-4D97-AF65-F5344CB8AC3E}">
        <p14:creationId xmlns:p14="http://schemas.microsoft.com/office/powerpoint/2010/main" val="856004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5AC35-BBD4-7DD2-F0DB-4C5C33929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Ansoff Matrix Summary &amp; Risk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28224-C81F-FFF7-7C16-24D80F909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260715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Key Takeaway:</a:t>
            </a: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Helps identify potential growth paths and the associated level of risk.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Apple Ansoff Matrix - Research-Methodology">
            <a:extLst>
              <a:ext uri="{FF2B5EF4-FFF2-40B4-BE49-F238E27FC236}">
                <a16:creationId xmlns:a16="http://schemas.microsoft.com/office/drawing/2014/main" id="{247F8599-9AF6-D7BC-E011-F3A5600216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8543" y="1219099"/>
            <a:ext cx="4448175" cy="4170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7855A6ED-4E70-EE02-FC44-88EBD47044E9}"/>
              </a:ext>
            </a:extLst>
          </p:cNvPr>
          <p:cNvSpPr/>
          <p:nvPr/>
        </p:nvSpPr>
        <p:spPr>
          <a:xfrm rot="2640000">
            <a:off x="5744822" y="3193829"/>
            <a:ext cx="2636195" cy="899809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Increasing risk</a:t>
            </a:r>
          </a:p>
        </p:txBody>
      </p:sp>
    </p:spTree>
    <p:extLst>
      <p:ext uri="{BB962C8B-B14F-4D97-AF65-F5344CB8AC3E}">
        <p14:creationId xmlns:p14="http://schemas.microsoft.com/office/powerpoint/2010/main" val="1216997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EA574-E748-6489-D6D4-48BB5330A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</a:t>
            </a:r>
            <a:r>
              <a:rPr lang="en-GB" b="1" dirty="0"/>
              <a:t>Espresso Hub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B92C8-4A26-B443-8A11-51451C833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/>
              <a:t>Produce answers to the questions posed in the Moodle </a:t>
            </a:r>
            <a:r>
              <a:rPr lang="en-GB"/>
              <a:t>page (Espresso Hub)</a:t>
            </a:r>
          </a:p>
        </p:txBody>
      </p:sp>
    </p:spTree>
    <p:extLst>
      <p:ext uri="{BB962C8B-B14F-4D97-AF65-F5344CB8AC3E}">
        <p14:creationId xmlns:p14="http://schemas.microsoft.com/office/powerpoint/2010/main" val="2519122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Break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Take a 30-minute break.</a:t>
            </a:r>
          </a:p>
          <a:p>
            <a:r>
              <a:t>Stretch, grab a snack, and recharge for the second half of the session.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9FDA06-642E-2C38-44E7-98EABDD76A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CB7CE-C550-0A0C-8B0F-A78D1FB87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/>
              </a:rPr>
              <a:t>BCG Matrix</a:t>
            </a:r>
            <a:endParaRPr lang="en-GB"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0057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03983-404D-9392-42BD-B6FDC5D6B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the BCG Matrix?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96768-E3E5-75EF-FC42-EA46CD052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114800" cy="3917032"/>
          </a:xfrm>
        </p:spPr>
        <p:txBody>
          <a:bodyPr/>
          <a:lstStyle/>
          <a:p>
            <a:r>
              <a:rPr lang="en-GB" b="1" dirty="0"/>
              <a:t>Key Idea:</a:t>
            </a:r>
            <a:r>
              <a:rPr lang="en-GB" dirty="0"/>
              <a:t> A tool for portfolio analysis, helping organizations prioritize their various products or business units.</a:t>
            </a:r>
          </a:p>
          <a:p>
            <a:r>
              <a:rPr lang="en-GB" b="1" dirty="0"/>
              <a:t>Focus:</a:t>
            </a:r>
            <a:r>
              <a:rPr lang="en-GB" dirty="0"/>
              <a:t> It uses two dimensions: Market Growth Rate and Relative Market Share.</a:t>
            </a:r>
          </a:p>
        </p:txBody>
      </p:sp>
      <p:pic>
        <p:nvPicPr>
          <p:cNvPr id="1026" name="Picture 2" descr="Assessment of BCG Matrix, its need and application">
            <a:extLst>
              <a:ext uri="{FF2B5EF4-FFF2-40B4-BE49-F238E27FC236}">
                <a16:creationId xmlns:a16="http://schemas.microsoft.com/office/drawing/2014/main" id="{55C5DB70-D04E-B382-16B5-AF4E010E6A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9353" y="1138135"/>
            <a:ext cx="4758243" cy="4379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56290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F2D7B-F7C3-5383-3ECB-FC24D969AB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1989" y="165370"/>
            <a:ext cx="5494811" cy="5351863"/>
          </a:xfrm>
        </p:spPr>
        <p:txBody>
          <a:bodyPr/>
          <a:lstStyle/>
          <a:p>
            <a:r>
              <a:rPr lang="en-GB" b="1" dirty="0"/>
              <a:t>Quadrant:</a:t>
            </a:r>
            <a:r>
              <a:rPr lang="en-GB" dirty="0"/>
              <a:t> Low Market Growth, Low Relative Market Share</a:t>
            </a:r>
          </a:p>
          <a:p>
            <a:r>
              <a:rPr lang="en-GB" b="1" dirty="0"/>
              <a:t>Characteristics:</a:t>
            </a:r>
            <a:r>
              <a:rPr lang="en-GB" dirty="0"/>
              <a:t> Products in low-growth or declining markets with weak market share. Often generate little profit or even losses.</a:t>
            </a:r>
          </a:p>
          <a:p>
            <a:r>
              <a:rPr lang="en-GB" b="1" dirty="0"/>
              <a:t>Strategic Action:</a:t>
            </a:r>
            <a:r>
              <a:rPr lang="en-GB" dirty="0"/>
              <a:t> Divest, discontinue, or harvest (manage for short-term cash flow with minimal investment).</a:t>
            </a:r>
          </a:p>
          <a:p>
            <a:r>
              <a:rPr lang="en-GB" b="1" dirty="0"/>
              <a:t>Example:</a:t>
            </a:r>
            <a:r>
              <a:rPr lang="en-GB" dirty="0"/>
              <a:t> Landline telephone services in today's mobile-dominated world.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6CD323-5AF5-4690-9DC9-104B4D0043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44" y="1655438"/>
            <a:ext cx="3057525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062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66F55-8CF5-D754-8B28-1082A6968A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35D01-BC43-B84A-BC84-F91CD1650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1989" y="165370"/>
            <a:ext cx="5494811" cy="5351863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Quadrant:</a:t>
            </a:r>
            <a:r>
              <a:rPr lang="en-GB" dirty="0"/>
              <a:t> High Market Growth, Low Relative Market Share</a:t>
            </a:r>
          </a:p>
          <a:p>
            <a:r>
              <a:rPr lang="en-GB" b="1" dirty="0"/>
              <a:t>Characteristics:</a:t>
            </a:r>
            <a:r>
              <a:rPr lang="en-GB" dirty="0"/>
              <a:t> Products in high-growth markets but with low market share. Require significant investment to grow and are a gamble.</a:t>
            </a:r>
          </a:p>
          <a:p>
            <a:r>
              <a:rPr lang="en-GB" b="1" dirty="0"/>
              <a:t>Strategic Action:</a:t>
            </a:r>
            <a:r>
              <a:rPr lang="en-GB" dirty="0"/>
              <a:t> Decide to invest heavily to turn them into Stars ("Build") or divest/discontinue if potential is low ("Harvest/Divest").</a:t>
            </a:r>
          </a:p>
          <a:p>
            <a:r>
              <a:rPr lang="en-GB" b="1" dirty="0"/>
              <a:t>Example:</a:t>
            </a:r>
            <a:r>
              <a:rPr lang="en-GB" dirty="0"/>
              <a:t> A brand new, innovative product launched by a smaller company into a rapidly expanding tech market.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EFF574-73F2-EC75-B44D-4C627208C6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64" y="1664963"/>
            <a:ext cx="3057525" cy="235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600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9CB91D-2CA9-195B-CA18-FCE9DA8E4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61546-0833-A480-1A63-68A170AA9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1989" y="165370"/>
            <a:ext cx="5494811" cy="5351863"/>
          </a:xfrm>
        </p:spPr>
        <p:txBody>
          <a:bodyPr/>
          <a:lstStyle/>
          <a:p>
            <a:r>
              <a:rPr lang="en-GB" b="1" dirty="0"/>
              <a:t>Quadrant:</a:t>
            </a:r>
            <a:r>
              <a:rPr lang="en-GB" dirty="0"/>
              <a:t> High Market Growth, High Relative Market Share</a:t>
            </a:r>
          </a:p>
          <a:p>
            <a:r>
              <a:rPr lang="en-GB" b="1" dirty="0"/>
              <a:t>Characteristics:</a:t>
            </a:r>
            <a:r>
              <a:rPr lang="en-GB" dirty="0"/>
              <a:t> Leaders in high-growth markets. Generate significant revenue but also consume a lot of cash to maintain growth and fend off competitors.</a:t>
            </a:r>
          </a:p>
          <a:p>
            <a:r>
              <a:rPr lang="en-GB" b="1" dirty="0"/>
              <a:t>Strategic Action:</a:t>
            </a:r>
            <a:r>
              <a:rPr lang="en-GB" dirty="0"/>
              <a:t> Invest to maintain growth, protect market share, and eventually turn them into Cash Cows.</a:t>
            </a:r>
          </a:p>
          <a:p>
            <a:r>
              <a:rPr lang="en-GB" b="1" dirty="0"/>
              <a:t>Example:</a:t>
            </a:r>
            <a:r>
              <a:rPr lang="en-GB" dirty="0"/>
              <a:t> A new, highly successful social media platform in its rapid growth phase.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EEE3CB-F636-CBD6-81CC-6838586EC6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14" y="1660201"/>
            <a:ext cx="3076575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2866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C5E8F6-36E9-8637-E2BA-19DAB9E3C7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AE5AD-95CB-64A0-596F-5B47E82063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1989" y="165370"/>
            <a:ext cx="5494811" cy="5351863"/>
          </a:xfrm>
        </p:spPr>
        <p:txBody>
          <a:bodyPr/>
          <a:lstStyle/>
          <a:p>
            <a:r>
              <a:rPr lang="en-GB" b="1" dirty="0"/>
              <a:t>Quadrant:</a:t>
            </a:r>
            <a:r>
              <a:rPr lang="en-GB" dirty="0"/>
              <a:t> Low Market Growth, High Relative Market Share</a:t>
            </a:r>
          </a:p>
          <a:p>
            <a:r>
              <a:rPr lang="en-GB" b="1" dirty="0"/>
              <a:t>Characteristics:</a:t>
            </a:r>
            <a:r>
              <a:rPr lang="en-GB" dirty="0"/>
              <a:t> Established products in mature markets that have a dominant share. Generate more cash than they consume.</a:t>
            </a:r>
          </a:p>
          <a:p>
            <a:r>
              <a:rPr lang="en-GB" b="1" dirty="0"/>
              <a:t>Strategic Action:</a:t>
            </a:r>
            <a:r>
              <a:rPr lang="en-GB" dirty="0"/>
              <a:t> "Milk" for cash, minimal investment, use cash to fund Stars and Question Marks.</a:t>
            </a:r>
          </a:p>
          <a:p>
            <a:r>
              <a:rPr lang="en-GB" b="1" dirty="0"/>
              <a:t>Example:</a:t>
            </a:r>
            <a:r>
              <a:rPr lang="en-GB" dirty="0"/>
              <a:t> Coca-Cola's classic soda products, well-established but in a slow-growth market.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6BA08C-099E-416D-AAF1-5196922D22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14" y="2233612"/>
            <a:ext cx="3114675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8273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61231-4066-C0CA-D9A6-BA0B3B040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BCG Matrix Portfolio Mapping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43483-5735-2515-A4B9-BEB2B2221C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</a:t>
            </a:r>
            <a:r>
              <a:rPr lang="en-GB" b="1" dirty="0"/>
              <a:t>BCG Matrix Activity: </a:t>
            </a:r>
            <a:r>
              <a:rPr lang="en-GB" b="1" dirty="0" err="1"/>
              <a:t>GloboTech</a:t>
            </a:r>
            <a:r>
              <a:rPr lang="en-GB" b="1" dirty="0"/>
              <a:t> Innovations </a:t>
            </a:r>
            <a:r>
              <a:rPr lang="en-GB" dirty="0"/>
              <a:t>on the Moodle page</a:t>
            </a:r>
          </a:p>
        </p:txBody>
      </p:sp>
    </p:spTree>
    <p:extLst>
      <p:ext uri="{BB962C8B-B14F-4D97-AF65-F5344CB8AC3E}">
        <p14:creationId xmlns:p14="http://schemas.microsoft.com/office/powerpoint/2010/main" val="14571511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51E50-1C16-7D7F-168C-1874F95EF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8E84B-E642-5981-0C42-85395423F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" y="152400"/>
            <a:ext cx="8772525" cy="539115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2">
                    <a:lumMod val="75000"/>
                  </a:schemeClr>
                </a:solidFill>
                <a:latin typeface="Amasis MT Pro Medium"/>
              </a:rPr>
              <a:t>Goal Setting and Strategy Formulation</a:t>
            </a:r>
            <a:endParaRPr lang="en-GB" sz="4400" b="1" dirty="0">
              <a:solidFill>
                <a:schemeClr val="bg2">
                  <a:lumMod val="75000"/>
                </a:schemeClr>
              </a:solidFill>
              <a:latin typeface="Amasis MT Pro Medium" panose="020406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50715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7E254-0E46-FF87-4DEC-6598828B4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Goals vs. Strategy Formulation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4D89B-56DF-B7BC-93AB-EF1034E50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Goal Setting:</a:t>
            </a:r>
            <a:r>
              <a:rPr lang="en-GB" dirty="0"/>
              <a:t> Defines </a:t>
            </a:r>
            <a:r>
              <a:rPr lang="en-GB" i="1" dirty="0"/>
              <a:t>WHAT</a:t>
            </a:r>
            <a:r>
              <a:rPr lang="en-GB" dirty="0"/>
              <a:t> the organization aims to achieve (the destination).</a:t>
            </a:r>
          </a:p>
          <a:p>
            <a:endParaRPr lang="en-GB" dirty="0"/>
          </a:p>
          <a:p>
            <a:r>
              <a:rPr lang="en-GB" b="1" dirty="0"/>
              <a:t>Strategy Formulation:</a:t>
            </a:r>
            <a:r>
              <a:rPr lang="en-GB" dirty="0"/>
              <a:t> Defines </a:t>
            </a:r>
            <a:r>
              <a:rPr lang="en-GB" i="1" dirty="0"/>
              <a:t>HOW</a:t>
            </a:r>
            <a:r>
              <a:rPr lang="en-GB" dirty="0"/>
              <a:t> those goals will be achieved (the roadmap, the plan of action).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Key Idea:</a:t>
            </a:r>
            <a:r>
              <a:rPr lang="en-GB" dirty="0"/>
              <a:t> They must be aligned! A clear goal makes strategy formulation more effective.</a:t>
            </a:r>
          </a:p>
        </p:txBody>
      </p:sp>
    </p:spTree>
    <p:extLst>
      <p:ext uri="{BB962C8B-B14F-4D97-AF65-F5344CB8AC3E}">
        <p14:creationId xmlns:p14="http://schemas.microsoft.com/office/powerpoint/2010/main" val="28582102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40924-4155-A23E-B031-1D9CBB790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Importance of Strategic Alignment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ADF43-F1CA-5328-2AB8-EFFC1C78E2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Concept:</a:t>
            </a:r>
            <a:r>
              <a:rPr lang="en-GB" dirty="0"/>
              <a:t> All levels of strategy (Corporate, Business, Functional) should work together to support the organization's overarching goals.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Analogy:</a:t>
            </a:r>
            <a:r>
              <a:rPr lang="en-GB" dirty="0"/>
              <a:t> Imagine a symphony orchestra – every instrument (functional) plays its part to support the overall piece (business goal) chosen by the conductor (corporate).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3782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77C74-0E02-8F00-ADFD-31A0FB530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SMART Goals Framework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B64F9-6662-5780-2149-73DEBE342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Key Idea:</a:t>
            </a:r>
            <a:r>
              <a:rPr lang="en-GB" dirty="0"/>
              <a:t> Goals should be well-defined to be effective.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S - Specific:</a:t>
            </a:r>
            <a:r>
              <a:rPr lang="en-GB" dirty="0"/>
              <a:t> Clear and unambiguous. What exactly needs to be achieved?</a:t>
            </a:r>
          </a:p>
          <a:p>
            <a:r>
              <a:rPr lang="en-GB" b="1" dirty="0"/>
              <a:t>M - Measurable:</a:t>
            </a:r>
            <a:r>
              <a:rPr lang="en-GB" dirty="0"/>
              <a:t> Quantifiable. How will success be tracked?</a:t>
            </a:r>
          </a:p>
          <a:p>
            <a:r>
              <a:rPr lang="en-GB" b="1" dirty="0"/>
              <a:t>A - Achievable:</a:t>
            </a:r>
            <a:r>
              <a:rPr lang="en-GB" dirty="0"/>
              <a:t> Realistic and attainable, given resources and constraints.</a:t>
            </a:r>
          </a:p>
          <a:p>
            <a:r>
              <a:rPr lang="en-GB" b="1" dirty="0"/>
              <a:t>R - Relevant:</a:t>
            </a:r>
            <a:r>
              <a:rPr lang="en-GB" dirty="0"/>
              <a:t> Aligned with the organization's overall mission and vision.</a:t>
            </a:r>
          </a:p>
          <a:p>
            <a:r>
              <a:rPr lang="en-GB" b="1" dirty="0"/>
              <a:t>T - Time-bound:</a:t>
            </a:r>
            <a:r>
              <a:rPr lang="en-GB" dirty="0"/>
              <a:t> Has a specific deadline or timeframe for completion.</a:t>
            </a:r>
          </a:p>
        </p:txBody>
      </p:sp>
    </p:spTree>
    <p:extLst>
      <p:ext uri="{BB962C8B-B14F-4D97-AF65-F5344CB8AC3E}">
        <p14:creationId xmlns:p14="http://schemas.microsoft.com/office/powerpoint/2010/main" val="34861390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517D2-4147-D7D0-BF6F-B9278272E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Let’s try it - SMART Goal Evaluation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4AF15-6A8E-4D1F-2D2E-C6DFB1003B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Sample Strategic Goal:</a:t>
            </a:r>
            <a:br>
              <a:rPr lang="en-GB" dirty="0"/>
            </a:br>
            <a:r>
              <a:rPr lang="en-GB" dirty="0"/>
              <a:t>"Our company will significantly increase its market share."</a:t>
            </a:r>
          </a:p>
          <a:p>
            <a:pPr marL="0" indent="0">
              <a:buNone/>
            </a:pPr>
            <a:r>
              <a:rPr lang="en-GB" b="1" dirty="0"/>
              <a:t>Task:</a:t>
            </a:r>
            <a:br>
              <a:rPr lang="en-GB" dirty="0"/>
            </a:br>
            <a:r>
              <a:rPr lang="en-GB" dirty="0"/>
              <a:t>In your groups, evaluate this strategic goal using the SMART criteria.</a:t>
            </a:r>
          </a:p>
          <a:p>
            <a:pPr marL="0" indent="0">
              <a:buNone/>
            </a:pPr>
            <a:r>
              <a:rPr lang="en-GB" b="1" dirty="0"/>
              <a:t>Analyse:</a:t>
            </a:r>
            <a:r>
              <a:rPr lang="en-GB" dirty="0"/>
              <a:t> Go through each SMART letter. Does the goal meet the criteria?</a:t>
            </a:r>
          </a:p>
          <a:p>
            <a:pPr lvl="1"/>
            <a:r>
              <a:rPr lang="en-GB" b="1" dirty="0"/>
              <a:t>Specific?</a:t>
            </a:r>
            <a:r>
              <a:rPr lang="en-GB" dirty="0"/>
              <a:t> (Y/N) Why/Why not?</a:t>
            </a:r>
          </a:p>
          <a:p>
            <a:pPr lvl="1"/>
            <a:r>
              <a:rPr lang="en-GB" b="1" dirty="0"/>
              <a:t>Measurable?</a:t>
            </a:r>
            <a:r>
              <a:rPr lang="en-GB" dirty="0"/>
              <a:t> (Y/N) Why/Why not?</a:t>
            </a:r>
          </a:p>
          <a:p>
            <a:pPr lvl="1"/>
            <a:r>
              <a:rPr lang="en-GB" b="1" dirty="0"/>
              <a:t>Achievable?</a:t>
            </a:r>
            <a:r>
              <a:rPr lang="en-GB" dirty="0"/>
              <a:t> (Y/N) Why/Why not?</a:t>
            </a:r>
          </a:p>
          <a:p>
            <a:pPr lvl="1"/>
            <a:r>
              <a:rPr lang="en-GB" b="1" dirty="0"/>
              <a:t>Relevant?</a:t>
            </a:r>
            <a:r>
              <a:rPr lang="en-GB" dirty="0"/>
              <a:t> (Y/N) Why/Why not?</a:t>
            </a:r>
          </a:p>
          <a:p>
            <a:pPr lvl="1"/>
            <a:r>
              <a:rPr lang="en-GB" b="1" dirty="0"/>
              <a:t>Time-bound?</a:t>
            </a:r>
            <a:r>
              <a:rPr lang="en-GB" dirty="0"/>
              <a:t> (Y/N) Why/Why not?</a:t>
            </a:r>
          </a:p>
          <a:p>
            <a:r>
              <a:rPr lang="en-GB" b="1" dirty="0"/>
              <a:t>Rephrase:</a:t>
            </a:r>
            <a:r>
              <a:rPr lang="en-GB" dirty="0"/>
              <a:t> If the goal is not SMART, how would you rephrase it to make it a more effective, SMART goal?</a:t>
            </a:r>
          </a:p>
          <a:p>
            <a:r>
              <a:rPr lang="en-GB" b="1" dirty="0"/>
              <a:t>Revised SMART Goal: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18727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730AD-4ABD-BC02-4AA0-12959E50D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Today's Strategic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CA884-5993-1C48-394B-6320E4590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Key Concepts Reviewed:</a:t>
            </a:r>
            <a:endParaRPr lang="en-GB" dirty="0"/>
          </a:p>
          <a:p>
            <a:pPr lvl="1"/>
            <a:r>
              <a:rPr lang="en-GB" dirty="0"/>
              <a:t>Porter's Generic Strategies (Cost Leadership, Differentiation, Focus)</a:t>
            </a:r>
          </a:p>
          <a:p>
            <a:pPr lvl="1"/>
            <a:r>
              <a:rPr lang="en-GB" dirty="0"/>
              <a:t>Ansoff Matrix (Growth strategies: Penetration, Market Dev, Product Dev, Diversification)</a:t>
            </a:r>
          </a:p>
          <a:p>
            <a:pPr lvl="1"/>
            <a:r>
              <a:rPr lang="en-GB" dirty="0"/>
              <a:t>BCG Matrix (Portfolio analysis: Stars, Cash Cows, Question Marks, Dogs)</a:t>
            </a:r>
          </a:p>
          <a:p>
            <a:pPr lvl="1"/>
            <a:r>
              <a:rPr lang="en-GB" dirty="0"/>
              <a:t>SMART Goals (Specific, Measurable, Achievable, Relevant, Time-bound)</a:t>
            </a:r>
          </a:p>
        </p:txBody>
      </p:sp>
    </p:spTree>
    <p:extLst>
      <p:ext uri="{BB962C8B-B14F-4D97-AF65-F5344CB8AC3E}">
        <p14:creationId xmlns:p14="http://schemas.microsoft.com/office/powerpoint/2010/main" val="12502643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02AE5-866E-576A-1D42-00AAC570D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What's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91CFB-2896-E25E-4640-8C8D967C45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Week:</a:t>
            </a:r>
            <a:r>
              <a:rPr lang="en-GB" dirty="0"/>
              <a:t> Strategy Evaluation &amp; Selection</a:t>
            </a:r>
          </a:p>
          <a:p>
            <a:pPr lvl="1"/>
            <a:r>
              <a:rPr lang="en-GB" dirty="0"/>
              <a:t>How do companies choose the </a:t>
            </a:r>
            <a:r>
              <a:rPr lang="en-GB" i="1" dirty="0"/>
              <a:t>best</a:t>
            </a:r>
            <a:r>
              <a:rPr lang="en-GB" dirty="0"/>
              <a:t> strategy among alternatives?</a:t>
            </a:r>
          </a:p>
          <a:p>
            <a:pPr lvl="1"/>
            <a:r>
              <a:rPr lang="en-GB" dirty="0"/>
              <a:t>What are the criteria for evaluating strategic options?</a:t>
            </a:r>
          </a:p>
          <a:p>
            <a:pPr lvl="1"/>
            <a:r>
              <a:rPr lang="en-GB" dirty="0"/>
              <a:t>How do we ensure a chosen strategy is truly effective?</a:t>
            </a:r>
          </a:p>
        </p:txBody>
      </p:sp>
    </p:spTree>
    <p:extLst>
      <p:ext uri="{BB962C8B-B14F-4D97-AF65-F5344CB8AC3E}">
        <p14:creationId xmlns:p14="http://schemas.microsoft.com/office/powerpoint/2010/main" val="293139435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2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33EA1A41-9358-4AFC-BD04-8C046D5AB9BC}" vid="{5CD7F56C-5371-4A0D-AEF6-884A56FB997E}"/>
    </a:ext>
  </a:extLst>
</a:theme>
</file>

<file path=ppt/theme/theme4.xml><?xml version="1.0" encoding="utf-8"?>
<a:theme xmlns:a="http://schemas.openxmlformats.org/drawingml/2006/main" name="3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2EE9309-6D76-4DE7-A47D-578E74FED4FE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0</TotalTime>
  <Words>1298</Words>
  <Application>Microsoft Office PowerPoint</Application>
  <PresentationFormat>On-screen Show (4:3)</PresentationFormat>
  <Paragraphs>131</Paragraphs>
  <Slides>26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UWTSD</vt:lpstr>
      <vt:lpstr>2_20140311PresentationUWTSDTemplate</vt:lpstr>
      <vt:lpstr>1_UWTSD</vt:lpstr>
      <vt:lpstr>3_20140311PresentationUWTSDTemplate</vt:lpstr>
      <vt:lpstr>Week 4 : Strategy Formulation and Goal Setting - 2</vt:lpstr>
      <vt:lpstr>Session objectives</vt:lpstr>
      <vt:lpstr>Let’s refresh your memory!</vt:lpstr>
      <vt:lpstr>Ansoff Matrix</vt:lpstr>
      <vt:lpstr>What is Ansoff Matrix?</vt:lpstr>
      <vt:lpstr>Ansoff Strategies explained</vt:lpstr>
      <vt:lpstr>Ansoff Strategies explained</vt:lpstr>
      <vt:lpstr>Ansoff Strategies explained</vt:lpstr>
      <vt:lpstr>Ansoff Strategies explained</vt:lpstr>
      <vt:lpstr>Ansoff Matrix Summary &amp; Risk</vt:lpstr>
      <vt:lpstr>Activity - Espresso Hub</vt:lpstr>
      <vt:lpstr>Break Time</vt:lpstr>
      <vt:lpstr>BCG Matrix</vt:lpstr>
      <vt:lpstr>What is the BCG Matrix?</vt:lpstr>
      <vt:lpstr>PowerPoint Presentation</vt:lpstr>
      <vt:lpstr>PowerPoint Presentation</vt:lpstr>
      <vt:lpstr>PowerPoint Presentation</vt:lpstr>
      <vt:lpstr>PowerPoint Presentation</vt:lpstr>
      <vt:lpstr>BCG Matrix Portfolio Mapping Activity</vt:lpstr>
      <vt:lpstr>Goal Setting and Strategy Formulation</vt:lpstr>
      <vt:lpstr>Goals vs. Strategy Formulation</vt:lpstr>
      <vt:lpstr>The Importance of Strategic Alignment</vt:lpstr>
      <vt:lpstr>SMART Goals Framework</vt:lpstr>
      <vt:lpstr>Let’s try it - SMART Goal Evaluation Activity</vt:lpstr>
      <vt:lpstr>Today's Strategic Journey</vt:lpstr>
      <vt:lpstr>What's Next?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Yohan Mendis</cp:lastModifiedBy>
  <cp:revision>69</cp:revision>
  <dcterms:created xsi:type="dcterms:W3CDTF">2013-01-27T09:14:16Z</dcterms:created>
  <dcterms:modified xsi:type="dcterms:W3CDTF">2025-09-17T09:40:19Z</dcterms:modified>
  <cp:category/>
</cp:coreProperties>
</file>