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34"/>
  </p:notesMasterIdLst>
  <p:sldIdLst>
    <p:sldId id="256" r:id="rId2"/>
    <p:sldId id="301" r:id="rId3"/>
    <p:sldId id="261" r:id="rId4"/>
    <p:sldId id="258" r:id="rId5"/>
    <p:sldId id="304" r:id="rId6"/>
    <p:sldId id="273" r:id="rId7"/>
    <p:sldId id="274" r:id="rId8"/>
    <p:sldId id="275" r:id="rId9"/>
    <p:sldId id="276" r:id="rId10"/>
    <p:sldId id="277" r:id="rId11"/>
    <p:sldId id="278" r:id="rId12"/>
    <p:sldId id="279" r:id="rId13"/>
    <p:sldId id="280" r:id="rId14"/>
    <p:sldId id="289" r:id="rId15"/>
    <p:sldId id="290" r:id="rId16"/>
    <p:sldId id="297" r:id="rId17"/>
    <p:sldId id="291" r:id="rId18"/>
    <p:sldId id="309" r:id="rId19"/>
    <p:sldId id="305" r:id="rId20"/>
    <p:sldId id="306" r:id="rId21"/>
    <p:sldId id="310" r:id="rId22"/>
    <p:sldId id="308" r:id="rId23"/>
    <p:sldId id="307" r:id="rId24"/>
    <p:sldId id="311" r:id="rId25"/>
    <p:sldId id="312" r:id="rId26"/>
    <p:sldId id="295" r:id="rId27"/>
    <p:sldId id="296" r:id="rId28"/>
    <p:sldId id="303" r:id="rId29"/>
    <p:sldId id="292" r:id="rId30"/>
    <p:sldId id="298" r:id="rId31"/>
    <p:sldId id="299" r:id="rId32"/>
    <p:sldId id="300" r:id="rId33"/>
  </p:sldIdLst>
  <p:sldSz cx="12192000" cy="6858000"/>
  <p:notesSz cx="6858000" cy="9144000"/>
  <p:custDataLst>
    <p:tags r:id="rId3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D6C4C6-72CD-49AC-B61E-C9FF5BCE593B}" v="598" dt="2024-02-21T14:40:00.0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69976" autoAdjust="0"/>
  </p:normalViewPr>
  <p:slideViewPr>
    <p:cSldViewPr snapToGrid="0" snapToObjects="1">
      <p:cViewPr varScale="1">
        <p:scale>
          <a:sx n="77" d="100"/>
          <a:sy n="77" d="100"/>
        </p:scale>
        <p:origin x="1116" y="90"/>
      </p:cViewPr>
      <p:guideLst/>
    </p:cSldViewPr>
  </p:slideViewPr>
  <p:notesTextViewPr>
    <p:cViewPr>
      <p:scale>
        <a:sx n="1" d="1"/>
        <a:sy n="1" d="1"/>
      </p:scale>
      <p:origin x="0" y="0"/>
    </p:cViewPr>
  </p:notesTextViewPr>
  <p:sorterViewPr>
    <p:cViewPr>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Windows Live" clId="Web-{E9F1ECFD-A0E6-4AEE-A588-AE46521110D9}"/>
    <pc:docChg chg="addSld modSld sldOrd">
      <pc:chgData name="Andrew James" userId="87325ef21a490bf8" providerId="Windows Live" clId="Web-{E9F1ECFD-A0E6-4AEE-A588-AE46521110D9}" dt="2024-02-11T12:57:05.053" v="11"/>
      <pc:docMkLst>
        <pc:docMk/>
      </pc:docMkLst>
      <pc:sldChg chg="ord">
        <pc:chgData name="Andrew James" userId="87325ef21a490bf8" providerId="Windows Live" clId="Web-{E9F1ECFD-A0E6-4AEE-A588-AE46521110D9}" dt="2024-02-11T12:55:35.314" v="0"/>
        <pc:sldMkLst>
          <pc:docMk/>
          <pc:sldMk cId="4294651713" sldId="293"/>
        </pc:sldMkLst>
      </pc:sldChg>
      <pc:sldChg chg="modSp new modNotes">
        <pc:chgData name="Andrew James" userId="87325ef21a490bf8" providerId="Windows Live" clId="Web-{E9F1ECFD-A0E6-4AEE-A588-AE46521110D9}" dt="2024-02-11T12:57:05.053" v="11"/>
        <pc:sldMkLst>
          <pc:docMk/>
          <pc:sldMk cId="40497509" sldId="295"/>
        </pc:sldMkLst>
        <pc:spChg chg="mod">
          <ac:chgData name="Andrew James" userId="87325ef21a490bf8" providerId="Windows Live" clId="Web-{E9F1ECFD-A0E6-4AEE-A588-AE46521110D9}" dt="2024-02-11T12:56:25.176" v="2" actId="20577"/>
          <ac:spMkLst>
            <pc:docMk/>
            <pc:sldMk cId="40497509" sldId="295"/>
            <ac:spMk id="2" creationId="{638C63D9-9852-629A-7F68-B07F2A9B3836}"/>
          </ac:spMkLst>
        </pc:spChg>
        <pc:spChg chg="mod">
          <ac:chgData name="Andrew James" userId="87325ef21a490bf8" providerId="Windows Live" clId="Web-{E9F1ECFD-A0E6-4AEE-A588-AE46521110D9}" dt="2024-02-11T12:56:37.536" v="4" actId="20577"/>
          <ac:spMkLst>
            <pc:docMk/>
            <pc:sldMk cId="40497509" sldId="295"/>
            <ac:spMk id="3" creationId="{462C16C4-A9B8-8B6E-AFD7-B1D6817DD0D6}"/>
          </ac:spMkLst>
        </pc:spChg>
      </pc:sldChg>
      <pc:sldChg chg="modSp new modNotes">
        <pc:chgData name="Andrew James" userId="87325ef21a490bf8" providerId="Windows Live" clId="Web-{E9F1ECFD-A0E6-4AEE-A588-AE46521110D9}" dt="2024-02-11T12:57:02.193" v="10"/>
        <pc:sldMkLst>
          <pc:docMk/>
          <pc:sldMk cId="3860340300" sldId="296"/>
        </pc:sldMkLst>
        <pc:spChg chg="mod">
          <ac:chgData name="Andrew James" userId="87325ef21a490bf8" providerId="Windows Live" clId="Web-{E9F1ECFD-A0E6-4AEE-A588-AE46521110D9}" dt="2024-02-11T12:56:44.724" v="6" actId="20577"/>
          <ac:spMkLst>
            <pc:docMk/>
            <pc:sldMk cId="3860340300" sldId="296"/>
            <ac:spMk id="2" creationId="{5FCC9132-EE3D-8368-301A-B5635CDCE609}"/>
          </ac:spMkLst>
        </pc:spChg>
        <pc:spChg chg="mod">
          <ac:chgData name="Andrew James" userId="87325ef21a490bf8" providerId="Windows Live" clId="Web-{E9F1ECFD-A0E6-4AEE-A588-AE46521110D9}" dt="2024-02-11T12:56:55.349" v="8" actId="20577"/>
          <ac:spMkLst>
            <pc:docMk/>
            <pc:sldMk cId="3860340300" sldId="296"/>
            <ac:spMk id="3" creationId="{D004FD6C-0914-6468-6E9F-0D892F343B76}"/>
          </ac:spMkLst>
        </pc:spChg>
      </pc:sldChg>
    </pc:docChg>
  </pc:docChgLst>
  <pc:docChgLst>
    <pc:chgData name="Andrew James" userId="87325ef21a490bf8" providerId="Windows Live" clId="Web-{813AD3CA-DAE3-4703-9019-827DFACF9964}"/>
    <pc:docChg chg="modSld">
      <pc:chgData name="Andrew James" userId="87325ef21a490bf8" providerId="Windows Live" clId="Web-{813AD3CA-DAE3-4703-9019-827DFACF9964}" dt="2024-02-23T12:52:29.926" v="154"/>
      <pc:docMkLst>
        <pc:docMk/>
      </pc:docMkLst>
      <pc:sldChg chg="modNotes">
        <pc:chgData name="Andrew James" userId="87325ef21a490bf8" providerId="Windows Live" clId="Web-{813AD3CA-DAE3-4703-9019-827DFACF9964}" dt="2024-02-23T12:52:29.926" v="154"/>
        <pc:sldMkLst>
          <pc:docMk/>
          <pc:sldMk cId="554118039" sldId="309"/>
        </pc:sldMkLst>
      </pc:sldChg>
    </pc:docChg>
  </pc:docChgLst>
  <pc:docChgLst>
    <pc:chgData name="Andrew James" userId="87325ef21a490bf8" providerId="Windows Live" clId="Web-{B81701AB-F72B-4A4C-910E-FD0157CECC11}"/>
    <pc:docChg chg="modSld">
      <pc:chgData name="Andrew James" userId="87325ef21a490bf8" providerId="Windows Live" clId="Web-{B81701AB-F72B-4A4C-910E-FD0157CECC11}" dt="2024-02-17T11:58:10.638" v="109" actId="20577"/>
      <pc:docMkLst>
        <pc:docMk/>
      </pc:docMkLst>
      <pc:sldChg chg="modSp">
        <pc:chgData name="Andrew James" userId="87325ef21a490bf8" providerId="Windows Live" clId="Web-{B81701AB-F72B-4A4C-910E-FD0157CECC11}" dt="2024-02-17T11:56:45.137" v="77" actId="20577"/>
        <pc:sldMkLst>
          <pc:docMk/>
          <pc:sldMk cId="217166093" sldId="297"/>
        </pc:sldMkLst>
        <pc:spChg chg="mod">
          <ac:chgData name="Andrew James" userId="87325ef21a490bf8" providerId="Windows Live" clId="Web-{B81701AB-F72B-4A4C-910E-FD0157CECC11}" dt="2024-02-17T11:56:45.137" v="77" actId="20577"/>
          <ac:spMkLst>
            <pc:docMk/>
            <pc:sldMk cId="217166093" sldId="297"/>
            <ac:spMk id="3" creationId="{A771A28D-18C0-0E57-1B22-F53CB0C5712F}"/>
          </ac:spMkLst>
        </pc:spChg>
      </pc:sldChg>
      <pc:sldChg chg="addSp delSp modSp mod setBg modClrScheme chgLayout">
        <pc:chgData name="Andrew James" userId="87325ef21a490bf8" providerId="Windows Live" clId="Web-{B81701AB-F72B-4A4C-910E-FD0157CECC11}" dt="2024-02-17T11:57:18.044" v="80"/>
        <pc:sldMkLst>
          <pc:docMk/>
          <pc:sldMk cId="1324457526" sldId="299"/>
        </pc:sldMkLst>
        <pc:spChg chg="mod ord">
          <ac:chgData name="Andrew James" userId="87325ef21a490bf8" providerId="Windows Live" clId="Web-{B81701AB-F72B-4A4C-910E-FD0157CECC11}" dt="2024-02-17T11:57:18.044" v="80"/>
          <ac:spMkLst>
            <pc:docMk/>
            <pc:sldMk cId="1324457526" sldId="299"/>
            <ac:spMk id="2" creationId="{FD621FFF-6D59-F3B6-B212-7B07722590A7}"/>
          </ac:spMkLst>
        </pc:spChg>
        <pc:spChg chg="del mod">
          <ac:chgData name="Andrew James" userId="87325ef21a490bf8" providerId="Windows Live" clId="Web-{B81701AB-F72B-4A4C-910E-FD0157CECC11}" dt="2024-02-17T11:57:14.434" v="79"/>
          <ac:spMkLst>
            <pc:docMk/>
            <pc:sldMk cId="1324457526" sldId="299"/>
            <ac:spMk id="3" creationId="{84FF0BB7-8530-FF78-4575-15B0EE96CF80}"/>
          </ac:spMkLst>
        </pc:spChg>
        <pc:picChg chg="add">
          <ac:chgData name="Andrew James" userId="87325ef21a490bf8" providerId="Windows Live" clId="Web-{B81701AB-F72B-4A4C-910E-FD0157CECC11}" dt="2024-02-17T11:57:18.044" v="80"/>
          <ac:picMkLst>
            <pc:docMk/>
            <pc:sldMk cId="1324457526" sldId="299"/>
            <ac:picMk id="4" creationId="{E6A8DA7E-4055-481C-C798-0EF1168D4DFE}"/>
          </ac:picMkLst>
        </pc:picChg>
      </pc:sldChg>
      <pc:sldChg chg="modSp">
        <pc:chgData name="Andrew James" userId="87325ef21a490bf8" providerId="Windows Live" clId="Web-{B81701AB-F72B-4A4C-910E-FD0157CECC11}" dt="2024-02-17T11:58:10.638" v="109" actId="20577"/>
        <pc:sldMkLst>
          <pc:docMk/>
          <pc:sldMk cId="4003566671" sldId="300"/>
        </pc:sldMkLst>
        <pc:spChg chg="mod">
          <ac:chgData name="Andrew James" userId="87325ef21a490bf8" providerId="Windows Live" clId="Web-{B81701AB-F72B-4A4C-910E-FD0157CECC11}" dt="2024-02-17T11:58:10.638" v="109" actId="20577"/>
          <ac:spMkLst>
            <pc:docMk/>
            <pc:sldMk cId="4003566671" sldId="300"/>
            <ac:spMk id="3" creationId="{F2A714CB-FF0E-EE7E-1FBD-748D3C5E9618}"/>
          </ac:spMkLst>
        </pc:spChg>
      </pc:sldChg>
      <pc:sldChg chg="addSp modSp mod setBg">
        <pc:chgData name="Andrew James" userId="87325ef21a490bf8" providerId="Windows Live" clId="Web-{B81701AB-F72B-4A4C-910E-FD0157CECC11}" dt="2024-02-17T11:50:05.144" v="34"/>
        <pc:sldMkLst>
          <pc:docMk/>
          <pc:sldMk cId="3804111179" sldId="301"/>
        </pc:sldMkLst>
        <pc:spChg chg="mod">
          <ac:chgData name="Andrew James" userId="87325ef21a490bf8" providerId="Windows Live" clId="Web-{B81701AB-F72B-4A4C-910E-FD0157CECC11}" dt="2024-02-17T11:50:05.144" v="34"/>
          <ac:spMkLst>
            <pc:docMk/>
            <pc:sldMk cId="3804111179" sldId="301"/>
            <ac:spMk id="2" creationId="{67ADE794-5179-8EA1-AACA-C9C14720B20C}"/>
          </ac:spMkLst>
        </pc:spChg>
        <pc:spChg chg="mod">
          <ac:chgData name="Andrew James" userId="87325ef21a490bf8" providerId="Windows Live" clId="Web-{B81701AB-F72B-4A4C-910E-FD0157CECC11}" dt="2024-02-17T11:50:05.144" v="34"/>
          <ac:spMkLst>
            <pc:docMk/>
            <pc:sldMk cId="3804111179" sldId="301"/>
            <ac:spMk id="3" creationId="{356F8851-7A00-F961-BC81-CB5CCD4B9667}"/>
          </ac:spMkLst>
        </pc:spChg>
        <pc:picChg chg="add">
          <ac:chgData name="Andrew James" userId="87325ef21a490bf8" providerId="Windows Live" clId="Web-{B81701AB-F72B-4A4C-910E-FD0157CECC11}" dt="2024-02-17T11:50:05.144" v="34"/>
          <ac:picMkLst>
            <pc:docMk/>
            <pc:sldMk cId="3804111179" sldId="301"/>
            <ac:picMk id="5" creationId="{491B40F0-F0A6-751A-EA0B-0196FA12EF01}"/>
          </ac:picMkLst>
        </pc:picChg>
      </pc:sldChg>
      <pc:sldChg chg="modSp">
        <pc:chgData name="Andrew James" userId="87325ef21a490bf8" providerId="Windows Live" clId="Web-{B81701AB-F72B-4A4C-910E-FD0157CECC11}" dt="2024-02-17T11:51:54.006" v="53" actId="20577"/>
        <pc:sldMkLst>
          <pc:docMk/>
          <pc:sldMk cId="854647471" sldId="304"/>
        </pc:sldMkLst>
        <pc:spChg chg="mod">
          <ac:chgData name="Andrew James" userId="87325ef21a490bf8" providerId="Windows Live" clId="Web-{B81701AB-F72B-4A4C-910E-FD0157CECC11}" dt="2024-02-17T11:51:54.006" v="53" actId="20577"/>
          <ac:spMkLst>
            <pc:docMk/>
            <pc:sldMk cId="854647471" sldId="304"/>
            <ac:spMk id="3" creationId="{B5E9D5CF-2025-FD54-503C-DBCB3A29F246}"/>
          </ac:spMkLst>
        </pc:spChg>
      </pc:sldChg>
      <pc:sldChg chg="modSp">
        <pc:chgData name="Andrew James" userId="87325ef21a490bf8" providerId="Windows Live" clId="Web-{B81701AB-F72B-4A4C-910E-FD0157CECC11}" dt="2024-02-17T11:56:16.121" v="67" actId="20577"/>
        <pc:sldMkLst>
          <pc:docMk/>
          <pc:sldMk cId="4185628607" sldId="305"/>
        </pc:sldMkLst>
        <pc:spChg chg="mod">
          <ac:chgData name="Andrew James" userId="87325ef21a490bf8" providerId="Windows Live" clId="Web-{B81701AB-F72B-4A4C-910E-FD0157CECC11}" dt="2024-02-17T11:56:16.121" v="67" actId="20577"/>
          <ac:spMkLst>
            <pc:docMk/>
            <pc:sldMk cId="4185628607" sldId="305"/>
            <ac:spMk id="3" creationId="{6BC2F82F-AF55-2E2C-CECF-28E8D0F4F3C9}"/>
          </ac:spMkLst>
        </pc:spChg>
      </pc:sldChg>
    </pc:docChg>
  </pc:docChgLst>
  <pc:docChgLst>
    <pc:chgData name="Andrew James" userId="87325ef21a490bf8" providerId="Windows Live" clId="Web-{B80EEDCD-20F7-4159-AB27-1726CBB02FFA}"/>
    <pc:docChg chg="addSld delSld modSld sldOrd">
      <pc:chgData name="Andrew James" userId="87325ef21a490bf8" providerId="Windows Live" clId="Web-{B80EEDCD-20F7-4159-AB27-1726CBB02FFA}" dt="2024-02-19T19:00:20.458" v="1008" actId="20577"/>
      <pc:docMkLst>
        <pc:docMk/>
      </pc:docMkLst>
      <pc:sldChg chg="modSp">
        <pc:chgData name="Andrew James" userId="87325ef21a490bf8" providerId="Windows Live" clId="Web-{B80EEDCD-20F7-4159-AB27-1726CBB02FFA}" dt="2024-02-19T18:56:48.022" v="990" actId="20577"/>
        <pc:sldMkLst>
          <pc:docMk/>
          <pc:sldMk cId="3687863805" sldId="258"/>
        </pc:sldMkLst>
        <pc:graphicFrameChg chg="modGraphic">
          <ac:chgData name="Andrew James" userId="87325ef21a490bf8" providerId="Windows Live" clId="Web-{B80EEDCD-20F7-4159-AB27-1726CBB02FFA}" dt="2024-02-19T18:56:48.022" v="990" actId="20577"/>
          <ac:graphicFrameMkLst>
            <pc:docMk/>
            <pc:sldMk cId="3687863805" sldId="258"/>
            <ac:graphicFrameMk id="23" creationId="{FCB32FBB-F14C-488F-A6FE-1C00DCEEE7C9}"/>
          </ac:graphicFrameMkLst>
        </pc:graphicFrameChg>
      </pc:sldChg>
      <pc:sldChg chg="del">
        <pc:chgData name="Andrew James" userId="87325ef21a490bf8" providerId="Windows Live" clId="Web-{B80EEDCD-20F7-4159-AB27-1726CBB02FFA}" dt="2024-02-19T18:13:54.999" v="0"/>
        <pc:sldMkLst>
          <pc:docMk/>
          <pc:sldMk cId="495749463" sldId="259"/>
        </pc:sldMkLst>
      </pc:sldChg>
      <pc:sldChg chg="modSp">
        <pc:chgData name="Andrew James" userId="87325ef21a490bf8" providerId="Windows Live" clId="Web-{B80EEDCD-20F7-4159-AB27-1726CBB02FFA}" dt="2024-02-19T18:18:10.439" v="88" actId="20577"/>
        <pc:sldMkLst>
          <pc:docMk/>
          <pc:sldMk cId="854647471" sldId="304"/>
        </pc:sldMkLst>
        <pc:spChg chg="mod">
          <ac:chgData name="Andrew James" userId="87325ef21a490bf8" providerId="Windows Live" clId="Web-{B80EEDCD-20F7-4159-AB27-1726CBB02FFA}" dt="2024-02-19T18:18:10.439" v="88" actId="20577"/>
          <ac:spMkLst>
            <pc:docMk/>
            <pc:sldMk cId="854647471" sldId="304"/>
            <ac:spMk id="3" creationId="{B5E9D5CF-2025-FD54-503C-DBCB3A29F246}"/>
          </ac:spMkLst>
        </pc:spChg>
      </pc:sldChg>
      <pc:sldChg chg="modSp">
        <pc:chgData name="Andrew James" userId="87325ef21a490bf8" providerId="Windows Live" clId="Web-{B80EEDCD-20F7-4159-AB27-1726CBB02FFA}" dt="2024-02-19T18:24:46.794" v="275" actId="20577"/>
        <pc:sldMkLst>
          <pc:docMk/>
          <pc:sldMk cId="4185628607" sldId="305"/>
        </pc:sldMkLst>
        <pc:spChg chg="mod">
          <ac:chgData name="Andrew James" userId="87325ef21a490bf8" providerId="Windows Live" clId="Web-{B80EEDCD-20F7-4159-AB27-1726CBB02FFA}" dt="2024-02-19T18:24:46.794" v="275" actId="20577"/>
          <ac:spMkLst>
            <pc:docMk/>
            <pc:sldMk cId="4185628607" sldId="305"/>
            <ac:spMk id="3" creationId="{6BC2F82F-AF55-2E2C-CECF-28E8D0F4F3C9}"/>
          </ac:spMkLst>
        </pc:spChg>
      </pc:sldChg>
      <pc:sldChg chg="modSp">
        <pc:chgData name="Andrew James" userId="87325ef21a490bf8" providerId="Windows Live" clId="Web-{B80EEDCD-20F7-4159-AB27-1726CBB02FFA}" dt="2024-02-19T18:25:10.249" v="277" actId="20577"/>
        <pc:sldMkLst>
          <pc:docMk/>
          <pc:sldMk cId="1049869483" sldId="306"/>
        </pc:sldMkLst>
        <pc:spChg chg="mod">
          <ac:chgData name="Andrew James" userId="87325ef21a490bf8" providerId="Windows Live" clId="Web-{B80EEDCD-20F7-4159-AB27-1726CBB02FFA}" dt="2024-02-19T18:25:10.249" v="277" actId="20577"/>
          <ac:spMkLst>
            <pc:docMk/>
            <pc:sldMk cId="1049869483" sldId="306"/>
            <ac:spMk id="3" creationId="{E5BE485F-7542-0D60-32A9-E20B06BFB8B2}"/>
          </ac:spMkLst>
        </pc:spChg>
      </pc:sldChg>
      <pc:sldChg chg="modSp">
        <pc:chgData name="Andrew James" userId="87325ef21a490bf8" providerId="Windows Live" clId="Web-{B80EEDCD-20F7-4159-AB27-1726CBB02FFA}" dt="2024-02-19T18:44:24.329" v="758" actId="20577"/>
        <pc:sldMkLst>
          <pc:docMk/>
          <pc:sldMk cId="915482084" sldId="307"/>
        </pc:sldMkLst>
        <pc:spChg chg="mod">
          <ac:chgData name="Andrew James" userId="87325ef21a490bf8" providerId="Windows Live" clId="Web-{B80EEDCD-20F7-4159-AB27-1726CBB02FFA}" dt="2024-02-19T18:44:24.329" v="758" actId="20577"/>
          <ac:spMkLst>
            <pc:docMk/>
            <pc:sldMk cId="915482084" sldId="307"/>
            <ac:spMk id="3" creationId="{55E99C39-BC46-32B2-2485-84D454E3497C}"/>
          </ac:spMkLst>
        </pc:spChg>
      </pc:sldChg>
      <pc:sldChg chg="modSp">
        <pc:chgData name="Andrew James" userId="87325ef21a490bf8" providerId="Windows Live" clId="Web-{B80EEDCD-20F7-4159-AB27-1726CBB02FFA}" dt="2024-02-19T18:32:38.749" v="450" actId="20577"/>
        <pc:sldMkLst>
          <pc:docMk/>
          <pc:sldMk cId="146709984" sldId="308"/>
        </pc:sldMkLst>
        <pc:spChg chg="mod">
          <ac:chgData name="Andrew James" userId="87325ef21a490bf8" providerId="Windows Live" clId="Web-{B80EEDCD-20F7-4159-AB27-1726CBB02FFA}" dt="2024-02-19T18:32:38.749" v="450" actId="20577"/>
          <ac:spMkLst>
            <pc:docMk/>
            <pc:sldMk cId="146709984" sldId="308"/>
            <ac:spMk id="3" creationId="{F596FD26-0297-5AE6-67C9-28B2DFF03C28}"/>
          </ac:spMkLst>
        </pc:spChg>
      </pc:sldChg>
      <pc:sldChg chg="ord modNotes">
        <pc:chgData name="Andrew James" userId="87325ef21a490bf8" providerId="Windows Live" clId="Web-{B80EEDCD-20F7-4159-AB27-1726CBB02FFA}" dt="2024-02-19T18:59:40.049" v="991"/>
        <pc:sldMkLst>
          <pc:docMk/>
          <pc:sldMk cId="554118039" sldId="309"/>
        </pc:sldMkLst>
      </pc:sldChg>
      <pc:sldChg chg="modSp new">
        <pc:chgData name="Andrew James" userId="87325ef21a490bf8" providerId="Windows Live" clId="Web-{B80EEDCD-20F7-4159-AB27-1726CBB02FFA}" dt="2024-02-19T19:00:20.458" v="1008" actId="20577"/>
        <pc:sldMkLst>
          <pc:docMk/>
          <pc:sldMk cId="969634936" sldId="310"/>
        </pc:sldMkLst>
        <pc:spChg chg="mod">
          <ac:chgData name="Andrew James" userId="87325ef21a490bf8" providerId="Windows Live" clId="Web-{B80EEDCD-20F7-4159-AB27-1726CBB02FFA}" dt="2024-02-19T19:00:20.458" v="1008" actId="20577"/>
          <ac:spMkLst>
            <pc:docMk/>
            <pc:sldMk cId="969634936" sldId="310"/>
            <ac:spMk id="2" creationId="{EBF8D6F5-BE60-F265-57D8-9011A5802E01}"/>
          </ac:spMkLst>
        </pc:spChg>
      </pc:sldChg>
    </pc:docChg>
  </pc:docChgLst>
  <pc:docChgLst>
    <pc:chgData name="Andrew James" userId="87325ef21a490bf8" providerId="LiveId" clId="{2DD6C4C6-72CD-49AC-B61E-C9FF5BCE593B}"/>
    <pc:docChg chg="undo redo custSel addSld delSld modSld sldOrd replTag delTag modShowInfo">
      <pc:chgData name="Andrew James" userId="87325ef21a490bf8" providerId="LiveId" clId="{2DD6C4C6-72CD-49AC-B61E-C9FF5BCE593B}" dt="2024-02-21T14:42:35.824" v="9676"/>
      <pc:docMkLst>
        <pc:docMk/>
      </pc:docMkLst>
      <pc:sldChg chg="delSp modSp mod delAnim modNotesTx">
        <pc:chgData name="Andrew James" userId="87325ef21a490bf8" providerId="LiveId" clId="{2DD6C4C6-72CD-49AC-B61E-C9FF5BCE593B}" dt="2024-02-16T14:13:58.698" v="499" actId="113"/>
        <pc:sldMkLst>
          <pc:docMk/>
          <pc:sldMk cId="2162655018" sldId="256"/>
        </pc:sldMkLst>
        <pc:spChg chg="mod">
          <ac:chgData name="Andrew James" userId="87325ef21a490bf8" providerId="LiveId" clId="{2DD6C4C6-72CD-49AC-B61E-C9FF5BCE593B}" dt="2024-02-16T14:13:45.185" v="476" actId="790"/>
          <ac:spMkLst>
            <pc:docMk/>
            <pc:sldMk cId="2162655018" sldId="256"/>
            <ac:spMk id="2" creationId="{F133C0B4-2F54-B445-8A50-FB219CAABC8D}"/>
          </ac:spMkLst>
        </pc:spChg>
        <pc:picChg chg="del">
          <ac:chgData name="Andrew James" userId="87325ef21a490bf8" providerId="LiveId" clId="{2DD6C4C6-72CD-49AC-B61E-C9FF5BCE593B}" dt="2024-02-16T13:53:38.608" v="0" actId="478"/>
          <ac:picMkLst>
            <pc:docMk/>
            <pc:sldMk cId="2162655018" sldId="256"/>
            <ac:picMk id="6" creationId="{2E1C05F6-F284-2142-B66E-CFEEEF70A730}"/>
          </ac:picMkLst>
        </pc:picChg>
      </pc:sldChg>
      <pc:sldChg chg="addSp delSp modSp mod ord setBg delAnim">
        <pc:chgData name="Andrew James" userId="87325ef21a490bf8" providerId="LiveId" clId="{2DD6C4C6-72CD-49AC-B61E-C9FF5BCE593B}" dt="2024-02-21T14:42:30.935" v="9673" actId="26606"/>
        <pc:sldMkLst>
          <pc:docMk/>
          <pc:sldMk cId="3687863805" sldId="258"/>
        </pc:sldMkLst>
        <pc:spChg chg="mod">
          <ac:chgData name="Andrew James" userId="87325ef21a490bf8" providerId="LiveId" clId="{2DD6C4C6-72CD-49AC-B61E-C9FF5BCE593B}" dt="2024-02-21T14:42:30.935" v="9673" actId="26606"/>
          <ac:spMkLst>
            <pc:docMk/>
            <pc:sldMk cId="3687863805" sldId="258"/>
            <ac:spMk id="2" creationId="{94E1BD8C-670E-0A4E-BFB7-FDD2E6302737}"/>
          </ac:spMkLst>
        </pc:spChg>
        <pc:spChg chg="add del">
          <ac:chgData name="Andrew James" userId="87325ef21a490bf8" providerId="LiveId" clId="{2DD6C4C6-72CD-49AC-B61E-C9FF5BCE593B}" dt="2024-02-21T14:42:30.935" v="9673" actId="26606"/>
          <ac:spMkLst>
            <pc:docMk/>
            <pc:sldMk cId="3687863805" sldId="258"/>
            <ac:spMk id="17" creationId="{23530FE0-C542-45A1-BCD8-935787009C64}"/>
          </ac:spMkLst>
        </pc:spChg>
        <pc:spChg chg="add del">
          <ac:chgData name="Andrew James" userId="87325ef21a490bf8" providerId="LiveId" clId="{2DD6C4C6-72CD-49AC-B61E-C9FF5BCE593B}" dt="2024-02-21T14:42:30.935" v="9673" actId="26606"/>
          <ac:spMkLst>
            <pc:docMk/>
            <pc:sldMk cId="3687863805" sldId="258"/>
            <ac:spMk id="19" creationId="{F2A658D9-F185-44F1-BA33-D50320D1D078}"/>
          </ac:spMkLst>
        </pc:spChg>
        <pc:spChg chg="add del">
          <ac:chgData name="Andrew James" userId="87325ef21a490bf8" providerId="LiveId" clId="{2DD6C4C6-72CD-49AC-B61E-C9FF5BCE593B}" dt="2024-02-21T14:42:30.935" v="9673" actId="26606"/>
          <ac:spMkLst>
            <pc:docMk/>
            <pc:sldMk cId="3687863805" sldId="258"/>
            <ac:spMk id="21" creationId="{BAC87F6E-526A-49B5-995D-42DB656594C9}"/>
          </ac:spMkLst>
        </pc:spChg>
        <pc:spChg chg="add del">
          <ac:chgData name="Andrew James" userId="87325ef21a490bf8" providerId="LiveId" clId="{2DD6C4C6-72CD-49AC-B61E-C9FF5BCE593B}" dt="2024-02-21T14:42:30.921" v="9672" actId="26606"/>
          <ac:spMkLst>
            <pc:docMk/>
            <pc:sldMk cId="3687863805" sldId="258"/>
            <ac:spMk id="28" creationId="{93F0ADB5-A0B4-4B01-A8C4-FDC34CE22BD4}"/>
          </ac:spMkLst>
        </pc:spChg>
        <pc:spChg chg="add del">
          <ac:chgData name="Andrew James" userId="87325ef21a490bf8" providerId="LiveId" clId="{2DD6C4C6-72CD-49AC-B61E-C9FF5BCE593B}" dt="2024-02-21T14:42:30.921" v="9672" actId="26606"/>
          <ac:spMkLst>
            <pc:docMk/>
            <pc:sldMk cId="3687863805" sldId="258"/>
            <ac:spMk id="30" creationId="{AA6D0FDE-0241-4C21-A720-A69475358235}"/>
          </ac:spMkLst>
        </pc:spChg>
        <pc:spChg chg="add">
          <ac:chgData name="Andrew James" userId="87325ef21a490bf8" providerId="LiveId" clId="{2DD6C4C6-72CD-49AC-B61E-C9FF5BCE593B}" dt="2024-02-21T14:42:30.935" v="9673" actId="26606"/>
          <ac:spMkLst>
            <pc:docMk/>
            <pc:sldMk cId="3687863805" sldId="258"/>
            <ac:spMk id="32" creationId="{4E866FF9-A729-45F0-A163-10E89E871602}"/>
          </ac:spMkLst>
        </pc:spChg>
        <pc:spChg chg="add">
          <ac:chgData name="Andrew James" userId="87325ef21a490bf8" providerId="LiveId" clId="{2DD6C4C6-72CD-49AC-B61E-C9FF5BCE593B}" dt="2024-02-21T14:42:30.935" v="9673" actId="26606"/>
          <ac:spMkLst>
            <pc:docMk/>
            <pc:sldMk cId="3687863805" sldId="258"/>
            <ac:spMk id="33" creationId="{A804366F-2366-4688-98E7-B101C7BC6146}"/>
          </ac:spMkLst>
        </pc:spChg>
        <pc:graphicFrameChg chg="mod ord modGraphic">
          <ac:chgData name="Andrew James" userId="87325ef21a490bf8" providerId="LiveId" clId="{2DD6C4C6-72CD-49AC-B61E-C9FF5BCE593B}" dt="2024-02-21T14:42:30.935" v="9673" actId="26606"/>
          <ac:graphicFrameMkLst>
            <pc:docMk/>
            <pc:sldMk cId="3687863805" sldId="258"/>
            <ac:graphicFrameMk id="23" creationId="{FCB32FBB-F14C-488F-A6FE-1C00DCEEE7C9}"/>
          </ac:graphicFrameMkLst>
        </pc:graphicFrameChg>
        <pc:picChg chg="del">
          <ac:chgData name="Andrew James" userId="87325ef21a490bf8" providerId="LiveId" clId="{2DD6C4C6-72CD-49AC-B61E-C9FF5BCE593B}" dt="2024-02-16T13:53:44.744" v="5" actId="478"/>
          <ac:picMkLst>
            <pc:docMk/>
            <pc:sldMk cId="3687863805" sldId="258"/>
            <ac:picMk id="3" creationId="{A4639094-6E32-664D-94FF-A7B7D3493CBC}"/>
          </ac:picMkLst>
        </pc:picChg>
      </pc:sldChg>
      <pc:sldChg chg="delSp mod ord delAnim">
        <pc:chgData name="Andrew James" userId="87325ef21a490bf8" providerId="LiveId" clId="{2DD6C4C6-72CD-49AC-B61E-C9FF5BCE593B}" dt="2024-02-16T13:55:42.705" v="110"/>
        <pc:sldMkLst>
          <pc:docMk/>
          <pc:sldMk cId="495749463" sldId="259"/>
        </pc:sldMkLst>
        <pc:picChg chg="del">
          <ac:chgData name="Andrew James" userId="87325ef21a490bf8" providerId="LiveId" clId="{2DD6C4C6-72CD-49AC-B61E-C9FF5BCE593B}" dt="2024-02-16T13:53:51.864" v="9" actId="478"/>
          <ac:picMkLst>
            <pc:docMk/>
            <pc:sldMk cId="495749463" sldId="259"/>
            <ac:picMk id="3" creationId="{B5DAA8FC-D990-F642-8E18-CB6FCC31AA8E}"/>
          </ac:picMkLst>
        </pc:picChg>
      </pc:sldChg>
      <pc:sldChg chg="del">
        <pc:chgData name="Andrew James" userId="87325ef21a490bf8" providerId="LiveId" clId="{2DD6C4C6-72CD-49AC-B61E-C9FF5BCE593B}" dt="2024-02-16T13:56:04.596" v="116" actId="47"/>
        <pc:sldMkLst>
          <pc:docMk/>
          <pc:sldMk cId="2499506312" sldId="260"/>
        </pc:sldMkLst>
      </pc:sldChg>
      <pc:sldChg chg="delSp mod ord delAnim modAnim modNotesTx">
        <pc:chgData name="Andrew James" userId="87325ef21a490bf8" providerId="LiveId" clId="{2DD6C4C6-72CD-49AC-B61E-C9FF5BCE593B}" dt="2024-02-21T14:41:20.319" v="9661" actId="20577"/>
        <pc:sldMkLst>
          <pc:docMk/>
          <pc:sldMk cId="1604977791" sldId="261"/>
        </pc:sldMkLst>
        <pc:picChg chg="del">
          <ac:chgData name="Andrew James" userId="87325ef21a490bf8" providerId="LiveId" clId="{2DD6C4C6-72CD-49AC-B61E-C9FF5BCE593B}" dt="2024-02-16T13:53:55.312" v="10" actId="478"/>
          <ac:picMkLst>
            <pc:docMk/>
            <pc:sldMk cId="1604977791" sldId="261"/>
            <ac:picMk id="3" creationId="{51882CC1-FB9E-7D4D-A23A-8D34079D327F}"/>
          </ac:picMkLst>
        </pc:picChg>
      </pc:sldChg>
      <pc:sldChg chg="del">
        <pc:chgData name="Andrew James" userId="87325ef21a490bf8" providerId="LiveId" clId="{2DD6C4C6-72CD-49AC-B61E-C9FF5BCE593B}" dt="2024-02-16T13:53:58.421" v="14" actId="47"/>
        <pc:sldMkLst>
          <pc:docMk/>
          <pc:sldMk cId="2882905270" sldId="262"/>
        </pc:sldMkLst>
      </pc:sldChg>
      <pc:sldChg chg="del">
        <pc:chgData name="Andrew James" userId="87325ef21a490bf8" providerId="LiveId" clId="{2DD6C4C6-72CD-49AC-B61E-C9FF5BCE593B}" dt="2024-02-16T13:54:10.220" v="26" actId="47"/>
        <pc:sldMkLst>
          <pc:docMk/>
          <pc:sldMk cId="1823715519" sldId="263"/>
        </pc:sldMkLst>
      </pc:sldChg>
      <pc:sldChg chg="del">
        <pc:chgData name="Andrew James" userId="87325ef21a490bf8" providerId="LiveId" clId="{2DD6C4C6-72CD-49AC-B61E-C9FF5BCE593B}" dt="2024-02-16T13:54:00.267" v="16" actId="47"/>
        <pc:sldMkLst>
          <pc:docMk/>
          <pc:sldMk cId="1756825311" sldId="264"/>
        </pc:sldMkLst>
      </pc:sldChg>
      <pc:sldChg chg="del">
        <pc:chgData name="Andrew James" userId="87325ef21a490bf8" providerId="LiveId" clId="{2DD6C4C6-72CD-49AC-B61E-C9FF5BCE593B}" dt="2024-02-16T13:54:01.386" v="17" actId="47"/>
        <pc:sldMkLst>
          <pc:docMk/>
          <pc:sldMk cId="3012683930" sldId="265"/>
        </pc:sldMkLst>
      </pc:sldChg>
      <pc:sldChg chg="del">
        <pc:chgData name="Andrew James" userId="87325ef21a490bf8" providerId="LiveId" clId="{2DD6C4C6-72CD-49AC-B61E-C9FF5BCE593B}" dt="2024-02-16T13:54:02.220" v="18" actId="47"/>
        <pc:sldMkLst>
          <pc:docMk/>
          <pc:sldMk cId="1425503601" sldId="266"/>
        </pc:sldMkLst>
      </pc:sldChg>
      <pc:sldChg chg="del">
        <pc:chgData name="Andrew James" userId="87325ef21a490bf8" providerId="LiveId" clId="{2DD6C4C6-72CD-49AC-B61E-C9FF5BCE593B}" dt="2024-02-16T13:54:03.911" v="19" actId="47"/>
        <pc:sldMkLst>
          <pc:docMk/>
          <pc:sldMk cId="2447085427" sldId="267"/>
        </pc:sldMkLst>
      </pc:sldChg>
      <pc:sldChg chg="del">
        <pc:chgData name="Andrew James" userId="87325ef21a490bf8" providerId="LiveId" clId="{2DD6C4C6-72CD-49AC-B61E-C9FF5BCE593B}" dt="2024-02-16T13:54:05.287" v="20" actId="47"/>
        <pc:sldMkLst>
          <pc:docMk/>
          <pc:sldMk cId="3360944641" sldId="268"/>
        </pc:sldMkLst>
      </pc:sldChg>
      <pc:sldChg chg="del">
        <pc:chgData name="Andrew James" userId="87325ef21a490bf8" providerId="LiveId" clId="{2DD6C4C6-72CD-49AC-B61E-C9FF5BCE593B}" dt="2024-02-16T13:54:07.170" v="21" actId="47"/>
        <pc:sldMkLst>
          <pc:docMk/>
          <pc:sldMk cId="3640048656" sldId="269"/>
        </pc:sldMkLst>
      </pc:sldChg>
      <pc:sldChg chg="addSp delSp modSp mod ord delAnim modNotesTx">
        <pc:chgData name="Andrew James" userId="87325ef21a490bf8" providerId="LiveId" clId="{2DD6C4C6-72CD-49AC-B61E-C9FF5BCE593B}" dt="2024-02-21T14:41:31.884" v="9665" actId="33524"/>
        <pc:sldMkLst>
          <pc:docMk/>
          <pc:sldMk cId="758070191" sldId="273"/>
        </pc:sldMkLst>
        <pc:spChg chg="add del mod">
          <ac:chgData name="Andrew James" userId="87325ef21a490bf8" providerId="LiveId" clId="{2DD6C4C6-72CD-49AC-B61E-C9FF5BCE593B}" dt="2024-02-21T14:36:19.911" v="9470" actId="478"/>
          <ac:spMkLst>
            <pc:docMk/>
            <pc:sldMk cId="758070191" sldId="273"/>
            <ac:spMk id="2" creationId="{C690C698-6307-F849-9BDD-5C5925974BA1}"/>
          </ac:spMkLst>
        </pc:spChg>
        <pc:spChg chg="add del mod ord">
          <ac:chgData name="Andrew James" userId="87325ef21a490bf8" providerId="LiveId" clId="{2DD6C4C6-72CD-49AC-B61E-C9FF5BCE593B}" dt="2024-02-21T14:37:45.909" v="9530" actId="26606"/>
          <ac:spMkLst>
            <pc:docMk/>
            <pc:sldMk cId="758070191" sldId="273"/>
            <ac:spMk id="3" creationId="{6BCD0763-02FA-6545-9D6B-05D79C2C40DD}"/>
          </ac:spMkLst>
        </pc:spChg>
        <pc:spChg chg="add mod">
          <ac:chgData name="Andrew James" userId="87325ef21a490bf8" providerId="LiveId" clId="{2DD6C4C6-72CD-49AC-B61E-C9FF5BCE593B}" dt="2024-02-21T14:35:58.941" v="9461"/>
          <ac:spMkLst>
            <pc:docMk/>
            <pc:sldMk cId="758070191" sldId="273"/>
            <ac:spMk id="4" creationId="{A004307F-AB7A-B287-CE44-8EFF578AE461}"/>
          </ac:spMkLst>
        </pc:spChg>
        <pc:spChg chg="add del">
          <ac:chgData name="Andrew James" userId="87325ef21a490bf8" providerId="LiveId" clId="{2DD6C4C6-72CD-49AC-B61E-C9FF5BCE593B}" dt="2024-02-21T14:37:45.909" v="9530" actId="26606"/>
          <ac:spMkLst>
            <pc:docMk/>
            <pc:sldMk cId="758070191" sldId="273"/>
            <ac:spMk id="17" creationId="{23530FE0-C542-45A1-BCD8-935787009C64}"/>
          </ac:spMkLst>
        </pc:spChg>
        <pc:spChg chg="add del">
          <ac:chgData name="Andrew James" userId="87325ef21a490bf8" providerId="LiveId" clId="{2DD6C4C6-72CD-49AC-B61E-C9FF5BCE593B}" dt="2024-02-21T14:37:45.909" v="9530" actId="26606"/>
          <ac:spMkLst>
            <pc:docMk/>
            <pc:sldMk cId="758070191" sldId="273"/>
            <ac:spMk id="19" creationId="{F2A658D9-F185-44F1-BA33-D50320D1D078}"/>
          </ac:spMkLst>
        </pc:spChg>
        <pc:spChg chg="add del">
          <ac:chgData name="Andrew James" userId="87325ef21a490bf8" providerId="LiveId" clId="{2DD6C4C6-72CD-49AC-B61E-C9FF5BCE593B}" dt="2024-02-21T14:37:45.909" v="9530" actId="26606"/>
          <ac:spMkLst>
            <pc:docMk/>
            <pc:sldMk cId="758070191" sldId="273"/>
            <ac:spMk id="21" creationId="{BAC87F6E-526A-49B5-995D-42DB656594C9}"/>
          </ac:spMkLst>
        </pc:spChg>
        <pc:spChg chg="add del">
          <ac:chgData name="Andrew James" userId="87325ef21a490bf8" providerId="LiveId" clId="{2DD6C4C6-72CD-49AC-B61E-C9FF5BCE593B}" dt="2024-02-21T14:37:45.909" v="9530" actId="26606"/>
          <ac:spMkLst>
            <pc:docMk/>
            <pc:sldMk cId="758070191" sldId="273"/>
            <ac:spMk id="2055" creationId="{79AE4DFF-63B8-4D65-BC90-0E2DA2273967}"/>
          </ac:spMkLst>
        </pc:spChg>
        <pc:spChg chg="add del">
          <ac:chgData name="Andrew James" userId="87325ef21a490bf8" providerId="LiveId" clId="{2DD6C4C6-72CD-49AC-B61E-C9FF5BCE593B}" dt="2024-02-21T14:37:45.909" v="9530" actId="26606"/>
          <ac:spMkLst>
            <pc:docMk/>
            <pc:sldMk cId="758070191" sldId="273"/>
            <ac:spMk id="2057" creationId="{0D1A5C8B-6290-4941-8FC7-FB8DD57802D4}"/>
          </ac:spMkLst>
        </pc:spChg>
        <pc:spChg chg="add del">
          <ac:chgData name="Andrew James" userId="87325ef21a490bf8" providerId="LiveId" clId="{2DD6C4C6-72CD-49AC-B61E-C9FF5BCE593B}" dt="2024-02-21T14:37:01.463" v="9491" actId="26606"/>
          <ac:spMkLst>
            <pc:docMk/>
            <pc:sldMk cId="758070191" sldId="273"/>
            <ac:spMk id="2059" creationId="{930BC020-BDBF-49EB-9898-BAB5BF559317}"/>
          </ac:spMkLst>
        </pc:spChg>
        <pc:spChg chg="add del">
          <ac:chgData name="Andrew James" userId="87325ef21a490bf8" providerId="LiveId" clId="{2DD6C4C6-72CD-49AC-B61E-C9FF5BCE593B}" dt="2024-02-21T14:37:01.463" v="9491" actId="26606"/>
          <ac:spMkLst>
            <pc:docMk/>
            <pc:sldMk cId="758070191" sldId="273"/>
            <ac:spMk id="2061" creationId="{64950C64-5D81-40F1-9601-8BA0D63BAE74}"/>
          </ac:spMkLst>
        </pc:spChg>
        <pc:spChg chg="add del">
          <ac:chgData name="Andrew James" userId="87325ef21a490bf8" providerId="LiveId" clId="{2DD6C4C6-72CD-49AC-B61E-C9FF5BCE593B}" dt="2024-02-21T14:37:24.475" v="9504" actId="26606"/>
          <ac:spMkLst>
            <pc:docMk/>
            <pc:sldMk cId="758070191" sldId="273"/>
            <ac:spMk id="2062" creationId="{930BC020-BDBF-49EB-9898-BAB5BF559317}"/>
          </ac:spMkLst>
        </pc:spChg>
        <pc:spChg chg="add del">
          <ac:chgData name="Andrew James" userId="87325ef21a490bf8" providerId="LiveId" clId="{2DD6C4C6-72CD-49AC-B61E-C9FF5BCE593B}" dt="2024-02-21T14:37:24.475" v="9504" actId="26606"/>
          <ac:spMkLst>
            <pc:docMk/>
            <pc:sldMk cId="758070191" sldId="273"/>
            <ac:spMk id="2064" creationId="{64950C64-5D81-40F1-9601-8BA0D63BAE74}"/>
          </ac:spMkLst>
        </pc:spChg>
        <pc:spChg chg="add del">
          <ac:chgData name="Andrew James" userId="87325ef21a490bf8" providerId="LiveId" clId="{2DD6C4C6-72CD-49AC-B61E-C9FF5BCE593B}" dt="2024-02-21T14:37:01.117" v="9487" actId="26606"/>
          <ac:spMkLst>
            <pc:docMk/>
            <pc:sldMk cId="758070191" sldId="273"/>
            <ac:spMk id="2066" creationId="{9344763E-1F5B-4192-9E84-267D8A649E14}"/>
          </ac:spMkLst>
        </pc:spChg>
        <pc:spChg chg="add del">
          <ac:chgData name="Andrew James" userId="87325ef21a490bf8" providerId="LiveId" clId="{2DD6C4C6-72CD-49AC-B61E-C9FF5BCE593B}" dt="2024-02-21T14:37:44.974" v="9526" actId="26606"/>
          <ac:spMkLst>
            <pc:docMk/>
            <pc:sldMk cId="758070191" sldId="273"/>
            <ac:spMk id="2067" creationId="{F0E0B566-D1DA-4DCF-98AE-8A9080ACE7B6}"/>
          </ac:spMkLst>
        </pc:spChg>
        <pc:spChg chg="add del">
          <ac:chgData name="Andrew James" userId="87325ef21a490bf8" providerId="LiveId" clId="{2DD6C4C6-72CD-49AC-B61E-C9FF5BCE593B}" dt="2024-02-21T14:37:01.117" v="9487" actId="26606"/>
          <ac:spMkLst>
            <pc:docMk/>
            <pc:sldMk cId="758070191" sldId="273"/>
            <ac:spMk id="2068" creationId="{50013361-A314-4AA8-8C94-466226554332}"/>
          </ac:spMkLst>
        </pc:spChg>
        <pc:spChg chg="add del">
          <ac:chgData name="Andrew James" userId="87325ef21a490bf8" providerId="LiveId" clId="{2DD6C4C6-72CD-49AC-B61E-C9FF5BCE593B}" dt="2024-02-21T14:37:44.974" v="9526" actId="26606"/>
          <ac:spMkLst>
            <pc:docMk/>
            <pc:sldMk cId="758070191" sldId="273"/>
            <ac:spMk id="2069" creationId="{00E4990F-F707-4516-A1D3-55BDB80D6708}"/>
          </ac:spMkLst>
        </pc:spChg>
        <pc:graphicFrameChg chg="add del mod ord modGraphic">
          <ac:chgData name="Andrew James" userId="87325ef21a490bf8" providerId="LiveId" clId="{2DD6C4C6-72CD-49AC-B61E-C9FF5BCE593B}" dt="2024-02-21T14:37:04.051" v="9495" actId="26606"/>
          <ac:graphicFrameMkLst>
            <pc:docMk/>
            <pc:sldMk cId="758070191" sldId="273"/>
            <ac:graphicFrameMk id="2054" creationId="{E304205B-85F0-BBDA-FEE2-05A26572AE8F}"/>
          </ac:graphicFrameMkLst>
        </pc:graphicFrameChg>
        <pc:picChg chg="del">
          <ac:chgData name="Andrew James" userId="87325ef21a490bf8" providerId="LiveId" clId="{2DD6C4C6-72CD-49AC-B61E-C9FF5BCE593B}" dt="2024-02-16T13:54:17.172" v="31" actId="478"/>
          <ac:picMkLst>
            <pc:docMk/>
            <pc:sldMk cId="758070191" sldId="273"/>
            <ac:picMk id="4" creationId="{53765C29-CF96-6140-AAA7-8C32BDE3F9A6}"/>
          </ac:picMkLst>
        </pc:picChg>
        <pc:picChg chg="add mod">
          <ac:chgData name="Andrew James" userId="87325ef21a490bf8" providerId="LiveId" clId="{2DD6C4C6-72CD-49AC-B61E-C9FF5BCE593B}" dt="2024-02-21T14:37:55.379" v="9536" actId="1076"/>
          <ac:picMkLst>
            <pc:docMk/>
            <pc:sldMk cId="758070191" sldId="273"/>
            <ac:picMk id="2052" creationId="{7204ACD6-8F56-042C-C4D8-109AF80034D2}"/>
          </ac:picMkLst>
        </pc:picChg>
      </pc:sldChg>
      <pc:sldChg chg="delSp mod ord delAnim modNotesTx">
        <pc:chgData name="Andrew James" userId="87325ef21a490bf8" providerId="LiveId" clId="{2DD6C4C6-72CD-49AC-B61E-C9FF5BCE593B}" dt="2024-02-21T13:25:23.192" v="5396"/>
        <pc:sldMkLst>
          <pc:docMk/>
          <pc:sldMk cId="2522967196" sldId="274"/>
        </pc:sldMkLst>
        <pc:picChg chg="del">
          <ac:chgData name="Andrew James" userId="87325ef21a490bf8" providerId="LiveId" clId="{2DD6C4C6-72CD-49AC-B61E-C9FF5BCE593B}" dt="2024-02-16T13:54:19.711" v="32" actId="478"/>
          <ac:picMkLst>
            <pc:docMk/>
            <pc:sldMk cId="2522967196" sldId="274"/>
            <ac:picMk id="4" creationId="{F2DB7824-1DA6-BC4C-A5E5-D40A165A85CD}"/>
          </ac:picMkLst>
        </pc:picChg>
      </pc:sldChg>
      <pc:sldChg chg="delSp mod ord delAnim modNotesTx">
        <pc:chgData name="Andrew James" userId="87325ef21a490bf8" providerId="LiveId" clId="{2DD6C4C6-72CD-49AC-B61E-C9FF5BCE593B}" dt="2024-02-21T13:25:24.632" v="5398"/>
        <pc:sldMkLst>
          <pc:docMk/>
          <pc:sldMk cId="4242575440" sldId="275"/>
        </pc:sldMkLst>
        <pc:picChg chg="del">
          <ac:chgData name="Andrew James" userId="87325ef21a490bf8" providerId="LiveId" clId="{2DD6C4C6-72CD-49AC-B61E-C9FF5BCE593B}" dt="2024-02-16T13:54:21.358" v="33" actId="478"/>
          <ac:picMkLst>
            <pc:docMk/>
            <pc:sldMk cId="4242575440" sldId="275"/>
            <ac:picMk id="4" creationId="{4DD6EDF9-B81D-4D43-B46B-21E1BDD9CBD5}"/>
          </ac:picMkLst>
        </pc:picChg>
      </pc:sldChg>
      <pc:sldChg chg="delSp mod ord delAnim modNotesTx">
        <pc:chgData name="Andrew James" userId="87325ef21a490bf8" providerId="LiveId" clId="{2DD6C4C6-72CD-49AC-B61E-C9FF5BCE593B}" dt="2024-02-21T13:25:25.696" v="5400"/>
        <pc:sldMkLst>
          <pc:docMk/>
          <pc:sldMk cId="2378742226" sldId="276"/>
        </pc:sldMkLst>
        <pc:picChg chg="del">
          <ac:chgData name="Andrew James" userId="87325ef21a490bf8" providerId="LiveId" clId="{2DD6C4C6-72CD-49AC-B61E-C9FF5BCE593B}" dt="2024-02-16T13:54:23.707" v="34" actId="478"/>
          <ac:picMkLst>
            <pc:docMk/>
            <pc:sldMk cId="2378742226" sldId="276"/>
            <ac:picMk id="3" creationId="{99ECE7CF-05C9-494D-A96D-5E1B4DC7D6F4}"/>
          </ac:picMkLst>
        </pc:picChg>
      </pc:sldChg>
      <pc:sldChg chg="delSp mod ord delAnim modNotesTx">
        <pc:chgData name="Andrew James" userId="87325ef21a490bf8" providerId="LiveId" clId="{2DD6C4C6-72CD-49AC-B61E-C9FF5BCE593B}" dt="2024-02-21T13:25:27.544" v="5402"/>
        <pc:sldMkLst>
          <pc:docMk/>
          <pc:sldMk cId="859658941" sldId="277"/>
        </pc:sldMkLst>
        <pc:picChg chg="del">
          <ac:chgData name="Andrew James" userId="87325ef21a490bf8" providerId="LiveId" clId="{2DD6C4C6-72CD-49AC-B61E-C9FF5BCE593B}" dt="2024-02-16T13:54:28.784" v="38" actId="478"/>
          <ac:picMkLst>
            <pc:docMk/>
            <pc:sldMk cId="859658941" sldId="277"/>
            <ac:picMk id="3" creationId="{6B7DFEA3-1BDB-9344-A7E0-C023AB320558}"/>
          </ac:picMkLst>
        </pc:picChg>
      </pc:sldChg>
      <pc:sldChg chg="delSp mod ord delAnim modNotesTx">
        <pc:chgData name="Andrew James" userId="87325ef21a490bf8" providerId="LiveId" clId="{2DD6C4C6-72CD-49AC-B61E-C9FF5BCE593B}" dt="2024-02-21T13:25:29.210" v="5404"/>
        <pc:sldMkLst>
          <pc:docMk/>
          <pc:sldMk cId="2498387523" sldId="278"/>
        </pc:sldMkLst>
        <pc:picChg chg="del">
          <ac:chgData name="Andrew James" userId="87325ef21a490bf8" providerId="LiveId" clId="{2DD6C4C6-72CD-49AC-B61E-C9FF5BCE593B}" dt="2024-02-16T13:54:31.093" v="39" actId="478"/>
          <ac:picMkLst>
            <pc:docMk/>
            <pc:sldMk cId="2498387523" sldId="278"/>
            <ac:picMk id="3" creationId="{5634E1F8-D98D-F242-A84D-527F8A795DF5}"/>
          </ac:picMkLst>
        </pc:picChg>
      </pc:sldChg>
      <pc:sldChg chg="delSp mod ord delAnim modNotesTx">
        <pc:chgData name="Andrew James" userId="87325ef21a490bf8" providerId="LiveId" clId="{2DD6C4C6-72CD-49AC-B61E-C9FF5BCE593B}" dt="2024-02-21T13:25:30.428" v="5409"/>
        <pc:sldMkLst>
          <pc:docMk/>
          <pc:sldMk cId="2867579890" sldId="279"/>
        </pc:sldMkLst>
        <pc:picChg chg="del">
          <ac:chgData name="Andrew James" userId="87325ef21a490bf8" providerId="LiveId" clId="{2DD6C4C6-72CD-49AC-B61E-C9FF5BCE593B}" dt="2024-02-16T13:54:32.825" v="40" actId="478"/>
          <ac:picMkLst>
            <pc:docMk/>
            <pc:sldMk cId="2867579890" sldId="279"/>
            <ac:picMk id="3" creationId="{BBFD0B36-3F19-CC4D-BF8E-3CD42927B085}"/>
          </ac:picMkLst>
        </pc:picChg>
      </pc:sldChg>
      <pc:sldChg chg="delSp mod ord delAnim modNotesTx">
        <pc:chgData name="Andrew James" userId="87325ef21a490bf8" providerId="LiveId" clId="{2DD6C4C6-72CD-49AC-B61E-C9FF5BCE593B}" dt="2024-02-21T13:25:31.635" v="5411"/>
        <pc:sldMkLst>
          <pc:docMk/>
          <pc:sldMk cId="2306272695" sldId="280"/>
        </pc:sldMkLst>
        <pc:picChg chg="del">
          <ac:chgData name="Andrew James" userId="87325ef21a490bf8" providerId="LiveId" clId="{2DD6C4C6-72CD-49AC-B61E-C9FF5BCE593B}" dt="2024-02-16T13:54:34.868" v="44" actId="478"/>
          <ac:picMkLst>
            <pc:docMk/>
            <pc:sldMk cId="2306272695" sldId="280"/>
            <ac:picMk id="3" creationId="{8988AC4B-6257-7D4D-9EC8-907D17577939}"/>
          </ac:picMkLst>
        </pc:picChg>
      </pc:sldChg>
      <pc:sldChg chg="delSp del mod delAnim">
        <pc:chgData name="Andrew James" userId="87325ef21a490bf8" providerId="LiveId" clId="{2DD6C4C6-72CD-49AC-B61E-C9FF5BCE593B}" dt="2024-02-21T10:07:02.100" v="1361" actId="47"/>
        <pc:sldMkLst>
          <pc:docMk/>
          <pc:sldMk cId="164198285" sldId="284"/>
        </pc:sldMkLst>
        <pc:picChg chg="del">
          <ac:chgData name="Andrew James" userId="87325ef21a490bf8" providerId="LiveId" clId="{2DD6C4C6-72CD-49AC-B61E-C9FF5BCE593B}" dt="2024-02-16T13:54:59.578" v="61" actId="478"/>
          <ac:picMkLst>
            <pc:docMk/>
            <pc:sldMk cId="164198285" sldId="284"/>
            <ac:picMk id="4" creationId="{CCEF822F-FB98-2D48-B9BF-773D01EFF3F1}"/>
          </ac:picMkLst>
        </pc:picChg>
      </pc:sldChg>
      <pc:sldChg chg="delSp del mod delAnim">
        <pc:chgData name="Andrew James" userId="87325ef21a490bf8" providerId="LiveId" clId="{2DD6C4C6-72CD-49AC-B61E-C9FF5BCE593B}" dt="2024-02-21T13:28:12.839" v="5460" actId="47"/>
        <pc:sldMkLst>
          <pc:docMk/>
          <pc:sldMk cId="2588769215" sldId="285"/>
        </pc:sldMkLst>
        <pc:picChg chg="del">
          <ac:chgData name="Andrew James" userId="87325ef21a490bf8" providerId="LiveId" clId="{2DD6C4C6-72CD-49AC-B61E-C9FF5BCE593B}" dt="2024-02-16T13:55:02.082" v="62" actId="478"/>
          <ac:picMkLst>
            <pc:docMk/>
            <pc:sldMk cId="2588769215" sldId="285"/>
            <ac:picMk id="4" creationId="{92F4B00E-F58B-4344-BBF4-168F4CD59DA1}"/>
          </ac:picMkLst>
        </pc:picChg>
      </pc:sldChg>
      <pc:sldChg chg="delSp del mod delAnim">
        <pc:chgData name="Andrew James" userId="87325ef21a490bf8" providerId="LiveId" clId="{2DD6C4C6-72CD-49AC-B61E-C9FF5BCE593B}" dt="2024-02-16T14:14:12.169" v="505" actId="47"/>
        <pc:sldMkLst>
          <pc:docMk/>
          <pc:sldMk cId="1485968791" sldId="286"/>
        </pc:sldMkLst>
        <pc:picChg chg="del">
          <ac:chgData name="Andrew James" userId="87325ef21a490bf8" providerId="LiveId" clId="{2DD6C4C6-72CD-49AC-B61E-C9FF5BCE593B}" dt="2024-02-16T13:53:41.086" v="4" actId="478"/>
          <ac:picMkLst>
            <pc:docMk/>
            <pc:sldMk cId="1485968791" sldId="286"/>
            <ac:picMk id="6" creationId="{E0D4DD90-8647-F04A-9A10-726A4E244FA0}"/>
          </ac:picMkLst>
        </pc:picChg>
      </pc:sldChg>
      <pc:sldChg chg="del">
        <pc:chgData name="Andrew James" userId="87325ef21a490bf8" providerId="LiveId" clId="{2DD6C4C6-72CD-49AC-B61E-C9FF5BCE593B}" dt="2024-02-16T13:54:11.304" v="27" actId="47"/>
        <pc:sldMkLst>
          <pc:docMk/>
          <pc:sldMk cId="44844906" sldId="287"/>
        </pc:sldMkLst>
      </pc:sldChg>
      <pc:sldChg chg="del">
        <pc:chgData name="Andrew James" userId="87325ef21a490bf8" providerId="LiveId" clId="{2DD6C4C6-72CD-49AC-B61E-C9FF5BCE593B}" dt="2024-02-16T13:53:59.412" v="15" actId="47"/>
        <pc:sldMkLst>
          <pc:docMk/>
          <pc:sldMk cId="2647264878" sldId="288"/>
        </pc:sldMkLst>
      </pc:sldChg>
      <pc:sldChg chg="delSp mod ord delAnim modNotesTx">
        <pc:chgData name="Andrew James" userId="87325ef21a490bf8" providerId="LiveId" clId="{2DD6C4C6-72CD-49AC-B61E-C9FF5BCE593B}" dt="2024-02-21T13:25:46.324" v="5422"/>
        <pc:sldMkLst>
          <pc:docMk/>
          <pc:sldMk cId="3250366637" sldId="289"/>
        </pc:sldMkLst>
        <pc:picChg chg="del">
          <ac:chgData name="Andrew James" userId="87325ef21a490bf8" providerId="LiveId" clId="{2DD6C4C6-72CD-49AC-B61E-C9FF5BCE593B}" dt="2024-02-16T13:54:36.564" v="45" actId="478"/>
          <ac:picMkLst>
            <pc:docMk/>
            <pc:sldMk cId="3250366637" sldId="289"/>
            <ac:picMk id="4" creationId="{D5B4E242-796D-2249-87F4-C0570B9151BD}"/>
          </ac:picMkLst>
        </pc:picChg>
      </pc:sldChg>
      <pc:sldChg chg="delSp mod ord delAnim modNotesTx">
        <pc:chgData name="Andrew James" userId="87325ef21a490bf8" providerId="LiveId" clId="{2DD6C4C6-72CD-49AC-B61E-C9FF5BCE593B}" dt="2024-02-21T13:25:37.099" v="5413"/>
        <pc:sldMkLst>
          <pc:docMk/>
          <pc:sldMk cId="3653359004" sldId="290"/>
        </pc:sldMkLst>
        <pc:picChg chg="del">
          <ac:chgData name="Andrew James" userId="87325ef21a490bf8" providerId="LiveId" clId="{2DD6C4C6-72CD-49AC-B61E-C9FF5BCE593B}" dt="2024-02-16T13:54:38.674" v="46" actId="478"/>
          <ac:picMkLst>
            <pc:docMk/>
            <pc:sldMk cId="3653359004" sldId="290"/>
            <ac:picMk id="2" creationId="{C17F510D-04CA-B84B-A703-07BE5F18D27F}"/>
          </ac:picMkLst>
        </pc:picChg>
      </pc:sldChg>
      <pc:sldChg chg="delSp mod ord delAnim modNotesTx">
        <pc:chgData name="Andrew James" userId="87325ef21a490bf8" providerId="LiveId" clId="{2DD6C4C6-72CD-49AC-B61E-C9FF5BCE593B}" dt="2024-02-21T13:25:49.523" v="5427"/>
        <pc:sldMkLst>
          <pc:docMk/>
          <pc:sldMk cId="1424113185" sldId="291"/>
        </pc:sldMkLst>
        <pc:picChg chg="del">
          <ac:chgData name="Andrew James" userId="87325ef21a490bf8" providerId="LiveId" clId="{2DD6C4C6-72CD-49AC-B61E-C9FF5BCE593B}" dt="2024-02-16T13:54:41.149" v="47" actId="478"/>
          <ac:picMkLst>
            <pc:docMk/>
            <pc:sldMk cId="1424113185" sldId="291"/>
            <ac:picMk id="2" creationId="{706946BF-856C-A447-A079-3CBF69864737}"/>
          </ac:picMkLst>
        </pc:picChg>
      </pc:sldChg>
      <pc:sldChg chg="addSp delSp modSp mod ord setBg delAnim modNotesTx">
        <pc:chgData name="Andrew James" userId="87325ef21a490bf8" providerId="LiveId" clId="{2DD6C4C6-72CD-49AC-B61E-C9FF5BCE593B}" dt="2024-02-21T13:26:40.052" v="5452"/>
        <pc:sldMkLst>
          <pc:docMk/>
          <pc:sldMk cId="3561822853" sldId="292"/>
        </pc:sldMkLst>
        <pc:spChg chg="mod">
          <ac:chgData name="Andrew James" userId="87325ef21a490bf8" providerId="LiveId" clId="{2DD6C4C6-72CD-49AC-B61E-C9FF5BCE593B}" dt="2024-02-21T13:17:58.959" v="5283" actId="26606"/>
          <ac:spMkLst>
            <pc:docMk/>
            <pc:sldMk cId="3561822853" sldId="292"/>
            <ac:spMk id="2" creationId="{0ECA6C8D-74C2-614F-8BE8-57CBEF49D72E}"/>
          </ac:spMkLst>
        </pc:spChg>
        <pc:spChg chg="del">
          <ac:chgData name="Andrew James" userId="87325ef21a490bf8" providerId="LiveId" clId="{2DD6C4C6-72CD-49AC-B61E-C9FF5BCE593B}" dt="2024-02-21T13:17:58.959" v="5283" actId="26606"/>
          <ac:spMkLst>
            <pc:docMk/>
            <pc:sldMk cId="3561822853" sldId="292"/>
            <ac:spMk id="8" creationId="{23530FE0-C542-45A1-BCD8-935787009C64}"/>
          </ac:spMkLst>
        </pc:spChg>
        <pc:spChg chg="del">
          <ac:chgData name="Andrew James" userId="87325ef21a490bf8" providerId="LiveId" clId="{2DD6C4C6-72CD-49AC-B61E-C9FF5BCE593B}" dt="2024-02-21T13:17:58.959" v="5283" actId="26606"/>
          <ac:spMkLst>
            <pc:docMk/>
            <pc:sldMk cId="3561822853" sldId="292"/>
            <ac:spMk id="10" creationId="{F2A658D9-F185-44F1-BA33-D50320D1D078}"/>
          </ac:spMkLst>
        </pc:spChg>
        <pc:spChg chg="del">
          <ac:chgData name="Andrew James" userId="87325ef21a490bf8" providerId="LiveId" clId="{2DD6C4C6-72CD-49AC-B61E-C9FF5BCE593B}" dt="2024-02-21T13:17:58.959" v="5283" actId="26606"/>
          <ac:spMkLst>
            <pc:docMk/>
            <pc:sldMk cId="3561822853" sldId="292"/>
            <ac:spMk id="12" creationId="{BAC87F6E-526A-49B5-995D-42DB656594C9}"/>
          </ac:spMkLst>
        </pc:spChg>
        <pc:spChg chg="add">
          <ac:chgData name="Andrew James" userId="87325ef21a490bf8" providerId="LiveId" clId="{2DD6C4C6-72CD-49AC-B61E-C9FF5BCE593B}" dt="2024-02-21T13:17:58.959" v="5283" actId="26606"/>
          <ac:spMkLst>
            <pc:docMk/>
            <pc:sldMk cId="3561822853" sldId="292"/>
            <ac:spMk id="19" creationId="{93F0ADB5-A0B4-4B01-A8C4-FDC34CE22BD4}"/>
          </ac:spMkLst>
        </pc:spChg>
        <pc:spChg chg="add">
          <ac:chgData name="Andrew James" userId="87325ef21a490bf8" providerId="LiveId" clId="{2DD6C4C6-72CD-49AC-B61E-C9FF5BCE593B}" dt="2024-02-21T13:17:58.959" v="5283" actId="26606"/>
          <ac:spMkLst>
            <pc:docMk/>
            <pc:sldMk cId="3561822853" sldId="292"/>
            <ac:spMk id="21" creationId="{AA6D0FDE-0241-4C21-A720-A69475358235}"/>
          </ac:spMkLst>
        </pc:spChg>
        <pc:graphicFrameChg chg="mod ord modGraphic">
          <ac:chgData name="Andrew James" userId="87325ef21a490bf8" providerId="LiveId" clId="{2DD6C4C6-72CD-49AC-B61E-C9FF5BCE593B}" dt="2024-02-21T13:17:58.959" v="5283" actId="26606"/>
          <ac:graphicFrameMkLst>
            <pc:docMk/>
            <pc:sldMk cId="3561822853" sldId="292"/>
            <ac:graphicFrameMk id="14" creationId="{8B9636C6-A5F3-4E1B-87EA-0718CDCE2182}"/>
          </ac:graphicFrameMkLst>
        </pc:graphicFrameChg>
        <pc:picChg chg="del">
          <ac:chgData name="Andrew James" userId="87325ef21a490bf8" providerId="LiveId" clId="{2DD6C4C6-72CD-49AC-B61E-C9FF5BCE593B}" dt="2024-02-16T13:54:54.902" v="59" actId="478"/>
          <ac:picMkLst>
            <pc:docMk/>
            <pc:sldMk cId="3561822853" sldId="292"/>
            <ac:picMk id="3" creationId="{B930CF1B-692B-B544-A5C2-790AC395E8F9}"/>
          </ac:picMkLst>
        </pc:picChg>
      </pc:sldChg>
      <pc:sldChg chg="delSp del mod delAnim modNotesTx">
        <pc:chgData name="Andrew James" userId="87325ef21a490bf8" providerId="LiveId" clId="{2DD6C4C6-72CD-49AC-B61E-C9FF5BCE593B}" dt="2024-02-21T13:33:27.091" v="5535" actId="47"/>
        <pc:sldMkLst>
          <pc:docMk/>
          <pc:sldMk cId="4294651713" sldId="293"/>
        </pc:sldMkLst>
        <pc:picChg chg="del">
          <ac:chgData name="Andrew James" userId="87325ef21a490bf8" providerId="LiveId" clId="{2DD6C4C6-72CD-49AC-B61E-C9FF5BCE593B}" dt="2024-02-16T13:54:57.406" v="60" actId="478"/>
          <ac:picMkLst>
            <pc:docMk/>
            <pc:sldMk cId="4294651713" sldId="293"/>
            <ac:picMk id="3" creationId="{03A6230A-AC3E-954B-99EB-713B59E8BCC6}"/>
          </ac:picMkLst>
        </pc:picChg>
      </pc:sldChg>
      <pc:sldChg chg="del">
        <pc:chgData name="Andrew James" userId="87325ef21a490bf8" providerId="LiveId" clId="{2DD6C4C6-72CD-49AC-B61E-C9FF5BCE593B}" dt="2024-02-16T13:54:09.039" v="25" actId="47"/>
        <pc:sldMkLst>
          <pc:docMk/>
          <pc:sldMk cId="3855726024" sldId="294"/>
        </pc:sldMkLst>
      </pc:sldChg>
      <pc:sldChg chg="addSp delSp modSp mod ord setBg">
        <pc:chgData name="Andrew James" userId="87325ef21a490bf8" providerId="LiveId" clId="{2DD6C4C6-72CD-49AC-B61E-C9FF5BCE593B}" dt="2024-02-21T13:29:38.426" v="5469"/>
        <pc:sldMkLst>
          <pc:docMk/>
          <pc:sldMk cId="40497509" sldId="295"/>
        </pc:sldMkLst>
        <pc:spChg chg="mod">
          <ac:chgData name="Andrew James" userId="87325ef21a490bf8" providerId="LiveId" clId="{2DD6C4C6-72CD-49AC-B61E-C9FF5BCE593B}" dt="2024-02-21T13:13:45.507" v="4931" actId="26606"/>
          <ac:spMkLst>
            <pc:docMk/>
            <pc:sldMk cId="40497509" sldId="295"/>
            <ac:spMk id="2" creationId="{638C63D9-9852-629A-7F68-B07F2A9B3836}"/>
          </ac:spMkLst>
        </pc:spChg>
        <pc:spChg chg="mod">
          <ac:chgData name="Andrew James" userId="87325ef21a490bf8" providerId="LiveId" clId="{2DD6C4C6-72CD-49AC-B61E-C9FF5BCE593B}" dt="2024-02-21T13:13:45.507" v="4931" actId="26606"/>
          <ac:spMkLst>
            <pc:docMk/>
            <pc:sldMk cId="40497509" sldId="295"/>
            <ac:spMk id="3" creationId="{462C16C4-A9B8-8B6E-AFD7-B1D6817DD0D6}"/>
          </ac:spMkLst>
        </pc:spChg>
        <pc:spChg chg="add del">
          <ac:chgData name="Andrew James" userId="87325ef21a490bf8" providerId="LiveId" clId="{2DD6C4C6-72CD-49AC-B61E-C9FF5BCE593B}" dt="2024-02-21T13:13:45.504" v="4930" actId="26606"/>
          <ac:spMkLst>
            <pc:docMk/>
            <pc:sldMk cId="40497509" sldId="295"/>
            <ac:spMk id="1031" creationId="{6515FC82-3453-4CBE-8895-4CCFF339529E}"/>
          </ac:spMkLst>
        </pc:spChg>
        <pc:spChg chg="add del">
          <ac:chgData name="Andrew James" userId="87325ef21a490bf8" providerId="LiveId" clId="{2DD6C4C6-72CD-49AC-B61E-C9FF5BCE593B}" dt="2024-02-21T13:13:45.504" v="4930" actId="26606"/>
          <ac:spMkLst>
            <pc:docMk/>
            <pc:sldMk cId="40497509" sldId="295"/>
            <ac:spMk id="1033" creationId="{C5FD847B-65C0-4027-8DFC-70CB424514F8}"/>
          </ac:spMkLst>
        </pc:spChg>
        <pc:picChg chg="add del mod modCrop">
          <ac:chgData name="Andrew James" userId="87325ef21a490bf8" providerId="LiveId" clId="{2DD6C4C6-72CD-49AC-B61E-C9FF5BCE593B}" dt="2024-02-21T13:13:29.334" v="4924" actId="478"/>
          <ac:picMkLst>
            <pc:docMk/>
            <pc:sldMk cId="40497509" sldId="295"/>
            <ac:picMk id="5" creationId="{E249ECB2-DC9B-A851-E294-57C1B5F8C385}"/>
          </ac:picMkLst>
        </pc:picChg>
        <pc:picChg chg="add mod">
          <ac:chgData name="Andrew James" userId="87325ef21a490bf8" providerId="LiveId" clId="{2DD6C4C6-72CD-49AC-B61E-C9FF5BCE593B}" dt="2024-02-21T13:13:45.507" v="4931" actId="26606"/>
          <ac:picMkLst>
            <pc:docMk/>
            <pc:sldMk cId="40497509" sldId="295"/>
            <ac:picMk id="1026" creationId="{F3852E49-A50E-4533-1EF2-DEFE3F3B6FB8}"/>
          </ac:picMkLst>
        </pc:picChg>
      </pc:sldChg>
      <pc:sldChg chg="addSp modSp mod ord setBg">
        <pc:chgData name="Andrew James" userId="87325ef21a490bf8" providerId="LiveId" clId="{2DD6C4C6-72CD-49AC-B61E-C9FF5BCE593B}" dt="2024-02-21T13:29:39.685" v="5471"/>
        <pc:sldMkLst>
          <pc:docMk/>
          <pc:sldMk cId="3860340300" sldId="296"/>
        </pc:sldMkLst>
        <pc:spChg chg="mod">
          <ac:chgData name="Andrew James" userId="87325ef21a490bf8" providerId="LiveId" clId="{2DD6C4C6-72CD-49AC-B61E-C9FF5BCE593B}" dt="2024-02-21T13:11:39.703" v="4913" actId="26606"/>
          <ac:spMkLst>
            <pc:docMk/>
            <pc:sldMk cId="3860340300" sldId="296"/>
            <ac:spMk id="2" creationId="{5FCC9132-EE3D-8368-301A-B5635CDCE609}"/>
          </ac:spMkLst>
        </pc:spChg>
        <pc:spChg chg="mod">
          <ac:chgData name="Andrew James" userId="87325ef21a490bf8" providerId="LiveId" clId="{2DD6C4C6-72CD-49AC-B61E-C9FF5BCE593B}" dt="2024-02-21T13:11:39.703" v="4913" actId="26606"/>
          <ac:spMkLst>
            <pc:docMk/>
            <pc:sldMk cId="3860340300" sldId="296"/>
            <ac:spMk id="3" creationId="{D004FD6C-0914-6468-6E9F-0D892F343B76}"/>
          </ac:spMkLst>
        </pc:spChg>
        <pc:spChg chg="add">
          <ac:chgData name="Andrew James" userId="87325ef21a490bf8" providerId="LiveId" clId="{2DD6C4C6-72CD-49AC-B61E-C9FF5BCE593B}" dt="2024-02-21T13:11:39.703" v="4913" actId="26606"/>
          <ac:spMkLst>
            <pc:docMk/>
            <pc:sldMk cId="3860340300" sldId="296"/>
            <ac:spMk id="10" creationId="{6515FC82-3453-4CBE-8895-4CCFF339529E}"/>
          </ac:spMkLst>
        </pc:spChg>
        <pc:spChg chg="add">
          <ac:chgData name="Andrew James" userId="87325ef21a490bf8" providerId="LiveId" clId="{2DD6C4C6-72CD-49AC-B61E-C9FF5BCE593B}" dt="2024-02-21T13:11:39.703" v="4913" actId="26606"/>
          <ac:spMkLst>
            <pc:docMk/>
            <pc:sldMk cId="3860340300" sldId="296"/>
            <ac:spMk id="12" creationId="{C5FD847B-65C0-4027-8DFC-70CB424514F8}"/>
          </ac:spMkLst>
        </pc:spChg>
        <pc:picChg chg="add mod">
          <ac:chgData name="Andrew James" userId="87325ef21a490bf8" providerId="LiveId" clId="{2DD6C4C6-72CD-49AC-B61E-C9FF5BCE593B}" dt="2024-02-21T13:11:39.703" v="4913" actId="26606"/>
          <ac:picMkLst>
            <pc:docMk/>
            <pc:sldMk cId="3860340300" sldId="296"/>
            <ac:picMk id="5" creationId="{6C4F099B-D263-8EFB-C732-030E9EE41D22}"/>
          </ac:picMkLst>
        </pc:picChg>
      </pc:sldChg>
      <pc:sldChg chg="addSp delSp modSp new mod ord setBg">
        <pc:chgData name="Andrew James" userId="87325ef21a490bf8" providerId="LiveId" clId="{2DD6C4C6-72CD-49AC-B61E-C9FF5BCE593B}" dt="2024-02-21T14:35:13.886" v="9451" actId="26606"/>
        <pc:sldMkLst>
          <pc:docMk/>
          <pc:sldMk cId="217166093" sldId="297"/>
        </pc:sldMkLst>
        <pc:spChg chg="mod">
          <ac:chgData name="Andrew James" userId="87325ef21a490bf8" providerId="LiveId" clId="{2DD6C4C6-72CD-49AC-B61E-C9FF5BCE593B}" dt="2024-02-21T14:35:13.886" v="9451" actId="26606"/>
          <ac:spMkLst>
            <pc:docMk/>
            <pc:sldMk cId="217166093" sldId="297"/>
            <ac:spMk id="2" creationId="{C88B9AC9-8D27-0D47-1DD7-BCF3BF825281}"/>
          </ac:spMkLst>
        </pc:spChg>
        <pc:spChg chg="add del mod">
          <ac:chgData name="Andrew James" userId="87325ef21a490bf8" providerId="LiveId" clId="{2DD6C4C6-72CD-49AC-B61E-C9FF5BCE593B}" dt="2024-02-21T14:35:13.886" v="9451" actId="26606"/>
          <ac:spMkLst>
            <pc:docMk/>
            <pc:sldMk cId="217166093" sldId="297"/>
            <ac:spMk id="3" creationId="{A771A28D-18C0-0E57-1B22-F53CB0C5712F}"/>
          </ac:spMkLst>
        </pc:spChg>
        <pc:spChg chg="add">
          <ac:chgData name="Andrew James" userId="87325ef21a490bf8" providerId="LiveId" clId="{2DD6C4C6-72CD-49AC-B61E-C9FF5BCE593B}" dt="2024-02-21T14:35:13.886" v="9451" actId="26606"/>
          <ac:spMkLst>
            <pc:docMk/>
            <pc:sldMk cId="217166093" sldId="297"/>
            <ac:spMk id="8" creationId="{2AEFFFF2-9EB4-4B6C-B9F8-2BA3EF89A21C}"/>
          </ac:spMkLst>
        </pc:spChg>
        <pc:spChg chg="add del">
          <ac:chgData name="Andrew James" userId="87325ef21a490bf8" providerId="LiveId" clId="{2DD6C4C6-72CD-49AC-B61E-C9FF5BCE593B}" dt="2024-02-21T14:35:13.879" v="9450" actId="26606"/>
          <ac:spMkLst>
            <pc:docMk/>
            <pc:sldMk cId="217166093" sldId="297"/>
            <ac:spMk id="9" creationId="{93F0ADB5-A0B4-4B01-A8C4-FDC34CE22BD4}"/>
          </ac:spMkLst>
        </pc:spChg>
        <pc:spChg chg="add">
          <ac:chgData name="Andrew James" userId="87325ef21a490bf8" providerId="LiveId" clId="{2DD6C4C6-72CD-49AC-B61E-C9FF5BCE593B}" dt="2024-02-21T14:35:13.886" v="9451" actId="26606"/>
          <ac:spMkLst>
            <pc:docMk/>
            <pc:sldMk cId="217166093" sldId="297"/>
            <ac:spMk id="10" creationId="{0D65299F-028F-4AFC-B46A-8DB33E20FE4A}"/>
          </ac:spMkLst>
        </pc:spChg>
        <pc:spChg chg="add del">
          <ac:chgData name="Andrew James" userId="87325ef21a490bf8" providerId="LiveId" clId="{2DD6C4C6-72CD-49AC-B61E-C9FF5BCE593B}" dt="2024-02-21T14:35:13.879" v="9450" actId="26606"/>
          <ac:spMkLst>
            <pc:docMk/>
            <pc:sldMk cId="217166093" sldId="297"/>
            <ac:spMk id="11" creationId="{AA6D0FDE-0241-4C21-A720-A69475358235}"/>
          </ac:spMkLst>
        </pc:spChg>
        <pc:spChg chg="add">
          <ac:chgData name="Andrew James" userId="87325ef21a490bf8" providerId="LiveId" clId="{2DD6C4C6-72CD-49AC-B61E-C9FF5BCE593B}" dt="2024-02-21T14:35:13.886" v="9451" actId="26606"/>
          <ac:spMkLst>
            <pc:docMk/>
            <pc:sldMk cId="217166093" sldId="297"/>
            <ac:spMk id="12" creationId="{BAC87F6E-526A-49B5-995D-42DB656594C9}"/>
          </ac:spMkLst>
        </pc:spChg>
        <pc:spChg chg="add">
          <ac:chgData name="Andrew James" userId="87325ef21a490bf8" providerId="LiveId" clId="{2DD6C4C6-72CD-49AC-B61E-C9FF5BCE593B}" dt="2024-02-21T14:35:13.886" v="9451" actId="26606"/>
          <ac:spMkLst>
            <pc:docMk/>
            <pc:sldMk cId="217166093" sldId="297"/>
            <ac:spMk id="13" creationId="{A771A28D-18C0-0E57-1B22-F53CB0C5712F}"/>
          </ac:spMkLst>
        </pc:spChg>
        <pc:graphicFrameChg chg="add del">
          <ac:chgData name="Andrew James" userId="87325ef21a490bf8" providerId="LiveId" clId="{2DD6C4C6-72CD-49AC-B61E-C9FF5BCE593B}" dt="2024-02-21T14:35:13.879" v="9450" actId="26606"/>
          <ac:graphicFrameMkLst>
            <pc:docMk/>
            <pc:sldMk cId="217166093" sldId="297"/>
            <ac:graphicFrameMk id="5" creationId="{2A743DA0-87C8-1EB4-157A-8B6E68117BD9}"/>
          </ac:graphicFrameMkLst>
        </pc:graphicFrameChg>
      </pc:sldChg>
      <pc:sldChg chg="addSp delSp modSp new mod ord">
        <pc:chgData name="Andrew James" userId="87325ef21a490bf8" providerId="LiveId" clId="{2DD6C4C6-72CD-49AC-B61E-C9FF5BCE593B}" dt="2024-02-21T09:34:42.793" v="906" actId="26606"/>
        <pc:sldMkLst>
          <pc:docMk/>
          <pc:sldMk cId="1854910749" sldId="298"/>
        </pc:sldMkLst>
        <pc:spChg chg="mod">
          <ac:chgData name="Andrew James" userId="87325ef21a490bf8" providerId="LiveId" clId="{2DD6C4C6-72CD-49AC-B61E-C9FF5BCE593B}" dt="2024-02-16T13:55:12.861" v="74" actId="20577"/>
          <ac:spMkLst>
            <pc:docMk/>
            <pc:sldMk cId="1854910749" sldId="298"/>
            <ac:spMk id="2" creationId="{56BF02B0-FFFA-DD02-55F1-E83D14CBA833}"/>
          </ac:spMkLst>
        </pc:spChg>
        <pc:spChg chg="del mod">
          <ac:chgData name="Andrew James" userId="87325ef21a490bf8" providerId="LiveId" clId="{2DD6C4C6-72CD-49AC-B61E-C9FF5BCE593B}" dt="2024-02-21T09:34:42.793" v="906" actId="26606"/>
          <ac:spMkLst>
            <pc:docMk/>
            <pc:sldMk cId="1854910749" sldId="298"/>
            <ac:spMk id="3" creationId="{F6573662-F7C9-7F24-B82C-CBB2CEC44953}"/>
          </ac:spMkLst>
        </pc:spChg>
        <pc:graphicFrameChg chg="add">
          <ac:chgData name="Andrew James" userId="87325ef21a490bf8" providerId="LiveId" clId="{2DD6C4C6-72CD-49AC-B61E-C9FF5BCE593B}" dt="2024-02-21T09:34:42.793" v="906" actId="26606"/>
          <ac:graphicFrameMkLst>
            <pc:docMk/>
            <pc:sldMk cId="1854910749" sldId="298"/>
            <ac:graphicFrameMk id="5" creationId="{43B1E453-1B96-A61A-736A-E30FEFB91C9D}"/>
          </ac:graphicFrameMkLst>
        </pc:graphicFrameChg>
      </pc:sldChg>
      <pc:sldChg chg="modSp new mod">
        <pc:chgData name="Andrew James" userId="87325ef21a490bf8" providerId="LiveId" clId="{2DD6C4C6-72CD-49AC-B61E-C9FF5BCE593B}" dt="2024-02-16T13:55:22.298" v="92" actId="20577"/>
        <pc:sldMkLst>
          <pc:docMk/>
          <pc:sldMk cId="1324457526" sldId="299"/>
        </pc:sldMkLst>
        <pc:spChg chg="mod">
          <ac:chgData name="Andrew James" userId="87325ef21a490bf8" providerId="LiveId" clId="{2DD6C4C6-72CD-49AC-B61E-C9FF5BCE593B}" dt="2024-02-16T13:55:22.298" v="92" actId="20577"/>
          <ac:spMkLst>
            <pc:docMk/>
            <pc:sldMk cId="1324457526" sldId="299"/>
            <ac:spMk id="2" creationId="{FD621FFF-6D59-F3B6-B212-7B07722590A7}"/>
          </ac:spMkLst>
        </pc:spChg>
      </pc:sldChg>
      <pc:sldChg chg="addSp delSp modSp new mod setBg setClrOvrMap">
        <pc:chgData name="Andrew James" userId="87325ef21a490bf8" providerId="LiveId" clId="{2DD6C4C6-72CD-49AC-B61E-C9FF5BCE593B}" dt="2024-02-21T09:35:07.732" v="921" actId="20577"/>
        <pc:sldMkLst>
          <pc:docMk/>
          <pc:sldMk cId="4003566671" sldId="300"/>
        </pc:sldMkLst>
        <pc:spChg chg="mod">
          <ac:chgData name="Andrew James" userId="87325ef21a490bf8" providerId="LiveId" clId="{2DD6C4C6-72CD-49AC-B61E-C9FF5BCE593B}" dt="2024-02-21T09:34:55.684" v="912" actId="26606"/>
          <ac:spMkLst>
            <pc:docMk/>
            <pc:sldMk cId="4003566671" sldId="300"/>
            <ac:spMk id="2" creationId="{1F7D8AEB-534D-2C4D-4BB3-A3A1C06AFEDC}"/>
          </ac:spMkLst>
        </pc:spChg>
        <pc:spChg chg="mod">
          <ac:chgData name="Andrew James" userId="87325ef21a490bf8" providerId="LiveId" clId="{2DD6C4C6-72CD-49AC-B61E-C9FF5BCE593B}" dt="2024-02-21T09:35:07.732" v="921" actId="20577"/>
          <ac:spMkLst>
            <pc:docMk/>
            <pc:sldMk cId="4003566671" sldId="300"/>
            <ac:spMk id="3" creationId="{F2A714CB-FF0E-EE7E-1FBD-748D3C5E9618}"/>
          </ac:spMkLst>
        </pc:spChg>
        <pc:spChg chg="add del">
          <ac:chgData name="Andrew James" userId="87325ef21a490bf8" providerId="LiveId" clId="{2DD6C4C6-72CD-49AC-B61E-C9FF5BCE593B}" dt="2024-02-21T09:34:55.679" v="911" actId="26606"/>
          <ac:spMkLst>
            <pc:docMk/>
            <pc:sldMk cId="4003566671" sldId="300"/>
            <ac:spMk id="9" creationId="{68D8C857-9447-4941-8520-9A44A926F4FF}"/>
          </ac:spMkLst>
        </pc:spChg>
        <pc:spChg chg="add">
          <ac:chgData name="Andrew James" userId="87325ef21a490bf8" providerId="LiveId" clId="{2DD6C4C6-72CD-49AC-B61E-C9FF5BCE593B}" dt="2024-02-21T09:34:55.684" v="912" actId="26606"/>
          <ac:spMkLst>
            <pc:docMk/>
            <pc:sldMk cId="4003566671" sldId="300"/>
            <ac:spMk id="10" creationId="{6515FC82-3453-4CBE-8895-4CCFF339529E}"/>
          </ac:spMkLst>
        </pc:spChg>
        <pc:spChg chg="add">
          <ac:chgData name="Andrew James" userId="87325ef21a490bf8" providerId="LiveId" clId="{2DD6C4C6-72CD-49AC-B61E-C9FF5BCE593B}" dt="2024-02-21T09:34:55.684" v="912" actId="26606"/>
          <ac:spMkLst>
            <pc:docMk/>
            <pc:sldMk cId="4003566671" sldId="300"/>
            <ac:spMk id="12" creationId="{C5FD847B-65C0-4027-8DFC-70CB424514F8}"/>
          </ac:spMkLst>
        </pc:spChg>
        <pc:picChg chg="add del">
          <ac:chgData name="Andrew James" userId="87325ef21a490bf8" providerId="LiveId" clId="{2DD6C4C6-72CD-49AC-B61E-C9FF5BCE593B}" dt="2024-02-21T09:34:55.679" v="911" actId="26606"/>
          <ac:picMkLst>
            <pc:docMk/>
            <pc:sldMk cId="4003566671" sldId="300"/>
            <ac:picMk id="5" creationId="{2D59C387-F441-5A0B-6D5C-8E2C25B4FBEE}"/>
          </ac:picMkLst>
        </pc:picChg>
        <pc:picChg chg="add">
          <ac:chgData name="Andrew James" userId="87325ef21a490bf8" providerId="LiveId" clId="{2DD6C4C6-72CD-49AC-B61E-C9FF5BCE593B}" dt="2024-02-21T09:34:55.684" v="912" actId="26606"/>
          <ac:picMkLst>
            <pc:docMk/>
            <pc:sldMk cId="4003566671" sldId="300"/>
            <ac:picMk id="7" creationId="{DC6F47CB-10DD-9933-A241-F68D6395D4C0}"/>
          </ac:picMkLst>
        </pc:picChg>
      </pc:sldChg>
      <pc:sldChg chg="modSp new mod ord">
        <pc:chgData name="Andrew James" userId="87325ef21a490bf8" providerId="LiveId" clId="{2DD6C4C6-72CD-49AC-B61E-C9FF5BCE593B}" dt="2024-02-21T13:10:09.885" v="4904"/>
        <pc:sldMkLst>
          <pc:docMk/>
          <pc:sldMk cId="3804111179" sldId="301"/>
        </pc:sldMkLst>
        <pc:spChg chg="mod">
          <ac:chgData name="Andrew James" userId="87325ef21a490bf8" providerId="LiveId" clId="{2DD6C4C6-72CD-49AC-B61E-C9FF5BCE593B}" dt="2024-02-16T13:57:09.962" v="131" actId="20577"/>
          <ac:spMkLst>
            <pc:docMk/>
            <pc:sldMk cId="3804111179" sldId="301"/>
            <ac:spMk id="2" creationId="{67ADE794-5179-8EA1-AACA-C9C14720B20C}"/>
          </ac:spMkLst>
        </pc:spChg>
      </pc:sldChg>
      <pc:sldChg chg="modSp new del mod">
        <pc:chgData name="Andrew James" userId="87325ef21a490bf8" providerId="LiveId" clId="{2DD6C4C6-72CD-49AC-B61E-C9FF5BCE593B}" dt="2024-02-21T13:14:51.019" v="4943" actId="47"/>
        <pc:sldMkLst>
          <pc:docMk/>
          <pc:sldMk cId="3703449592" sldId="302"/>
        </pc:sldMkLst>
        <pc:spChg chg="mod">
          <ac:chgData name="Andrew James" userId="87325ef21a490bf8" providerId="LiveId" clId="{2DD6C4C6-72CD-49AC-B61E-C9FF5BCE593B}" dt="2024-02-16T14:10:24.134" v="314" actId="20577"/>
          <ac:spMkLst>
            <pc:docMk/>
            <pc:sldMk cId="3703449592" sldId="302"/>
            <ac:spMk id="2" creationId="{F907290D-6145-870F-7131-AAD5BB212A11}"/>
          </ac:spMkLst>
        </pc:spChg>
      </pc:sldChg>
      <pc:sldChg chg="addSp delSp modSp new mod ord setBg delAnim modAnim modNotesTx">
        <pc:chgData name="Andrew James" userId="87325ef21a490bf8" providerId="LiveId" clId="{2DD6C4C6-72CD-49AC-B61E-C9FF5BCE593B}" dt="2024-02-21T13:26:35.073" v="5450"/>
        <pc:sldMkLst>
          <pc:docMk/>
          <pc:sldMk cId="119133384" sldId="303"/>
        </pc:sldMkLst>
        <pc:spChg chg="mod">
          <ac:chgData name="Andrew James" userId="87325ef21a490bf8" providerId="LiveId" clId="{2DD6C4C6-72CD-49AC-B61E-C9FF5BCE593B}" dt="2024-02-21T12:36:37.283" v="4719" actId="26606"/>
          <ac:spMkLst>
            <pc:docMk/>
            <pc:sldMk cId="119133384" sldId="303"/>
            <ac:spMk id="2" creationId="{336B2A91-F94E-E8EE-790D-D1A51096F038}"/>
          </ac:spMkLst>
        </pc:spChg>
        <pc:spChg chg="del">
          <ac:chgData name="Andrew James" userId="87325ef21a490bf8" providerId="LiveId" clId="{2DD6C4C6-72CD-49AC-B61E-C9FF5BCE593B}" dt="2024-02-21T10:13:53.248" v="1365"/>
          <ac:spMkLst>
            <pc:docMk/>
            <pc:sldMk cId="119133384" sldId="303"/>
            <ac:spMk id="3" creationId="{0DD93B19-1DFD-F9D5-98C2-6B2F2638FC5C}"/>
          </ac:spMkLst>
        </pc:spChg>
        <pc:spChg chg="add del mod">
          <ac:chgData name="Andrew James" userId="87325ef21a490bf8" providerId="LiveId" clId="{2DD6C4C6-72CD-49AC-B61E-C9FF5BCE593B}" dt="2024-02-21T12:35:03.040" v="4710" actId="478"/>
          <ac:spMkLst>
            <pc:docMk/>
            <pc:sldMk cId="119133384" sldId="303"/>
            <ac:spMk id="6" creationId="{8ED58577-754C-6A1E-65BA-62804CD31D2B}"/>
          </ac:spMkLst>
        </pc:spChg>
        <pc:spChg chg="add del">
          <ac:chgData name="Andrew James" userId="87325ef21a490bf8" providerId="LiveId" clId="{2DD6C4C6-72CD-49AC-B61E-C9FF5BCE593B}" dt="2024-02-21T12:36:37.283" v="4719" actId="26606"/>
          <ac:spMkLst>
            <pc:docMk/>
            <pc:sldMk cId="119133384" sldId="303"/>
            <ac:spMk id="9" creationId="{1E14715B-2E40-4760-AE23-026845A30A49}"/>
          </ac:spMkLst>
        </pc:spChg>
        <pc:spChg chg="add del">
          <ac:chgData name="Andrew James" userId="87325ef21a490bf8" providerId="LiveId" clId="{2DD6C4C6-72CD-49AC-B61E-C9FF5BCE593B}" dt="2024-02-21T12:36:37.283" v="4719" actId="26606"/>
          <ac:spMkLst>
            <pc:docMk/>
            <pc:sldMk cId="119133384" sldId="303"/>
            <ac:spMk id="11" creationId="{45D08429-4C7A-4C37-848C-C1613E31D53A}"/>
          </ac:spMkLst>
        </pc:spChg>
        <pc:spChg chg="add del">
          <ac:chgData name="Andrew James" userId="87325ef21a490bf8" providerId="LiveId" clId="{2DD6C4C6-72CD-49AC-B61E-C9FF5BCE593B}" dt="2024-02-21T12:36:37.283" v="4719" actId="26606"/>
          <ac:spMkLst>
            <pc:docMk/>
            <pc:sldMk cId="119133384" sldId="303"/>
            <ac:spMk id="13" creationId="{DD8F4B2B-96EA-4C0F-84D3-5728F7CF0B0B}"/>
          </ac:spMkLst>
        </pc:spChg>
        <pc:spChg chg="add">
          <ac:chgData name="Andrew James" userId="87325ef21a490bf8" providerId="LiveId" clId="{2DD6C4C6-72CD-49AC-B61E-C9FF5BCE593B}" dt="2024-02-21T12:36:37.283" v="4719" actId="26606"/>
          <ac:spMkLst>
            <pc:docMk/>
            <pc:sldMk cId="119133384" sldId="303"/>
            <ac:spMk id="18" creationId="{195A7738-D4D9-4E15-A635-CA28918C1A35}"/>
          </ac:spMkLst>
        </pc:spChg>
        <pc:spChg chg="add">
          <ac:chgData name="Andrew James" userId="87325ef21a490bf8" providerId="LiveId" clId="{2DD6C4C6-72CD-49AC-B61E-C9FF5BCE593B}" dt="2024-02-21T12:36:37.283" v="4719" actId="26606"/>
          <ac:spMkLst>
            <pc:docMk/>
            <pc:sldMk cId="119133384" sldId="303"/>
            <ac:spMk id="20" creationId="{F813E79E-894E-4011-B4B0-93B31C4E1F86}"/>
          </ac:spMkLst>
        </pc:spChg>
        <pc:spChg chg="add">
          <ac:chgData name="Andrew James" userId="87325ef21a490bf8" providerId="LiveId" clId="{2DD6C4C6-72CD-49AC-B61E-C9FF5BCE593B}" dt="2024-02-21T12:36:37.283" v="4719" actId="26606"/>
          <ac:spMkLst>
            <pc:docMk/>
            <pc:sldMk cId="119133384" sldId="303"/>
            <ac:spMk id="22" creationId="{F31DDD9C-2B95-4688-9DD6-D3AC34FF9EFE}"/>
          </ac:spMkLst>
        </pc:spChg>
        <pc:picChg chg="add del mod">
          <ac:chgData name="Andrew James" userId="87325ef21a490bf8" providerId="LiveId" clId="{2DD6C4C6-72CD-49AC-B61E-C9FF5BCE593B}" dt="2024-02-21T12:35:00.482" v="4709" actId="478"/>
          <ac:picMkLst>
            <pc:docMk/>
            <pc:sldMk cId="119133384" sldId="303"/>
            <ac:picMk id="4" creationId="{F1AC64BF-3D54-F5C2-6529-0857521AA0F2}"/>
          </ac:picMkLst>
        </pc:picChg>
        <pc:picChg chg="add mod">
          <ac:chgData name="Andrew James" userId="87325ef21a490bf8" providerId="LiveId" clId="{2DD6C4C6-72CD-49AC-B61E-C9FF5BCE593B}" dt="2024-02-21T12:36:37.283" v="4719" actId="26606"/>
          <ac:picMkLst>
            <pc:docMk/>
            <pc:sldMk cId="119133384" sldId="303"/>
            <ac:picMk id="7" creationId="{0B741FD8-3CE1-3257-800A-6BA0C0236A85}"/>
          </ac:picMkLst>
        </pc:picChg>
      </pc:sldChg>
      <pc:sldChg chg="addSp delSp modSp new mod ord setBg modNotesTx">
        <pc:chgData name="Andrew James" userId="87325ef21a490bf8" providerId="LiveId" clId="{2DD6C4C6-72CD-49AC-B61E-C9FF5BCE593B}" dt="2024-02-21T12:10:20.738" v="3317"/>
        <pc:sldMkLst>
          <pc:docMk/>
          <pc:sldMk cId="854647471" sldId="304"/>
        </pc:sldMkLst>
        <pc:spChg chg="mod">
          <ac:chgData name="Andrew James" userId="87325ef21a490bf8" providerId="LiveId" clId="{2DD6C4C6-72CD-49AC-B61E-C9FF5BCE593B}" dt="2024-02-21T11:46:22.098" v="1704" actId="26606"/>
          <ac:spMkLst>
            <pc:docMk/>
            <pc:sldMk cId="854647471" sldId="304"/>
            <ac:spMk id="2" creationId="{AF5D3321-B4F0-E8EF-1DBE-26D5C3A3C68A}"/>
          </ac:spMkLst>
        </pc:spChg>
        <pc:spChg chg="mod">
          <ac:chgData name="Andrew James" userId="87325ef21a490bf8" providerId="LiveId" clId="{2DD6C4C6-72CD-49AC-B61E-C9FF5BCE593B}" dt="2024-02-21T11:46:50.919" v="1719" actId="27636"/>
          <ac:spMkLst>
            <pc:docMk/>
            <pc:sldMk cId="854647471" sldId="304"/>
            <ac:spMk id="3" creationId="{B5E9D5CF-2025-FD54-503C-DBCB3A29F246}"/>
          </ac:spMkLst>
        </pc:spChg>
        <pc:spChg chg="add del mod">
          <ac:chgData name="Andrew James" userId="87325ef21a490bf8" providerId="LiveId" clId="{2DD6C4C6-72CD-49AC-B61E-C9FF5BCE593B}" dt="2024-02-21T11:46:36.013" v="1710" actId="478"/>
          <ac:spMkLst>
            <pc:docMk/>
            <pc:sldMk cId="854647471" sldId="304"/>
            <ac:spMk id="6" creationId="{5DB63C94-F83C-39DA-27C0-AC6C507F573B}"/>
          </ac:spMkLst>
        </pc:spChg>
        <pc:spChg chg="add del">
          <ac:chgData name="Andrew James" userId="87325ef21a490bf8" providerId="LiveId" clId="{2DD6C4C6-72CD-49AC-B61E-C9FF5BCE593B}" dt="2024-02-21T11:46:11.024" v="1699" actId="26606"/>
          <ac:spMkLst>
            <pc:docMk/>
            <pc:sldMk cId="854647471" sldId="304"/>
            <ac:spMk id="11" creationId="{1660E788-AFA9-4A1B-9991-6AA74632A15B}"/>
          </ac:spMkLst>
        </pc:spChg>
        <pc:spChg chg="add del">
          <ac:chgData name="Andrew James" userId="87325ef21a490bf8" providerId="LiveId" clId="{2DD6C4C6-72CD-49AC-B61E-C9FF5BCE593B}" dt="2024-02-21T11:46:11.024" v="1699" actId="26606"/>
          <ac:spMkLst>
            <pc:docMk/>
            <pc:sldMk cId="854647471" sldId="304"/>
            <ac:spMk id="13" creationId="{867D4867-5BA7-4462-B2F6-A23F4A622AA7}"/>
          </ac:spMkLst>
        </pc:spChg>
        <pc:spChg chg="add del">
          <ac:chgData name="Andrew James" userId="87325ef21a490bf8" providerId="LiveId" clId="{2DD6C4C6-72CD-49AC-B61E-C9FF5BCE593B}" dt="2024-02-21T11:46:22.098" v="1704" actId="26606"/>
          <ac:spMkLst>
            <pc:docMk/>
            <pc:sldMk cId="854647471" sldId="304"/>
            <ac:spMk id="15" creationId="{6515FC82-3453-4CBE-8895-4CCFF339529E}"/>
          </ac:spMkLst>
        </pc:spChg>
        <pc:spChg chg="add del">
          <ac:chgData name="Andrew James" userId="87325ef21a490bf8" providerId="LiveId" clId="{2DD6C4C6-72CD-49AC-B61E-C9FF5BCE593B}" dt="2024-02-21T11:46:22.098" v="1704" actId="26606"/>
          <ac:spMkLst>
            <pc:docMk/>
            <pc:sldMk cId="854647471" sldId="304"/>
            <ac:spMk id="16" creationId="{C5FD847B-65C0-4027-8DFC-70CB424514F8}"/>
          </ac:spMkLst>
        </pc:spChg>
        <pc:spChg chg="add del">
          <ac:chgData name="Andrew James" userId="87325ef21a490bf8" providerId="LiveId" clId="{2DD6C4C6-72CD-49AC-B61E-C9FF5BCE593B}" dt="2024-02-21T11:46:50.898" v="1718" actId="26606"/>
          <ac:spMkLst>
            <pc:docMk/>
            <pc:sldMk cId="854647471" sldId="304"/>
            <ac:spMk id="21" creationId="{1660E788-AFA9-4A1B-9991-6AA74632A15B}"/>
          </ac:spMkLst>
        </pc:spChg>
        <pc:spChg chg="add del">
          <ac:chgData name="Andrew James" userId="87325ef21a490bf8" providerId="LiveId" clId="{2DD6C4C6-72CD-49AC-B61E-C9FF5BCE593B}" dt="2024-02-21T11:46:50.898" v="1718" actId="26606"/>
          <ac:spMkLst>
            <pc:docMk/>
            <pc:sldMk cId="854647471" sldId="304"/>
            <ac:spMk id="23" creationId="{867D4867-5BA7-4462-B2F6-A23F4A622AA7}"/>
          </ac:spMkLst>
        </pc:spChg>
        <pc:spChg chg="add">
          <ac:chgData name="Andrew James" userId="87325ef21a490bf8" providerId="LiveId" clId="{2DD6C4C6-72CD-49AC-B61E-C9FF5BCE593B}" dt="2024-02-21T11:46:50.898" v="1718" actId="26606"/>
          <ac:spMkLst>
            <pc:docMk/>
            <pc:sldMk cId="854647471" sldId="304"/>
            <ac:spMk id="28" creationId="{1660E788-AFA9-4A1B-9991-6AA74632A15B}"/>
          </ac:spMkLst>
        </pc:spChg>
        <pc:spChg chg="add">
          <ac:chgData name="Andrew James" userId="87325ef21a490bf8" providerId="LiveId" clId="{2DD6C4C6-72CD-49AC-B61E-C9FF5BCE593B}" dt="2024-02-21T11:46:50.898" v="1718" actId="26606"/>
          <ac:spMkLst>
            <pc:docMk/>
            <pc:sldMk cId="854647471" sldId="304"/>
            <ac:spMk id="30" creationId="{867D4867-5BA7-4462-B2F6-A23F4A622AA7}"/>
          </ac:spMkLst>
        </pc:spChg>
        <pc:picChg chg="add mod ord modCrop">
          <ac:chgData name="Andrew James" userId="87325ef21a490bf8" providerId="LiveId" clId="{2DD6C4C6-72CD-49AC-B61E-C9FF5BCE593B}" dt="2024-02-21T11:46:50.898" v="1718" actId="26606"/>
          <ac:picMkLst>
            <pc:docMk/>
            <pc:sldMk cId="854647471" sldId="304"/>
            <ac:picMk id="5" creationId="{13891CB5-0484-875F-639B-20156697B719}"/>
          </ac:picMkLst>
        </pc:picChg>
      </pc:sldChg>
      <pc:sldChg chg="addSp delSp modSp new mod ord setBg modAnim modNotesTx">
        <pc:chgData name="Andrew James" userId="87325ef21a490bf8" providerId="LiveId" clId="{2DD6C4C6-72CD-49AC-B61E-C9FF5BCE593B}" dt="2024-02-21T13:26:18.902" v="5438"/>
        <pc:sldMkLst>
          <pc:docMk/>
          <pc:sldMk cId="4185628607" sldId="305"/>
        </pc:sldMkLst>
        <pc:spChg chg="mod">
          <ac:chgData name="Andrew James" userId="87325ef21a490bf8" providerId="LiveId" clId="{2DD6C4C6-72CD-49AC-B61E-C9FF5BCE593B}" dt="2024-02-21T09:30:12.786" v="623" actId="26606"/>
          <ac:spMkLst>
            <pc:docMk/>
            <pc:sldMk cId="4185628607" sldId="305"/>
            <ac:spMk id="2" creationId="{43A1834F-038C-D1F6-F6AC-A1AB9E1C8CAF}"/>
          </ac:spMkLst>
        </pc:spChg>
        <pc:spChg chg="del">
          <ac:chgData name="Andrew James" userId="87325ef21a490bf8" providerId="LiveId" clId="{2DD6C4C6-72CD-49AC-B61E-C9FF5BCE593B}" dt="2024-02-21T09:30:12.786" v="623" actId="26606"/>
          <ac:spMkLst>
            <pc:docMk/>
            <pc:sldMk cId="4185628607" sldId="305"/>
            <ac:spMk id="3" creationId="{6BC2F82F-AF55-2E2C-CECF-28E8D0F4F3C9}"/>
          </ac:spMkLst>
        </pc:spChg>
        <pc:graphicFrameChg chg="add mod modGraphic">
          <ac:chgData name="Andrew James" userId="87325ef21a490bf8" providerId="LiveId" clId="{2DD6C4C6-72CD-49AC-B61E-C9FF5BCE593B}" dt="2024-02-21T11:53:50.519" v="2570" actId="404"/>
          <ac:graphicFrameMkLst>
            <pc:docMk/>
            <pc:sldMk cId="4185628607" sldId="305"/>
            <ac:graphicFrameMk id="5" creationId="{7EE94DFF-1ECB-6180-E8A9-B41B5AFBE3E3}"/>
          </ac:graphicFrameMkLst>
        </pc:graphicFrameChg>
      </pc:sldChg>
      <pc:sldChg chg="addSp delSp modSp new mod ord setBg modNotesTx">
        <pc:chgData name="Andrew James" userId="87325ef21a490bf8" providerId="LiveId" clId="{2DD6C4C6-72CD-49AC-B61E-C9FF5BCE593B}" dt="2024-02-21T13:26:23.870" v="5443"/>
        <pc:sldMkLst>
          <pc:docMk/>
          <pc:sldMk cId="1049869483" sldId="306"/>
        </pc:sldMkLst>
        <pc:spChg chg="mod">
          <ac:chgData name="Andrew James" userId="87325ef21a490bf8" providerId="LiveId" clId="{2DD6C4C6-72CD-49AC-B61E-C9FF5BCE593B}" dt="2024-02-21T09:27:15.147" v="565" actId="26606"/>
          <ac:spMkLst>
            <pc:docMk/>
            <pc:sldMk cId="1049869483" sldId="306"/>
            <ac:spMk id="2" creationId="{BA7A254C-C6F3-653C-4841-2D5D45C56D13}"/>
          </ac:spMkLst>
        </pc:spChg>
        <pc:spChg chg="del mod">
          <ac:chgData name="Andrew James" userId="87325ef21a490bf8" providerId="LiveId" clId="{2DD6C4C6-72CD-49AC-B61E-C9FF5BCE593B}" dt="2024-02-21T09:26:19.446" v="536" actId="931"/>
          <ac:spMkLst>
            <pc:docMk/>
            <pc:sldMk cId="1049869483" sldId="306"/>
            <ac:spMk id="3" creationId="{E5BE485F-7542-0D60-32A9-E20B06BFB8B2}"/>
          </ac:spMkLst>
        </pc:spChg>
        <pc:spChg chg="add">
          <ac:chgData name="Andrew James" userId="87325ef21a490bf8" providerId="LiveId" clId="{2DD6C4C6-72CD-49AC-B61E-C9FF5BCE593B}" dt="2024-02-21T09:27:15.147" v="565" actId="26606"/>
          <ac:spMkLst>
            <pc:docMk/>
            <pc:sldMk cId="1049869483" sldId="306"/>
            <ac:spMk id="10" creationId="{419501C6-F015-4273-AF88-E0F6C853899F}"/>
          </ac:spMkLst>
        </pc:spChg>
        <pc:spChg chg="add">
          <ac:chgData name="Andrew James" userId="87325ef21a490bf8" providerId="LiveId" clId="{2DD6C4C6-72CD-49AC-B61E-C9FF5BCE593B}" dt="2024-02-21T09:27:15.147" v="565" actId="26606"/>
          <ac:spMkLst>
            <pc:docMk/>
            <pc:sldMk cId="1049869483" sldId="306"/>
            <ac:spMk id="12" creationId="{CA677DB7-5829-45BD-9754-5EC484CC4253}"/>
          </ac:spMkLst>
        </pc:spChg>
        <pc:picChg chg="add mod modCrop">
          <ac:chgData name="Andrew James" userId="87325ef21a490bf8" providerId="LiveId" clId="{2DD6C4C6-72CD-49AC-B61E-C9FF5BCE593B}" dt="2024-02-21T09:29:53.081" v="619" actId="1076"/>
          <ac:picMkLst>
            <pc:docMk/>
            <pc:sldMk cId="1049869483" sldId="306"/>
            <ac:picMk id="5" creationId="{A499FFF9-CCE0-A291-9EDD-231A28888472}"/>
          </ac:picMkLst>
        </pc:picChg>
      </pc:sldChg>
      <pc:sldChg chg="addSp delSp modSp new mod ord setBg modNotesTx">
        <pc:chgData name="Andrew James" userId="87325ef21a490bf8" providerId="LiveId" clId="{2DD6C4C6-72CD-49AC-B61E-C9FF5BCE593B}" dt="2024-02-21T14:03:06.609" v="7745" actId="20577"/>
        <pc:sldMkLst>
          <pc:docMk/>
          <pc:sldMk cId="915482084" sldId="307"/>
        </pc:sldMkLst>
        <pc:spChg chg="mod">
          <ac:chgData name="Andrew James" userId="87325ef21a490bf8" providerId="LiveId" clId="{2DD6C4C6-72CD-49AC-B61E-C9FF5BCE593B}" dt="2024-02-21T12:30:24.244" v="4652" actId="26606"/>
          <ac:spMkLst>
            <pc:docMk/>
            <pc:sldMk cId="915482084" sldId="307"/>
            <ac:spMk id="2" creationId="{8EC999E6-06CC-9774-9634-FAB73629B6D0}"/>
          </ac:spMkLst>
        </pc:spChg>
        <pc:spChg chg="mod">
          <ac:chgData name="Andrew James" userId="87325ef21a490bf8" providerId="LiveId" clId="{2DD6C4C6-72CD-49AC-B61E-C9FF5BCE593B}" dt="2024-02-21T12:30:24.273" v="4653" actId="27636"/>
          <ac:spMkLst>
            <pc:docMk/>
            <pc:sldMk cId="915482084" sldId="307"/>
            <ac:spMk id="3" creationId="{55E99C39-BC46-32B2-2485-84D454E3497C}"/>
          </ac:spMkLst>
        </pc:spChg>
        <pc:spChg chg="add del mod">
          <ac:chgData name="Andrew James" userId="87325ef21a490bf8" providerId="LiveId" clId="{2DD6C4C6-72CD-49AC-B61E-C9FF5BCE593B}" dt="2024-02-21T12:30:33.767" v="4657" actId="478"/>
          <ac:spMkLst>
            <pc:docMk/>
            <pc:sldMk cId="915482084" sldId="307"/>
            <ac:spMk id="6" creationId="{836E900E-2BAF-810C-715B-452165165687}"/>
          </ac:spMkLst>
        </pc:spChg>
        <pc:picChg chg="add mod">
          <ac:chgData name="Andrew James" userId="87325ef21a490bf8" providerId="LiveId" clId="{2DD6C4C6-72CD-49AC-B61E-C9FF5BCE593B}" dt="2024-02-21T12:30:24.244" v="4652" actId="26606"/>
          <ac:picMkLst>
            <pc:docMk/>
            <pc:sldMk cId="915482084" sldId="307"/>
            <ac:picMk id="5" creationId="{534F06F0-6F58-8A52-AEAA-B47985DB1599}"/>
          </ac:picMkLst>
        </pc:picChg>
      </pc:sldChg>
      <pc:sldChg chg="addSp modSp new mod ord setBg modNotesTx">
        <pc:chgData name="Andrew James" userId="87325ef21a490bf8" providerId="LiveId" clId="{2DD6C4C6-72CD-49AC-B61E-C9FF5BCE593B}" dt="2024-02-21T13:29:35.481" v="5465"/>
        <pc:sldMkLst>
          <pc:docMk/>
          <pc:sldMk cId="146709984" sldId="308"/>
        </pc:sldMkLst>
        <pc:spChg chg="mod">
          <ac:chgData name="Andrew James" userId="87325ef21a490bf8" providerId="LiveId" clId="{2DD6C4C6-72CD-49AC-B61E-C9FF5BCE593B}" dt="2024-02-21T13:14:36.267" v="4936" actId="26606"/>
          <ac:spMkLst>
            <pc:docMk/>
            <pc:sldMk cId="146709984" sldId="308"/>
            <ac:spMk id="2" creationId="{316A1C81-37EB-4431-932B-132CC62ED95F}"/>
          </ac:spMkLst>
        </pc:spChg>
        <pc:spChg chg="mod">
          <ac:chgData name="Andrew James" userId="87325ef21a490bf8" providerId="LiveId" clId="{2DD6C4C6-72CD-49AC-B61E-C9FF5BCE593B}" dt="2024-02-21T13:14:36.267" v="4936" actId="26606"/>
          <ac:spMkLst>
            <pc:docMk/>
            <pc:sldMk cId="146709984" sldId="308"/>
            <ac:spMk id="3" creationId="{F596FD26-0297-5AE6-67C9-28B2DFF03C28}"/>
          </ac:spMkLst>
        </pc:spChg>
        <pc:picChg chg="add mod">
          <ac:chgData name="Andrew James" userId="87325ef21a490bf8" providerId="LiveId" clId="{2DD6C4C6-72CD-49AC-B61E-C9FF5BCE593B}" dt="2024-02-21T13:14:38.776" v="4938" actId="962"/>
          <ac:picMkLst>
            <pc:docMk/>
            <pc:sldMk cId="146709984" sldId="308"/>
            <ac:picMk id="4" creationId="{0B8DDBE5-CCC8-830B-0353-B7D7947CF61D}"/>
          </ac:picMkLst>
        </pc:picChg>
      </pc:sldChg>
      <pc:sldChg chg="addSp delSp modSp new mod ord setBg modNotesTx">
        <pc:chgData name="Andrew James" userId="87325ef21a490bf8" providerId="LiveId" clId="{2DD6C4C6-72CD-49AC-B61E-C9FF5BCE593B}" dt="2024-02-21T13:25:51.226" v="5429"/>
        <pc:sldMkLst>
          <pc:docMk/>
          <pc:sldMk cId="554118039" sldId="309"/>
        </pc:sldMkLst>
        <pc:spChg chg="mod ord">
          <ac:chgData name="Andrew James" userId="87325ef21a490bf8" providerId="LiveId" clId="{2DD6C4C6-72CD-49AC-B61E-C9FF5BCE593B}" dt="2024-02-21T09:29:16.756" v="604" actId="26606"/>
          <ac:spMkLst>
            <pc:docMk/>
            <pc:sldMk cId="554118039" sldId="309"/>
            <ac:spMk id="2" creationId="{EE403C39-D88B-9765-D021-12BDD06926FD}"/>
          </ac:spMkLst>
        </pc:spChg>
        <pc:spChg chg="del">
          <ac:chgData name="Andrew James" userId="87325ef21a490bf8" providerId="LiveId" clId="{2DD6C4C6-72CD-49AC-B61E-C9FF5BCE593B}" dt="2024-02-21T09:28:34.271" v="584" actId="931"/>
          <ac:spMkLst>
            <pc:docMk/>
            <pc:sldMk cId="554118039" sldId="309"/>
            <ac:spMk id="3" creationId="{0BA53227-4938-7C9F-D490-031B5B86C722}"/>
          </ac:spMkLst>
        </pc:spChg>
        <pc:spChg chg="add del">
          <ac:chgData name="Andrew James" userId="87325ef21a490bf8" providerId="LiveId" clId="{2DD6C4C6-72CD-49AC-B61E-C9FF5BCE593B}" dt="2024-02-21T09:29:16.756" v="604" actId="26606"/>
          <ac:spMkLst>
            <pc:docMk/>
            <pc:sldMk cId="554118039" sldId="309"/>
            <ac:spMk id="10" creationId="{5FA21C72-692C-49FD-9EB4-DDDDDEBD4BD6}"/>
          </ac:spMkLst>
        </pc:spChg>
        <pc:spChg chg="add del">
          <ac:chgData name="Andrew James" userId="87325ef21a490bf8" providerId="LiveId" clId="{2DD6C4C6-72CD-49AC-B61E-C9FF5BCE593B}" dt="2024-02-21T09:29:16.756" v="604" actId="26606"/>
          <ac:spMkLst>
            <pc:docMk/>
            <pc:sldMk cId="554118039" sldId="309"/>
            <ac:spMk id="12" creationId="{FBAF941A-6830-47A3-B63C-7C7B66AEA73B}"/>
          </ac:spMkLst>
        </pc:spChg>
        <pc:spChg chg="add">
          <ac:chgData name="Andrew James" userId="87325ef21a490bf8" providerId="LiveId" clId="{2DD6C4C6-72CD-49AC-B61E-C9FF5BCE593B}" dt="2024-02-21T09:29:16.756" v="604" actId="26606"/>
          <ac:spMkLst>
            <pc:docMk/>
            <pc:sldMk cId="554118039" sldId="309"/>
            <ac:spMk id="17" creationId="{419501C6-F015-4273-AF88-E0F6C853899F}"/>
          </ac:spMkLst>
        </pc:spChg>
        <pc:spChg chg="add">
          <ac:chgData name="Andrew James" userId="87325ef21a490bf8" providerId="LiveId" clId="{2DD6C4C6-72CD-49AC-B61E-C9FF5BCE593B}" dt="2024-02-21T09:29:16.756" v="604" actId="26606"/>
          <ac:spMkLst>
            <pc:docMk/>
            <pc:sldMk cId="554118039" sldId="309"/>
            <ac:spMk id="19" creationId="{CA677DB7-5829-45BD-9754-5EC484CC4253}"/>
          </ac:spMkLst>
        </pc:spChg>
        <pc:picChg chg="add mod ord modCrop">
          <ac:chgData name="Andrew James" userId="87325ef21a490bf8" providerId="LiveId" clId="{2DD6C4C6-72CD-49AC-B61E-C9FF5BCE593B}" dt="2024-02-21T09:29:31.542" v="613" actId="1076"/>
          <ac:picMkLst>
            <pc:docMk/>
            <pc:sldMk cId="554118039" sldId="309"/>
            <ac:picMk id="5" creationId="{1C1F1990-C954-F234-2ED4-3B2BD05781E8}"/>
          </ac:picMkLst>
        </pc:picChg>
      </pc:sldChg>
      <pc:sldChg chg="modSp new mod ord modNotesTx">
        <pc:chgData name="Andrew James" userId="87325ef21a490bf8" providerId="LiveId" clId="{2DD6C4C6-72CD-49AC-B61E-C9FF5BCE593B}" dt="2024-02-21T13:47:57.181" v="6682" actId="20577"/>
        <pc:sldMkLst>
          <pc:docMk/>
          <pc:sldMk cId="644917894" sldId="310"/>
        </pc:sldMkLst>
        <pc:spChg chg="mod">
          <ac:chgData name="Andrew James" userId="87325ef21a490bf8" providerId="LiveId" clId="{2DD6C4C6-72CD-49AC-B61E-C9FF5BCE593B}" dt="2024-02-21T13:32:23.060" v="5531" actId="20577"/>
          <ac:spMkLst>
            <pc:docMk/>
            <pc:sldMk cId="644917894" sldId="310"/>
            <ac:spMk id="2" creationId="{9D28B13C-DB23-740D-D6EB-51DBFE664781}"/>
          </ac:spMkLst>
        </pc:spChg>
        <pc:spChg chg="mod">
          <ac:chgData name="Andrew James" userId="87325ef21a490bf8" providerId="LiveId" clId="{2DD6C4C6-72CD-49AC-B61E-C9FF5BCE593B}" dt="2024-02-21T13:47:08.915" v="6554" actId="33524"/>
          <ac:spMkLst>
            <pc:docMk/>
            <pc:sldMk cId="644917894" sldId="310"/>
            <ac:spMk id="3" creationId="{219D00DA-92C2-C32C-2309-C9A2391C0DD2}"/>
          </ac:spMkLst>
        </pc:spChg>
      </pc:sldChg>
      <pc:sldChg chg="del">
        <pc:chgData name="Andrew James" userId="87325ef21a490bf8" providerId="LiveId" clId="{2DD6C4C6-72CD-49AC-B61E-C9FF5BCE593B}" dt="2024-02-21T13:14:43.823" v="4942" actId="47"/>
        <pc:sldMkLst>
          <pc:docMk/>
          <pc:sldMk cId="969634936" sldId="310"/>
        </pc:sldMkLst>
      </pc:sldChg>
      <pc:sldChg chg="addSp delSp modSp new mod modNotesTx">
        <pc:chgData name="Andrew James" userId="87325ef21a490bf8" providerId="LiveId" clId="{2DD6C4C6-72CD-49AC-B61E-C9FF5BCE593B}" dt="2024-02-21T14:01:00.334" v="7612" actId="20577"/>
        <pc:sldMkLst>
          <pc:docMk/>
          <pc:sldMk cId="423058990" sldId="311"/>
        </pc:sldMkLst>
        <pc:spChg chg="mod">
          <ac:chgData name="Andrew James" userId="87325ef21a490bf8" providerId="LiveId" clId="{2DD6C4C6-72CD-49AC-B61E-C9FF5BCE593B}" dt="2024-02-21T13:48:22.195" v="6728" actId="20577"/>
          <ac:spMkLst>
            <pc:docMk/>
            <pc:sldMk cId="423058990" sldId="311"/>
            <ac:spMk id="2" creationId="{0A31E215-26F4-D09A-E4F0-01B2F7673F07}"/>
          </ac:spMkLst>
        </pc:spChg>
        <pc:spChg chg="del">
          <ac:chgData name="Andrew James" userId="87325ef21a490bf8" providerId="LiveId" clId="{2DD6C4C6-72CD-49AC-B61E-C9FF5BCE593B}" dt="2024-02-21T13:49:29.239" v="6732" actId="3680"/>
          <ac:spMkLst>
            <pc:docMk/>
            <pc:sldMk cId="423058990" sldId="311"/>
            <ac:spMk id="3" creationId="{8EC19945-E19F-7275-0E36-34CF1DDB02CE}"/>
          </ac:spMkLst>
        </pc:spChg>
        <pc:spChg chg="add del mod">
          <ac:chgData name="Andrew James" userId="87325ef21a490bf8" providerId="LiveId" clId="{2DD6C4C6-72CD-49AC-B61E-C9FF5BCE593B}" dt="2024-02-21T13:58:16.764" v="7251" actId="313"/>
          <ac:spMkLst>
            <pc:docMk/>
            <pc:sldMk cId="423058990" sldId="311"/>
            <ac:spMk id="5" creationId="{0EFC0916-14BD-568C-A741-DDDDFFBDFAC1}"/>
          </ac:spMkLst>
        </pc:spChg>
        <pc:graphicFrameChg chg="add mod ord modGraphic">
          <ac:chgData name="Andrew James" userId="87325ef21a490bf8" providerId="LiveId" clId="{2DD6C4C6-72CD-49AC-B61E-C9FF5BCE593B}" dt="2024-02-21T13:51:52.991" v="6904" actId="12385"/>
          <ac:graphicFrameMkLst>
            <pc:docMk/>
            <pc:sldMk cId="423058990" sldId="311"/>
            <ac:graphicFrameMk id="4" creationId="{80DF1BD0-5DA4-211B-0661-A34765152459}"/>
          </ac:graphicFrameMkLst>
        </pc:graphicFrameChg>
      </pc:sldChg>
      <pc:sldChg chg="addSp delSp modSp new mod setBg modNotesTx">
        <pc:chgData name="Andrew James" userId="87325ef21a490bf8" providerId="LiveId" clId="{2DD6C4C6-72CD-49AC-B61E-C9FF5BCE593B}" dt="2024-02-21T14:34:53.689" v="9445" actId="478"/>
        <pc:sldMkLst>
          <pc:docMk/>
          <pc:sldMk cId="21957365" sldId="312"/>
        </pc:sldMkLst>
        <pc:spChg chg="mod">
          <ac:chgData name="Andrew James" userId="87325ef21a490bf8" providerId="LiveId" clId="{2DD6C4C6-72CD-49AC-B61E-C9FF5BCE593B}" dt="2024-02-21T14:34:43.389" v="9441" actId="26606"/>
          <ac:spMkLst>
            <pc:docMk/>
            <pc:sldMk cId="21957365" sldId="312"/>
            <ac:spMk id="2" creationId="{EF40FD4A-0C20-94C2-1A0B-5C2B18FA79C4}"/>
          </ac:spMkLst>
        </pc:spChg>
        <pc:spChg chg="mod">
          <ac:chgData name="Andrew James" userId="87325ef21a490bf8" providerId="LiveId" clId="{2DD6C4C6-72CD-49AC-B61E-C9FF5BCE593B}" dt="2024-02-21T14:34:43.389" v="9441" actId="26606"/>
          <ac:spMkLst>
            <pc:docMk/>
            <pc:sldMk cId="21957365" sldId="312"/>
            <ac:spMk id="3" creationId="{A7A9B295-A7EC-04C5-B5F7-66E7151C2D7D}"/>
          </ac:spMkLst>
        </pc:spChg>
        <pc:spChg chg="add del mod">
          <ac:chgData name="Andrew James" userId="87325ef21a490bf8" providerId="LiveId" clId="{2DD6C4C6-72CD-49AC-B61E-C9FF5BCE593B}" dt="2024-02-21T14:34:53.689" v="9445" actId="478"/>
          <ac:spMkLst>
            <pc:docMk/>
            <pc:sldMk cId="21957365" sldId="312"/>
            <ac:spMk id="6" creationId="{899E3EAC-60F5-7CA1-82FB-8A102FB22FB7}"/>
          </ac:spMkLst>
        </pc:spChg>
        <pc:spChg chg="add del">
          <ac:chgData name="Andrew James" userId="87325ef21a490bf8" providerId="LiveId" clId="{2DD6C4C6-72CD-49AC-B61E-C9FF5BCE593B}" dt="2024-02-21T14:34:43.382" v="9440" actId="26606"/>
          <ac:spMkLst>
            <pc:docMk/>
            <pc:sldMk cId="21957365" sldId="312"/>
            <ac:spMk id="11" creationId="{8DCA398B-8CB4-4C0C-89C6-A8AB6F78D7DD}"/>
          </ac:spMkLst>
        </pc:spChg>
        <pc:spChg chg="add del">
          <ac:chgData name="Andrew James" userId="87325ef21a490bf8" providerId="LiveId" clId="{2DD6C4C6-72CD-49AC-B61E-C9FF5BCE593B}" dt="2024-02-21T14:34:43.382" v="9440" actId="26606"/>
          <ac:spMkLst>
            <pc:docMk/>
            <pc:sldMk cId="21957365" sldId="312"/>
            <ac:spMk id="13" creationId="{9E8345C6-0280-4226-BD83-7333BA6C3AA3}"/>
          </ac:spMkLst>
        </pc:spChg>
        <pc:spChg chg="add del">
          <ac:chgData name="Andrew James" userId="87325ef21a490bf8" providerId="LiveId" clId="{2DD6C4C6-72CD-49AC-B61E-C9FF5BCE593B}" dt="2024-02-21T14:34:43.382" v="9440" actId="26606"/>
          <ac:spMkLst>
            <pc:docMk/>
            <pc:sldMk cId="21957365" sldId="312"/>
            <ac:spMk id="15" creationId="{99823778-D290-4538-B146-1F73C3755C9D}"/>
          </ac:spMkLst>
        </pc:spChg>
        <pc:picChg chg="add mod">
          <ac:chgData name="Andrew James" userId="87325ef21a490bf8" providerId="LiveId" clId="{2DD6C4C6-72CD-49AC-B61E-C9FF5BCE593B}" dt="2024-02-21T14:34:43.389" v="9441" actId="26606"/>
          <ac:picMkLst>
            <pc:docMk/>
            <pc:sldMk cId="21957365" sldId="312"/>
            <ac:picMk id="5" creationId="{84A56A0D-2771-959B-B068-B767E0225918}"/>
          </ac:picMkLst>
        </pc:picChg>
      </pc:sldChg>
    </pc:docChg>
  </pc:docChgLst>
  <pc:docChgLst>
    <pc:chgData name="Andrew James" userId="87325ef21a490bf8" providerId="Windows Live" clId="Web-{69278BB5-F813-479C-9A3B-A5A4F7D65017}"/>
    <pc:docChg chg="modSld">
      <pc:chgData name="Andrew James" userId="87325ef21a490bf8" providerId="Windows Live" clId="Web-{69278BB5-F813-479C-9A3B-A5A4F7D65017}" dt="2024-02-18T13:05:46.144" v="11" actId="20577"/>
      <pc:docMkLst>
        <pc:docMk/>
      </pc:docMkLst>
      <pc:sldChg chg="modSp">
        <pc:chgData name="Andrew James" userId="87325ef21a490bf8" providerId="Windows Live" clId="Web-{69278BB5-F813-479C-9A3B-A5A4F7D65017}" dt="2024-02-18T13:05:46.144" v="11" actId="20577"/>
        <pc:sldMkLst>
          <pc:docMk/>
          <pc:sldMk cId="554118039" sldId="309"/>
        </pc:sldMkLst>
        <pc:spChg chg="mod">
          <ac:chgData name="Andrew James" userId="87325ef21a490bf8" providerId="Windows Live" clId="Web-{69278BB5-F813-479C-9A3B-A5A4F7D65017}" dt="2024-02-18T13:05:46.144" v="11" actId="20577"/>
          <ac:spMkLst>
            <pc:docMk/>
            <pc:sldMk cId="554118039" sldId="309"/>
            <ac:spMk id="2" creationId="{EE403C39-D88B-9765-D021-12BDD06926F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6A99B7-5B43-4A9E-A115-FA138A47CDF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A755A6B-3A92-4CBE-AA8D-BA2B5C2B35D0}">
      <dgm:prSet/>
      <dgm:spPr/>
      <dgm:t>
        <a:bodyPr/>
        <a:lstStyle/>
        <a:p>
          <a:pPr rtl="0"/>
          <a:r>
            <a:rPr lang="en-US">
              <a:latin typeface="Gill Sans MT" panose="020B0502020104020203"/>
            </a:rPr>
            <a:t>The role of a First Responding police officer at the scene of a major incident</a:t>
          </a:r>
          <a:endParaRPr lang="en-US"/>
        </a:p>
      </dgm:t>
    </dgm:pt>
    <dgm:pt modelId="{AE66C55A-9301-452B-B3A3-8DECE2EA00C2}" type="parTrans" cxnId="{3B30A2AA-E885-4941-9B17-D02D46CA5AF9}">
      <dgm:prSet/>
      <dgm:spPr/>
      <dgm:t>
        <a:bodyPr/>
        <a:lstStyle/>
        <a:p>
          <a:endParaRPr lang="en-US" sz="1600"/>
        </a:p>
      </dgm:t>
    </dgm:pt>
    <dgm:pt modelId="{73B31F16-1B20-43B3-A70E-2958214E0758}" type="sibTrans" cxnId="{3B30A2AA-E885-4941-9B17-D02D46CA5AF9}">
      <dgm:prSet/>
      <dgm:spPr/>
      <dgm:t>
        <a:bodyPr/>
        <a:lstStyle/>
        <a:p>
          <a:endParaRPr lang="en-US"/>
        </a:p>
      </dgm:t>
    </dgm:pt>
    <dgm:pt modelId="{B66502F2-156D-4EBA-B041-346A385DDD96}">
      <dgm:prSet/>
      <dgm:spPr/>
      <dgm:t>
        <a:bodyPr/>
        <a:lstStyle/>
        <a:p>
          <a:r>
            <a:rPr lang="en-GB"/>
            <a:t>To distinguish the need for Joint Emergency Service Interoperability Principles (JESIP) and identify JESIP’s framework.</a:t>
          </a:r>
          <a:endParaRPr lang="en-US"/>
        </a:p>
      </dgm:t>
    </dgm:pt>
    <dgm:pt modelId="{A8A21FF9-3FC2-40C1-8347-944FEA5E71FC}" type="parTrans" cxnId="{375ACD1E-7531-4703-A4E6-0176759F11D2}">
      <dgm:prSet/>
      <dgm:spPr/>
      <dgm:t>
        <a:bodyPr/>
        <a:lstStyle/>
        <a:p>
          <a:endParaRPr lang="en-US" sz="1600"/>
        </a:p>
      </dgm:t>
    </dgm:pt>
    <dgm:pt modelId="{B6174C7D-495C-4E59-AF76-A61757164F53}" type="sibTrans" cxnId="{375ACD1E-7531-4703-A4E6-0176759F11D2}">
      <dgm:prSet/>
      <dgm:spPr/>
      <dgm:t>
        <a:bodyPr/>
        <a:lstStyle/>
        <a:p>
          <a:endParaRPr lang="en-US"/>
        </a:p>
      </dgm:t>
    </dgm:pt>
    <dgm:pt modelId="{2B816D99-2BEB-4C8E-B31D-F3C7B03F0439}">
      <dgm:prSet/>
      <dgm:spPr/>
      <dgm:t>
        <a:bodyPr/>
        <a:lstStyle/>
        <a:p>
          <a:r>
            <a:rPr lang="en-GB"/>
            <a:t>To assess the use of JESIP in real life situations.</a:t>
          </a:r>
          <a:endParaRPr lang="en-US"/>
        </a:p>
      </dgm:t>
    </dgm:pt>
    <dgm:pt modelId="{C0972E67-41BB-474D-A11A-2FAB3B80F0D3}" type="parTrans" cxnId="{625139AF-CA04-4D9A-A602-A4FCC382B95C}">
      <dgm:prSet/>
      <dgm:spPr/>
      <dgm:t>
        <a:bodyPr/>
        <a:lstStyle/>
        <a:p>
          <a:endParaRPr lang="en-US" sz="1600"/>
        </a:p>
      </dgm:t>
    </dgm:pt>
    <dgm:pt modelId="{A2DF848B-506E-43C1-8839-AEA7B26B37B0}" type="sibTrans" cxnId="{625139AF-CA04-4D9A-A602-A4FCC382B95C}">
      <dgm:prSet/>
      <dgm:spPr/>
      <dgm:t>
        <a:bodyPr/>
        <a:lstStyle/>
        <a:p>
          <a:endParaRPr lang="en-US"/>
        </a:p>
      </dgm:t>
    </dgm:pt>
    <dgm:pt modelId="{07ACBB01-E7F1-4470-B160-21F6694AA0DC}" type="pres">
      <dgm:prSet presAssocID="{B76A99B7-5B43-4A9E-A115-FA138A47CDF6}" presName="outerComposite" presStyleCnt="0">
        <dgm:presLayoutVars>
          <dgm:chMax val="5"/>
          <dgm:dir/>
          <dgm:resizeHandles val="exact"/>
        </dgm:presLayoutVars>
      </dgm:prSet>
      <dgm:spPr/>
    </dgm:pt>
    <dgm:pt modelId="{D36341CE-E493-408C-A226-E28AFC218B1D}" type="pres">
      <dgm:prSet presAssocID="{B76A99B7-5B43-4A9E-A115-FA138A47CDF6}" presName="dummyMaxCanvas" presStyleCnt="0">
        <dgm:presLayoutVars/>
      </dgm:prSet>
      <dgm:spPr/>
    </dgm:pt>
    <dgm:pt modelId="{AE257ED8-5148-40DB-A2DE-C3389EC6A7E9}" type="pres">
      <dgm:prSet presAssocID="{B76A99B7-5B43-4A9E-A115-FA138A47CDF6}" presName="ThreeNodes_1" presStyleLbl="node1" presStyleIdx="0" presStyleCnt="3">
        <dgm:presLayoutVars>
          <dgm:bulletEnabled val="1"/>
        </dgm:presLayoutVars>
      </dgm:prSet>
      <dgm:spPr/>
    </dgm:pt>
    <dgm:pt modelId="{8341B3DF-F5B6-4B45-899B-54FCE5B8295A}" type="pres">
      <dgm:prSet presAssocID="{B76A99B7-5B43-4A9E-A115-FA138A47CDF6}" presName="ThreeNodes_2" presStyleLbl="node1" presStyleIdx="1" presStyleCnt="3">
        <dgm:presLayoutVars>
          <dgm:bulletEnabled val="1"/>
        </dgm:presLayoutVars>
      </dgm:prSet>
      <dgm:spPr/>
    </dgm:pt>
    <dgm:pt modelId="{9C874896-2CD1-4D06-B0C2-F8F707369E57}" type="pres">
      <dgm:prSet presAssocID="{B76A99B7-5B43-4A9E-A115-FA138A47CDF6}" presName="ThreeNodes_3" presStyleLbl="node1" presStyleIdx="2" presStyleCnt="3">
        <dgm:presLayoutVars>
          <dgm:bulletEnabled val="1"/>
        </dgm:presLayoutVars>
      </dgm:prSet>
      <dgm:spPr/>
    </dgm:pt>
    <dgm:pt modelId="{4D0388B1-CFD1-4669-8FD7-410BC9831C64}" type="pres">
      <dgm:prSet presAssocID="{B76A99B7-5B43-4A9E-A115-FA138A47CDF6}" presName="ThreeConn_1-2" presStyleLbl="fgAccFollowNode1" presStyleIdx="0" presStyleCnt="2">
        <dgm:presLayoutVars>
          <dgm:bulletEnabled val="1"/>
        </dgm:presLayoutVars>
      </dgm:prSet>
      <dgm:spPr/>
    </dgm:pt>
    <dgm:pt modelId="{F0D66DA6-A0E8-42FD-A3B3-EB67E20E21B5}" type="pres">
      <dgm:prSet presAssocID="{B76A99B7-5B43-4A9E-A115-FA138A47CDF6}" presName="ThreeConn_2-3" presStyleLbl="fgAccFollowNode1" presStyleIdx="1" presStyleCnt="2">
        <dgm:presLayoutVars>
          <dgm:bulletEnabled val="1"/>
        </dgm:presLayoutVars>
      </dgm:prSet>
      <dgm:spPr/>
    </dgm:pt>
    <dgm:pt modelId="{4B88DD3D-8AC1-4B1E-8A1C-BA067B292F2C}" type="pres">
      <dgm:prSet presAssocID="{B76A99B7-5B43-4A9E-A115-FA138A47CDF6}" presName="ThreeNodes_1_text" presStyleLbl="node1" presStyleIdx="2" presStyleCnt="3">
        <dgm:presLayoutVars>
          <dgm:bulletEnabled val="1"/>
        </dgm:presLayoutVars>
      </dgm:prSet>
      <dgm:spPr/>
    </dgm:pt>
    <dgm:pt modelId="{4C1D1FDE-A91B-4F73-8341-0870490E3903}" type="pres">
      <dgm:prSet presAssocID="{B76A99B7-5B43-4A9E-A115-FA138A47CDF6}" presName="ThreeNodes_2_text" presStyleLbl="node1" presStyleIdx="2" presStyleCnt="3">
        <dgm:presLayoutVars>
          <dgm:bulletEnabled val="1"/>
        </dgm:presLayoutVars>
      </dgm:prSet>
      <dgm:spPr/>
    </dgm:pt>
    <dgm:pt modelId="{862668A7-6E4A-465A-B17D-6C2D99E6FD77}" type="pres">
      <dgm:prSet presAssocID="{B76A99B7-5B43-4A9E-A115-FA138A47CDF6}" presName="ThreeNodes_3_text" presStyleLbl="node1" presStyleIdx="2" presStyleCnt="3">
        <dgm:presLayoutVars>
          <dgm:bulletEnabled val="1"/>
        </dgm:presLayoutVars>
      </dgm:prSet>
      <dgm:spPr/>
    </dgm:pt>
  </dgm:ptLst>
  <dgm:cxnLst>
    <dgm:cxn modelId="{4AA59A19-8B8D-4DEE-A77B-1A5476426FD7}" type="presOf" srcId="{B76A99B7-5B43-4A9E-A115-FA138A47CDF6}" destId="{07ACBB01-E7F1-4470-B160-21F6694AA0DC}" srcOrd="0" destOrd="0" presId="urn:microsoft.com/office/officeart/2005/8/layout/vProcess5"/>
    <dgm:cxn modelId="{375ACD1E-7531-4703-A4E6-0176759F11D2}" srcId="{B76A99B7-5B43-4A9E-A115-FA138A47CDF6}" destId="{B66502F2-156D-4EBA-B041-346A385DDD96}" srcOrd="0" destOrd="0" parTransId="{A8A21FF9-3FC2-40C1-8347-944FEA5E71FC}" sibTransId="{B6174C7D-495C-4E59-AF76-A61757164F53}"/>
    <dgm:cxn modelId="{5AC45064-613C-48CA-B68D-6700E9F67F2F}" type="presOf" srcId="{AA755A6B-3A92-4CBE-AA8D-BA2B5C2B35D0}" destId="{862668A7-6E4A-465A-B17D-6C2D99E6FD77}" srcOrd="1" destOrd="0" presId="urn:microsoft.com/office/officeart/2005/8/layout/vProcess5"/>
    <dgm:cxn modelId="{62FC3574-D520-439A-A5D1-DD4A3A893811}" type="presOf" srcId="{B66502F2-156D-4EBA-B041-346A385DDD96}" destId="{AE257ED8-5148-40DB-A2DE-C3389EC6A7E9}" srcOrd="0" destOrd="0" presId="urn:microsoft.com/office/officeart/2005/8/layout/vProcess5"/>
    <dgm:cxn modelId="{7B339B57-3469-42C7-BD7C-82D94D727204}" type="presOf" srcId="{B66502F2-156D-4EBA-B041-346A385DDD96}" destId="{4B88DD3D-8AC1-4B1E-8A1C-BA067B292F2C}" srcOrd="1" destOrd="0" presId="urn:microsoft.com/office/officeart/2005/8/layout/vProcess5"/>
    <dgm:cxn modelId="{3AF3648A-5945-490A-9D12-13CA1B52D9D6}" type="presOf" srcId="{B6174C7D-495C-4E59-AF76-A61757164F53}" destId="{4D0388B1-CFD1-4669-8FD7-410BC9831C64}" srcOrd="0" destOrd="0" presId="urn:microsoft.com/office/officeart/2005/8/layout/vProcess5"/>
    <dgm:cxn modelId="{69DC5FA8-173D-4AA8-B99C-DF4FE5EA8685}" type="presOf" srcId="{AA755A6B-3A92-4CBE-AA8D-BA2B5C2B35D0}" destId="{9C874896-2CD1-4D06-B0C2-F8F707369E57}" srcOrd="0" destOrd="0" presId="urn:microsoft.com/office/officeart/2005/8/layout/vProcess5"/>
    <dgm:cxn modelId="{3B30A2AA-E885-4941-9B17-D02D46CA5AF9}" srcId="{B76A99B7-5B43-4A9E-A115-FA138A47CDF6}" destId="{AA755A6B-3A92-4CBE-AA8D-BA2B5C2B35D0}" srcOrd="2" destOrd="0" parTransId="{AE66C55A-9301-452B-B3A3-8DECE2EA00C2}" sibTransId="{73B31F16-1B20-43B3-A70E-2958214E0758}"/>
    <dgm:cxn modelId="{625139AF-CA04-4D9A-A602-A4FCC382B95C}" srcId="{B76A99B7-5B43-4A9E-A115-FA138A47CDF6}" destId="{2B816D99-2BEB-4C8E-B31D-F3C7B03F0439}" srcOrd="1" destOrd="0" parTransId="{C0972E67-41BB-474D-A11A-2FAB3B80F0D3}" sibTransId="{A2DF848B-506E-43C1-8839-AEA7B26B37B0}"/>
    <dgm:cxn modelId="{9766B6B1-8367-4067-B2F9-C2BE84E99C88}" type="presOf" srcId="{2B816D99-2BEB-4C8E-B31D-F3C7B03F0439}" destId="{8341B3DF-F5B6-4B45-899B-54FCE5B8295A}" srcOrd="0" destOrd="0" presId="urn:microsoft.com/office/officeart/2005/8/layout/vProcess5"/>
    <dgm:cxn modelId="{BF100FF3-63F1-412B-ADDC-5AE5E261C5A3}" type="presOf" srcId="{2B816D99-2BEB-4C8E-B31D-F3C7B03F0439}" destId="{4C1D1FDE-A91B-4F73-8341-0870490E3903}" srcOrd="1" destOrd="0" presId="urn:microsoft.com/office/officeart/2005/8/layout/vProcess5"/>
    <dgm:cxn modelId="{2EA955F5-3CC2-4D5C-9CC3-E6F617D7227F}" type="presOf" srcId="{A2DF848B-506E-43C1-8839-AEA7B26B37B0}" destId="{F0D66DA6-A0E8-42FD-A3B3-EB67E20E21B5}" srcOrd="0" destOrd="0" presId="urn:microsoft.com/office/officeart/2005/8/layout/vProcess5"/>
    <dgm:cxn modelId="{99147044-06DE-44DA-B7BA-58D4983407A1}" type="presParOf" srcId="{07ACBB01-E7F1-4470-B160-21F6694AA0DC}" destId="{D36341CE-E493-408C-A226-E28AFC218B1D}" srcOrd="0" destOrd="0" presId="urn:microsoft.com/office/officeart/2005/8/layout/vProcess5"/>
    <dgm:cxn modelId="{F6D8D1F7-4D8B-4676-A80B-30039011A9FC}" type="presParOf" srcId="{07ACBB01-E7F1-4470-B160-21F6694AA0DC}" destId="{AE257ED8-5148-40DB-A2DE-C3389EC6A7E9}" srcOrd="1" destOrd="0" presId="urn:microsoft.com/office/officeart/2005/8/layout/vProcess5"/>
    <dgm:cxn modelId="{ACC6442D-8330-4840-A543-2247907E4013}" type="presParOf" srcId="{07ACBB01-E7F1-4470-B160-21F6694AA0DC}" destId="{8341B3DF-F5B6-4B45-899B-54FCE5B8295A}" srcOrd="2" destOrd="0" presId="urn:microsoft.com/office/officeart/2005/8/layout/vProcess5"/>
    <dgm:cxn modelId="{A0EAEDE4-38C4-4325-AB7A-99F5A01EC5DF}" type="presParOf" srcId="{07ACBB01-E7F1-4470-B160-21F6694AA0DC}" destId="{9C874896-2CD1-4D06-B0C2-F8F707369E57}" srcOrd="3" destOrd="0" presId="urn:microsoft.com/office/officeart/2005/8/layout/vProcess5"/>
    <dgm:cxn modelId="{C5153B22-B959-40EF-B955-59205293C411}" type="presParOf" srcId="{07ACBB01-E7F1-4470-B160-21F6694AA0DC}" destId="{4D0388B1-CFD1-4669-8FD7-410BC9831C64}" srcOrd="4" destOrd="0" presId="urn:microsoft.com/office/officeart/2005/8/layout/vProcess5"/>
    <dgm:cxn modelId="{E7052A12-D711-42DB-85B2-68EF17B8E460}" type="presParOf" srcId="{07ACBB01-E7F1-4470-B160-21F6694AA0DC}" destId="{F0D66DA6-A0E8-42FD-A3B3-EB67E20E21B5}" srcOrd="5" destOrd="0" presId="urn:microsoft.com/office/officeart/2005/8/layout/vProcess5"/>
    <dgm:cxn modelId="{403F50D7-E975-44AC-BD69-DC1EE6D7616C}" type="presParOf" srcId="{07ACBB01-E7F1-4470-B160-21F6694AA0DC}" destId="{4B88DD3D-8AC1-4B1E-8A1C-BA067B292F2C}" srcOrd="6" destOrd="0" presId="urn:microsoft.com/office/officeart/2005/8/layout/vProcess5"/>
    <dgm:cxn modelId="{D8B5F955-03D9-4D68-9E50-327088995701}" type="presParOf" srcId="{07ACBB01-E7F1-4470-B160-21F6694AA0DC}" destId="{4C1D1FDE-A91B-4F73-8341-0870490E3903}" srcOrd="7" destOrd="0" presId="urn:microsoft.com/office/officeart/2005/8/layout/vProcess5"/>
    <dgm:cxn modelId="{A2563F4D-A0FB-40D6-83B5-85A68E765908}" type="presParOf" srcId="{07ACBB01-E7F1-4470-B160-21F6694AA0DC}" destId="{862668A7-6E4A-465A-B17D-6C2D99E6FD7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CA5EF-C308-417A-9FD7-5A78B4B3F0A2}" type="doc">
      <dgm:prSet loTypeId="urn:microsoft.com/office/officeart/2005/8/layout/hierarchy3" loCatId="hierarchy" qsTypeId="urn:microsoft.com/office/officeart/2005/8/quickstyle/simple1" qsCatId="simple" csTypeId="urn:microsoft.com/office/officeart/2005/8/colors/colorful2" csCatId="colorful" phldr="1"/>
      <dgm:spPr/>
      <dgm:t>
        <a:bodyPr/>
        <a:lstStyle/>
        <a:p>
          <a:endParaRPr lang="en-US"/>
        </a:p>
      </dgm:t>
    </dgm:pt>
    <dgm:pt modelId="{8A7F600D-AC22-4DF6-9F36-B38639AB7A88}">
      <dgm:prSet custT="1"/>
      <dgm:spPr>
        <a:ln>
          <a:solidFill>
            <a:schemeClr val="accent1"/>
          </a:solidFill>
        </a:ln>
      </dgm:spPr>
      <dgm:t>
        <a:bodyPr/>
        <a:lstStyle/>
        <a:p>
          <a:r>
            <a:rPr lang="en-GB" sz="1600" dirty="0"/>
            <a:t>Strategic command of the incident, will usually be based at police headquarters or at a designated strategic police command centre.</a:t>
          </a:r>
          <a:endParaRPr lang="en-US" sz="1600" dirty="0"/>
        </a:p>
      </dgm:t>
    </dgm:pt>
    <dgm:pt modelId="{FCDDBA60-BF39-4F74-A0FE-C7A9226B2670}" type="parTrans" cxnId="{54CBE78C-D0FE-40A4-BACE-3D01FA747964}">
      <dgm:prSet/>
      <dgm:spPr>
        <a:ln>
          <a:solidFill>
            <a:schemeClr val="accent1"/>
          </a:solidFill>
        </a:ln>
      </dgm:spPr>
      <dgm:t>
        <a:bodyPr/>
        <a:lstStyle/>
        <a:p>
          <a:endParaRPr lang="en-US"/>
        </a:p>
      </dgm:t>
    </dgm:pt>
    <dgm:pt modelId="{861E466F-2456-4708-8EC3-A61BF36994A7}" type="sibTrans" cxnId="{54CBE78C-D0FE-40A4-BACE-3D01FA747964}">
      <dgm:prSet/>
      <dgm:spPr/>
      <dgm:t>
        <a:bodyPr/>
        <a:lstStyle/>
        <a:p>
          <a:endParaRPr lang="en-US"/>
        </a:p>
      </dgm:t>
    </dgm:pt>
    <dgm:pt modelId="{BBDEF446-DB6E-4454-BC13-28B70D9F7557}">
      <dgm:prSet custT="1"/>
      <dgm:spPr>
        <a:ln>
          <a:solidFill>
            <a:schemeClr val="accent2"/>
          </a:solidFill>
        </a:ln>
      </dgm:spPr>
      <dgm:t>
        <a:bodyPr/>
        <a:lstStyle/>
        <a:p>
          <a:r>
            <a:rPr lang="en-GB" sz="1600" dirty="0"/>
            <a:t>Tactical police command at a forward point closer to the scene of immediate crisis.</a:t>
          </a:r>
          <a:endParaRPr lang="en-US" sz="1600" dirty="0"/>
        </a:p>
      </dgm:t>
    </dgm:pt>
    <dgm:pt modelId="{25D24AEF-BE6C-4231-B5A1-C62D614AF6BB}" type="parTrans" cxnId="{3A0F46A6-2E1D-4B10-A7BA-44E77319D180}">
      <dgm:prSet/>
      <dgm:spPr>
        <a:ln>
          <a:solidFill>
            <a:schemeClr val="accent2"/>
          </a:solidFill>
        </a:ln>
      </dgm:spPr>
      <dgm:t>
        <a:bodyPr/>
        <a:lstStyle/>
        <a:p>
          <a:endParaRPr lang="en-US"/>
        </a:p>
      </dgm:t>
    </dgm:pt>
    <dgm:pt modelId="{275C5D67-4559-4F72-B1D8-B4F3D3EC2380}" type="sibTrans" cxnId="{3A0F46A6-2E1D-4B10-A7BA-44E77319D180}">
      <dgm:prSet/>
      <dgm:spPr/>
      <dgm:t>
        <a:bodyPr/>
        <a:lstStyle/>
        <a:p>
          <a:endParaRPr lang="en-US"/>
        </a:p>
      </dgm:t>
    </dgm:pt>
    <dgm:pt modelId="{8303248F-91B3-4DE6-A65B-3A0EFC0972AF}">
      <dgm:prSet/>
      <dgm:spPr/>
      <dgm:t>
        <a:bodyPr/>
        <a:lstStyle/>
        <a:p>
          <a:r>
            <a:rPr lang="en-GB" dirty="0"/>
            <a:t>Bronze</a:t>
          </a:r>
          <a:endParaRPr lang="en-US" dirty="0"/>
        </a:p>
      </dgm:t>
    </dgm:pt>
    <dgm:pt modelId="{73962DEE-1D94-4666-AFF8-53C9BF43DB85}" type="parTrans" cxnId="{BB0CD553-A68B-45CE-99F9-F8C85F8754BE}">
      <dgm:prSet/>
      <dgm:spPr/>
      <dgm:t>
        <a:bodyPr/>
        <a:lstStyle/>
        <a:p>
          <a:endParaRPr lang="en-US"/>
        </a:p>
      </dgm:t>
    </dgm:pt>
    <dgm:pt modelId="{EFBE165C-1BD4-4B3C-BD3C-D04919C17EF7}" type="sibTrans" cxnId="{BB0CD553-A68B-45CE-99F9-F8C85F8754BE}">
      <dgm:prSet/>
      <dgm:spPr/>
      <dgm:t>
        <a:bodyPr/>
        <a:lstStyle/>
        <a:p>
          <a:endParaRPr lang="en-US"/>
        </a:p>
      </dgm:t>
    </dgm:pt>
    <dgm:pt modelId="{3EF02494-6E51-4876-80B9-662657C3890A}">
      <dgm:prSet/>
      <dgm:spPr>
        <a:solidFill>
          <a:schemeClr val="accent1"/>
        </a:solidFill>
      </dgm:spPr>
      <dgm:t>
        <a:bodyPr/>
        <a:lstStyle/>
        <a:p>
          <a:r>
            <a:rPr lang="en-GB" dirty="0"/>
            <a:t>Gold</a:t>
          </a:r>
        </a:p>
      </dgm:t>
    </dgm:pt>
    <dgm:pt modelId="{1306530C-AE86-4440-9AD3-F786D8F91456}" type="parTrans" cxnId="{4C1B7AA4-70B2-4385-A20D-3883D872517F}">
      <dgm:prSet/>
      <dgm:spPr/>
      <dgm:t>
        <a:bodyPr/>
        <a:lstStyle/>
        <a:p>
          <a:endParaRPr lang="en-GB"/>
        </a:p>
      </dgm:t>
    </dgm:pt>
    <dgm:pt modelId="{F8738378-BDA6-4E64-8269-AD897B6F984C}" type="sibTrans" cxnId="{4C1B7AA4-70B2-4385-A20D-3883D872517F}">
      <dgm:prSet/>
      <dgm:spPr/>
      <dgm:t>
        <a:bodyPr/>
        <a:lstStyle/>
        <a:p>
          <a:endParaRPr lang="en-GB"/>
        </a:p>
      </dgm:t>
    </dgm:pt>
    <dgm:pt modelId="{A18B05FD-1F26-470C-9B28-D4ACE387948F}">
      <dgm:prSet/>
      <dgm:spPr>
        <a:solidFill>
          <a:schemeClr val="accent2"/>
        </a:solidFill>
      </dgm:spPr>
      <dgm:t>
        <a:bodyPr/>
        <a:lstStyle/>
        <a:p>
          <a:r>
            <a:rPr lang="en-GB" dirty="0"/>
            <a:t>Silver</a:t>
          </a:r>
        </a:p>
      </dgm:t>
    </dgm:pt>
    <dgm:pt modelId="{DD129AC4-363E-4AC1-A1D3-DAE968B39F1D}" type="parTrans" cxnId="{1C950505-7646-432D-8B5E-74F7BD3F9AF4}">
      <dgm:prSet/>
      <dgm:spPr/>
      <dgm:t>
        <a:bodyPr/>
        <a:lstStyle/>
        <a:p>
          <a:endParaRPr lang="en-GB"/>
        </a:p>
      </dgm:t>
    </dgm:pt>
    <dgm:pt modelId="{00A6BD98-9EE3-46EF-A437-4CD21408F7DD}" type="sibTrans" cxnId="{1C950505-7646-432D-8B5E-74F7BD3F9AF4}">
      <dgm:prSet/>
      <dgm:spPr/>
      <dgm:t>
        <a:bodyPr/>
        <a:lstStyle/>
        <a:p>
          <a:endParaRPr lang="en-GB"/>
        </a:p>
      </dgm:t>
    </dgm:pt>
    <dgm:pt modelId="{6C60BDD7-74BB-4680-A1C5-B33D4B64B9BE}">
      <dgm:prSet custT="1"/>
      <dgm:spPr/>
      <dgm:t>
        <a:bodyPr/>
        <a:lstStyle/>
        <a:p>
          <a:r>
            <a:rPr lang="en-GB" sz="1200" dirty="0"/>
            <a:t>Operational local response at the crisis point itself, often carried out by a number of people (Operational Response Commanders or ORC), rather than one designated commander.</a:t>
          </a:r>
        </a:p>
      </dgm:t>
    </dgm:pt>
    <dgm:pt modelId="{0A22C45B-C206-4EE1-9FB9-2A0EF2A95587}" type="sibTrans" cxnId="{98C231AF-B5A1-40C6-8274-202EBA90B63A}">
      <dgm:prSet/>
      <dgm:spPr/>
      <dgm:t>
        <a:bodyPr/>
        <a:lstStyle/>
        <a:p>
          <a:endParaRPr lang="en-GB"/>
        </a:p>
      </dgm:t>
    </dgm:pt>
    <dgm:pt modelId="{D108D322-CFC4-4361-816F-DA1EF35316ED}" type="parTrans" cxnId="{98C231AF-B5A1-40C6-8274-202EBA90B63A}">
      <dgm:prSet/>
      <dgm:spPr/>
      <dgm:t>
        <a:bodyPr/>
        <a:lstStyle/>
        <a:p>
          <a:endParaRPr lang="en-GB"/>
        </a:p>
      </dgm:t>
    </dgm:pt>
    <dgm:pt modelId="{31933606-BD68-4BA2-A65B-1693DC69D897}" type="pres">
      <dgm:prSet presAssocID="{781CA5EF-C308-417A-9FD7-5A78B4B3F0A2}" presName="diagram" presStyleCnt="0">
        <dgm:presLayoutVars>
          <dgm:chPref val="1"/>
          <dgm:dir/>
          <dgm:animOne val="branch"/>
          <dgm:animLvl val="lvl"/>
          <dgm:resizeHandles/>
        </dgm:presLayoutVars>
      </dgm:prSet>
      <dgm:spPr/>
    </dgm:pt>
    <dgm:pt modelId="{0850215A-DB4E-4400-B4E3-4287DAFE92EA}" type="pres">
      <dgm:prSet presAssocID="{3EF02494-6E51-4876-80B9-662657C3890A}" presName="root" presStyleCnt="0"/>
      <dgm:spPr/>
    </dgm:pt>
    <dgm:pt modelId="{FF8F59BF-08D2-45A3-893C-37651A832AC8}" type="pres">
      <dgm:prSet presAssocID="{3EF02494-6E51-4876-80B9-662657C3890A}" presName="rootComposite" presStyleCnt="0"/>
      <dgm:spPr/>
    </dgm:pt>
    <dgm:pt modelId="{0F54F7D8-37E6-4FBC-99AB-2AB423674F3C}" type="pres">
      <dgm:prSet presAssocID="{3EF02494-6E51-4876-80B9-662657C3890A}" presName="rootText" presStyleLbl="node1" presStyleIdx="0" presStyleCnt="3"/>
      <dgm:spPr/>
    </dgm:pt>
    <dgm:pt modelId="{13F5EDB3-2801-428A-BF27-7E20FA101047}" type="pres">
      <dgm:prSet presAssocID="{3EF02494-6E51-4876-80B9-662657C3890A}" presName="rootConnector" presStyleLbl="node1" presStyleIdx="0" presStyleCnt="3"/>
      <dgm:spPr/>
    </dgm:pt>
    <dgm:pt modelId="{193C50B1-B6EE-4A3F-890C-0351684C27D1}" type="pres">
      <dgm:prSet presAssocID="{3EF02494-6E51-4876-80B9-662657C3890A}" presName="childShape" presStyleCnt="0"/>
      <dgm:spPr/>
    </dgm:pt>
    <dgm:pt modelId="{684F5736-61CC-4BDF-B513-0FBC42B73D0F}" type="pres">
      <dgm:prSet presAssocID="{FCDDBA60-BF39-4F74-A0FE-C7A9226B2670}" presName="Name13" presStyleLbl="parChTrans1D2" presStyleIdx="0" presStyleCnt="3"/>
      <dgm:spPr/>
    </dgm:pt>
    <dgm:pt modelId="{A01BB129-FCAB-4E5C-B170-A93C5C025F55}" type="pres">
      <dgm:prSet presAssocID="{8A7F600D-AC22-4DF6-9F36-B38639AB7A88}" presName="childText" presStyleLbl="bgAcc1" presStyleIdx="0" presStyleCnt="3">
        <dgm:presLayoutVars>
          <dgm:bulletEnabled val="1"/>
        </dgm:presLayoutVars>
      </dgm:prSet>
      <dgm:spPr/>
    </dgm:pt>
    <dgm:pt modelId="{11DB34FB-465D-4F93-BCB3-E9883E8D2319}" type="pres">
      <dgm:prSet presAssocID="{A18B05FD-1F26-470C-9B28-D4ACE387948F}" presName="root" presStyleCnt="0"/>
      <dgm:spPr/>
    </dgm:pt>
    <dgm:pt modelId="{4FF50DEF-C92B-4543-B080-B4AE8C5E887B}" type="pres">
      <dgm:prSet presAssocID="{A18B05FD-1F26-470C-9B28-D4ACE387948F}" presName="rootComposite" presStyleCnt="0"/>
      <dgm:spPr/>
    </dgm:pt>
    <dgm:pt modelId="{62FE6A6B-57BF-4E53-9240-B3B1765A5734}" type="pres">
      <dgm:prSet presAssocID="{A18B05FD-1F26-470C-9B28-D4ACE387948F}" presName="rootText" presStyleLbl="node1" presStyleIdx="1" presStyleCnt="3"/>
      <dgm:spPr/>
    </dgm:pt>
    <dgm:pt modelId="{ABBE77E8-C1C5-4774-BD0E-C9D66B8B96E5}" type="pres">
      <dgm:prSet presAssocID="{A18B05FD-1F26-470C-9B28-D4ACE387948F}" presName="rootConnector" presStyleLbl="node1" presStyleIdx="1" presStyleCnt="3"/>
      <dgm:spPr/>
    </dgm:pt>
    <dgm:pt modelId="{6023A91F-DADC-4B8F-BE25-47EA1CAC8CE6}" type="pres">
      <dgm:prSet presAssocID="{A18B05FD-1F26-470C-9B28-D4ACE387948F}" presName="childShape" presStyleCnt="0"/>
      <dgm:spPr/>
    </dgm:pt>
    <dgm:pt modelId="{FFC173E8-8D16-4237-80FC-1385EE19DD26}" type="pres">
      <dgm:prSet presAssocID="{25D24AEF-BE6C-4231-B5A1-C62D614AF6BB}" presName="Name13" presStyleLbl="parChTrans1D2" presStyleIdx="1" presStyleCnt="3"/>
      <dgm:spPr/>
    </dgm:pt>
    <dgm:pt modelId="{FBA98A91-2311-4FBF-93C8-3EB5D09725D6}" type="pres">
      <dgm:prSet presAssocID="{BBDEF446-DB6E-4454-BC13-28B70D9F7557}" presName="childText" presStyleLbl="bgAcc1" presStyleIdx="1" presStyleCnt="3">
        <dgm:presLayoutVars>
          <dgm:bulletEnabled val="1"/>
        </dgm:presLayoutVars>
      </dgm:prSet>
      <dgm:spPr/>
    </dgm:pt>
    <dgm:pt modelId="{D12BBBE4-9681-4B24-B038-F930C83B120A}" type="pres">
      <dgm:prSet presAssocID="{8303248F-91B3-4DE6-A65B-3A0EFC0972AF}" presName="root" presStyleCnt="0"/>
      <dgm:spPr/>
    </dgm:pt>
    <dgm:pt modelId="{A457EEEA-96B2-44FF-A4BA-8C62745F94C1}" type="pres">
      <dgm:prSet presAssocID="{8303248F-91B3-4DE6-A65B-3A0EFC0972AF}" presName="rootComposite" presStyleCnt="0"/>
      <dgm:spPr/>
    </dgm:pt>
    <dgm:pt modelId="{EE8BC973-4ECC-47D5-9AEE-A2D9A375A7CF}" type="pres">
      <dgm:prSet presAssocID="{8303248F-91B3-4DE6-A65B-3A0EFC0972AF}" presName="rootText" presStyleLbl="node1" presStyleIdx="2" presStyleCnt="3"/>
      <dgm:spPr/>
    </dgm:pt>
    <dgm:pt modelId="{B0A95EB8-F431-41F3-ACC8-DB8ABA4401DC}" type="pres">
      <dgm:prSet presAssocID="{8303248F-91B3-4DE6-A65B-3A0EFC0972AF}" presName="rootConnector" presStyleLbl="node1" presStyleIdx="2" presStyleCnt="3"/>
      <dgm:spPr/>
    </dgm:pt>
    <dgm:pt modelId="{B482B98A-543B-4329-ABA8-582BA26EC661}" type="pres">
      <dgm:prSet presAssocID="{8303248F-91B3-4DE6-A65B-3A0EFC0972AF}" presName="childShape" presStyleCnt="0"/>
      <dgm:spPr/>
    </dgm:pt>
    <dgm:pt modelId="{35EEC2BF-D75D-47E2-869E-242176DB570B}" type="pres">
      <dgm:prSet presAssocID="{D108D322-CFC4-4361-816F-DA1EF35316ED}" presName="Name13" presStyleLbl="parChTrans1D2" presStyleIdx="2" presStyleCnt="3"/>
      <dgm:spPr/>
    </dgm:pt>
    <dgm:pt modelId="{43CA33EA-4594-4706-A1EB-B05FFDFF4922}" type="pres">
      <dgm:prSet presAssocID="{6C60BDD7-74BB-4680-A1C5-B33D4B64B9BE}" presName="childText" presStyleLbl="bgAcc1" presStyleIdx="2" presStyleCnt="3">
        <dgm:presLayoutVars>
          <dgm:bulletEnabled val="1"/>
        </dgm:presLayoutVars>
      </dgm:prSet>
      <dgm:spPr/>
    </dgm:pt>
  </dgm:ptLst>
  <dgm:cxnLst>
    <dgm:cxn modelId="{1C950505-7646-432D-8B5E-74F7BD3F9AF4}" srcId="{781CA5EF-C308-417A-9FD7-5A78B4B3F0A2}" destId="{A18B05FD-1F26-470C-9B28-D4ACE387948F}" srcOrd="1" destOrd="0" parTransId="{DD129AC4-363E-4AC1-A1D3-DAE968B39F1D}" sibTransId="{00A6BD98-9EE3-46EF-A437-4CD21408F7DD}"/>
    <dgm:cxn modelId="{27DC091B-2E25-4916-881A-E5AD86FAECCD}" type="presOf" srcId="{A18B05FD-1F26-470C-9B28-D4ACE387948F}" destId="{62FE6A6B-57BF-4E53-9240-B3B1765A5734}" srcOrd="0" destOrd="0" presId="urn:microsoft.com/office/officeart/2005/8/layout/hierarchy3"/>
    <dgm:cxn modelId="{B930AE21-7260-40E9-838B-9D80C9E2E195}" type="presOf" srcId="{781CA5EF-C308-417A-9FD7-5A78B4B3F0A2}" destId="{31933606-BD68-4BA2-A65B-1693DC69D897}" srcOrd="0" destOrd="0" presId="urn:microsoft.com/office/officeart/2005/8/layout/hierarchy3"/>
    <dgm:cxn modelId="{AEFAD836-B9B4-4221-8A58-3F0F43E3B959}" type="presOf" srcId="{3EF02494-6E51-4876-80B9-662657C3890A}" destId="{0F54F7D8-37E6-4FBC-99AB-2AB423674F3C}" srcOrd="0" destOrd="0" presId="urn:microsoft.com/office/officeart/2005/8/layout/hierarchy3"/>
    <dgm:cxn modelId="{A01B505D-5286-4850-ADC4-C947A81D0793}" type="presOf" srcId="{8303248F-91B3-4DE6-A65B-3A0EFC0972AF}" destId="{B0A95EB8-F431-41F3-ACC8-DB8ABA4401DC}" srcOrd="1" destOrd="0" presId="urn:microsoft.com/office/officeart/2005/8/layout/hierarchy3"/>
    <dgm:cxn modelId="{9521B962-F544-4BED-94AD-58875FBA0356}" type="presOf" srcId="{25D24AEF-BE6C-4231-B5A1-C62D614AF6BB}" destId="{FFC173E8-8D16-4237-80FC-1385EE19DD26}" srcOrd="0" destOrd="0" presId="urn:microsoft.com/office/officeart/2005/8/layout/hierarchy3"/>
    <dgm:cxn modelId="{BB0CD553-A68B-45CE-99F9-F8C85F8754BE}" srcId="{781CA5EF-C308-417A-9FD7-5A78B4B3F0A2}" destId="{8303248F-91B3-4DE6-A65B-3A0EFC0972AF}" srcOrd="2" destOrd="0" parTransId="{73962DEE-1D94-4666-AFF8-53C9BF43DB85}" sibTransId="{EFBE165C-1BD4-4B3C-BD3C-D04919C17EF7}"/>
    <dgm:cxn modelId="{54CBE78C-D0FE-40A4-BACE-3D01FA747964}" srcId="{3EF02494-6E51-4876-80B9-662657C3890A}" destId="{8A7F600D-AC22-4DF6-9F36-B38639AB7A88}" srcOrd="0" destOrd="0" parTransId="{FCDDBA60-BF39-4F74-A0FE-C7A9226B2670}" sibTransId="{861E466F-2456-4708-8EC3-A61BF36994A7}"/>
    <dgm:cxn modelId="{5902E89C-7E84-47DF-98B2-EB5033DF37D5}" type="presOf" srcId="{A18B05FD-1F26-470C-9B28-D4ACE387948F}" destId="{ABBE77E8-C1C5-4774-BD0E-C9D66B8B96E5}" srcOrd="1" destOrd="0" presId="urn:microsoft.com/office/officeart/2005/8/layout/hierarchy3"/>
    <dgm:cxn modelId="{4C1B7AA4-70B2-4385-A20D-3883D872517F}" srcId="{781CA5EF-C308-417A-9FD7-5A78B4B3F0A2}" destId="{3EF02494-6E51-4876-80B9-662657C3890A}" srcOrd="0" destOrd="0" parTransId="{1306530C-AE86-4440-9AD3-F786D8F91456}" sibTransId="{F8738378-BDA6-4E64-8269-AD897B6F984C}"/>
    <dgm:cxn modelId="{EA24CEA5-454D-4D96-80D5-C8E592EAB2A4}" type="presOf" srcId="{FCDDBA60-BF39-4F74-A0FE-C7A9226B2670}" destId="{684F5736-61CC-4BDF-B513-0FBC42B73D0F}" srcOrd="0" destOrd="0" presId="urn:microsoft.com/office/officeart/2005/8/layout/hierarchy3"/>
    <dgm:cxn modelId="{3A0F46A6-2E1D-4B10-A7BA-44E77319D180}" srcId="{A18B05FD-1F26-470C-9B28-D4ACE387948F}" destId="{BBDEF446-DB6E-4454-BC13-28B70D9F7557}" srcOrd="0" destOrd="0" parTransId="{25D24AEF-BE6C-4231-B5A1-C62D614AF6BB}" sibTransId="{275C5D67-4559-4F72-B1D8-B4F3D3EC2380}"/>
    <dgm:cxn modelId="{488632AD-3AA1-424E-9F29-B6EBC722707C}" type="presOf" srcId="{8303248F-91B3-4DE6-A65B-3A0EFC0972AF}" destId="{EE8BC973-4ECC-47D5-9AEE-A2D9A375A7CF}" srcOrd="0" destOrd="0" presId="urn:microsoft.com/office/officeart/2005/8/layout/hierarchy3"/>
    <dgm:cxn modelId="{98C231AF-B5A1-40C6-8274-202EBA90B63A}" srcId="{8303248F-91B3-4DE6-A65B-3A0EFC0972AF}" destId="{6C60BDD7-74BB-4680-A1C5-B33D4B64B9BE}" srcOrd="0" destOrd="0" parTransId="{D108D322-CFC4-4361-816F-DA1EF35316ED}" sibTransId="{0A22C45B-C206-4EE1-9FB9-2A0EF2A95587}"/>
    <dgm:cxn modelId="{4FDDA2C6-4324-4E1C-AA05-A3459510EA34}" type="presOf" srcId="{D108D322-CFC4-4361-816F-DA1EF35316ED}" destId="{35EEC2BF-D75D-47E2-869E-242176DB570B}" srcOrd="0" destOrd="0" presId="urn:microsoft.com/office/officeart/2005/8/layout/hierarchy3"/>
    <dgm:cxn modelId="{DC6FEEE4-548D-4F41-B712-022F80531C47}" type="presOf" srcId="{6C60BDD7-74BB-4680-A1C5-B33D4B64B9BE}" destId="{43CA33EA-4594-4706-A1EB-B05FFDFF4922}" srcOrd="0" destOrd="0" presId="urn:microsoft.com/office/officeart/2005/8/layout/hierarchy3"/>
    <dgm:cxn modelId="{EAC40EE5-995E-4280-89C9-32C3850CFC7A}" type="presOf" srcId="{3EF02494-6E51-4876-80B9-662657C3890A}" destId="{13F5EDB3-2801-428A-BF27-7E20FA101047}" srcOrd="1" destOrd="0" presId="urn:microsoft.com/office/officeart/2005/8/layout/hierarchy3"/>
    <dgm:cxn modelId="{C938B7F8-9066-482F-AE00-F51E07121C21}" type="presOf" srcId="{8A7F600D-AC22-4DF6-9F36-B38639AB7A88}" destId="{A01BB129-FCAB-4E5C-B170-A93C5C025F55}" srcOrd="0" destOrd="0" presId="urn:microsoft.com/office/officeart/2005/8/layout/hierarchy3"/>
    <dgm:cxn modelId="{62CC5FFD-4C9B-44F1-9EF5-E2B36158D092}" type="presOf" srcId="{BBDEF446-DB6E-4454-BC13-28B70D9F7557}" destId="{FBA98A91-2311-4FBF-93C8-3EB5D09725D6}" srcOrd="0" destOrd="0" presId="urn:microsoft.com/office/officeart/2005/8/layout/hierarchy3"/>
    <dgm:cxn modelId="{9AB09523-9754-47DF-AED1-5B7E33FC3B1E}" type="presParOf" srcId="{31933606-BD68-4BA2-A65B-1693DC69D897}" destId="{0850215A-DB4E-4400-B4E3-4287DAFE92EA}" srcOrd="0" destOrd="0" presId="urn:microsoft.com/office/officeart/2005/8/layout/hierarchy3"/>
    <dgm:cxn modelId="{012746D9-613E-492A-BC50-B084D70AE211}" type="presParOf" srcId="{0850215A-DB4E-4400-B4E3-4287DAFE92EA}" destId="{FF8F59BF-08D2-45A3-893C-37651A832AC8}" srcOrd="0" destOrd="0" presId="urn:microsoft.com/office/officeart/2005/8/layout/hierarchy3"/>
    <dgm:cxn modelId="{6CB72B12-D7CB-4C00-AE21-90767EF64311}" type="presParOf" srcId="{FF8F59BF-08D2-45A3-893C-37651A832AC8}" destId="{0F54F7D8-37E6-4FBC-99AB-2AB423674F3C}" srcOrd="0" destOrd="0" presId="urn:microsoft.com/office/officeart/2005/8/layout/hierarchy3"/>
    <dgm:cxn modelId="{1D00DC9F-625A-42B2-8310-F43A06C1EB69}" type="presParOf" srcId="{FF8F59BF-08D2-45A3-893C-37651A832AC8}" destId="{13F5EDB3-2801-428A-BF27-7E20FA101047}" srcOrd="1" destOrd="0" presId="urn:microsoft.com/office/officeart/2005/8/layout/hierarchy3"/>
    <dgm:cxn modelId="{EB4790A8-3CAA-4F57-B07A-637AAF2E69FC}" type="presParOf" srcId="{0850215A-DB4E-4400-B4E3-4287DAFE92EA}" destId="{193C50B1-B6EE-4A3F-890C-0351684C27D1}" srcOrd="1" destOrd="0" presId="urn:microsoft.com/office/officeart/2005/8/layout/hierarchy3"/>
    <dgm:cxn modelId="{FAF48686-E872-436D-AC74-91B356A8D46D}" type="presParOf" srcId="{193C50B1-B6EE-4A3F-890C-0351684C27D1}" destId="{684F5736-61CC-4BDF-B513-0FBC42B73D0F}" srcOrd="0" destOrd="0" presId="urn:microsoft.com/office/officeart/2005/8/layout/hierarchy3"/>
    <dgm:cxn modelId="{B2AE8C98-F03A-48FC-8AD4-77D8CA88F9B9}" type="presParOf" srcId="{193C50B1-B6EE-4A3F-890C-0351684C27D1}" destId="{A01BB129-FCAB-4E5C-B170-A93C5C025F55}" srcOrd="1" destOrd="0" presId="urn:microsoft.com/office/officeart/2005/8/layout/hierarchy3"/>
    <dgm:cxn modelId="{94F9FD54-8295-4EBB-AE8C-415B6B0D69AA}" type="presParOf" srcId="{31933606-BD68-4BA2-A65B-1693DC69D897}" destId="{11DB34FB-465D-4F93-BCB3-E9883E8D2319}" srcOrd="1" destOrd="0" presId="urn:microsoft.com/office/officeart/2005/8/layout/hierarchy3"/>
    <dgm:cxn modelId="{3D3B89A7-A124-4FF9-9453-0A4CC5E5C59D}" type="presParOf" srcId="{11DB34FB-465D-4F93-BCB3-E9883E8D2319}" destId="{4FF50DEF-C92B-4543-B080-B4AE8C5E887B}" srcOrd="0" destOrd="0" presId="urn:microsoft.com/office/officeart/2005/8/layout/hierarchy3"/>
    <dgm:cxn modelId="{5FE218FA-2261-478B-B991-E0987C9465CF}" type="presParOf" srcId="{4FF50DEF-C92B-4543-B080-B4AE8C5E887B}" destId="{62FE6A6B-57BF-4E53-9240-B3B1765A5734}" srcOrd="0" destOrd="0" presId="urn:microsoft.com/office/officeart/2005/8/layout/hierarchy3"/>
    <dgm:cxn modelId="{ABF9FA43-69E1-4139-8BBE-2FE1A81AE38F}" type="presParOf" srcId="{4FF50DEF-C92B-4543-B080-B4AE8C5E887B}" destId="{ABBE77E8-C1C5-4774-BD0E-C9D66B8B96E5}" srcOrd="1" destOrd="0" presId="urn:microsoft.com/office/officeart/2005/8/layout/hierarchy3"/>
    <dgm:cxn modelId="{EDD85CE2-A9D4-4165-A6F5-5A15C6EA9D3A}" type="presParOf" srcId="{11DB34FB-465D-4F93-BCB3-E9883E8D2319}" destId="{6023A91F-DADC-4B8F-BE25-47EA1CAC8CE6}" srcOrd="1" destOrd="0" presId="urn:microsoft.com/office/officeart/2005/8/layout/hierarchy3"/>
    <dgm:cxn modelId="{A23CFDC9-FB29-4D5A-A387-1EA9D6892446}" type="presParOf" srcId="{6023A91F-DADC-4B8F-BE25-47EA1CAC8CE6}" destId="{FFC173E8-8D16-4237-80FC-1385EE19DD26}" srcOrd="0" destOrd="0" presId="urn:microsoft.com/office/officeart/2005/8/layout/hierarchy3"/>
    <dgm:cxn modelId="{0ED60750-2015-4551-A6F2-961176DAD6DA}" type="presParOf" srcId="{6023A91F-DADC-4B8F-BE25-47EA1CAC8CE6}" destId="{FBA98A91-2311-4FBF-93C8-3EB5D09725D6}" srcOrd="1" destOrd="0" presId="urn:microsoft.com/office/officeart/2005/8/layout/hierarchy3"/>
    <dgm:cxn modelId="{D217A1F7-5D76-488B-AF55-81C8C966E6AC}" type="presParOf" srcId="{31933606-BD68-4BA2-A65B-1693DC69D897}" destId="{D12BBBE4-9681-4B24-B038-F930C83B120A}" srcOrd="2" destOrd="0" presId="urn:microsoft.com/office/officeart/2005/8/layout/hierarchy3"/>
    <dgm:cxn modelId="{214E748F-4CAE-4B70-A812-D490C8814F92}" type="presParOf" srcId="{D12BBBE4-9681-4B24-B038-F930C83B120A}" destId="{A457EEEA-96B2-44FF-A4BA-8C62745F94C1}" srcOrd="0" destOrd="0" presId="urn:microsoft.com/office/officeart/2005/8/layout/hierarchy3"/>
    <dgm:cxn modelId="{F6F52E3B-5DF7-4259-99FD-FE6A0351852B}" type="presParOf" srcId="{A457EEEA-96B2-44FF-A4BA-8C62745F94C1}" destId="{EE8BC973-4ECC-47D5-9AEE-A2D9A375A7CF}" srcOrd="0" destOrd="0" presId="urn:microsoft.com/office/officeart/2005/8/layout/hierarchy3"/>
    <dgm:cxn modelId="{A8A55B61-B7E9-420F-8A27-2043E2A528E8}" type="presParOf" srcId="{A457EEEA-96B2-44FF-A4BA-8C62745F94C1}" destId="{B0A95EB8-F431-41F3-ACC8-DB8ABA4401DC}" srcOrd="1" destOrd="0" presId="urn:microsoft.com/office/officeart/2005/8/layout/hierarchy3"/>
    <dgm:cxn modelId="{DA73B190-65C7-4317-92EA-D76F84ED84A5}" type="presParOf" srcId="{D12BBBE4-9681-4B24-B038-F930C83B120A}" destId="{B482B98A-543B-4329-ABA8-582BA26EC661}" srcOrd="1" destOrd="0" presId="urn:microsoft.com/office/officeart/2005/8/layout/hierarchy3"/>
    <dgm:cxn modelId="{A2B7D4CB-07C3-4CCE-864D-63A445725A9E}" type="presParOf" srcId="{B482B98A-543B-4329-ABA8-582BA26EC661}" destId="{35EEC2BF-D75D-47E2-869E-242176DB570B}" srcOrd="0" destOrd="0" presId="urn:microsoft.com/office/officeart/2005/8/layout/hierarchy3"/>
    <dgm:cxn modelId="{F73FA6E0-7687-475F-9933-AB8023A7C87F}" type="presParOf" srcId="{B482B98A-543B-4329-ABA8-582BA26EC661}" destId="{43CA33EA-4594-4706-A1EB-B05FFDFF4922}"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708D0F-3581-4A75-97B0-BD4878F71B7A}"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C0F9697-A55D-484E-9C44-E84136ECBA2C}">
      <dgm:prSet/>
      <dgm:spPr/>
      <dgm:t>
        <a:bodyPr/>
        <a:lstStyle/>
        <a:p>
          <a:r>
            <a:rPr lang="en-GB" u="sng"/>
            <a:t>Task</a:t>
          </a:r>
        </a:p>
        <a:p>
          <a:r>
            <a:rPr lang="en-GB"/>
            <a:t>In Groups, you will choose a terror incident and research how the emergency services attended the scene and what failures did they learn from the incident?</a:t>
          </a:r>
          <a:endParaRPr lang="en-US"/>
        </a:p>
      </dgm:t>
    </dgm:pt>
    <dgm:pt modelId="{8B2471D4-DAD0-4999-B77D-BFB3A711E6F4}" type="parTrans" cxnId="{F8021833-414B-44FC-B75A-398CC1F26DF2}">
      <dgm:prSet/>
      <dgm:spPr/>
      <dgm:t>
        <a:bodyPr/>
        <a:lstStyle/>
        <a:p>
          <a:endParaRPr lang="en-US" sz="3200"/>
        </a:p>
      </dgm:t>
    </dgm:pt>
    <dgm:pt modelId="{984E2B2E-A7D0-4EC7-B0DD-BF4EB60D88A0}" type="sibTrans" cxnId="{F8021833-414B-44FC-B75A-398CC1F26DF2}">
      <dgm:prSet/>
      <dgm:spPr/>
      <dgm:t>
        <a:bodyPr/>
        <a:lstStyle/>
        <a:p>
          <a:endParaRPr lang="en-US"/>
        </a:p>
      </dgm:t>
    </dgm:pt>
    <dgm:pt modelId="{26C80E57-3141-4D00-B259-000F0A395D89}" type="pres">
      <dgm:prSet presAssocID="{F7708D0F-3581-4A75-97B0-BD4878F71B7A}" presName="vert0" presStyleCnt="0">
        <dgm:presLayoutVars>
          <dgm:dir/>
          <dgm:animOne val="branch"/>
          <dgm:animLvl val="lvl"/>
        </dgm:presLayoutVars>
      </dgm:prSet>
      <dgm:spPr/>
    </dgm:pt>
    <dgm:pt modelId="{ED1486C4-2ADA-4819-AFAA-7123FA754159}" type="pres">
      <dgm:prSet presAssocID="{8C0F9697-A55D-484E-9C44-E84136ECBA2C}" presName="thickLine" presStyleLbl="alignNode1" presStyleIdx="0" presStyleCnt="1"/>
      <dgm:spPr/>
    </dgm:pt>
    <dgm:pt modelId="{6D6DA0EF-006E-430D-9B10-50E8E4EC88B7}" type="pres">
      <dgm:prSet presAssocID="{8C0F9697-A55D-484E-9C44-E84136ECBA2C}" presName="horz1" presStyleCnt="0"/>
      <dgm:spPr/>
    </dgm:pt>
    <dgm:pt modelId="{1A10708D-2071-413B-B827-F55875158A41}" type="pres">
      <dgm:prSet presAssocID="{8C0F9697-A55D-484E-9C44-E84136ECBA2C}" presName="tx1" presStyleLbl="revTx" presStyleIdx="0" presStyleCnt="1"/>
      <dgm:spPr/>
    </dgm:pt>
    <dgm:pt modelId="{A58C2F4F-0FDE-45B2-8930-D6BB3EB01B0E}" type="pres">
      <dgm:prSet presAssocID="{8C0F9697-A55D-484E-9C44-E84136ECBA2C}" presName="vert1" presStyleCnt="0"/>
      <dgm:spPr/>
    </dgm:pt>
  </dgm:ptLst>
  <dgm:cxnLst>
    <dgm:cxn modelId="{F8021833-414B-44FC-B75A-398CC1F26DF2}" srcId="{F7708D0F-3581-4A75-97B0-BD4878F71B7A}" destId="{8C0F9697-A55D-484E-9C44-E84136ECBA2C}" srcOrd="0" destOrd="0" parTransId="{8B2471D4-DAD0-4999-B77D-BFB3A711E6F4}" sibTransId="{984E2B2E-A7D0-4EC7-B0DD-BF4EB60D88A0}"/>
    <dgm:cxn modelId="{5E18538A-9F1D-4F69-9191-690E2DD4C5E1}" type="presOf" srcId="{F7708D0F-3581-4A75-97B0-BD4878F71B7A}" destId="{26C80E57-3141-4D00-B259-000F0A395D89}" srcOrd="0" destOrd="0" presId="urn:microsoft.com/office/officeart/2008/layout/LinedList"/>
    <dgm:cxn modelId="{A61A21CA-5E4F-4CA9-BCAE-868FF7B66D1C}" type="presOf" srcId="{8C0F9697-A55D-484E-9C44-E84136ECBA2C}" destId="{1A10708D-2071-413B-B827-F55875158A41}" srcOrd="0" destOrd="0" presId="urn:microsoft.com/office/officeart/2008/layout/LinedList"/>
    <dgm:cxn modelId="{79BD5F4A-43F6-4C76-A260-080D8C4707E2}" type="presParOf" srcId="{26C80E57-3141-4D00-B259-000F0A395D89}" destId="{ED1486C4-2ADA-4819-AFAA-7123FA754159}" srcOrd="0" destOrd="0" presId="urn:microsoft.com/office/officeart/2008/layout/LinedList"/>
    <dgm:cxn modelId="{75943C37-2EBD-424C-A58F-EB52B9ABD1AB}" type="presParOf" srcId="{26C80E57-3141-4D00-B259-000F0A395D89}" destId="{6D6DA0EF-006E-430D-9B10-50E8E4EC88B7}" srcOrd="1" destOrd="0" presId="urn:microsoft.com/office/officeart/2008/layout/LinedList"/>
    <dgm:cxn modelId="{1CF49766-75D7-443C-861D-307DC1C8432C}" type="presParOf" srcId="{6D6DA0EF-006E-430D-9B10-50E8E4EC88B7}" destId="{1A10708D-2071-413B-B827-F55875158A41}" srcOrd="0" destOrd="0" presId="urn:microsoft.com/office/officeart/2008/layout/LinedList"/>
    <dgm:cxn modelId="{2FA08DA9-1972-4C9B-9252-15BD87FB349A}" type="presParOf" srcId="{6D6DA0EF-006E-430D-9B10-50E8E4EC88B7}" destId="{A58C2F4F-0FDE-45B2-8930-D6BB3EB01B0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0A01DC-45AF-439B-8D5C-71BBFD93A1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9AEC1A-D226-4AB0-9D86-BE6017A1E78B}">
      <dgm:prSet/>
      <dgm:spPr/>
      <dgm:t>
        <a:bodyPr/>
        <a:lstStyle/>
        <a:p>
          <a:r>
            <a:rPr lang="en-GB"/>
            <a:t>In today’s session we have looked at:</a:t>
          </a:r>
          <a:endParaRPr lang="en-US"/>
        </a:p>
      </dgm:t>
    </dgm:pt>
    <dgm:pt modelId="{C05970ED-C2F2-4AB1-B56A-7811AE904831}" type="parTrans" cxnId="{EC947080-138F-4DE5-9D7A-40594CFB41E1}">
      <dgm:prSet/>
      <dgm:spPr/>
      <dgm:t>
        <a:bodyPr/>
        <a:lstStyle/>
        <a:p>
          <a:endParaRPr lang="en-US"/>
        </a:p>
      </dgm:t>
    </dgm:pt>
    <dgm:pt modelId="{13614A9A-73A7-4223-90FB-07E5B64EC5A4}" type="sibTrans" cxnId="{EC947080-138F-4DE5-9D7A-40594CFB41E1}">
      <dgm:prSet/>
      <dgm:spPr/>
      <dgm:t>
        <a:bodyPr/>
        <a:lstStyle/>
        <a:p>
          <a:endParaRPr lang="en-US"/>
        </a:p>
      </dgm:t>
    </dgm:pt>
    <dgm:pt modelId="{4C0548B9-5CF6-42A4-BAC1-3F3F58248017}">
      <dgm:prSet/>
      <dgm:spPr/>
      <dgm:t>
        <a:bodyPr/>
        <a:lstStyle/>
        <a:p>
          <a:r>
            <a:rPr lang="en-GB"/>
            <a:t>The role of a first responding police officer at the scene of a major incident</a:t>
          </a:r>
          <a:endParaRPr lang="en-US"/>
        </a:p>
      </dgm:t>
    </dgm:pt>
    <dgm:pt modelId="{79B6EF94-6EEC-46EE-B613-022FC056E9C7}" type="parTrans" cxnId="{449D1E39-0050-42DB-B36D-D22DB99F8BEB}">
      <dgm:prSet/>
      <dgm:spPr/>
      <dgm:t>
        <a:bodyPr/>
        <a:lstStyle/>
        <a:p>
          <a:endParaRPr lang="en-US"/>
        </a:p>
      </dgm:t>
    </dgm:pt>
    <dgm:pt modelId="{14A31920-24C1-4DE2-BA03-203C3BDB54EF}" type="sibTrans" cxnId="{449D1E39-0050-42DB-B36D-D22DB99F8BEB}">
      <dgm:prSet/>
      <dgm:spPr/>
      <dgm:t>
        <a:bodyPr/>
        <a:lstStyle/>
        <a:p>
          <a:endParaRPr lang="en-US"/>
        </a:p>
      </dgm:t>
    </dgm:pt>
    <dgm:pt modelId="{A4869721-8707-4A67-85ED-DBCAC4374AB6}">
      <dgm:prSet/>
      <dgm:spPr/>
      <dgm:t>
        <a:bodyPr/>
        <a:lstStyle/>
        <a:p>
          <a:r>
            <a:rPr lang="en-GB"/>
            <a:t>The need of JESIP</a:t>
          </a:r>
          <a:endParaRPr lang="en-US"/>
        </a:p>
      </dgm:t>
    </dgm:pt>
    <dgm:pt modelId="{81E57EE0-4494-4B25-B88C-5CADABEF3FE6}" type="parTrans" cxnId="{2983C8B2-8F44-490F-B3E5-FC84D3C5AC2C}">
      <dgm:prSet/>
      <dgm:spPr/>
      <dgm:t>
        <a:bodyPr/>
        <a:lstStyle/>
        <a:p>
          <a:endParaRPr lang="en-US"/>
        </a:p>
      </dgm:t>
    </dgm:pt>
    <dgm:pt modelId="{5147E3A7-7C69-47D5-A3DB-7880B264C3E8}" type="sibTrans" cxnId="{2983C8B2-8F44-490F-B3E5-FC84D3C5AC2C}">
      <dgm:prSet/>
      <dgm:spPr/>
      <dgm:t>
        <a:bodyPr/>
        <a:lstStyle/>
        <a:p>
          <a:endParaRPr lang="en-US"/>
        </a:p>
      </dgm:t>
    </dgm:pt>
    <dgm:pt modelId="{B4C7DF84-2A8B-447C-8CDE-94C2089172B7}">
      <dgm:prSet/>
      <dgm:spPr/>
      <dgm:t>
        <a:bodyPr/>
        <a:lstStyle/>
        <a:p>
          <a:r>
            <a:rPr lang="en-GB"/>
            <a:t>Assessed the use of JESIP in a real-life situations</a:t>
          </a:r>
          <a:endParaRPr lang="en-US"/>
        </a:p>
      </dgm:t>
    </dgm:pt>
    <dgm:pt modelId="{F89729E7-71B0-4F7D-91C1-2E307C0263D4}" type="parTrans" cxnId="{BABEA7BF-C45D-4022-AF89-2F7D8C6CBD40}">
      <dgm:prSet/>
      <dgm:spPr/>
      <dgm:t>
        <a:bodyPr/>
        <a:lstStyle/>
        <a:p>
          <a:endParaRPr lang="en-US"/>
        </a:p>
      </dgm:t>
    </dgm:pt>
    <dgm:pt modelId="{7F9DD191-3351-470F-AE82-C0920CA6E715}" type="sibTrans" cxnId="{BABEA7BF-C45D-4022-AF89-2F7D8C6CBD40}">
      <dgm:prSet/>
      <dgm:spPr/>
      <dgm:t>
        <a:bodyPr/>
        <a:lstStyle/>
        <a:p>
          <a:endParaRPr lang="en-US"/>
        </a:p>
      </dgm:t>
    </dgm:pt>
    <dgm:pt modelId="{F5B6DDA6-877B-41CC-A1B4-EE9B83AA031C}" type="pres">
      <dgm:prSet presAssocID="{560A01DC-45AF-439B-8D5C-71BBFD93A193}" presName="linear" presStyleCnt="0">
        <dgm:presLayoutVars>
          <dgm:animLvl val="lvl"/>
          <dgm:resizeHandles val="exact"/>
        </dgm:presLayoutVars>
      </dgm:prSet>
      <dgm:spPr/>
    </dgm:pt>
    <dgm:pt modelId="{903F3C09-9BC3-4A9F-A610-A69B6E1E5BB3}" type="pres">
      <dgm:prSet presAssocID="{819AEC1A-D226-4AB0-9D86-BE6017A1E78B}" presName="parentText" presStyleLbl="node1" presStyleIdx="0" presStyleCnt="1">
        <dgm:presLayoutVars>
          <dgm:chMax val="0"/>
          <dgm:bulletEnabled val="1"/>
        </dgm:presLayoutVars>
      </dgm:prSet>
      <dgm:spPr/>
    </dgm:pt>
    <dgm:pt modelId="{B443D520-C4C3-448A-9E9B-04E5E884771B}" type="pres">
      <dgm:prSet presAssocID="{819AEC1A-D226-4AB0-9D86-BE6017A1E78B}" presName="childText" presStyleLbl="revTx" presStyleIdx="0" presStyleCnt="1">
        <dgm:presLayoutVars>
          <dgm:bulletEnabled val="1"/>
        </dgm:presLayoutVars>
      </dgm:prSet>
      <dgm:spPr/>
    </dgm:pt>
  </dgm:ptLst>
  <dgm:cxnLst>
    <dgm:cxn modelId="{A8080D33-A375-4AA4-9A11-F3C8C0EC4A17}" type="presOf" srcId="{560A01DC-45AF-439B-8D5C-71BBFD93A193}" destId="{F5B6DDA6-877B-41CC-A1B4-EE9B83AA031C}" srcOrd="0" destOrd="0" presId="urn:microsoft.com/office/officeart/2005/8/layout/vList2"/>
    <dgm:cxn modelId="{449D1E39-0050-42DB-B36D-D22DB99F8BEB}" srcId="{819AEC1A-D226-4AB0-9D86-BE6017A1E78B}" destId="{4C0548B9-5CF6-42A4-BAC1-3F3F58248017}" srcOrd="0" destOrd="0" parTransId="{79B6EF94-6EEC-46EE-B613-022FC056E9C7}" sibTransId="{14A31920-24C1-4DE2-BA03-203C3BDB54EF}"/>
    <dgm:cxn modelId="{69B54B45-2944-4434-8207-7D8E34592B5B}" type="presOf" srcId="{A4869721-8707-4A67-85ED-DBCAC4374AB6}" destId="{B443D520-C4C3-448A-9E9B-04E5E884771B}" srcOrd="0" destOrd="1" presId="urn:microsoft.com/office/officeart/2005/8/layout/vList2"/>
    <dgm:cxn modelId="{EC947080-138F-4DE5-9D7A-40594CFB41E1}" srcId="{560A01DC-45AF-439B-8D5C-71BBFD93A193}" destId="{819AEC1A-D226-4AB0-9D86-BE6017A1E78B}" srcOrd="0" destOrd="0" parTransId="{C05970ED-C2F2-4AB1-B56A-7811AE904831}" sibTransId="{13614A9A-73A7-4223-90FB-07E5B64EC5A4}"/>
    <dgm:cxn modelId="{B3F40785-99E4-43BD-8561-3163C418D55C}" type="presOf" srcId="{4C0548B9-5CF6-42A4-BAC1-3F3F58248017}" destId="{B443D520-C4C3-448A-9E9B-04E5E884771B}" srcOrd="0" destOrd="0" presId="urn:microsoft.com/office/officeart/2005/8/layout/vList2"/>
    <dgm:cxn modelId="{3215C99A-C64A-482E-B951-BBC1C2DEEDCF}" type="presOf" srcId="{819AEC1A-D226-4AB0-9D86-BE6017A1E78B}" destId="{903F3C09-9BC3-4A9F-A610-A69B6E1E5BB3}" srcOrd="0" destOrd="0" presId="urn:microsoft.com/office/officeart/2005/8/layout/vList2"/>
    <dgm:cxn modelId="{2983C8B2-8F44-490F-B3E5-FC84D3C5AC2C}" srcId="{819AEC1A-D226-4AB0-9D86-BE6017A1E78B}" destId="{A4869721-8707-4A67-85ED-DBCAC4374AB6}" srcOrd="1" destOrd="0" parTransId="{81E57EE0-4494-4B25-B88C-5CADABEF3FE6}" sibTransId="{5147E3A7-7C69-47D5-A3DB-7880B264C3E8}"/>
    <dgm:cxn modelId="{BABEA7BF-C45D-4022-AF89-2F7D8C6CBD40}" srcId="{819AEC1A-D226-4AB0-9D86-BE6017A1E78B}" destId="{B4C7DF84-2A8B-447C-8CDE-94C2089172B7}" srcOrd="2" destOrd="0" parTransId="{F89729E7-71B0-4F7D-91C1-2E307C0263D4}" sibTransId="{7F9DD191-3351-470F-AE82-C0920CA6E715}"/>
    <dgm:cxn modelId="{4A2C4CF7-5163-4021-9E11-D160E4B36EDF}" type="presOf" srcId="{B4C7DF84-2A8B-447C-8CDE-94C2089172B7}" destId="{B443D520-C4C3-448A-9E9B-04E5E884771B}" srcOrd="0" destOrd="2" presId="urn:microsoft.com/office/officeart/2005/8/layout/vList2"/>
    <dgm:cxn modelId="{342BEB48-B4DA-47E8-B323-650CF21FE00D}" type="presParOf" srcId="{F5B6DDA6-877B-41CC-A1B4-EE9B83AA031C}" destId="{903F3C09-9BC3-4A9F-A610-A69B6E1E5BB3}" srcOrd="0" destOrd="0" presId="urn:microsoft.com/office/officeart/2005/8/layout/vList2"/>
    <dgm:cxn modelId="{00D63429-6B40-48BB-B99D-B3259259F2F5}" type="presParOf" srcId="{F5B6DDA6-877B-41CC-A1B4-EE9B83AA031C}" destId="{B443D520-C4C3-448A-9E9B-04E5E884771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57ED8-5148-40DB-A2DE-C3389EC6A7E9}">
      <dsp:nvSpPr>
        <dsp:cNvPr id="0" name=""/>
        <dsp:cNvSpPr/>
      </dsp:nvSpPr>
      <dsp:spPr>
        <a:xfrm>
          <a:off x="0" y="0"/>
          <a:ext cx="5228828" cy="15830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distinguish the need for Joint Emergency Service Interoperability Principles (JESIP) and identify JESIP’s framework.</a:t>
          </a:r>
          <a:endParaRPr lang="en-US" sz="2000" kern="1200"/>
        </a:p>
      </dsp:txBody>
      <dsp:txXfrm>
        <a:off x="46366" y="46366"/>
        <a:ext cx="3520588" cy="1490323"/>
      </dsp:txXfrm>
    </dsp:sp>
    <dsp:sp modelId="{8341B3DF-F5B6-4B45-899B-54FCE5B8295A}">
      <dsp:nvSpPr>
        <dsp:cNvPr id="0" name=""/>
        <dsp:cNvSpPr/>
      </dsp:nvSpPr>
      <dsp:spPr>
        <a:xfrm>
          <a:off x="461367" y="1846897"/>
          <a:ext cx="5228828" cy="15830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assess the use of JESIP in real life situations.</a:t>
          </a:r>
          <a:endParaRPr lang="en-US" sz="2000" kern="1200"/>
        </a:p>
      </dsp:txBody>
      <dsp:txXfrm>
        <a:off x="507733" y="1893263"/>
        <a:ext cx="3645743" cy="1490323"/>
      </dsp:txXfrm>
    </dsp:sp>
    <dsp:sp modelId="{9C874896-2CD1-4D06-B0C2-F8F707369E57}">
      <dsp:nvSpPr>
        <dsp:cNvPr id="0" name=""/>
        <dsp:cNvSpPr/>
      </dsp:nvSpPr>
      <dsp:spPr>
        <a:xfrm>
          <a:off x="922734" y="3693795"/>
          <a:ext cx="5228828" cy="158305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The role of a First Responding police officer at the scene of a major incident</a:t>
          </a:r>
          <a:endParaRPr lang="en-US" sz="2000" kern="1200"/>
        </a:p>
      </dsp:txBody>
      <dsp:txXfrm>
        <a:off x="969100" y="3740161"/>
        <a:ext cx="3645743" cy="1490323"/>
      </dsp:txXfrm>
    </dsp:sp>
    <dsp:sp modelId="{4D0388B1-CFD1-4669-8FD7-410BC9831C64}">
      <dsp:nvSpPr>
        <dsp:cNvPr id="0" name=""/>
        <dsp:cNvSpPr/>
      </dsp:nvSpPr>
      <dsp:spPr>
        <a:xfrm>
          <a:off x="4199842" y="1200483"/>
          <a:ext cx="1028985" cy="102898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31364" y="1200483"/>
        <a:ext cx="565941" cy="774311"/>
      </dsp:txXfrm>
    </dsp:sp>
    <dsp:sp modelId="{F0D66DA6-A0E8-42FD-A3B3-EB67E20E21B5}">
      <dsp:nvSpPr>
        <dsp:cNvPr id="0" name=""/>
        <dsp:cNvSpPr/>
      </dsp:nvSpPr>
      <dsp:spPr>
        <a:xfrm>
          <a:off x="4661210" y="3036827"/>
          <a:ext cx="1028985" cy="102898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92732" y="3036827"/>
        <a:ext cx="565941" cy="7743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54F7D8-37E6-4FBC-99AB-2AB423674F3C}">
      <dsp:nvSpPr>
        <dsp:cNvPr id="0" name=""/>
        <dsp:cNvSpPr/>
      </dsp:nvSpPr>
      <dsp:spPr>
        <a:xfrm>
          <a:off x="299380" y="917"/>
          <a:ext cx="2760811" cy="1380405"/>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dirty="0"/>
            <a:t>Gold</a:t>
          </a:r>
        </a:p>
      </dsp:txBody>
      <dsp:txXfrm>
        <a:off x="339811" y="41348"/>
        <a:ext cx="2679949" cy="1299543"/>
      </dsp:txXfrm>
    </dsp:sp>
    <dsp:sp modelId="{684F5736-61CC-4BDF-B513-0FBC42B73D0F}">
      <dsp:nvSpPr>
        <dsp:cNvPr id="0" name=""/>
        <dsp:cNvSpPr/>
      </dsp:nvSpPr>
      <dsp:spPr>
        <a:xfrm>
          <a:off x="575461" y="1381323"/>
          <a:ext cx="276081" cy="1035304"/>
        </a:xfrm>
        <a:custGeom>
          <a:avLst/>
          <a:gdLst/>
          <a:ahLst/>
          <a:cxnLst/>
          <a:rect l="0" t="0" r="0" b="0"/>
          <a:pathLst>
            <a:path>
              <a:moveTo>
                <a:pt x="0" y="0"/>
              </a:moveTo>
              <a:lnTo>
                <a:pt x="0" y="1035304"/>
              </a:lnTo>
              <a:lnTo>
                <a:pt x="276081" y="1035304"/>
              </a:lnTo>
            </a:path>
          </a:pathLst>
        </a:custGeom>
        <a:noFill/>
        <a:ln w="12700" cap="flat" cmpd="sng" algn="ctr">
          <a:solidFill>
            <a:schemeClr val="accent1"/>
          </a:solidFill>
          <a:prstDash val="solid"/>
        </a:ln>
        <a:effectLst/>
      </dsp:spPr>
      <dsp:style>
        <a:lnRef idx="2">
          <a:scrgbClr r="0" g="0" b="0"/>
        </a:lnRef>
        <a:fillRef idx="0">
          <a:scrgbClr r="0" g="0" b="0"/>
        </a:fillRef>
        <a:effectRef idx="0">
          <a:scrgbClr r="0" g="0" b="0"/>
        </a:effectRef>
        <a:fontRef idx="minor"/>
      </dsp:style>
    </dsp:sp>
    <dsp:sp modelId="{A01BB129-FCAB-4E5C-B170-A93C5C025F55}">
      <dsp:nvSpPr>
        <dsp:cNvPr id="0" name=""/>
        <dsp:cNvSpPr/>
      </dsp:nvSpPr>
      <dsp:spPr>
        <a:xfrm>
          <a:off x="851542" y="1726424"/>
          <a:ext cx="2208649" cy="1380405"/>
        </a:xfrm>
        <a:prstGeom prst="roundRect">
          <a:avLst>
            <a:gd name="adj" fmla="val 10000"/>
          </a:avLst>
        </a:prstGeom>
        <a:solidFill>
          <a:schemeClr val="lt1">
            <a:alpha val="90000"/>
            <a:hueOff val="0"/>
            <a:satOff val="0"/>
            <a:lumOff val="0"/>
            <a:alphaOff val="0"/>
          </a:schemeClr>
        </a:solidFill>
        <a:ln w="12700" cap="flat" cmpd="sng" algn="ctr">
          <a:solidFill>
            <a:schemeClr val="accent1"/>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Strategic command of the incident, will usually be based at police headquarters or at a designated strategic police command centre.</a:t>
          </a:r>
          <a:endParaRPr lang="en-US" sz="1600" kern="1200" dirty="0"/>
        </a:p>
      </dsp:txBody>
      <dsp:txXfrm>
        <a:off x="891973" y="1766855"/>
        <a:ext cx="2127787" cy="1299543"/>
      </dsp:txXfrm>
    </dsp:sp>
    <dsp:sp modelId="{62FE6A6B-57BF-4E53-9240-B3B1765A5734}">
      <dsp:nvSpPr>
        <dsp:cNvPr id="0" name=""/>
        <dsp:cNvSpPr/>
      </dsp:nvSpPr>
      <dsp:spPr>
        <a:xfrm>
          <a:off x="3750394" y="917"/>
          <a:ext cx="2760811" cy="1380405"/>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dirty="0"/>
            <a:t>Silver</a:t>
          </a:r>
        </a:p>
      </dsp:txBody>
      <dsp:txXfrm>
        <a:off x="3790825" y="41348"/>
        <a:ext cx="2679949" cy="1299543"/>
      </dsp:txXfrm>
    </dsp:sp>
    <dsp:sp modelId="{FFC173E8-8D16-4237-80FC-1385EE19DD26}">
      <dsp:nvSpPr>
        <dsp:cNvPr id="0" name=""/>
        <dsp:cNvSpPr/>
      </dsp:nvSpPr>
      <dsp:spPr>
        <a:xfrm>
          <a:off x="4026475" y="1381323"/>
          <a:ext cx="276081" cy="1035304"/>
        </a:xfrm>
        <a:custGeom>
          <a:avLst/>
          <a:gdLst/>
          <a:ahLst/>
          <a:cxnLst/>
          <a:rect l="0" t="0" r="0" b="0"/>
          <a:pathLst>
            <a:path>
              <a:moveTo>
                <a:pt x="0" y="0"/>
              </a:moveTo>
              <a:lnTo>
                <a:pt x="0" y="1035304"/>
              </a:lnTo>
              <a:lnTo>
                <a:pt x="276081" y="1035304"/>
              </a:lnTo>
            </a:path>
          </a:pathLst>
        </a:custGeom>
        <a:noFill/>
        <a:ln w="12700" cap="flat" cmpd="sng" algn="ctr">
          <a:solidFill>
            <a:schemeClr val="accent2"/>
          </a:solidFill>
          <a:prstDash val="solid"/>
        </a:ln>
        <a:effectLst/>
      </dsp:spPr>
      <dsp:style>
        <a:lnRef idx="2">
          <a:scrgbClr r="0" g="0" b="0"/>
        </a:lnRef>
        <a:fillRef idx="0">
          <a:scrgbClr r="0" g="0" b="0"/>
        </a:fillRef>
        <a:effectRef idx="0">
          <a:scrgbClr r="0" g="0" b="0"/>
        </a:effectRef>
        <a:fontRef idx="minor"/>
      </dsp:style>
    </dsp:sp>
    <dsp:sp modelId="{FBA98A91-2311-4FBF-93C8-3EB5D09725D6}">
      <dsp:nvSpPr>
        <dsp:cNvPr id="0" name=""/>
        <dsp:cNvSpPr/>
      </dsp:nvSpPr>
      <dsp:spPr>
        <a:xfrm>
          <a:off x="4302556" y="1726424"/>
          <a:ext cx="2208649" cy="1380405"/>
        </a:xfrm>
        <a:prstGeom prst="roundRect">
          <a:avLst>
            <a:gd name="adj" fmla="val 10000"/>
          </a:avLst>
        </a:prstGeom>
        <a:solidFill>
          <a:schemeClr val="lt1">
            <a:alpha val="90000"/>
            <a:hueOff val="0"/>
            <a:satOff val="0"/>
            <a:lumOff val="0"/>
            <a:alphaOff val="0"/>
          </a:schemeClr>
        </a:solidFill>
        <a:ln w="12700" cap="flat" cmpd="sng" algn="ctr">
          <a:solidFill>
            <a:schemeClr val="accent2"/>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Tactical police command at a forward point closer to the scene of immediate crisis.</a:t>
          </a:r>
          <a:endParaRPr lang="en-US" sz="1600" kern="1200" dirty="0"/>
        </a:p>
      </dsp:txBody>
      <dsp:txXfrm>
        <a:off x="4342987" y="1766855"/>
        <a:ext cx="2127787" cy="1299543"/>
      </dsp:txXfrm>
    </dsp:sp>
    <dsp:sp modelId="{EE8BC973-4ECC-47D5-9AEE-A2D9A375A7CF}">
      <dsp:nvSpPr>
        <dsp:cNvPr id="0" name=""/>
        <dsp:cNvSpPr/>
      </dsp:nvSpPr>
      <dsp:spPr>
        <a:xfrm>
          <a:off x="7201408" y="917"/>
          <a:ext cx="2760811" cy="1380405"/>
        </a:xfrm>
        <a:prstGeom prst="roundRect">
          <a:avLst>
            <a:gd name="adj" fmla="val 10000"/>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dirty="0"/>
            <a:t>Bronze</a:t>
          </a:r>
          <a:endParaRPr lang="en-US" sz="6500" kern="1200" dirty="0"/>
        </a:p>
      </dsp:txBody>
      <dsp:txXfrm>
        <a:off x="7241839" y="41348"/>
        <a:ext cx="2679949" cy="1299543"/>
      </dsp:txXfrm>
    </dsp:sp>
    <dsp:sp modelId="{35EEC2BF-D75D-47E2-869E-242176DB570B}">
      <dsp:nvSpPr>
        <dsp:cNvPr id="0" name=""/>
        <dsp:cNvSpPr/>
      </dsp:nvSpPr>
      <dsp:spPr>
        <a:xfrm>
          <a:off x="7477489" y="1381323"/>
          <a:ext cx="276081" cy="1035304"/>
        </a:xfrm>
        <a:custGeom>
          <a:avLst/>
          <a:gdLst/>
          <a:ahLst/>
          <a:cxnLst/>
          <a:rect l="0" t="0" r="0" b="0"/>
          <a:pathLst>
            <a:path>
              <a:moveTo>
                <a:pt x="0" y="0"/>
              </a:moveTo>
              <a:lnTo>
                <a:pt x="0" y="1035304"/>
              </a:lnTo>
              <a:lnTo>
                <a:pt x="276081" y="1035304"/>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CA33EA-4594-4706-A1EB-B05FFDFF4922}">
      <dsp:nvSpPr>
        <dsp:cNvPr id="0" name=""/>
        <dsp:cNvSpPr/>
      </dsp:nvSpPr>
      <dsp:spPr>
        <a:xfrm>
          <a:off x="7753570" y="1726424"/>
          <a:ext cx="2208649" cy="138040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0351888"/>
              <a:satOff val="45859"/>
              <a:lumOff val="-16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Operational local response at the crisis point itself, often carried out by a number of people (Operational Response Commanders or ORC), rather than one designated commander.</a:t>
          </a:r>
        </a:p>
      </dsp:txBody>
      <dsp:txXfrm>
        <a:off x="7794001" y="1766855"/>
        <a:ext cx="2127787" cy="12995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486C4-2ADA-4819-AFAA-7123FA754159}">
      <dsp:nvSpPr>
        <dsp:cNvPr id="0" name=""/>
        <dsp:cNvSpPr/>
      </dsp:nvSpPr>
      <dsp:spPr>
        <a:xfrm>
          <a:off x="0" y="0"/>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A10708D-2071-413B-B827-F55875158A41}">
      <dsp:nvSpPr>
        <dsp:cNvPr id="0" name=""/>
        <dsp:cNvSpPr/>
      </dsp:nvSpPr>
      <dsp:spPr>
        <a:xfrm>
          <a:off x="0" y="0"/>
          <a:ext cx="5607050" cy="492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u="sng" kern="1200"/>
            <a:t>Task</a:t>
          </a:r>
        </a:p>
        <a:p>
          <a:pPr marL="0" lvl="0" indent="0" algn="l" defTabSz="1822450">
            <a:lnSpc>
              <a:spcPct val="90000"/>
            </a:lnSpc>
            <a:spcBef>
              <a:spcPct val="0"/>
            </a:spcBef>
            <a:spcAft>
              <a:spcPct val="35000"/>
            </a:spcAft>
            <a:buNone/>
          </a:pPr>
          <a:r>
            <a:rPr lang="en-GB" sz="4100" kern="1200"/>
            <a:t>In Groups, you will choose a terror incident and research how the emergency services attended the scene and what failures did they learn from the incident?</a:t>
          </a:r>
          <a:endParaRPr lang="en-US" sz="4100" kern="1200"/>
        </a:p>
      </dsp:txBody>
      <dsp:txXfrm>
        <a:off x="0" y="0"/>
        <a:ext cx="5607050" cy="4927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F3C09-9BC3-4A9F-A610-A69B6E1E5BB3}">
      <dsp:nvSpPr>
        <dsp:cNvPr id="0" name=""/>
        <dsp:cNvSpPr/>
      </dsp:nvSpPr>
      <dsp:spPr>
        <a:xfrm>
          <a:off x="0" y="7536"/>
          <a:ext cx="7729728" cy="865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 today’s session we have looked at:</a:t>
          </a:r>
          <a:endParaRPr lang="en-US" sz="3700" kern="1200"/>
        </a:p>
      </dsp:txBody>
      <dsp:txXfrm>
        <a:off x="42265" y="49801"/>
        <a:ext cx="7645198" cy="781270"/>
      </dsp:txXfrm>
    </dsp:sp>
    <dsp:sp modelId="{B443D520-C4C3-448A-9E9B-04E5E884771B}">
      <dsp:nvSpPr>
        <dsp:cNvPr id="0" name=""/>
        <dsp:cNvSpPr/>
      </dsp:nvSpPr>
      <dsp:spPr>
        <a:xfrm>
          <a:off x="0" y="873336"/>
          <a:ext cx="7729728" cy="2221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41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a:t>The role of a first responding police officer at the scene of a major incident</a:t>
          </a:r>
          <a:endParaRPr lang="en-US" sz="2900" kern="1200"/>
        </a:p>
        <a:p>
          <a:pPr marL="285750" lvl="1" indent="-285750" algn="l" defTabSz="1289050">
            <a:lnSpc>
              <a:spcPct val="90000"/>
            </a:lnSpc>
            <a:spcBef>
              <a:spcPct val="0"/>
            </a:spcBef>
            <a:spcAft>
              <a:spcPct val="20000"/>
            </a:spcAft>
            <a:buChar char="•"/>
          </a:pPr>
          <a:r>
            <a:rPr lang="en-GB" sz="2900" kern="1200"/>
            <a:t>The need of JESIP</a:t>
          </a:r>
          <a:endParaRPr lang="en-US" sz="2900" kern="1200"/>
        </a:p>
        <a:p>
          <a:pPr marL="285750" lvl="1" indent="-285750" algn="l" defTabSz="1289050">
            <a:lnSpc>
              <a:spcPct val="90000"/>
            </a:lnSpc>
            <a:spcBef>
              <a:spcPct val="0"/>
            </a:spcBef>
            <a:spcAft>
              <a:spcPct val="20000"/>
            </a:spcAft>
            <a:buChar char="•"/>
          </a:pPr>
          <a:r>
            <a:rPr lang="en-GB" sz="2900" kern="1200"/>
            <a:t>Assessed the use of JESIP in a real-life situations</a:t>
          </a:r>
          <a:endParaRPr lang="en-US" sz="2900" kern="1200"/>
        </a:p>
      </dsp:txBody>
      <dsp:txXfrm>
        <a:off x="0" y="873336"/>
        <a:ext cx="7729728" cy="222111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FB196-5B19-1345-8043-6E005E928501}" type="datetimeFigureOut">
              <a:rPr lang="en-GB" smtClean="0"/>
              <a:t>23/02/2024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A316F9-55D9-C742-9AB2-F7010AE40074}" type="slidenum">
              <a:rPr lang="en-GB" smtClean="0"/>
              <a:t>‹#›</a:t>
            </a:fld>
            <a:endParaRPr lang="en-GB"/>
          </a:p>
        </p:txBody>
      </p:sp>
    </p:spTree>
    <p:extLst>
      <p:ext uri="{BB962C8B-B14F-4D97-AF65-F5344CB8AC3E}">
        <p14:creationId xmlns:p14="http://schemas.microsoft.com/office/powerpoint/2010/main" val="1671760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Quick Introduction</a:t>
            </a:r>
          </a:p>
        </p:txBody>
      </p:sp>
      <p:sp>
        <p:nvSpPr>
          <p:cNvPr id="4" name="Slide Number Placeholder 3"/>
          <p:cNvSpPr>
            <a:spLocks noGrp="1"/>
          </p:cNvSpPr>
          <p:nvPr>
            <p:ph type="sldNum" sz="quarter" idx="5"/>
          </p:nvPr>
        </p:nvSpPr>
        <p:spPr/>
        <p:txBody>
          <a:bodyPr/>
          <a:lstStyle/>
          <a:p>
            <a:fld id="{86A316F9-55D9-C742-9AB2-F7010AE40074}" type="slidenum">
              <a:rPr lang="en-GB" smtClean="0"/>
              <a:t>1</a:t>
            </a:fld>
            <a:endParaRPr lang="en-GB"/>
          </a:p>
        </p:txBody>
      </p:sp>
    </p:spTree>
    <p:extLst>
      <p:ext uri="{BB962C8B-B14F-4D97-AF65-F5344CB8AC3E}">
        <p14:creationId xmlns:p14="http://schemas.microsoft.com/office/powerpoint/2010/main" val="1584258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 P’s in the CONTEST strategy is: Prevent, Pursue, Protect and Prepare. </a:t>
            </a:r>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3</a:t>
            </a:fld>
            <a:endParaRPr lang="en-GB"/>
          </a:p>
        </p:txBody>
      </p:sp>
    </p:spTree>
    <p:extLst>
      <p:ext uri="{BB962C8B-B14F-4D97-AF65-F5344CB8AC3E}">
        <p14:creationId xmlns:p14="http://schemas.microsoft.com/office/powerpoint/2010/main" val="790390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4</a:t>
            </a:fld>
            <a:endParaRPr lang="en-GB"/>
          </a:p>
        </p:txBody>
      </p:sp>
    </p:spTree>
    <p:extLst>
      <p:ext uri="{BB962C8B-B14F-4D97-AF65-F5344CB8AC3E}">
        <p14:creationId xmlns:p14="http://schemas.microsoft.com/office/powerpoint/2010/main" val="1217445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COP define a major incident as an event or situation that require a response under 1 or more of the emergency services major incident plans</a:t>
            </a:r>
          </a:p>
          <a:p>
            <a:pPr marL="171450" indent="-171450">
              <a:buFont typeface="Wingdings" panose="05000000000000000000" pitchFamily="2" charset="2"/>
              <a:buChar char="Ø"/>
            </a:pPr>
            <a:r>
              <a:rPr lang="en-GB" dirty="0"/>
              <a:t>Likely involve:</a:t>
            </a:r>
          </a:p>
          <a:p>
            <a:pPr marL="628650" lvl="1" indent="-171450">
              <a:buFont typeface="Wingdings" panose="05000000000000000000" pitchFamily="2" charset="2"/>
              <a:buChar char="Ø"/>
            </a:pPr>
            <a:r>
              <a:rPr lang="en-GB" dirty="0"/>
              <a:t>Serious harm</a:t>
            </a:r>
          </a:p>
          <a:p>
            <a:pPr marL="628650" lvl="1" indent="-171450">
              <a:buFont typeface="Wingdings" panose="05000000000000000000" pitchFamily="2" charset="2"/>
              <a:buChar char="Ø"/>
            </a:pPr>
            <a:r>
              <a:rPr lang="en-GB" dirty="0"/>
              <a:t>Damage</a:t>
            </a:r>
          </a:p>
          <a:p>
            <a:pPr marL="628650" lvl="1" indent="-171450">
              <a:buFont typeface="Wingdings" panose="05000000000000000000" pitchFamily="2" charset="2"/>
              <a:buChar char="Ø"/>
            </a:pPr>
            <a:r>
              <a:rPr lang="en-GB" dirty="0"/>
              <a:t>Security risk</a:t>
            </a:r>
          </a:p>
          <a:p>
            <a:pPr marL="628650" lvl="1" indent="-171450">
              <a:buFont typeface="Wingdings" panose="05000000000000000000" pitchFamily="2" charset="2"/>
              <a:buChar char="Ø"/>
            </a:pPr>
            <a:r>
              <a:rPr lang="en-GB" dirty="0"/>
              <a:t>Disruption</a:t>
            </a:r>
          </a:p>
          <a:p>
            <a:pPr marL="628650" lvl="1" indent="-171450">
              <a:buFont typeface="Wingdings" panose="05000000000000000000" pitchFamily="2" charset="2"/>
              <a:buChar char="Ø"/>
            </a:pPr>
            <a:r>
              <a:rPr lang="en-GB" dirty="0"/>
              <a:t>Risk to human life or welfare</a:t>
            </a:r>
          </a:p>
        </p:txBody>
      </p:sp>
      <p:sp>
        <p:nvSpPr>
          <p:cNvPr id="4" name="Slide Number Placeholder 3"/>
          <p:cNvSpPr>
            <a:spLocks noGrp="1"/>
          </p:cNvSpPr>
          <p:nvPr>
            <p:ph type="sldNum" sz="quarter" idx="5"/>
          </p:nvPr>
        </p:nvSpPr>
        <p:spPr/>
        <p:txBody>
          <a:bodyPr/>
          <a:lstStyle/>
          <a:p>
            <a:fld id="{86A316F9-55D9-C742-9AB2-F7010AE40074}" type="slidenum">
              <a:rPr lang="en-GB" smtClean="0"/>
              <a:t>5</a:t>
            </a:fld>
            <a:endParaRPr lang="en-GB"/>
          </a:p>
        </p:txBody>
      </p:sp>
    </p:spTree>
    <p:extLst>
      <p:ext uri="{BB962C8B-B14F-4D97-AF65-F5344CB8AC3E}">
        <p14:creationId xmlns:p14="http://schemas.microsoft.com/office/powerpoint/2010/main" val="4095038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Events over recent years have shown the need for emergency services to work together as effectively as possible during major, serious and catastrophic incidents. </a:t>
            </a:r>
          </a:p>
          <a:p>
            <a:pPr marL="171450" indent="-171450">
              <a:buFont typeface="Wingdings" panose="05000000000000000000" pitchFamily="2" charset="2"/>
              <a:buChar char="Ø"/>
            </a:pPr>
            <a:r>
              <a:rPr lang="en-GB" dirty="0"/>
              <a:t>However, reviews following major incidents such as the 2005 London bombings and 2010 shooting in Cumbria have indicated gaps and failings in the interoperability between the different emergency services. </a:t>
            </a:r>
          </a:p>
          <a:p>
            <a:endParaRPr lang="en-GB" dirty="0"/>
          </a:p>
          <a:p>
            <a:pPr marL="171450" indent="-171450">
              <a:buFont typeface="Wingdings" panose="05000000000000000000" pitchFamily="2" charset="2"/>
              <a:buChar char="Ø"/>
            </a:pPr>
            <a:r>
              <a:rPr lang="en-GB" dirty="0"/>
              <a:t>The Joint Emergency Services Interoperability Programme was established in 2012 following a report by the Association of Chief Police Officer, Fire Officers and Ambulance Executives. </a:t>
            </a:r>
          </a:p>
          <a:p>
            <a:r>
              <a:rPr lang="en-GB" dirty="0"/>
              <a:t>The programme ended in 2014 and moved into a period of consolidation and was renamed the Joint Emergency Services Interoperability Principles in 2015. </a:t>
            </a:r>
          </a:p>
          <a:p>
            <a:endParaRPr lang="en-GB" dirty="0"/>
          </a:p>
          <a:p>
            <a:pPr marL="171450" indent="-171450">
              <a:buFont typeface="Wingdings" panose="05000000000000000000" pitchFamily="2" charset="2"/>
              <a:buChar char="Ø"/>
            </a:pPr>
            <a:r>
              <a:rPr lang="en-GB" dirty="0"/>
              <a:t>JESIP’s aim is to: T</a:t>
            </a:r>
            <a:r>
              <a:rPr lang="en-GB" sz="1200" dirty="0">
                <a:solidFill>
                  <a:srgbClr val="404040"/>
                </a:solidFill>
              </a:rPr>
              <a:t>o ensure the blue light services are trained and exercised to work together as effectively as possible at all levels of command in response to a major or complex incident… so that many lives as possible can be saved.’’</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6</a:t>
            </a:fld>
            <a:endParaRPr lang="en-GB"/>
          </a:p>
        </p:txBody>
      </p:sp>
    </p:spTree>
    <p:extLst>
      <p:ext uri="{BB962C8B-B14F-4D97-AF65-F5344CB8AC3E}">
        <p14:creationId xmlns:p14="http://schemas.microsoft.com/office/powerpoint/2010/main" val="3054708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UK’s emergency service provide different services but have the overall aim of keeping the country safe and secure as well as protecting the public. Findings from numerous reviews of major national emergencies indicated the need for common themes relating to joint working and where improvement was needed – JESIP was established these issues, and these are: </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Challenges with initial command, control and coordination activities on arrival at scene</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A requirement for common joint operational and command procedures</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Role of others, especially specialist resources and the reasons for their deployment, not well understood between services</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Challenges in the identification of those in charge at the scene leading to delays in planning response activity</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Misunderstandings when sharing incident information and differing risk thresholds not understood</a:t>
            </a:r>
          </a:p>
          <a:p>
            <a:endParaRPr lang="en-GB" b="0" dirty="0"/>
          </a:p>
          <a:p>
            <a:pPr marL="171450" indent="-171450">
              <a:buFont typeface="Wingdings" panose="05000000000000000000" pitchFamily="2" charset="2"/>
              <a:buChar char="Ø"/>
            </a:pPr>
            <a:r>
              <a:rPr lang="en-GB" b="0" dirty="0"/>
              <a:t>To ensure that the initial multi-agency response to all incidents is more organised, structured and practiced. </a:t>
            </a:r>
          </a:p>
        </p:txBody>
      </p:sp>
      <p:sp>
        <p:nvSpPr>
          <p:cNvPr id="4" name="Slide Number Placeholder 3"/>
          <p:cNvSpPr>
            <a:spLocks noGrp="1"/>
          </p:cNvSpPr>
          <p:nvPr>
            <p:ph type="sldNum" sz="quarter" idx="5"/>
          </p:nvPr>
        </p:nvSpPr>
        <p:spPr/>
        <p:txBody>
          <a:bodyPr/>
          <a:lstStyle/>
          <a:p>
            <a:fld id="{86A316F9-55D9-C742-9AB2-F7010AE40074}" type="slidenum">
              <a:rPr lang="en-GB" smtClean="0"/>
              <a:t>7</a:t>
            </a:fld>
            <a:endParaRPr lang="en-GB"/>
          </a:p>
        </p:txBody>
      </p:sp>
    </p:spTree>
    <p:extLst>
      <p:ext uri="{BB962C8B-B14F-4D97-AF65-F5344CB8AC3E}">
        <p14:creationId xmlns:p14="http://schemas.microsoft.com/office/powerpoint/2010/main" val="2650496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third edition of the Joint Doctrine was published in October 2021 and continues to provide a common way of working together to ensure aim of life saving and reducing harm is met.</a:t>
            </a:r>
          </a:p>
          <a:p>
            <a:pPr marL="171450" indent="-171450">
              <a:buFont typeface="Wingdings" panose="05000000000000000000" pitchFamily="2" charset="2"/>
              <a:buChar char="Ø"/>
            </a:pPr>
            <a:r>
              <a:rPr lang="en-GB" dirty="0"/>
              <a:t>The key components of the doctrine are – </a:t>
            </a:r>
          </a:p>
          <a:p>
            <a:pPr marL="628650" lvl="1" indent="-171450">
              <a:buFont typeface="Wingdings" panose="05000000000000000000" pitchFamily="2" charset="2"/>
              <a:buChar char="Ø"/>
            </a:pPr>
            <a:r>
              <a:rPr lang="en-GB" dirty="0"/>
              <a:t>principles for joint working: what is expected for commanders to follow when planning a joint incident response, </a:t>
            </a:r>
          </a:p>
          <a:p>
            <a:pPr marL="628650" lvl="1" indent="-171450">
              <a:buFont typeface="Wingdings" panose="05000000000000000000" pitchFamily="2" charset="2"/>
              <a:buChar char="Ø"/>
            </a:pPr>
            <a:r>
              <a:rPr lang="en-GB" dirty="0"/>
              <a:t>M/ETHANE: a common method for passing incident information between services and their control rooms</a:t>
            </a:r>
          </a:p>
          <a:p>
            <a:pPr marL="628650" lvl="1" indent="-171450">
              <a:buFont typeface="Wingdings" panose="05000000000000000000" pitchFamily="2" charset="2"/>
              <a:buChar char="Ø"/>
            </a:pPr>
            <a:r>
              <a:rPr lang="en-GB" dirty="0"/>
              <a:t>Joint Decision Model: a common model used nationally to enable commanders to make effective decisions together.</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The doctrine sets out what response staff and those that support them should do and how they should do it in a multi-agency working environment. </a:t>
            </a:r>
          </a:p>
        </p:txBody>
      </p:sp>
      <p:sp>
        <p:nvSpPr>
          <p:cNvPr id="4" name="Slide Number Placeholder 3"/>
          <p:cNvSpPr>
            <a:spLocks noGrp="1"/>
          </p:cNvSpPr>
          <p:nvPr>
            <p:ph type="sldNum" sz="quarter" idx="5"/>
          </p:nvPr>
        </p:nvSpPr>
        <p:spPr/>
        <p:txBody>
          <a:bodyPr/>
          <a:lstStyle/>
          <a:p>
            <a:fld id="{86A316F9-55D9-C742-9AB2-F7010AE40074}" type="slidenum">
              <a:rPr lang="en-GB" smtClean="0"/>
              <a:t>8</a:t>
            </a:fld>
            <a:endParaRPr lang="en-GB"/>
          </a:p>
        </p:txBody>
      </p:sp>
    </p:spTree>
    <p:extLst>
      <p:ext uri="{BB962C8B-B14F-4D97-AF65-F5344CB8AC3E}">
        <p14:creationId xmlns:p14="http://schemas.microsoft.com/office/powerpoint/2010/main" val="3726084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Co-locate with other responders as soon as practicably possible at a single, safe and easily identified location. </a:t>
            </a:r>
          </a:p>
          <a:p>
            <a:pPr marL="171450" indent="-171450">
              <a:buFont typeface="Wingdings" panose="05000000000000000000" pitchFamily="2" charset="2"/>
              <a:buChar char="Ø"/>
            </a:pPr>
            <a:r>
              <a:rPr lang="en-GB" dirty="0"/>
              <a:t>There are many benefits to co-location such as improved communication and understanding that support joint working. Control rooms operate separate fixed locations and cannot physically co-location, however, they can utilise the information that they have available to help in co-locating responders and commanders.</a:t>
            </a:r>
          </a:p>
          <a:p>
            <a:pPr marL="171450" indent="-171450">
              <a:buFont typeface="Wingdings" panose="05000000000000000000" pitchFamily="2" charset="2"/>
              <a:buChar char="Ø"/>
            </a:pPr>
            <a:r>
              <a:rPr lang="en-GB" dirty="0"/>
              <a:t>If there are any delays in responders co-locating, interoperable communications should be used to begin establishing shared situational awareness. Co-location supports responders to jointly agree objectives and co-ordinate a plan to effectively resolves incidents.</a:t>
            </a:r>
          </a:p>
        </p:txBody>
      </p:sp>
      <p:sp>
        <p:nvSpPr>
          <p:cNvPr id="4" name="Slide Number Placeholder 3"/>
          <p:cNvSpPr>
            <a:spLocks noGrp="1"/>
          </p:cNvSpPr>
          <p:nvPr>
            <p:ph type="sldNum" sz="quarter" idx="5"/>
          </p:nvPr>
        </p:nvSpPr>
        <p:spPr/>
        <p:txBody>
          <a:bodyPr/>
          <a:lstStyle/>
          <a:p>
            <a:fld id="{86A316F9-55D9-C742-9AB2-F7010AE40074}" type="slidenum">
              <a:rPr lang="en-GB" smtClean="0"/>
              <a:t>9</a:t>
            </a:fld>
            <a:endParaRPr lang="en-GB"/>
          </a:p>
        </p:txBody>
      </p:sp>
    </p:spTree>
    <p:extLst>
      <p:ext uri="{BB962C8B-B14F-4D97-AF65-F5344CB8AC3E}">
        <p14:creationId xmlns:p14="http://schemas.microsoft.com/office/powerpoint/2010/main" val="153410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Meaningful and effective communication between responders and responder organisations underpins effective joint working. The ‘talk not tell’ process involves control room personnel passing information and asking other organisations what their response to the incident will be and is achieved by – sharing all information from available sources along with immediate resource availability and decisions taken in accordance with each organisations and policies AND nominating a point of contact in each control room and establishing a method of communication between all of them, this should be achieved by using the most appropriate form of communication AND co-ordinating the setting up of multi-agency interoperable voice communications for responders if necessary.</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Sharing information in a way that can be understood by intended recipients aids in the development of shared situational awareness.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Exchanging reliable and accurate information, such as critical information about hazards risks and threats; ensuring the information shared is free from abbreviations and other potential sources of confusion; understanding the responsibilities, capabilities and limitations of each of the responder organisations involved AND clarifying information shared including terminology and symbols is understood by all the parties involved in the response – underpins successful communication.</a:t>
            </a:r>
          </a:p>
          <a:p>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10</a:t>
            </a:fld>
            <a:endParaRPr lang="en-GB"/>
          </a:p>
        </p:txBody>
      </p:sp>
    </p:spTree>
    <p:extLst>
      <p:ext uri="{BB962C8B-B14F-4D97-AF65-F5344CB8AC3E}">
        <p14:creationId xmlns:p14="http://schemas.microsoft.com/office/powerpoint/2010/main" val="678294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Control rooms should engage in multi-agency communications at the earliest opportunity in order to carry out the initial actions required to manage the incident/</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Co-ordination involves control rooms and responders of all levels, be they on scene or at a Tactical or Strategic Co-ordinating Group, discussing the available resources and activities of each responder organisation, agreeing priorities and making joint decisions throughout the incident. </a:t>
            </a:r>
          </a:p>
          <a:p>
            <a:pPr marL="628650" lvl="1" indent="-171450">
              <a:buFont typeface="Wingdings" panose="05000000000000000000" pitchFamily="2" charset="2"/>
              <a:buChar char="Ø"/>
            </a:pPr>
            <a:r>
              <a:rPr lang="en-GB" dirty="0"/>
              <a:t>Co-ordination underpins joint working by avoiding potential conflicts, preventing duplication of effort and minimising risk.</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Control rooms should ensure that initial actions required to manage the incident are carried out, including engaging in multi-agency communications. They will continue to respond to any actions that may arise during the incident and maintain communications with on-scene responders, as well as other agencies, to ensure they consistently achieve effective co-ordination.</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For effective co-ordination, one organisation generally needs to take a lead role. To decide who the lead should be, factors such as the phase of the incident, the need for specialist capabilities and investigation, during both the response and recovery phases should be considered. There is specific guidance for some types of incidents, highlighting which organisation should take the lead role. The decision on who takes the lead role should be recorded, as should any changes to the lead organisation as the incident develops</a:t>
            </a:r>
          </a:p>
        </p:txBody>
      </p:sp>
      <p:sp>
        <p:nvSpPr>
          <p:cNvPr id="4" name="Slide Number Placeholder 3"/>
          <p:cNvSpPr>
            <a:spLocks noGrp="1"/>
          </p:cNvSpPr>
          <p:nvPr>
            <p:ph type="sldNum" sz="quarter" idx="5"/>
          </p:nvPr>
        </p:nvSpPr>
        <p:spPr/>
        <p:txBody>
          <a:bodyPr/>
          <a:lstStyle/>
          <a:p>
            <a:fld id="{86A316F9-55D9-C742-9AB2-F7010AE40074}" type="slidenum">
              <a:rPr lang="en-GB" smtClean="0"/>
              <a:t>11</a:t>
            </a:fld>
            <a:endParaRPr lang="en-GB"/>
          </a:p>
        </p:txBody>
      </p:sp>
    </p:spTree>
    <p:extLst>
      <p:ext uri="{BB962C8B-B14F-4D97-AF65-F5344CB8AC3E}">
        <p14:creationId xmlns:p14="http://schemas.microsoft.com/office/powerpoint/2010/main" val="1708178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Different responder organisations may see, understand and treat risks differently.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Each organisation should carry out their own risk assessments, then share the results so that they can plan control measures and contingencies together more effectively. Individual dynamic risk assessment findings may be used to develop the analytical risk assessment for the incident.</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By jointly understanding risks and the associated mitigating actions, organisations can promote the safety of responders and reduce the impact that risks may have on members of the public, infrastructure and the environment.</a:t>
            </a:r>
          </a:p>
        </p:txBody>
      </p:sp>
      <p:sp>
        <p:nvSpPr>
          <p:cNvPr id="4" name="Slide Number Placeholder 3"/>
          <p:cNvSpPr>
            <a:spLocks noGrp="1"/>
          </p:cNvSpPr>
          <p:nvPr>
            <p:ph type="sldNum" sz="quarter" idx="5"/>
          </p:nvPr>
        </p:nvSpPr>
        <p:spPr/>
        <p:txBody>
          <a:bodyPr/>
          <a:lstStyle/>
          <a:p>
            <a:fld id="{86A316F9-55D9-C742-9AB2-F7010AE40074}" type="slidenum">
              <a:rPr lang="en-GB" smtClean="0"/>
              <a:t>12</a:t>
            </a:fld>
            <a:endParaRPr lang="en-GB"/>
          </a:p>
        </p:txBody>
      </p:sp>
    </p:spTree>
    <p:extLst>
      <p:ext uri="{BB962C8B-B14F-4D97-AF65-F5344CB8AC3E}">
        <p14:creationId xmlns:p14="http://schemas.microsoft.com/office/powerpoint/2010/main" val="582406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Shared situational awareness is a common understanding of the circumstances, immediate consequences and implications of the emergency, along with an appreciation of the available capabilities and the priorities of the responder organisations.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Achieving shared situational awareness is essential for effective interoperability.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Communications between control rooms greatly assists the creation of shared situational awareness in the initial stages and throughout the incident. Talking to commanders before they arrive on-scene and throughout the incident, will contribute to shared situational awareness. The process should include identifying risks and hazards to all responders.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Discussion between control rooms should be frequent and cover the following key points: • Is it clear who the lead organisation is at this point? If so, who is it? </a:t>
            </a:r>
            <a:br>
              <a:rPr lang="en-GB" dirty="0"/>
            </a:br>
            <a:r>
              <a:rPr lang="en-GB" dirty="0"/>
              <a:t>• What information and intelligence does each organisation hold at this point? </a:t>
            </a:r>
            <a:br>
              <a:rPr lang="en-GB" dirty="0"/>
            </a:br>
            <a:r>
              <a:rPr lang="en-GB" dirty="0"/>
              <a:t>• What hazards and risks are known by each organisation at this point? </a:t>
            </a:r>
            <a:br>
              <a:rPr lang="en-GB" dirty="0"/>
            </a:br>
            <a:r>
              <a:rPr lang="en-GB" dirty="0"/>
              <a:t>• What assets have been, or are being, deployed at this point and why? • How will the required agencies continue communicating with each other? </a:t>
            </a:r>
            <a:br>
              <a:rPr lang="en-GB" dirty="0"/>
            </a:br>
            <a:r>
              <a:rPr lang="en-GB" dirty="0"/>
              <a:t>• At what point will multi-agency interoperable voice communications be required, and how will it be achieved?</a:t>
            </a:r>
          </a:p>
        </p:txBody>
      </p:sp>
      <p:sp>
        <p:nvSpPr>
          <p:cNvPr id="4" name="Slide Number Placeholder 3"/>
          <p:cNvSpPr>
            <a:spLocks noGrp="1"/>
          </p:cNvSpPr>
          <p:nvPr>
            <p:ph type="sldNum" sz="quarter" idx="5"/>
          </p:nvPr>
        </p:nvSpPr>
        <p:spPr/>
        <p:txBody>
          <a:bodyPr/>
          <a:lstStyle/>
          <a:p>
            <a:fld id="{86A316F9-55D9-C742-9AB2-F7010AE40074}" type="slidenum">
              <a:rPr lang="en-GB" smtClean="0"/>
              <a:t>13</a:t>
            </a:fld>
            <a:endParaRPr lang="en-GB"/>
          </a:p>
        </p:txBody>
      </p:sp>
    </p:spTree>
    <p:extLst>
      <p:ext uri="{BB962C8B-B14F-4D97-AF65-F5344CB8AC3E}">
        <p14:creationId xmlns:p14="http://schemas.microsoft.com/office/powerpoint/2010/main" val="152791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Recognising that an incident will involve working with other responder organisations is very important. The earlier other responder organisations are notified of the incident, the sooner joint working arrangements can be agreed and put into place.</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For incidents with multiple sites, or an incident that initially appears to be a number of separate incidents, emergency service control rooms are best placed to recognise that a multi-agency or major incident may be in progress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The declaration of a major incident must be shared with other organisations as soon as possible.</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The M/ETHANE model brings structure and clarity to the initial stages of managing any multiagency or major incident.</a:t>
            </a:r>
          </a:p>
        </p:txBody>
      </p:sp>
      <p:sp>
        <p:nvSpPr>
          <p:cNvPr id="4" name="Slide Number Placeholder 3"/>
          <p:cNvSpPr>
            <a:spLocks noGrp="1"/>
          </p:cNvSpPr>
          <p:nvPr>
            <p:ph type="sldNum" sz="quarter" idx="5"/>
          </p:nvPr>
        </p:nvSpPr>
        <p:spPr/>
        <p:txBody>
          <a:bodyPr/>
          <a:lstStyle/>
          <a:p>
            <a:fld id="{86A316F9-55D9-C742-9AB2-F7010AE40074}" type="slidenum">
              <a:rPr lang="en-GB" smtClean="0"/>
              <a:t>14</a:t>
            </a:fld>
            <a:endParaRPr lang="en-GB"/>
          </a:p>
        </p:txBody>
      </p:sp>
    </p:spTree>
    <p:extLst>
      <p:ext uri="{BB962C8B-B14F-4D97-AF65-F5344CB8AC3E}">
        <p14:creationId xmlns:p14="http://schemas.microsoft.com/office/powerpoint/2010/main" val="3830840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M/ETHANE model is an established reporting framework which provides a common structure for responders and their control rooms to share incident information. It is recommended that this format is used for all incidents and be updated as the incident develops.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During the decision-making process using the Joint Decision Model, there should be periodic consideration of the ‘M’ (representing ‘major incident’) by responders, to establish whether a developing situation has become a major incident. Each responder organisation should send a M/ETHANE message to their control room who should then share it with relevant responder organisations as soon as possible.</a:t>
            </a:r>
          </a:p>
        </p:txBody>
      </p:sp>
      <p:sp>
        <p:nvSpPr>
          <p:cNvPr id="4" name="Slide Number Placeholder 3"/>
          <p:cNvSpPr>
            <a:spLocks noGrp="1"/>
          </p:cNvSpPr>
          <p:nvPr>
            <p:ph type="sldNum" sz="quarter" idx="5"/>
          </p:nvPr>
        </p:nvSpPr>
        <p:spPr/>
        <p:txBody>
          <a:bodyPr/>
          <a:lstStyle/>
          <a:p>
            <a:fld id="{86A316F9-55D9-C742-9AB2-F7010AE40074}" type="slidenum">
              <a:rPr lang="en-GB" smtClean="0"/>
              <a:t>15</a:t>
            </a:fld>
            <a:endParaRPr lang="en-GB"/>
          </a:p>
        </p:txBody>
      </p:sp>
    </p:spTree>
    <p:extLst>
      <p:ext uri="{BB962C8B-B14F-4D97-AF65-F5344CB8AC3E}">
        <p14:creationId xmlns:p14="http://schemas.microsoft.com/office/powerpoint/2010/main" val="4262135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One of the difficulties facing responders is how to bring together the available information, reconcile potentially differing priorities and then make effective decisions together. The Joint Decision Model (JDM) was developed to resolve this issue.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The JDM is designed to help make effective decisions together.</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At the centre of the model is the central aim – ‘’working together saving lives reducing harm’’ – to achieve this each responder needs to:</a:t>
            </a:r>
          </a:p>
          <a:p>
            <a:pPr marL="171450" indent="-171450">
              <a:buFont typeface="Wingdings" panose="05000000000000000000" pitchFamily="2" charset="2"/>
              <a:buChar char="Ø"/>
            </a:pPr>
            <a:r>
              <a:rPr lang="en-GB" dirty="0"/>
              <a:t>Gather information and intelligence, assess the threats and risk and develop a working strategy, consider powers policies and procedures, identify opens and contingencies and take action/review what happened.</a:t>
            </a:r>
          </a:p>
        </p:txBody>
      </p:sp>
      <p:sp>
        <p:nvSpPr>
          <p:cNvPr id="4" name="Slide Number Placeholder 3"/>
          <p:cNvSpPr>
            <a:spLocks noGrp="1"/>
          </p:cNvSpPr>
          <p:nvPr>
            <p:ph type="sldNum" sz="quarter" idx="5"/>
          </p:nvPr>
        </p:nvSpPr>
        <p:spPr/>
        <p:txBody>
          <a:bodyPr/>
          <a:lstStyle/>
          <a:p>
            <a:fld id="{86A316F9-55D9-C742-9AB2-F7010AE40074}" type="slidenum">
              <a:rPr lang="en-GB" smtClean="0"/>
              <a:t>17</a:t>
            </a:fld>
            <a:endParaRPr lang="en-GB"/>
          </a:p>
        </p:txBody>
      </p:sp>
    </p:spTree>
    <p:extLst>
      <p:ext uri="{BB962C8B-B14F-4D97-AF65-F5344CB8AC3E}">
        <p14:creationId xmlns:p14="http://schemas.microsoft.com/office/powerpoint/2010/main" val="2599944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cs typeface="Calibri"/>
              </a:rPr>
              <a:t>Is designed to be a quick, simple and effective way of </a:t>
            </a:r>
            <a:r>
              <a:rPr lang="en-GB" noProof="0" dirty="0">
                <a:cs typeface="Calibri"/>
              </a:rPr>
              <a:t>prioritising</a:t>
            </a:r>
            <a:r>
              <a:rPr lang="en-US" dirty="0">
                <a:cs typeface="Calibri"/>
              </a:rPr>
              <a:t> large number of casualties at a major incident.</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10 second triage was introduced after the Manchester Arena bombing in 2017, reports showed that there was a care gap.</a:t>
            </a:r>
            <a:endParaRPr lang="en-US" dirty="0"/>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This new triage system is recommended to be used by all organizations that may be or required to attend a scene of a major incident.</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a:cs typeface="Calibri"/>
              </a:rPr>
              <a:t>Triage bands</a:t>
            </a:r>
            <a:endParaRPr lang="en-US" dirty="0">
              <a:cs typeface="Calibri"/>
            </a:endParaRPr>
          </a:p>
          <a:p>
            <a:pPr marL="628650" lvl="1" indent="-171450">
              <a:buFont typeface="Courier New" panose="05000000000000000000" pitchFamily="2" charset="2"/>
              <a:buChar char="o"/>
            </a:pPr>
            <a:r>
              <a:rPr lang="en-US">
                <a:cs typeface="Calibri"/>
              </a:rPr>
              <a:t>P1 – Immediate</a:t>
            </a:r>
            <a:endParaRPr lang="en-US" dirty="0">
              <a:cs typeface="Calibri"/>
            </a:endParaRPr>
          </a:p>
          <a:p>
            <a:pPr marL="628650" lvl="1" indent="-171450">
              <a:buFont typeface="Courier New" panose="05000000000000000000" pitchFamily="2" charset="2"/>
              <a:buChar char="o"/>
            </a:pPr>
            <a:r>
              <a:rPr lang="en-US">
                <a:cs typeface="Calibri"/>
              </a:rPr>
              <a:t>P2 – Urgent</a:t>
            </a:r>
            <a:endParaRPr lang="en-US" dirty="0">
              <a:cs typeface="Calibri"/>
            </a:endParaRPr>
          </a:p>
          <a:p>
            <a:pPr marL="628650" lvl="1" indent="-171450">
              <a:buFont typeface="Courier New" panose="05000000000000000000" pitchFamily="2" charset="2"/>
              <a:buChar char="o"/>
            </a:pPr>
            <a:r>
              <a:rPr lang="en-US">
                <a:cs typeface="Calibri"/>
              </a:rPr>
              <a:t>P3 – Delayed/ Walking</a:t>
            </a:r>
            <a:endParaRPr lang="en-US" dirty="0">
              <a:cs typeface="Calibri"/>
            </a:endParaRPr>
          </a:p>
          <a:p>
            <a:pPr marL="628650" lvl="1" indent="-171450">
              <a:buFont typeface="Courier New" panose="05000000000000000000" pitchFamily="2" charset="2"/>
              <a:buChar char="o"/>
            </a:pPr>
            <a:r>
              <a:rPr lang="en-US">
                <a:cs typeface="Calibri"/>
              </a:rPr>
              <a:t>Not Breathing - Dead</a:t>
            </a:r>
            <a:endParaRPr lang="en-US" dirty="0">
              <a:cs typeface="Calibri"/>
            </a:endParaRP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a:cs typeface="Calibri"/>
              </a:rPr>
              <a:t>There is also a tally chart for each of P1, P2, P3 and Not Beathing (Dead).</a:t>
            </a:r>
            <a:endParaRPr lang="en-US" dirty="0">
              <a:cs typeface="Calibri"/>
            </a:endParaRP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Severe bleeding can be blood that is pumping from a wound or bleeding that does not stop, slow down with pressure or blood is quickly soaking </a:t>
            </a:r>
            <a:r>
              <a:rPr lang="en-US" dirty="0" err="1">
                <a:cs typeface="Calibri"/>
              </a:rPr>
              <a:t>thriugh</a:t>
            </a:r>
            <a:r>
              <a:rPr lang="en-US">
                <a:cs typeface="Calibri"/>
              </a:rPr>
              <a:t> bandage after bandage</a:t>
            </a:r>
            <a:endParaRPr lang="en-US" dirty="0">
              <a:cs typeface="Calibri"/>
            </a:endParaRPr>
          </a:p>
        </p:txBody>
      </p:sp>
      <p:sp>
        <p:nvSpPr>
          <p:cNvPr id="4" name="Slide Number Placeholder 3"/>
          <p:cNvSpPr>
            <a:spLocks noGrp="1"/>
          </p:cNvSpPr>
          <p:nvPr>
            <p:ph type="sldNum" sz="quarter" idx="5"/>
          </p:nvPr>
        </p:nvSpPr>
        <p:spPr/>
        <p:txBody>
          <a:bodyPr/>
          <a:lstStyle/>
          <a:p>
            <a:fld id="{86A316F9-55D9-C742-9AB2-F7010AE40074}" type="slidenum">
              <a:rPr lang="en-GB" smtClean="0"/>
              <a:t>18</a:t>
            </a:fld>
            <a:endParaRPr lang="en-GB"/>
          </a:p>
        </p:txBody>
      </p:sp>
    </p:spTree>
    <p:extLst>
      <p:ext uri="{BB962C8B-B14F-4D97-AF65-F5344CB8AC3E}">
        <p14:creationId xmlns:p14="http://schemas.microsoft.com/office/powerpoint/2010/main" val="4134732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Gold</a:t>
            </a:r>
          </a:p>
          <a:p>
            <a:pPr marL="628650" lvl="1" indent="-171450">
              <a:buFont typeface="Wingdings" panose="05000000000000000000" pitchFamily="2" charset="2"/>
              <a:buChar char="Ø"/>
            </a:pPr>
            <a:r>
              <a:rPr lang="en-GB" dirty="0"/>
              <a:t>Strategic command of the incident, will usually be based at police headquarters or at a designated strategic police command centre</a:t>
            </a:r>
          </a:p>
          <a:p>
            <a:pPr marL="171450" indent="-171450">
              <a:buFont typeface="Wingdings" panose="05000000000000000000" pitchFamily="2" charset="2"/>
              <a:buChar char="Ø"/>
            </a:pPr>
            <a:r>
              <a:rPr lang="en-GB" dirty="0"/>
              <a:t>Silver</a:t>
            </a:r>
          </a:p>
          <a:p>
            <a:pPr marL="628650" lvl="1" indent="-171450">
              <a:buFont typeface="Wingdings" panose="05000000000000000000" pitchFamily="2" charset="2"/>
              <a:buChar char="Ø"/>
            </a:pPr>
            <a:r>
              <a:rPr lang="en-GB" dirty="0"/>
              <a:t>Tactical police command at a forward point closer to the scene of immediate crisis</a:t>
            </a:r>
          </a:p>
          <a:p>
            <a:pPr marL="171450" indent="-171450">
              <a:buFont typeface="Wingdings" panose="05000000000000000000" pitchFamily="2" charset="2"/>
              <a:buChar char="Ø"/>
            </a:pPr>
            <a:r>
              <a:rPr lang="en-GB" dirty="0"/>
              <a:t>Bronze</a:t>
            </a:r>
          </a:p>
          <a:p>
            <a:pPr marL="628650" lvl="1" indent="-171450">
              <a:buFont typeface="Wingdings" panose="05000000000000000000" pitchFamily="2" charset="2"/>
              <a:buChar char="Ø"/>
            </a:pPr>
            <a:r>
              <a:rPr lang="en-GB" dirty="0"/>
              <a:t>Operational local response at the crisis point itself, often carried out by a number of people (Operational Response Commanders or ORC), rather than one designated commander</a:t>
            </a:r>
          </a:p>
        </p:txBody>
      </p:sp>
      <p:sp>
        <p:nvSpPr>
          <p:cNvPr id="4" name="Slide Number Placeholder 3"/>
          <p:cNvSpPr>
            <a:spLocks noGrp="1"/>
          </p:cNvSpPr>
          <p:nvPr>
            <p:ph type="sldNum" sz="quarter" idx="5"/>
          </p:nvPr>
        </p:nvSpPr>
        <p:spPr/>
        <p:txBody>
          <a:bodyPr/>
          <a:lstStyle/>
          <a:p>
            <a:fld id="{86A316F9-55D9-C742-9AB2-F7010AE40074}" type="slidenum">
              <a:rPr lang="en-GB" smtClean="0"/>
              <a:t>19</a:t>
            </a:fld>
            <a:endParaRPr lang="en-GB"/>
          </a:p>
        </p:txBody>
      </p:sp>
    </p:spTree>
    <p:extLst>
      <p:ext uri="{BB962C8B-B14F-4D97-AF65-F5344CB8AC3E}">
        <p14:creationId xmlns:p14="http://schemas.microsoft.com/office/powerpoint/2010/main" val="418813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 risk assessment must be carried out to facilitate a proportionate response in the right sequence</a:t>
            </a:r>
          </a:p>
          <a:p>
            <a:pPr marL="171450" indent="-171450">
              <a:buFont typeface="Wingdings" panose="05000000000000000000" pitchFamily="2" charset="2"/>
              <a:buChar char="Ø"/>
            </a:pPr>
            <a:r>
              <a:rPr lang="en-GB" dirty="0"/>
              <a:t>The senior officer carrying out the assessment will ask the person who is ‘Silver’ command at the time for information about the situation</a:t>
            </a:r>
          </a:p>
          <a:p>
            <a:pPr marL="171450" indent="-171450">
              <a:buFont typeface="Wingdings" panose="05000000000000000000" pitchFamily="2" charset="2"/>
              <a:buChar char="Ø"/>
            </a:pPr>
            <a:r>
              <a:rPr lang="en-GB" dirty="0"/>
              <a:t>Resources should not be committed too early unless there is a clear picture of what is happening on the ground</a:t>
            </a:r>
          </a:p>
          <a:p>
            <a:pPr marL="171450" indent="-171450">
              <a:buFont typeface="Wingdings" panose="05000000000000000000" pitchFamily="2" charset="2"/>
              <a:buChar char="Ø"/>
            </a:pPr>
            <a:r>
              <a:rPr lang="en-GB" dirty="0"/>
              <a:t>Police officers who are attending an incident are clearly not available for deployment to other incidents</a:t>
            </a:r>
          </a:p>
          <a:p>
            <a:pPr marL="171450" indent="-171450">
              <a:buFont typeface="Wingdings" panose="05000000000000000000" pitchFamily="2" charset="2"/>
              <a:buChar char="Ø"/>
            </a:pPr>
            <a:r>
              <a:rPr lang="en-GB" dirty="0"/>
              <a:t>Also deploying to a site with armed officers for example may not turn out to be necessary</a:t>
            </a:r>
          </a:p>
        </p:txBody>
      </p:sp>
      <p:sp>
        <p:nvSpPr>
          <p:cNvPr id="4" name="Slide Number Placeholder 3"/>
          <p:cNvSpPr>
            <a:spLocks noGrp="1"/>
          </p:cNvSpPr>
          <p:nvPr>
            <p:ph type="sldNum" sz="quarter" idx="5"/>
          </p:nvPr>
        </p:nvSpPr>
        <p:spPr/>
        <p:txBody>
          <a:bodyPr/>
          <a:lstStyle/>
          <a:p>
            <a:fld id="{86A316F9-55D9-C742-9AB2-F7010AE40074}" type="slidenum">
              <a:rPr lang="en-GB" smtClean="0"/>
              <a:t>20</a:t>
            </a:fld>
            <a:endParaRPr lang="en-GB"/>
          </a:p>
        </p:txBody>
      </p:sp>
    </p:spTree>
    <p:extLst>
      <p:ext uri="{BB962C8B-B14F-4D97-AF65-F5344CB8AC3E}">
        <p14:creationId xmlns:p14="http://schemas.microsoft.com/office/powerpoint/2010/main" val="42095793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At incidents there may be bystanders; these people can be of help but could also be a hinderance</a:t>
            </a:r>
          </a:p>
          <a:p>
            <a:pPr marL="171450" indent="-171450">
              <a:buFont typeface="Wingdings" panose="05000000000000000000" pitchFamily="2" charset="2"/>
              <a:buChar char="Ø"/>
            </a:pPr>
            <a:r>
              <a:rPr lang="en-GB" dirty="0"/>
              <a:t>Bystanders could delay police or other emergency services from attending an incident</a:t>
            </a:r>
          </a:p>
          <a:p>
            <a:pPr marL="171450" indent="-171450">
              <a:buFont typeface="Wingdings" panose="05000000000000000000" pitchFamily="2" charset="2"/>
              <a:buChar char="Ø"/>
            </a:pPr>
            <a:r>
              <a:rPr lang="en-GB" dirty="0"/>
              <a:t>In this case a police officer should always be prepared to move onlookers away from a scene</a:t>
            </a:r>
          </a:p>
          <a:p>
            <a:pPr marL="171450" indent="-171450">
              <a:buFont typeface="Wingdings" panose="05000000000000000000" pitchFamily="2" charset="2"/>
              <a:buChar char="Ø"/>
            </a:pPr>
            <a:r>
              <a:rPr lang="en-GB" dirty="0"/>
              <a:t>Another reason would also be that the incident could be a crime scene</a:t>
            </a:r>
          </a:p>
          <a:p>
            <a:pPr marL="171450" indent="-171450">
              <a:buFont typeface="Wingdings" panose="05000000000000000000" pitchFamily="2" charset="2"/>
              <a:buChar char="Ø"/>
            </a:pPr>
            <a:r>
              <a:rPr lang="en-GB" dirty="0"/>
              <a:t>So it is important to control access and preservation of evidence is vital</a:t>
            </a:r>
          </a:p>
        </p:txBody>
      </p:sp>
      <p:sp>
        <p:nvSpPr>
          <p:cNvPr id="4" name="Slide Number Placeholder 3"/>
          <p:cNvSpPr>
            <a:spLocks noGrp="1"/>
          </p:cNvSpPr>
          <p:nvPr>
            <p:ph type="sldNum" sz="quarter" idx="5"/>
          </p:nvPr>
        </p:nvSpPr>
        <p:spPr/>
        <p:txBody>
          <a:bodyPr/>
          <a:lstStyle/>
          <a:p>
            <a:fld id="{86A316F9-55D9-C742-9AB2-F7010AE40074}" type="slidenum">
              <a:rPr lang="en-GB" smtClean="0"/>
              <a:t>21</a:t>
            </a:fld>
            <a:endParaRPr lang="en-GB"/>
          </a:p>
        </p:txBody>
      </p:sp>
    </p:spTree>
    <p:extLst>
      <p:ext uri="{BB962C8B-B14F-4D97-AF65-F5344CB8AC3E}">
        <p14:creationId xmlns:p14="http://schemas.microsoft.com/office/powerpoint/2010/main" val="1279232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What could be a suspect device?</a:t>
            </a:r>
          </a:p>
          <a:p>
            <a:pPr marL="628650" lvl="1" indent="-171450">
              <a:buFont typeface="Wingdings" panose="05000000000000000000" pitchFamily="2" charset="2"/>
              <a:buChar char="Ø"/>
            </a:pPr>
            <a:r>
              <a:rPr lang="en-GB" dirty="0"/>
              <a:t>Bomb or incendiary devices</a:t>
            </a:r>
          </a:p>
          <a:p>
            <a:pPr marL="171450" lvl="0" indent="-171450">
              <a:buFont typeface="Wingdings" panose="05000000000000000000" pitchFamily="2" charset="2"/>
              <a:buChar char="Ø"/>
            </a:pPr>
            <a:r>
              <a:rPr lang="en-GB" dirty="0"/>
              <a:t>Can be a major or critical incident</a:t>
            </a:r>
          </a:p>
          <a:p>
            <a:pPr marL="171450" lvl="0" indent="-171450">
              <a:buFont typeface="Wingdings" panose="05000000000000000000" pitchFamily="2" charset="2"/>
              <a:buChar char="Ø"/>
            </a:pPr>
            <a:r>
              <a:rPr lang="en-GB" b="1" dirty="0"/>
              <a:t>Do not Touch </a:t>
            </a:r>
            <a:r>
              <a:rPr lang="en-GB" b="0" dirty="0"/>
              <a:t>– when dealing with a device that cannot be determined by visual means alone</a:t>
            </a:r>
          </a:p>
          <a:p>
            <a:pPr marL="171450" lvl="0" indent="-171450">
              <a:buFont typeface="Wingdings" panose="05000000000000000000" pitchFamily="2" charset="2"/>
              <a:buChar char="Ø"/>
            </a:pPr>
            <a:r>
              <a:rPr lang="en-GB" b="0" dirty="0"/>
              <a:t>At such an incident the FAO should create a very wide space around the device and get people out of the area</a:t>
            </a:r>
          </a:p>
          <a:p>
            <a:pPr marL="171450" lvl="0" indent="-171450">
              <a:buFont typeface="Wingdings" panose="05000000000000000000" pitchFamily="2" charset="2"/>
              <a:buChar char="Ø"/>
            </a:pPr>
            <a:r>
              <a:rPr lang="en-GB" b="0" dirty="0"/>
              <a:t>The preservation of evidence is always a high priority but this secondary to public safety</a:t>
            </a:r>
          </a:p>
        </p:txBody>
      </p:sp>
      <p:sp>
        <p:nvSpPr>
          <p:cNvPr id="4" name="Slide Number Placeholder 3"/>
          <p:cNvSpPr>
            <a:spLocks noGrp="1"/>
          </p:cNvSpPr>
          <p:nvPr>
            <p:ph type="sldNum" sz="quarter" idx="5"/>
          </p:nvPr>
        </p:nvSpPr>
        <p:spPr/>
        <p:txBody>
          <a:bodyPr/>
          <a:lstStyle/>
          <a:p>
            <a:fld id="{86A316F9-55D9-C742-9AB2-F7010AE40074}" type="slidenum">
              <a:rPr lang="en-GB" smtClean="0"/>
              <a:t>22</a:t>
            </a:fld>
            <a:endParaRPr lang="en-GB"/>
          </a:p>
        </p:txBody>
      </p:sp>
    </p:spTree>
    <p:extLst>
      <p:ext uri="{BB962C8B-B14F-4D97-AF65-F5344CB8AC3E}">
        <p14:creationId xmlns:p14="http://schemas.microsoft.com/office/powerpoint/2010/main" val="29664878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An area designated as a cordoned area under s 34 of the Terrorism Act 2000</a:t>
            </a:r>
          </a:p>
          <a:p>
            <a:pPr marL="171450" indent="-171450">
              <a:buFont typeface="Wingdings" panose="05000000000000000000" pitchFamily="2" charset="2"/>
              <a:buChar char="Ø"/>
            </a:pPr>
            <a:r>
              <a:rPr lang="en-GB" dirty="0"/>
              <a:t>The designated officer will usually be at least the rank of a superintendent rank but could be of any rank if they consider it urgent</a:t>
            </a:r>
          </a:p>
          <a:p>
            <a:pPr marL="171450" indent="-171450">
              <a:buFont typeface="Wingdings" panose="05000000000000000000" pitchFamily="2" charset="2"/>
              <a:buChar char="Ø"/>
            </a:pPr>
            <a:r>
              <a:rPr lang="en-GB" dirty="0"/>
              <a:t>Police will have certain additional powers in the designated cordoned area</a:t>
            </a:r>
          </a:p>
          <a:p>
            <a:pPr marL="171450" indent="-171450">
              <a:buFont typeface="Wingdings" panose="05000000000000000000" pitchFamily="2" charset="2"/>
              <a:buChar char="Ø"/>
            </a:pPr>
            <a:r>
              <a:rPr lang="en-GB" dirty="0"/>
              <a:t>Under s 36(1), a police officer can:</a:t>
            </a:r>
          </a:p>
          <a:p>
            <a:pPr marL="628650" lvl="1" indent="-171450">
              <a:buFont typeface="Wingdings" panose="05000000000000000000" pitchFamily="2" charset="2"/>
              <a:buChar char="Ø"/>
            </a:pPr>
            <a:r>
              <a:rPr lang="en-GB" dirty="0"/>
              <a:t>Order a person to leave immediately</a:t>
            </a:r>
          </a:p>
          <a:p>
            <a:pPr marL="628650" lvl="1" indent="-171450">
              <a:buFont typeface="Wingdings" panose="05000000000000000000" pitchFamily="2" charset="2"/>
              <a:buChar char="Ø"/>
            </a:pPr>
            <a:r>
              <a:rPr lang="en-GB" dirty="0"/>
              <a:t>Arrange for the removal of a vehicle</a:t>
            </a:r>
          </a:p>
          <a:p>
            <a:pPr marL="628650" lvl="1" indent="-171450">
              <a:buFont typeface="Wingdings" panose="05000000000000000000" pitchFamily="2" charset="2"/>
              <a:buChar char="Ø"/>
            </a:pPr>
            <a:r>
              <a:rPr lang="en-GB" dirty="0"/>
              <a:t>Prohibit or restrict pedestrian or vehicular access to a cordoned area</a:t>
            </a:r>
          </a:p>
          <a:p>
            <a:pPr marL="171450" lvl="0" indent="-171450">
              <a:buFont typeface="Wingdings" panose="05000000000000000000" pitchFamily="2" charset="2"/>
              <a:buChar char="Ø"/>
            </a:pPr>
            <a:r>
              <a:rPr lang="en-GB" dirty="0"/>
              <a:t>If a person fails to comply to any of these requests (without a reasonable excuse) is a summary offence (s 36(2)), the penalty is three months imprisonment and/or a fine</a:t>
            </a:r>
          </a:p>
          <a:p>
            <a:pPr marL="171450" lvl="0" indent="-171450">
              <a:buFont typeface="Wingdings" panose="05000000000000000000" pitchFamily="2" charset="2"/>
              <a:buChar char="Ø"/>
            </a:pPr>
            <a:r>
              <a:rPr lang="en-GB" dirty="0"/>
              <a:t>Legislation is different for transport police</a:t>
            </a:r>
          </a:p>
        </p:txBody>
      </p:sp>
      <p:sp>
        <p:nvSpPr>
          <p:cNvPr id="4" name="Slide Number Placeholder 3"/>
          <p:cNvSpPr>
            <a:spLocks noGrp="1"/>
          </p:cNvSpPr>
          <p:nvPr>
            <p:ph type="sldNum" sz="quarter" idx="5"/>
          </p:nvPr>
        </p:nvSpPr>
        <p:spPr/>
        <p:txBody>
          <a:bodyPr/>
          <a:lstStyle/>
          <a:p>
            <a:fld id="{86A316F9-55D9-C742-9AB2-F7010AE40074}" type="slidenum">
              <a:rPr lang="en-GB" smtClean="0"/>
              <a:t>23</a:t>
            </a:fld>
            <a:endParaRPr lang="en-GB"/>
          </a:p>
        </p:txBody>
      </p:sp>
    </p:spTree>
    <p:extLst>
      <p:ext uri="{BB962C8B-B14F-4D97-AF65-F5344CB8AC3E}">
        <p14:creationId xmlns:p14="http://schemas.microsoft.com/office/powerpoint/2010/main" val="12009174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Many police forces adopt the practice shown when cordoning (be guide by local force policy)</a:t>
            </a:r>
          </a:p>
          <a:p>
            <a:pPr marL="171450" indent="-171450">
              <a:buFont typeface="Wingdings" panose="05000000000000000000" pitchFamily="2" charset="2"/>
              <a:buChar char="Ø"/>
            </a:pPr>
            <a:r>
              <a:rPr lang="en-GB" dirty="0"/>
              <a:t>The initial cordon may be installed by either fire or ambulance service (red and white tape)</a:t>
            </a:r>
          </a:p>
          <a:p>
            <a:pPr marL="171450" indent="-171450">
              <a:buFont typeface="Wingdings" panose="05000000000000000000" pitchFamily="2" charset="2"/>
              <a:buChar char="Ø"/>
            </a:pPr>
            <a:r>
              <a:rPr lang="en-GB" dirty="0"/>
              <a:t>The outer cordon will generally be installed by the police (blue and white tape) and will be managed by the scene control officer who permit authorized entry as required and record activity</a:t>
            </a: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24</a:t>
            </a:fld>
            <a:endParaRPr lang="en-GB"/>
          </a:p>
        </p:txBody>
      </p:sp>
    </p:spTree>
    <p:extLst>
      <p:ext uri="{BB962C8B-B14F-4D97-AF65-F5344CB8AC3E}">
        <p14:creationId xmlns:p14="http://schemas.microsoft.com/office/powerpoint/2010/main" val="21466667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 planned operation are where the police have had advanced warning of a situation or event</a:t>
            </a:r>
          </a:p>
          <a:p>
            <a:pPr marL="171450" lvl="0" indent="-171450">
              <a:buFont typeface="Wingdings" panose="05000000000000000000" pitchFamily="2" charset="2"/>
              <a:buChar char="Ø"/>
            </a:pPr>
            <a:r>
              <a:rPr lang="en-GB" dirty="0"/>
              <a:t>Therefore, a force will have developed suitable contingency plan or strategy</a:t>
            </a:r>
          </a:p>
          <a:p>
            <a:pPr marL="171450" lvl="0" indent="-171450">
              <a:buFont typeface="Wingdings" panose="05000000000000000000" pitchFamily="2" charset="2"/>
              <a:buChar char="Ø"/>
            </a:pPr>
            <a:r>
              <a:rPr lang="en-GB" dirty="0"/>
              <a:t>All police forces will have a contingency plans for identified risks in their own areas: there will be a degree of flexibility</a:t>
            </a:r>
          </a:p>
          <a:p>
            <a:pPr marL="171450" lvl="0" indent="-171450">
              <a:buFont typeface="Wingdings" panose="05000000000000000000" pitchFamily="2" charset="2"/>
              <a:buChar char="Ø"/>
            </a:pPr>
            <a:r>
              <a:rPr lang="en-GB" dirty="0"/>
              <a:t>The gold commander will determine the strategy and will pan the police response accordingly and will record all the relevant information in a single document</a:t>
            </a:r>
          </a:p>
          <a:p>
            <a:pPr marL="171450" lvl="0" indent="-171450">
              <a:buFont typeface="Wingdings" panose="05000000000000000000" pitchFamily="2" charset="2"/>
              <a:buChar char="Ø"/>
            </a:pPr>
            <a:r>
              <a:rPr lang="en-GB" dirty="0"/>
              <a:t>During a planned operation police officers will of course follow the tactics outlined in the operational order, </a:t>
            </a:r>
          </a:p>
          <a:p>
            <a:pPr marL="628650" lvl="1" indent="-171450">
              <a:buFont typeface="Wingdings" panose="05000000000000000000" pitchFamily="2" charset="2"/>
              <a:buChar char="Ø"/>
            </a:pPr>
            <a:r>
              <a:rPr lang="en-GB" dirty="0"/>
              <a:t>but within these limits individual officers will probably need to decide what specific actions to take</a:t>
            </a:r>
          </a:p>
        </p:txBody>
      </p:sp>
      <p:sp>
        <p:nvSpPr>
          <p:cNvPr id="4" name="Slide Number Placeholder 3"/>
          <p:cNvSpPr>
            <a:spLocks noGrp="1"/>
          </p:cNvSpPr>
          <p:nvPr>
            <p:ph type="sldNum" sz="quarter" idx="5"/>
          </p:nvPr>
        </p:nvSpPr>
        <p:spPr/>
        <p:txBody>
          <a:bodyPr/>
          <a:lstStyle/>
          <a:p>
            <a:fld id="{86A316F9-55D9-C742-9AB2-F7010AE40074}" type="slidenum">
              <a:rPr lang="en-GB" smtClean="0"/>
              <a:t>25</a:t>
            </a:fld>
            <a:endParaRPr lang="en-GB"/>
          </a:p>
        </p:txBody>
      </p:sp>
    </p:spTree>
    <p:extLst>
      <p:ext uri="{BB962C8B-B14F-4D97-AF65-F5344CB8AC3E}">
        <p14:creationId xmlns:p14="http://schemas.microsoft.com/office/powerpoint/2010/main" val="18164773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Sec 43 and sec 43A Terrorism Act 2000</a:t>
            </a:r>
            <a:endParaRPr lang="en-US"/>
          </a:p>
          <a:p>
            <a:pPr marL="171450" indent="-171450">
              <a:buFont typeface="Wingdings,Sans-Serif"/>
              <a:buChar char="Ø"/>
            </a:pPr>
            <a:r>
              <a:rPr lang="en-US"/>
              <a:t>Allows for stop &amp; search of both individuals and vehicles</a:t>
            </a:r>
          </a:p>
          <a:p>
            <a:pPr marL="171450" indent="-171450">
              <a:buFont typeface="Wingdings,Sans-Serif"/>
              <a:buChar char="Ø"/>
            </a:pPr>
            <a:r>
              <a:rPr lang="en-US"/>
              <a:t>Provides powers to search person post arrest</a:t>
            </a:r>
          </a:p>
          <a:p>
            <a:pPr marL="171450" indent="-171450">
              <a:buFont typeface="Wingdings,Sans-Serif"/>
              <a:buChar char="Ø"/>
            </a:pPr>
            <a:r>
              <a:rPr lang="en-US"/>
              <a:t>As amended by protection of freedoms act 2012 to include vehicle</a:t>
            </a:r>
            <a:endParaRPr lang="en-GB"/>
          </a:p>
        </p:txBody>
      </p:sp>
      <p:sp>
        <p:nvSpPr>
          <p:cNvPr id="4" name="Slide Number Placeholder 3"/>
          <p:cNvSpPr>
            <a:spLocks noGrp="1"/>
          </p:cNvSpPr>
          <p:nvPr>
            <p:ph type="sldNum" sz="quarter" idx="5"/>
          </p:nvPr>
        </p:nvSpPr>
        <p:spPr/>
        <p:txBody>
          <a:bodyPr/>
          <a:lstStyle/>
          <a:p>
            <a:fld id="{86A316F9-55D9-C742-9AB2-F7010AE40074}" type="slidenum">
              <a:rPr lang="en-GB" smtClean="0"/>
              <a:t>26</a:t>
            </a:fld>
            <a:endParaRPr lang="en-GB"/>
          </a:p>
        </p:txBody>
      </p:sp>
    </p:spTree>
    <p:extLst>
      <p:ext uri="{BB962C8B-B14F-4D97-AF65-F5344CB8AC3E}">
        <p14:creationId xmlns:p14="http://schemas.microsoft.com/office/powerpoint/2010/main" val="9181335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Sans-Serif"/>
              <a:buChar char="Ø"/>
            </a:pPr>
            <a:r>
              <a:rPr lang="en-US"/>
              <a:t>Section 41 (1) of the terrorism act 2000 creates the power of arrest</a:t>
            </a:r>
          </a:p>
          <a:p>
            <a:pPr marL="285750" indent="-285750">
              <a:buFont typeface="Wingdings,Sans-Serif"/>
              <a:buChar char="Ø"/>
            </a:pPr>
            <a:r>
              <a:rPr lang="en-US" dirty="0"/>
              <a:t>An officer can arrest without warrant a person whom he reasonably suspects to be a terrorist</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27</a:t>
            </a:fld>
            <a:endParaRPr lang="en-GB"/>
          </a:p>
        </p:txBody>
      </p:sp>
    </p:spTree>
    <p:extLst>
      <p:ext uri="{BB962C8B-B14F-4D97-AF65-F5344CB8AC3E}">
        <p14:creationId xmlns:p14="http://schemas.microsoft.com/office/powerpoint/2010/main" val="3940738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https://www.youtube.com/watch?v=j8viBHfA9gg</a:t>
            </a:r>
          </a:p>
          <a:p>
            <a:endParaRPr lang="en-GB" dirty="0"/>
          </a:p>
          <a:p>
            <a:pPr marL="171450" indent="-171450">
              <a:buFont typeface="Wingdings" panose="05000000000000000000" pitchFamily="2" charset="2"/>
              <a:buChar char="Ø"/>
            </a:pPr>
            <a:r>
              <a:rPr lang="en-GB" dirty="0"/>
              <a:t>This from a training exercise where Emergency services took part in a counter terrorism exercise</a:t>
            </a:r>
          </a:p>
          <a:p>
            <a:pPr marL="171450" indent="-171450">
              <a:buFont typeface="Wingdings" panose="05000000000000000000" pitchFamily="2" charset="2"/>
              <a:buChar char="Ø"/>
            </a:pPr>
            <a:r>
              <a:rPr lang="en-GB" dirty="0"/>
              <a:t>It was to test the response to extremists using firearms</a:t>
            </a:r>
          </a:p>
          <a:p>
            <a:pPr marL="0" indent="0">
              <a:buFont typeface="Wingdings" panose="05000000000000000000" pitchFamily="2" charset="2"/>
              <a:buNone/>
            </a:pPr>
            <a:r>
              <a:rPr lang="en-GB" dirty="0"/>
              <a:t>		</a:t>
            </a:r>
          </a:p>
        </p:txBody>
      </p:sp>
      <p:sp>
        <p:nvSpPr>
          <p:cNvPr id="4" name="Slide Number Placeholder 3"/>
          <p:cNvSpPr>
            <a:spLocks noGrp="1"/>
          </p:cNvSpPr>
          <p:nvPr>
            <p:ph type="sldNum" sz="quarter" idx="5"/>
          </p:nvPr>
        </p:nvSpPr>
        <p:spPr/>
        <p:txBody>
          <a:bodyPr/>
          <a:lstStyle/>
          <a:p>
            <a:fld id="{86A316F9-55D9-C742-9AB2-F7010AE40074}" type="slidenum">
              <a:rPr lang="en-GB" smtClean="0"/>
              <a:t>28</a:t>
            </a:fld>
            <a:endParaRPr lang="en-GB"/>
          </a:p>
        </p:txBody>
      </p:sp>
    </p:spTree>
    <p:extLst>
      <p:ext uri="{BB962C8B-B14F-4D97-AF65-F5344CB8AC3E}">
        <p14:creationId xmlns:p14="http://schemas.microsoft.com/office/powerpoint/2010/main" val="14254023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 did each emergency service respond to 2017 Manchester Arena attack, 2017 London Bridge Attack and 2019 London Bridge attack,  for example</a:t>
            </a:r>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29</a:t>
            </a:fld>
            <a:endParaRPr lang="en-GB"/>
          </a:p>
        </p:txBody>
      </p:sp>
    </p:spTree>
    <p:extLst>
      <p:ext uri="{BB962C8B-B14F-4D97-AF65-F5344CB8AC3E}">
        <p14:creationId xmlns:p14="http://schemas.microsoft.com/office/powerpoint/2010/main" val="1327992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23/02/2024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2004415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23/02/2024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12246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23/02/2024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5450439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A79DE71-4504-684A-9E51-FD400F0EC9F9}" type="datetimeFigureOut">
              <a:rPr lang="en-GB" smtClean="0"/>
              <a:t>23/02/2024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5295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23/02/2024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3134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A79DE71-4504-684A-9E51-FD400F0EC9F9}" type="datetimeFigureOut">
              <a:rPr lang="en-GB" smtClean="0"/>
              <a:t>23/02/2024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86068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9DE71-4504-684A-9E51-FD400F0EC9F9}" type="datetimeFigureOut">
              <a:rPr lang="en-GB" smtClean="0"/>
              <a:t>23/02/2024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529887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A79DE71-4504-684A-9E51-FD400F0EC9F9}" type="datetimeFigureOut">
              <a:rPr lang="en-GB" smtClean="0"/>
              <a:t>23/02/2024</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18779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A79DE71-4504-684A-9E51-FD400F0EC9F9}" type="datetimeFigureOut">
              <a:rPr lang="en-GB" smtClean="0"/>
              <a:t>23/02/2024</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443049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701550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541044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A79DE71-4504-684A-9E51-FD400F0EC9F9}" type="datetimeFigureOut">
              <a:rPr lang="en-GB" smtClean="0"/>
              <a:t>23/02/2024</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ADC0B84-ABEB-4444-B394-9CDBDB39ABB1}" type="slidenum">
              <a:rPr lang="en-GB" smtClean="0"/>
              <a:t>‹#›</a:t>
            </a:fld>
            <a:endParaRPr lang="en-GB"/>
          </a:p>
        </p:txBody>
      </p:sp>
    </p:spTree>
    <p:extLst>
      <p:ext uri="{BB962C8B-B14F-4D97-AF65-F5344CB8AC3E}">
        <p14:creationId xmlns:p14="http://schemas.microsoft.com/office/powerpoint/2010/main" val="16693275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stemlynsblog.org/major-incident-planning-at-the-14th-accs-meeting-foam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flickr.com/photos/mildlydiverting/27769029/"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commons.wikimedia.org/wiki/File:Police_in_Glasgow.jp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pexels.com/video/police-officer-arresting-a-man-7784729/" TargetMode="Externa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j8viBHfA9gg?feature=oembed" TargetMode="External"/><Relationship Id="rId4" Type="http://schemas.openxmlformats.org/officeDocument/2006/relationships/image" Target="../media/image20.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New JESIP training video shows how blue light agencies can work together">
            <a:extLst>
              <a:ext uri="{FF2B5EF4-FFF2-40B4-BE49-F238E27FC236}">
                <a16:creationId xmlns:a16="http://schemas.microsoft.com/office/drawing/2014/main" id="{6BB85A07-0706-284A-91DD-A59DB4DAF4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4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133C0B4-2F54-B445-8A50-FB219CAABC8D}"/>
              </a:ext>
            </a:extLst>
          </p:cNvPr>
          <p:cNvSpPr>
            <a:spLocks noGrp="1"/>
          </p:cNvSpPr>
          <p:nvPr>
            <p:ph type="ctrTitle"/>
          </p:nvPr>
        </p:nvSpPr>
        <p:spPr>
          <a:xfrm>
            <a:off x="1600200" y="2386744"/>
            <a:ext cx="8991600" cy="1645920"/>
          </a:xfrm>
          <a:solidFill>
            <a:schemeClr val="bg1">
              <a:alpha val="60000"/>
            </a:schemeClr>
          </a:solidFill>
          <a:ln w="38100" cap="sq">
            <a:solidFill>
              <a:schemeClr val="tx1"/>
            </a:solidFill>
            <a:miter lim="800000"/>
          </a:ln>
        </p:spPr>
        <p:txBody>
          <a:bodyPr vert="horz" lIns="91440" tIns="45720" rIns="91440" bIns="45720" rtlCol="0" anchor="ctr">
            <a:normAutofit/>
          </a:bodyPr>
          <a:lstStyle/>
          <a:p>
            <a:r>
              <a:rPr lang="en-US" dirty="0">
                <a:solidFill>
                  <a:schemeClr val="tx1"/>
                </a:solidFill>
              </a:rPr>
              <a:t>Public and Emergency Service Interoperability </a:t>
            </a:r>
            <a:r>
              <a:rPr lang="en-GB" dirty="0">
                <a:solidFill>
                  <a:schemeClr val="tx1"/>
                </a:solidFill>
              </a:rPr>
              <a:t>Programmes</a:t>
            </a:r>
          </a:p>
        </p:txBody>
      </p:sp>
    </p:spTree>
    <p:extLst>
      <p:ext uri="{BB962C8B-B14F-4D97-AF65-F5344CB8AC3E}">
        <p14:creationId xmlns:p14="http://schemas.microsoft.com/office/powerpoint/2010/main" val="21626550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672"/>
    </mc:Choice>
    <mc:Fallback xmlns="">
      <p:transition spd="slow" advTm="66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E794-5179-8EA1-AACA-C9C14720B20C}"/>
              </a:ext>
            </a:extLst>
          </p:cNvPr>
          <p:cNvSpPr>
            <a:spLocks noGrp="1"/>
          </p:cNvSpPr>
          <p:nvPr>
            <p:ph type="title"/>
          </p:nvPr>
        </p:nvSpPr>
        <p:spPr>
          <a:xfrm>
            <a:off x="804672" y="978776"/>
            <a:ext cx="5925310" cy="1174991"/>
          </a:xfrm>
        </p:spPr>
        <p:txBody>
          <a:bodyPr>
            <a:normAutofit/>
          </a:bodyPr>
          <a:lstStyle/>
          <a:p>
            <a:r>
              <a:rPr lang="en-GB" sz="2400"/>
              <a:t>Last week</a:t>
            </a:r>
          </a:p>
        </p:txBody>
      </p:sp>
      <p:sp>
        <p:nvSpPr>
          <p:cNvPr id="3" name="Content Placeholder 2">
            <a:extLst>
              <a:ext uri="{FF2B5EF4-FFF2-40B4-BE49-F238E27FC236}">
                <a16:creationId xmlns:a16="http://schemas.microsoft.com/office/drawing/2014/main" id="{356F8851-7A00-F961-BC81-CB5CCD4B9667}"/>
              </a:ext>
            </a:extLst>
          </p:cNvPr>
          <p:cNvSpPr>
            <a:spLocks noGrp="1"/>
          </p:cNvSpPr>
          <p:nvPr>
            <p:ph idx="1"/>
          </p:nvPr>
        </p:nvSpPr>
        <p:spPr>
          <a:xfrm>
            <a:off x="804672" y="2640692"/>
            <a:ext cx="5925310" cy="3255252"/>
          </a:xfrm>
        </p:spPr>
        <p:txBody>
          <a:bodyPr vert="horz" lIns="91440" tIns="45720" rIns="91440" bIns="45720" rtlCol="0">
            <a:normAutofit/>
          </a:bodyPr>
          <a:lstStyle/>
          <a:p>
            <a:r>
              <a:rPr lang="en-GB" dirty="0"/>
              <a:t>In last week's session you looked at the Contest Strategy</a:t>
            </a:r>
            <a:endParaRPr lang="en-GB" dirty="0">
              <a:cs typeface="Calibri"/>
            </a:endParaRPr>
          </a:p>
          <a:p>
            <a:endParaRPr lang="en-GB" dirty="0"/>
          </a:p>
        </p:txBody>
      </p:sp>
      <p:pic>
        <p:nvPicPr>
          <p:cNvPr id="5" name="Picture 4" descr="Writing an appointment on a paper agenda">
            <a:extLst>
              <a:ext uri="{FF2B5EF4-FFF2-40B4-BE49-F238E27FC236}">
                <a16:creationId xmlns:a16="http://schemas.microsoft.com/office/drawing/2014/main" id="{491B40F0-F0A6-751A-EA0B-0196FA12EF01}"/>
              </a:ext>
            </a:extLst>
          </p:cNvPr>
          <p:cNvPicPr>
            <a:picLocks noChangeAspect="1"/>
          </p:cNvPicPr>
          <p:nvPr/>
        </p:nvPicPr>
        <p:blipFill rotWithShape="1">
          <a:blip r:embed="rId2"/>
          <a:srcRect r="54735" b="-3"/>
          <a:stretch/>
        </p:blipFill>
        <p:spPr>
          <a:xfrm>
            <a:off x="7534654" y="10"/>
            <a:ext cx="4657345" cy="6857990"/>
          </a:xfrm>
          <a:prstGeom prst="rect">
            <a:avLst/>
          </a:prstGeom>
        </p:spPr>
      </p:pic>
    </p:spTree>
    <p:extLst>
      <p:ext uri="{BB962C8B-B14F-4D97-AF65-F5344CB8AC3E}">
        <p14:creationId xmlns:p14="http://schemas.microsoft.com/office/powerpoint/2010/main" val="3804111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CCA27-FE03-BD40-A44C-E600B929381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The 4 P’s</a:t>
            </a:r>
          </a:p>
        </p:txBody>
      </p:sp>
      <p:pic>
        <p:nvPicPr>
          <p:cNvPr id="2050" name="Picture 2" descr="CONTEST (Counter Terrorism)">
            <a:extLst>
              <a:ext uri="{FF2B5EF4-FFF2-40B4-BE49-F238E27FC236}">
                <a16:creationId xmlns:a16="http://schemas.microsoft.com/office/drawing/2014/main" id="{7A548A61-AAC6-134E-BEE1-FDC73601206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58780" y="1016924"/>
            <a:ext cx="6330746" cy="4398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977791"/>
      </p:ext>
    </p:extLst>
  </p:cSld>
  <p:clrMapOvr>
    <a:masterClrMapping/>
  </p:clrMapOvr>
  <mc:AlternateContent xmlns:mc="http://schemas.openxmlformats.org/markup-compatibility/2006" xmlns:p14="http://schemas.microsoft.com/office/powerpoint/2010/main">
    <mc:Choice Requires="p14">
      <p:transition spd="slow" p14:dur="2000" advTm="17935"/>
    </mc:Choice>
    <mc:Fallback xmlns="">
      <p:transition spd="slow" advTm="179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1BD8C-670E-0A4E-BFB7-FDD2E6302737}"/>
              </a:ext>
            </a:extLst>
          </p:cNvPr>
          <p:cNvSpPr>
            <a:spLocks noGrp="1"/>
          </p:cNvSpPr>
          <p:nvPr>
            <p:ph type="title"/>
          </p:nvPr>
        </p:nvSpPr>
        <p:spPr>
          <a:xfrm>
            <a:off x="640080" y="2681105"/>
            <a:ext cx="3401568" cy="1495794"/>
          </a:xfrm>
          <a:prstGeom prst="ellipse">
            <a:avLst/>
          </a:prstGeom>
          <a:solidFill>
            <a:srgbClr val="FFFFFF"/>
          </a:solidFill>
          <a:ln>
            <a:solidFill>
              <a:srgbClr val="262626"/>
            </a:solidFill>
          </a:ln>
        </p:spPr>
        <p:txBody>
          <a:bodyPr>
            <a:normAutofit/>
          </a:bodyPr>
          <a:lstStyle/>
          <a:p>
            <a:r>
              <a:rPr lang="en-GB" sz="2600"/>
              <a:t>objectives</a:t>
            </a:r>
          </a:p>
        </p:txBody>
      </p:sp>
      <p:sp useBgFill="1">
        <p:nvSpPr>
          <p:cNvPr id="33" name="Rectangle 32">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FCB32FBB-F14C-488F-A6FE-1C00DCEEE7C9}"/>
              </a:ext>
            </a:extLst>
          </p:cNvPr>
          <p:cNvGraphicFramePr>
            <a:graphicFrameLocks noGrp="1"/>
          </p:cNvGraphicFramePr>
          <p:nvPr>
            <p:ph idx="1"/>
            <p:extLst>
              <p:ext uri="{D42A27DB-BD31-4B8C-83A1-F6EECF244321}">
                <p14:modId xmlns:p14="http://schemas.microsoft.com/office/powerpoint/2010/main" val="2439514643"/>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7863805"/>
      </p:ext>
    </p:extLst>
  </p:cSld>
  <p:clrMapOvr>
    <a:masterClrMapping/>
  </p:clrMapOvr>
  <mc:AlternateContent xmlns:mc="http://schemas.openxmlformats.org/markup-compatibility/2006" xmlns:p14="http://schemas.microsoft.com/office/powerpoint/2010/main">
    <mc:Choice Requires="p14">
      <p:transition spd="slow" p14:dur="2000" advTm="32816"/>
    </mc:Choice>
    <mc:Fallback xmlns="">
      <p:transition spd="slow" advTm="3281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D3321-B4F0-E8EF-1DBE-26D5C3A3C68A}"/>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What is a Major Incident?</a:t>
            </a:r>
          </a:p>
        </p:txBody>
      </p:sp>
      <p:sp>
        <p:nvSpPr>
          <p:cNvPr id="3" name="Content Placeholder 2">
            <a:extLst>
              <a:ext uri="{FF2B5EF4-FFF2-40B4-BE49-F238E27FC236}">
                <a16:creationId xmlns:a16="http://schemas.microsoft.com/office/drawing/2014/main" id="{B5E9D5CF-2025-FD54-503C-DBCB3A29F246}"/>
              </a:ext>
            </a:extLst>
          </p:cNvPr>
          <p:cNvSpPr>
            <a:spLocks noGrp="1"/>
          </p:cNvSpPr>
          <p:nvPr>
            <p:ph idx="1"/>
          </p:nvPr>
        </p:nvSpPr>
        <p:spPr>
          <a:xfrm>
            <a:off x="643468" y="2638044"/>
            <a:ext cx="3363974" cy="3415622"/>
          </a:xfrm>
        </p:spPr>
        <p:txBody>
          <a:bodyPr vert="horz" lIns="91440" tIns="45720" rIns="91440" bIns="45720" rtlCol="0">
            <a:normAutofit lnSpcReduction="10000"/>
          </a:bodyPr>
          <a:lstStyle/>
          <a:p>
            <a:pPr>
              <a:lnSpc>
                <a:spcPct val="90000"/>
              </a:lnSpc>
            </a:pPr>
            <a:r>
              <a:rPr lang="en-GB" sz="1700">
                <a:solidFill>
                  <a:schemeClr val="bg1"/>
                </a:solidFill>
              </a:rPr>
              <a:t>College of Policing define a major incident as </a:t>
            </a:r>
            <a:r>
              <a:rPr lang="en-GB" sz="1700">
                <a:solidFill>
                  <a:schemeClr val="bg1"/>
                </a:solidFill>
                <a:ea typeface="+mn-lt"/>
                <a:cs typeface="+mn-lt"/>
              </a:rPr>
              <a:t>an event or situation requiring a response under one or more of the emergency services' major incident plans.</a:t>
            </a:r>
          </a:p>
          <a:p>
            <a:pPr>
              <a:lnSpc>
                <a:spcPct val="90000"/>
              </a:lnSpc>
            </a:pPr>
            <a:r>
              <a:rPr lang="en-GB" sz="1700">
                <a:solidFill>
                  <a:schemeClr val="bg1"/>
                </a:solidFill>
              </a:rPr>
              <a:t>It is likely to involve:</a:t>
            </a:r>
          </a:p>
          <a:p>
            <a:pPr lvl="1">
              <a:lnSpc>
                <a:spcPct val="90000"/>
              </a:lnSpc>
              <a:buFont typeface="Courier New" panose="020B0604020202020204" pitchFamily="34" charset="0"/>
              <a:buChar char="o"/>
            </a:pPr>
            <a:r>
              <a:rPr lang="en-GB" sz="1700">
                <a:solidFill>
                  <a:schemeClr val="bg1"/>
                </a:solidFill>
              </a:rPr>
              <a:t>Serious harm</a:t>
            </a:r>
          </a:p>
          <a:p>
            <a:pPr lvl="1">
              <a:lnSpc>
                <a:spcPct val="90000"/>
              </a:lnSpc>
              <a:buFont typeface="Courier New" panose="020B0604020202020204" pitchFamily="34" charset="0"/>
              <a:buChar char="o"/>
            </a:pPr>
            <a:r>
              <a:rPr lang="en-GB" sz="1700">
                <a:solidFill>
                  <a:schemeClr val="bg1"/>
                </a:solidFill>
              </a:rPr>
              <a:t>Damage</a:t>
            </a:r>
          </a:p>
          <a:p>
            <a:pPr lvl="1">
              <a:lnSpc>
                <a:spcPct val="90000"/>
              </a:lnSpc>
              <a:buFont typeface="Courier New" panose="020B0604020202020204" pitchFamily="34" charset="0"/>
              <a:buChar char="o"/>
            </a:pPr>
            <a:r>
              <a:rPr lang="en-GB" sz="1700">
                <a:solidFill>
                  <a:schemeClr val="bg1"/>
                </a:solidFill>
              </a:rPr>
              <a:t>Security risk</a:t>
            </a:r>
          </a:p>
          <a:p>
            <a:pPr lvl="1">
              <a:lnSpc>
                <a:spcPct val="90000"/>
              </a:lnSpc>
              <a:buFont typeface="Courier New" panose="020B0604020202020204" pitchFamily="34" charset="0"/>
              <a:buChar char="o"/>
            </a:pPr>
            <a:r>
              <a:rPr lang="en-GB" sz="1700">
                <a:solidFill>
                  <a:schemeClr val="bg1"/>
                </a:solidFill>
              </a:rPr>
              <a:t>Disruption</a:t>
            </a:r>
          </a:p>
          <a:p>
            <a:pPr lvl="1">
              <a:lnSpc>
                <a:spcPct val="90000"/>
              </a:lnSpc>
              <a:buFont typeface="Courier New" panose="020B0604020202020204" pitchFamily="34" charset="0"/>
              <a:buChar char="o"/>
            </a:pPr>
            <a:r>
              <a:rPr lang="en-GB" sz="1700">
                <a:solidFill>
                  <a:schemeClr val="bg1"/>
                </a:solidFill>
              </a:rPr>
              <a:t>Risk to human life or welfare</a:t>
            </a:r>
          </a:p>
        </p:txBody>
      </p:sp>
      <p:pic>
        <p:nvPicPr>
          <p:cNvPr id="5" name="Picture 4" descr="A red sign with white text&#10;&#10;Description automatically generated">
            <a:extLst>
              <a:ext uri="{FF2B5EF4-FFF2-40B4-BE49-F238E27FC236}">
                <a16:creationId xmlns:a16="http://schemas.microsoft.com/office/drawing/2014/main" id="{13891CB5-0484-875F-639B-20156697B7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5540"/>
          <a:stretch/>
        </p:blipFill>
        <p:spPr>
          <a:xfrm>
            <a:off x="5297763" y="1011377"/>
            <a:ext cx="6250769" cy="4674378"/>
          </a:xfrm>
          <a:prstGeom prst="rect">
            <a:avLst/>
          </a:prstGeom>
        </p:spPr>
      </p:pic>
    </p:spTree>
    <p:extLst>
      <p:ext uri="{BB962C8B-B14F-4D97-AF65-F5344CB8AC3E}">
        <p14:creationId xmlns:p14="http://schemas.microsoft.com/office/powerpoint/2010/main" val="854647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sz="2000" dirty="0">
                <a:solidFill>
                  <a:srgbClr val="404040"/>
                </a:solidFill>
              </a:rPr>
              <a:t>The Joint Emergency Services Interoperability Programme – established in 2012.</a:t>
            </a:r>
          </a:p>
          <a:p>
            <a:r>
              <a:rPr lang="en-GB" sz="2000" dirty="0">
                <a:solidFill>
                  <a:srgbClr val="404040"/>
                </a:solidFill>
              </a:rPr>
              <a:t>Renamed Joint Emergency Service Interoperability Principles in 2015.</a:t>
            </a:r>
          </a:p>
          <a:p>
            <a:r>
              <a:rPr lang="en-GB" sz="2000" dirty="0">
                <a:solidFill>
                  <a:srgbClr val="404040"/>
                </a:solidFill>
              </a:rPr>
              <a:t>AIM:</a:t>
            </a:r>
            <a:br>
              <a:rPr lang="en-GB" sz="2000" dirty="0">
                <a:solidFill>
                  <a:srgbClr val="404040"/>
                </a:solidFill>
              </a:rPr>
            </a:br>
            <a:r>
              <a:rPr lang="en-GB" sz="2000" dirty="0">
                <a:solidFill>
                  <a:srgbClr val="404040"/>
                </a:solidFill>
              </a:rPr>
              <a:t>‘’To ensure the blue light services are trained and exercised to work together as effectively as possible at all levels of command in response to a major or complex incident… so that many lives as possible can be saved.’’</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ome - JESIP Website">
            <a:extLst>
              <a:ext uri="{FF2B5EF4-FFF2-40B4-BE49-F238E27FC236}">
                <a16:creationId xmlns:a16="http://schemas.microsoft.com/office/drawing/2014/main" id="{7204ACD6-8F56-042C-C4D8-109AF80034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6219" y="3032249"/>
            <a:ext cx="3475238" cy="789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070191"/>
      </p:ext>
    </p:extLst>
  </p:cSld>
  <p:clrMapOvr>
    <a:masterClrMapping/>
  </p:clrMapOvr>
  <mc:AlternateContent xmlns:mc="http://schemas.openxmlformats.org/markup-compatibility/2006" xmlns:p14="http://schemas.microsoft.com/office/powerpoint/2010/main">
    <mc:Choice Requires="p14">
      <p:transition spd="slow" p14:dur="2000" advTm="87924"/>
    </mc:Choice>
    <mc:Fallback xmlns="">
      <p:transition spd="slow" advTm="8792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JESIP established to address:</a:t>
            </a:r>
            <a:br>
              <a:rPr lang="en-GB" dirty="0">
                <a:solidFill>
                  <a:srgbClr val="404040"/>
                </a:solidFill>
              </a:rPr>
            </a:br>
            <a:r>
              <a:rPr lang="en-GB" b="1" dirty="0">
                <a:solidFill>
                  <a:srgbClr val="404040"/>
                </a:solidFill>
              </a:rPr>
              <a:t>1.</a:t>
            </a:r>
            <a:r>
              <a:rPr lang="en-GB" dirty="0">
                <a:solidFill>
                  <a:srgbClr val="404040"/>
                </a:solidFill>
              </a:rPr>
              <a:t> Challenges with initial command, control and coordination.</a:t>
            </a:r>
            <a:br>
              <a:rPr lang="en-GB" dirty="0">
                <a:solidFill>
                  <a:srgbClr val="404040"/>
                </a:solidFill>
              </a:rPr>
            </a:br>
            <a:r>
              <a:rPr lang="en-GB" b="1" dirty="0">
                <a:solidFill>
                  <a:srgbClr val="404040"/>
                </a:solidFill>
              </a:rPr>
              <a:t>2. </a:t>
            </a:r>
            <a:r>
              <a:rPr lang="en-GB" dirty="0">
                <a:solidFill>
                  <a:srgbClr val="404040"/>
                </a:solidFill>
              </a:rPr>
              <a:t>Requirement for common joint operational and command procedures.</a:t>
            </a:r>
            <a:br>
              <a:rPr lang="en-GB" dirty="0">
                <a:solidFill>
                  <a:srgbClr val="404040"/>
                </a:solidFill>
              </a:rPr>
            </a:br>
            <a:r>
              <a:rPr lang="en-GB" b="1" dirty="0">
                <a:solidFill>
                  <a:srgbClr val="404040"/>
                </a:solidFill>
              </a:rPr>
              <a:t>3. </a:t>
            </a:r>
            <a:r>
              <a:rPr lang="en-GB" dirty="0">
                <a:solidFill>
                  <a:srgbClr val="404040"/>
                </a:solidFill>
              </a:rPr>
              <a:t>Role of others, especially specialist resources and the reasons for their deployment.</a:t>
            </a:r>
            <a:br>
              <a:rPr lang="en-GB" dirty="0">
                <a:solidFill>
                  <a:srgbClr val="404040"/>
                </a:solidFill>
              </a:rPr>
            </a:br>
            <a:r>
              <a:rPr lang="en-GB" b="1" dirty="0">
                <a:solidFill>
                  <a:srgbClr val="404040"/>
                </a:solidFill>
              </a:rPr>
              <a:t>4. </a:t>
            </a:r>
            <a:r>
              <a:rPr lang="en-GB" dirty="0">
                <a:solidFill>
                  <a:srgbClr val="404040"/>
                </a:solidFill>
              </a:rPr>
              <a:t>Challenges in identification of those in charge at the scene leading to delays in planning response activity.</a:t>
            </a:r>
            <a:br>
              <a:rPr lang="en-GB" dirty="0">
                <a:solidFill>
                  <a:srgbClr val="404040"/>
                </a:solidFill>
              </a:rPr>
            </a:br>
            <a:r>
              <a:rPr lang="en-GB" b="1" dirty="0">
                <a:solidFill>
                  <a:srgbClr val="404040"/>
                </a:solidFill>
              </a:rPr>
              <a:t>5. </a:t>
            </a:r>
            <a:r>
              <a:rPr lang="en-GB" dirty="0">
                <a:solidFill>
                  <a:srgbClr val="404040"/>
                </a:solidFill>
              </a:rPr>
              <a:t>Misunderstandings when sharing incident information and differing risk thresholds.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Why do we need it?</a:t>
            </a:r>
          </a:p>
        </p:txBody>
      </p:sp>
    </p:spTree>
    <p:extLst>
      <p:ext uri="{BB962C8B-B14F-4D97-AF65-F5344CB8AC3E}">
        <p14:creationId xmlns:p14="http://schemas.microsoft.com/office/powerpoint/2010/main" val="2522967196"/>
      </p:ext>
    </p:extLst>
  </p:cSld>
  <p:clrMapOvr>
    <a:masterClrMapping/>
  </p:clrMapOvr>
  <mc:AlternateContent xmlns:mc="http://schemas.openxmlformats.org/markup-compatibility/2006" xmlns:p14="http://schemas.microsoft.com/office/powerpoint/2010/main">
    <mc:Choice Requires="p14">
      <p:transition spd="slow" p14:dur="2000" advTm="93805"/>
    </mc:Choice>
    <mc:Fallback xmlns="">
      <p:transition spd="slow" advTm="9380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Edition three of the Joint Doctrine was published October 2021.</a:t>
            </a:r>
          </a:p>
          <a:p>
            <a:r>
              <a:rPr lang="en-GB" dirty="0">
                <a:solidFill>
                  <a:srgbClr val="404040"/>
                </a:solidFill>
              </a:rPr>
              <a:t>Key components of the doctrine are: </a:t>
            </a:r>
            <a:br>
              <a:rPr lang="en-GB" dirty="0">
                <a:solidFill>
                  <a:srgbClr val="404040"/>
                </a:solidFill>
              </a:rPr>
            </a:br>
            <a:r>
              <a:rPr lang="en-GB" dirty="0">
                <a:solidFill>
                  <a:srgbClr val="404040"/>
                </a:solidFill>
              </a:rPr>
              <a:t>Principles for Joint Working. </a:t>
            </a:r>
            <a:br>
              <a:rPr lang="en-GB" dirty="0">
                <a:solidFill>
                  <a:srgbClr val="404040"/>
                </a:solidFill>
              </a:rPr>
            </a:br>
            <a:r>
              <a:rPr lang="en-GB" dirty="0">
                <a:solidFill>
                  <a:srgbClr val="404040"/>
                </a:solidFill>
              </a:rPr>
              <a:t>M/ETHANE.</a:t>
            </a:r>
            <a:br>
              <a:rPr lang="en-GB" dirty="0">
                <a:solidFill>
                  <a:srgbClr val="404040"/>
                </a:solidFill>
              </a:rPr>
            </a:br>
            <a:r>
              <a:rPr lang="en-GB" dirty="0">
                <a:solidFill>
                  <a:srgbClr val="404040"/>
                </a:solidFill>
              </a:rPr>
              <a:t>Joint Decision Model.</a:t>
            </a:r>
          </a:p>
          <a:p>
            <a:r>
              <a:rPr lang="en-GB" dirty="0">
                <a:solidFill>
                  <a:srgbClr val="404040"/>
                </a:solidFill>
              </a:rPr>
              <a:t>Sets out what response staff and those that support them should do and how they should do it in a multi-agency environment. </a:t>
            </a:r>
            <a:br>
              <a:rPr lang="en-GB" dirty="0">
                <a:solidFill>
                  <a:srgbClr val="404040"/>
                </a:solidFill>
              </a:rPr>
            </a:br>
            <a:endParaRPr lang="en-GB"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400">
                <a:solidFill>
                  <a:srgbClr val="FFFFFF"/>
                </a:solidFill>
              </a:rPr>
              <a:t>Joint Doctrine: The Interoperability framework</a:t>
            </a:r>
          </a:p>
        </p:txBody>
      </p:sp>
    </p:spTree>
    <p:extLst>
      <p:ext uri="{BB962C8B-B14F-4D97-AF65-F5344CB8AC3E}">
        <p14:creationId xmlns:p14="http://schemas.microsoft.com/office/powerpoint/2010/main" val="4242575440"/>
      </p:ext>
    </p:extLst>
  </p:cSld>
  <p:clrMapOvr>
    <a:masterClrMapping/>
  </p:clrMapOvr>
  <mc:AlternateContent xmlns:mc="http://schemas.openxmlformats.org/markup-compatibility/2006" xmlns:p14="http://schemas.microsoft.com/office/powerpoint/2010/main">
    <mc:Choice Requires="p14">
      <p:transition spd="slow" p14:dur="2000" advTm="63369"/>
    </mc:Choice>
    <mc:Fallback xmlns="">
      <p:transition spd="slow" advTm="6336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02F90BCF-2DA7-AC4A-A7A8-FF83F6FC3125}"/>
              </a:ext>
            </a:extLst>
          </p:cNvPr>
          <p:cNvPicPr>
            <a:picLocks noGrp="1" noChangeAspect="1"/>
          </p:cNvPicPr>
          <p:nvPr>
            <p:ph idx="1"/>
          </p:nvPr>
        </p:nvPicPr>
        <p:blipFill>
          <a:blip r:embed="rId3"/>
          <a:stretch>
            <a:fillRect/>
          </a:stretch>
        </p:blipFill>
        <p:spPr>
          <a:xfrm>
            <a:off x="1221824" y="909224"/>
            <a:ext cx="7767077" cy="1194007"/>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Co-locate</a:t>
            </a:r>
          </a:p>
        </p:txBody>
      </p:sp>
      <p:sp>
        <p:nvSpPr>
          <p:cNvPr id="6" name="TextBox 5">
            <a:extLst>
              <a:ext uri="{FF2B5EF4-FFF2-40B4-BE49-F238E27FC236}">
                <a16:creationId xmlns:a16="http://schemas.microsoft.com/office/drawing/2014/main" id="{6A4840BB-3A32-B34F-847A-AA096C57A446}"/>
              </a:ext>
            </a:extLst>
          </p:cNvPr>
          <p:cNvSpPr txBox="1"/>
          <p:nvPr/>
        </p:nvSpPr>
        <p:spPr>
          <a:xfrm rot="10800000" flipV="1">
            <a:off x="1181934" y="2458953"/>
            <a:ext cx="6043394"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Many benefits of co-location.</a:t>
            </a:r>
          </a:p>
          <a:p>
            <a:pPr marL="285750" indent="-285750">
              <a:buFont typeface="Arial" panose="020B0604020202020204" pitchFamily="34" charset="0"/>
              <a:buChar char="•"/>
            </a:pPr>
            <a:r>
              <a:rPr lang="en-GB" dirty="0"/>
              <a:t>Co-location of responders should happen as soon as reasonably practicable.</a:t>
            </a:r>
          </a:p>
          <a:p>
            <a:pPr marL="285750" indent="-285750">
              <a:buFont typeface="Arial" panose="020B0604020202020204" pitchFamily="34" charset="0"/>
              <a:buChar char="•"/>
            </a:pPr>
            <a:r>
              <a:rPr lang="en-GB" dirty="0"/>
              <a:t>Any delays in co-locating – interoperable communications should be used to begin establishment of shared situational awareness.</a:t>
            </a:r>
          </a:p>
          <a:p>
            <a:pPr marL="285750" indent="-285750">
              <a:buFont typeface="Arial" panose="020B0604020202020204" pitchFamily="34" charset="0"/>
              <a:buChar char="•"/>
            </a:pPr>
            <a:r>
              <a:rPr lang="en-GB" dirty="0"/>
              <a:t>Co-location supports responders to jointly agree objectives and co-ordinate a plan to effectively resolve the incident.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78742226"/>
      </p:ext>
    </p:extLst>
  </p:cSld>
  <p:clrMapOvr>
    <a:masterClrMapping/>
  </p:clrMapOvr>
  <mc:AlternateContent xmlns:mc="http://schemas.openxmlformats.org/markup-compatibility/2006" xmlns:p14="http://schemas.microsoft.com/office/powerpoint/2010/main">
    <mc:Choice Requires="p14">
      <p:transition spd="slow" p14:dur="2000" advTm="71272"/>
    </mc:Choice>
    <mc:Fallback xmlns="">
      <p:transition spd="slow" advTm="7127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9AC7F92E-8F55-C54D-A034-A69F01CB6074}"/>
              </a:ext>
            </a:extLst>
          </p:cNvPr>
          <p:cNvPicPr>
            <a:picLocks noGrp="1" noChangeAspect="1"/>
          </p:cNvPicPr>
          <p:nvPr>
            <p:ph idx="1"/>
          </p:nvPr>
        </p:nvPicPr>
        <p:blipFill>
          <a:blip r:embed="rId3"/>
          <a:stretch>
            <a:fillRect/>
          </a:stretch>
        </p:blipFill>
        <p:spPr>
          <a:xfrm>
            <a:off x="1055926" y="1023660"/>
            <a:ext cx="8098874"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a:solidFill>
                  <a:srgbClr val="FFFFFF"/>
                </a:solidFill>
              </a:rPr>
              <a:t>communication</a:t>
            </a:r>
          </a:p>
        </p:txBody>
      </p:sp>
      <p:sp>
        <p:nvSpPr>
          <p:cNvPr id="6" name="TextBox 5">
            <a:extLst>
              <a:ext uri="{FF2B5EF4-FFF2-40B4-BE49-F238E27FC236}">
                <a16:creationId xmlns:a16="http://schemas.microsoft.com/office/drawing/2014/main" id="{46B1044C-0F40-2E45-9156-5E511B5E8BB3}"/>
              </a:ext>
            </a:extLst>
          </p:cNvPr>
          <p:cNvSpPr txBox="1"/>
          <p:nvPr/>
        </p:nvSpPr>
        <p:spPr>
          <a:xfrm>
            <a:off x="1055926" y="2762037"/>
            <a:ext cx="63336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Meaningful and effective communication – underpins effective joint working.</a:t>
            </a:r>
          </a:p>
          <a:p>
            <a:r>
              <a:rPr lang="en-GB" b="1" dirty="0"/>
              <a:t>The following underpins successful communication between responder organisations:</a:t>
            </a:r>
          </a:p>
          <a:p>
            <a:pPr marL="285750" indent="-285750">
              <a:buFont typeface="Arial" panose="020B0604020202020204" pitchFamily="34" charset="0"/>
              <a:buChar char="•"/>
            </a:pPr>
            <a:r>
              <a:rPr lang="en-GB" dirty="0"/>
              <a:t>Exchanging reliable and accurate information, such as critical information about hazards, risks and threats.</a:t>
            </a:r>
          </a:p>
          <a:p>
            <a:pPr marL="285750" indent="-285750">
              <a:buFont typeface="Arial" panose="020B0604020202020204" pitchFamily="34" charset="0"/>
              <a:buChar char="•"/>
            </a:pPr>
            <a:r>
              <a:rPr lang="en-GB" dirty="0"/>
              <a:t>Ensuring information shared is free from abbreviations and other potential sources of confusion.</a:t>
            </a:r>
          </a:p>
          <a:p>
            <a:pPr marL="285750" indent="-285750">
              <a:buFont typeface="Arial" panose="020B0604020202020204" pitchFamily="34" charset="0"/>
              <a:buChar char="•"/>
            </a:pPr>
            <a:r>
              <a:rPr lang="en-GB" dirty="0"/>
              <a:t>Understanding of responsibilities, capabilities and limitations of the responder organisations involved.</a:t>
            </a:r>
          </a:p>
        </p:txBody>
      </p:sp>
    </p:spTree>
    <p:extLst>
      <p:ext uri="{BB962C8B-B14F-4D97-AF65-F5344CB8AC3E}">
        <p14:creationId xmlns:p14="http://schemas.microsoft.com/office/powerpoint/2010/main" val="859658941"/>
      </p:ext>
    </p:extLst>
  </p:cSld>
  <p:clrMapOvr>
    <a:masterClrMapping/>
  </p:clrMapOvr>
  <mc:AlternateContent xmlns:mc="http://schemas.openxmlformats.org/markup-compatibility/2006" xmlns:p14="http://schemas.microsoft.com/office/powerpoint/2010/main">
    <mc:Choice Requires="p14">
      <p:transition spd="slow" p14:dur="2000" advTm="175352"/>
    </mc:Choice>
    <mc:Fallback xmlns="">
      <p:transition spd="slow" advTm="17535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C3146301-CF6A-994F-860E-3479E96DE973}"/>
              </a:ext>
            </a:extLst>
          </p:cNvPr>
          <p:cNvPicPr>
            <a:picLocks noGrp="1" noChangeAspect="1"/>
          </p:cNvPicPr>
          <p:nvPr>
            <p:ph idx="1"/>
          </p:nvPr>
        </p:nvPicPr>
        <p:blipFill>
          <a:blip r:embed="rId3"/>
          <a:stretch>
            <a:fillRect/>
          </a:stretch>
        </p:blipFill>
        <p:spPr>
          <a:xfrm>
            <a:off x="786800" y="881253"/>
            <a:ext cx="7906162" cy="1215388"/>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Co-ordinate</a:t>
            </a:r>
          </a:p>
        </p:txBody>
      </p:sp>
      <p:sp>
        <p:nvSpPr>
          <p:cNvPr id="6" name="TextBox 5">
            <a:extLst>
              <a:ext uri="{FF2B5EF4-FFF2-40B4-BE49-F238E27FC236}">
                <a16:creationId xmlns:a16="http://schemas.microsoft.com/office/drawing/2014/main" id="{EC5A2FC2-29C9-D44F-B9C2-D0305B62DAB4}"/>
              </a:ext>
            </a:extLst>
          </p:cNvPr>
          <p:cNvSpPr txBox="1"/>
          <p:nvPr/>
        </p:nvSpPr>
        <p:spPr>
          <a:xfrm>
            <a:off x="1008365" y="2506430"/>
            <a:ext cx="6390532"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Control rooms – engage in multi-agency communications at the earliest opportunity.</a:t>
            </a:r>
          </a:p>
          <a:p>
            <a:pPr marL="285750" indent="-285750">
              <a:buFont typeface="Arial" panose="020B0604020202020204" pitchFamily="34" charset="0"/>
              <a:buChar char="•"/>
            </a:pPr>
            <a:r>
              <a:rPr lang="en-GB" dirty="0"/>
              <a:t>Co-ordination involves the control rooms and responders od all levels.</a:t>
            </a:r>
          </a:p>
          <a:p>
            <a:pPr marL="285750" indent="-285750">
              <a:buFont typeface="Arial" panose="020B0604020202020204" pitchFamily="34" charset="0"/>
              <a:buChar char="•"/>
            </a:pPr>
            <a:r>
              <a:rPr lang="en-GB" dirty="0"/>
              <a:t>Control rooms – ensure that initial actions are carried out and continue to maintain communications with on-scene responders to ensure they achieve effective co-ordination.</a:t>
            </a:r>
          </a:p>
          <a:p>
            <a:pPr marL="285750" indent="-285750">
              <a:buFont typeface="Arial" panose="020B0604020202020204" pitchFamily="34" charset="0"/>
              <a:buChar char="•"/>
            </a:pPr>
            <a:r>
              <a:rPr lang="en-GB" dirty="0"/>
              <a:t>For effective co-ordination, one organisation generally needs to take a lead role.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98387523"/>
      </p:ext>
    </p:extLst>
  </p:cSld>
  <p:clrMapOvr>
    <a:masterClrMapping/>
  </p:clrMapOvr>
  <mc:AlternateContent xmlns:mc="http://schemas.openxmlformats.org/markup-compatibility/2006" xmlns:p14="http://schemas.microsoft.com/office/powerpoint/2010/main">
    <mc:Choice Requires="p14">
      <p:transition spd="slow" p14:dur="2000" advTm="165762"/>
    </mc:Choice>
    <mc:Fallback xmlns="">
      <p:transition spd="slow" advTm="16576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website&#10;&#10;Description automatically generated">
            <a:extLst>
              <a:ext uri="{FF2B5EF4-FFF2-40B4-BE49-F238E27FC236}">
                <a16:creationId xmlns:a16="http://schemas.microsoft.com/office/drawing/2014/main" id="{CAD46323-5AB1-6345-809E-905FB157BC83}"/>
              </a:ext>
            </a:extLst>
          </p:cNvPr>
          <p:cNvPicPr>
            <a:picLocks noGrp="1" noChangeAspect="1"/>
          </p:cNvPicPr>
          <p:nvPr>
            <p:ph idx="1"/>
          </p:nvPr>
        </p:nvPicPr>
        <p:blipFill>
          <a:blip r:embed="rId3"/>
          <a:stretch>
            <a:fillRect/>
          </a:stretch>
        </p:blipFill>
        <p:spPr>
          <a:xfrm>
            <a:off x="954766" y="1016923"/>
            <a:ext cx="8098873"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Jointly understand risk</a:t>
            </a:r>
          </a:p>
        </p:txBody>
      </p:sp>
      <p:sp>
        <p:nvSpPr>
          <p:cNvPr id="6" name="TextBox 5">
            <a:extLst>
              <a:ext uri="{FF2B5EF4-FFF2-40B4-BE49-F238E27FC236}">
                <a16:creationId xmlns:a16="http://schemas.microsoft.com/office/drawing/2014/main" id="{A76F2882-D8C7-224A-B516-9E145D106D3E}"/>
              </a:ext>
            </a:extLst>
          </p:cNvPr>
          <p:cNvSpPr txBox="1"/>
          <p:nvPr/>
        </p:nvSpPr>
        <p:spPr>
          <a:xfrm>
            <a:off x="954766" y="2807367"/>
            <a:ext cx="6280223" cy="2585323"/>
          </a:xfrm>
          <a:prstGeom prst="rect">
            <a:avLst/>
          </a:prstGeom>
          <a:noFill/>
        </p:spPr>
        <p:txBody>
          <a:bodyPr wrap="square" rtlCol="0">
            <a:spAutoFit/>
          </a:bodyPr>
          <a:lstStyle/>
          <a:p>
            <a:pPr marL="285750" indent="-285750">
              <a:buFont typeface="Arial" panose="020B0604020202020204" pitchFamily="34" charset="0"/>
              <a:buChar char="•"/>
            </a:pPr>
            <a:r>
              <a:rPr lang="en-GB" dirty="0"/>
              <a:t>Different responder organisations may see, understand and treat risks differently.</a:t>
            </a:r>
          </a:p>
          <a:p>
            <a:pPr marL="285750" indent="-285750">
              <a:buFont typeface="Arial" panose="020B0604020202020204" pitchFamily="34" charset="0"/>
              <a:buChar char="•"/>
            </a:pPr>
            <a:r>
              <a:rPr lang="en-GB" dirty="0"/>
              <a:t>Each organisation </a:t>
            </a:r>
            <a:r>
              <a:rPr lang="en-GB" b="1" u="sng" dirty="0"/>
              <a:t>should</a:t>
            </a:r>
            <a:r>
              <a:rPr lang="en-GB" dirty="0"/>
              <a:t> carry out their own risk assessment and then share the results so that they can plan control measures and contingencies together.</a:t>
            </a:r>
          </a:p>
          <a:p>
            <a:pPr marL="285750" indent="-285750">
              <a:buFont typeface="Arial" panose="020B0604020202020204" pitchFamily="34" charset="0"/>
              <a:buChar char="•"/>
            </a:pPr>
            <a:r>
              <a:rPr lang="en-GB" dirty="0"/>
              <a:t>By jointly understanding risk and the associated mitigating actions - organisations can promote the safety of responders and reduce impact that risk may have on members of the public.</a:t>
            </a:r>
          </a:p>
        </p:txBody>
      </p:sp>
    </p:spTree>
    <p:extLst>
      <p:ext uri="{BB962C8B-B14F-4D97-AF65-F5344CB8AC3E}">
        <p14:creationId xmlns:p14="http://schemas.microsoft.com/office/powerpoint/2010/main" val="2867579890"/>
      </p:ext>
    </p:extLst>
  </p:cSld>
  <p:clrMapOvr>
    <a:masterClrMapping/>
  </p:clrMapOvr>
  <mc:AlternateContent xmlns:mc="http://schemas.openxmlformats.org/markup-compatibility/2006" xmlns:p14="http://schemas.microsoft.com/office/powerpoint/2010/main">
    <mc:Choice Requires="p14">
      <p:transition spd="slow" p14:dur="2000" advTm="142708"/>
    </mc:Choice>
    <mc:Fallback xmlns="">
      <p:transition spd="slow" advTm="14270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7DCA110A-BD24-9B41-AD05-E587B91C7E4B}"/>
              </a:ext>
            </a:extLst>
          </p:cNvPr>
          <p:cNvPicPr>
            <a:picLocks noGrp="1" noChangeAspect="1"/>
          </p:cNvPicPr>
          <p:nvPr>
            <p:ph idx="1"/>
          </p:nvPr>
        </p:nvPicPr>
        <p:blipFill>
          <a:blip r:embed="rId3"/>
          <a:stretch>
            <a:fillRect/>
          </a:stretch>
        </p:blipFill>
        <p:spPr>
          <a:xfrm>
            <a:off x="920370" y="999663"/>
            <a:ext cx="8369985" cy="1286690"/>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Shared situational awareness</a:t>
            </a:r>
          </a:p>
        </p:txBody>
      </p:sp>
      <p:sp>
        <p:nvSpPr>
          <p:cNvPr id="6" name="TextBox 5">
            <a:extLst>
              <a:ext uri="{FF2B5EF4-FFF2-40B4-BE49-F238E27FC236}">
                <a16:creationId xmlns:a16="http://schemas.microsoft.com/office/drawing/2014/main" id="{899099F0-593A-BF48-B918-E974F5ECC206}"/>
              </a:ext>
            </a:extLst>
          </p:cNvPr>
          <p:cNvSpPr txBox="1"/>
          <p:nvPr/>
        </p:nvSpPr>
        <p:spPr>
          <a:xfrm>
            <a:off x="1144397" y="2742909"/>
            <a:ext cx="620829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The common understanding of circumstances, immediate consequences and implications of the emergency.</a:t>
            </a:r>
          </a:p>
          <a:p>
            <a:pPr marL="285750" indent="-285750">
              <a:buFont typeface="Arial" panose="020B0604020202020204" pitchFamily="34" charset="0"/>
              <a:buChar char="•"/>
            </a:pPr>
            <a:r>
              <a:rPr lang="en-GB" dirty="0"/>
              <a:t>Appreciation of the available capabilities and the priorities of the responder organisations.</a:t>
            </a:r>
          </a:p>
          <a:p>
            <a:pPr marL="285750" indent="-285750">
              <a:buFont typeface="Arial" panose="020B0604020202020204" pitchFamily="34" charset="0"/>
              <a:buChar char="•"/>
            </a:pPr>
            <a:r>
              <a:rPr lang="en-GB" dirty="0"/>
              <a:t>Discussion between control rooms should be frequent and cover key points such as – </a:t>
            </a:r>
            <a:r>
              <a:rPr lang="en-GB" i="1" dirty="0"/>
              <a:t>Who is in control? What hazards are known by each organisation? What assets have been, or are being, deployed at this point and why? How will the required agencies continue with </a:t>
            </a:r>
            <a:r>
              <a:rPr lang="en-GB" i="1" dirty="0" err="1"/>
              <a:t>eachother</a:t>
            </a:r>
            <a:r>
              <a:rPr lang="en-GB" i="1" dirty="0"/>
              <a:t>?</a:t>
            </a:r>
            <a:endParaRPr lang="en-GB" dirty="0"/>
          </a:p>
        </p:txBody>
      </p:sp>
    </p:spTree>
    <p:extLst>
      <p:ext uri="{BB962C8B-B14F-4D97-AF65-F5344CB8AC3E}">
        <p14:creationId xmlns:p14="http://schemas.microsoft.com/office/powerpoint/2010/main" val="2306272695"/>
      </p:ext>
    </p:extLst>
  </p:cSld>
  <p:clrMapOvr>
    <a:masterClrMapping/>
  </p:clrMapOvr>
  <mc:AlternateContent xmlns:mc="http://schemas.openxmlformats.org/markup-compatibility/2006" xmlns:p14="http://schemas.microsoft.com/office/powerpoint/2010/main">
    <mc:Choice Requires="p14">
      <p:transition spd="slow" p14:dur="2000" advTm="132206"/>
    </mc:Choice>
    <mc:Fallback xmlns="">
      <p:transition spd="slow" advTm="13220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6D9E71-4D0D-A44A-9D9A-FD0F9E5EDAE2}"/>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Recognising that an incident will involve working with other responder organisation is </a:t>
            </a:r>
            <a:r>
              <a:rPr lang="en-GB" b="1" dirty="0">
                <a:solidFill>
                  <a:srgbClr val="404040"/>
                </a:solidFill>
              </a:rPr>
              <a:t>very important</a:t>
            </a:r>
            <a:r>
              <a:rPr lang="en-GB" dirty="0">
                <a:solidFill>
                  <a:srgbClr val="404040"/>
                </a:solidFill>
              </a:rPr>
              <a:t>.</a:t>
            </a:r>
          </a:p>
          <a:p>
            <a:r>
              <a:rPr lang="en-GB" dirty="0">
                <a:solidFill>
                  <a:srgbClr val="404040"/>
                </a:solidFill>
              </a:rPr>
              <a:t>The earlier other responder organisations are notified of the incident – the sooner joint working arrangements can be made.</a:t>
            </a:r>
          </a:p>
          <a:p>
            <a:r>
              <a:rPr lang="en-GB" dirty="0">
                <a:solidFill>
                  <a:srgbClr val="404040"/>
                </a:solidFill>
              </a:rPr>
              <a:t>The declaration of a major incident </a:t>
            </a:r>
            <a:r>
              <a:rPr lang="en-GB" b="1" dirty="0">
                <a:solidFill>
                  <a:srgbClr val="404040"/>
                </a:solidFill>
              </a:rPr>
              <a:t>must</a:t>
            </a:r>
            <a:r>
              <a:rPr lang="en-GB" dirty="0">
                <a:solidFill>
                  <a:srgbClr val="404040"/>
                </a:solidFill>
              </a:rPr>
              <a:t> be shared with other organisations as soon as possible.</a:t>
            </a:r>
          </a:p>
          <a:p>
            <a:pPr marL="0" indent="0">
              <a:buNone/>
            </a:pPr>
            <a:endParaRPr lang="en-GB"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65AE6-F6A2-7E41-A53C-0F38B228836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Early stages of a Mult—agency incident</a:t>
            </a:r>
          </a:p>
        </p:txBody>
      </p:sp>
    </p:spTree>
    <p:extLst>
      <p:ext uri="{BB962C8B-B14F-4D97-AF65-F5344CB8AC3E}">
        <p14:creationId xmlns:p14="http://schemas.microsoft.com/office/powerpoint/2010/main" val="3250366637"/>
      </p:ext>
    </p:extLst>
  </p:cSld>
  <p:clrMapOvr>
    <a:masterClrMapping/>
  </p:clrMapOvr>
  <mc:AlternateContent xmlns:mc="http://schemas.openxmlformats.org/markup-compatibility/2006" xmlns:p14="http://schemas.microsoft.com/office/powerpoint/2010/main">
    <mc:Choice Requires="p14">
      <p:transition spd="slow" p14:dur="2000" advTm="130250"/>
    </mc:Choice>
    <mc:Fallback xmlns="">
      <p:transition spd="slow" advTm="1302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diagram&#10;&#10;Description automatically generated">
            <a:extLst>
              <a:ext uri="{FF2B5EF4-FFF2-40B4-BE49-F238E27FC236}">
                <a16:creationId xmlns:a16="http://schemas.microsoft.com/office/drawing/2014/main" id="{FB1DD58F-7972-DC44-AE94-05FCA01F1776}"/>
              </a:ext>
            </a:extLst>
          </p:cNvPr>
          <p:cNvPicPr>
            <a:picLocks noGrp="1" noChangeAspect="1"/>
          </p:cNvPicPr>
          <p:nvPr>
            <p:ph idx="1"/>
          </p:nvPr>
        </p:nvPicPr>
        <p:blipFill>
          <a:blip r:embed="rId3"/>
          <a:stretch>
            <a:fillRect/>
          </a:stretch>
        </p:blipFill>
        <p:spPr>
          <a:xfrm>
            <a:off x="1363579" y="0"/>
            <a:ext cx="9464842" cy="6673516"/>
          </a:xfrm>
        </p:spPr>
      </p:pic>
    </p:spTree>
    <p:extLst>
      <p:ext uri="{BB962C8B-B14F-4D97-AF65-F5344CB8AC3E}">
        <p14:creationId xmlns:p14="http://schemas.microsoft.com/office/powerpoint/2010/main" val="3653359004"/>
      </p:ext>
    </p:extLst>
  </p:cSld>
  <p:clrMapOvr>
    <a:masterClrMapping/>
  </p:clrMapOvr>
  <mc:AlternateContent xmlns:mc="http://schemas.openxmlformats.org/markup-compatibility/2006" xmlns:p14="http://schemas.microsoft.com/office/powerpoint/2010/main">
    <mc:Choice Requires="p14">
      <p:transition spd="slow" p14:dur="2000" advTm="68803"/>
    </mc:Choice>
    <mc:Fallback xmlns="">
      <p:transition spd="slow" advTm="6880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B9AC9-8D27-0D47-1DD7-BCF3BF825281}"/>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Task</a:t>
            </a:r>
          </a:p>
        </p:txBody>
      </p:sp>
      <p:sp>
        <p:nvSpPr>
          <p:cNvPr id="13" name="Content Placeholder 2">
            <a:extLst>
              <a:ext uri="{FF2B5EF4-FFF2-40B4-BE49-F238E27FC236}">
                <a16:creationId xmlns:a16="http://schemas.microsoft.com/office/drawing/2014/main" id="{A771A28D-18C0-0E57-1B22-F53CB0C5712F}"/>
              </a:ext>
            </a:extLst>
          </p:cNvPr>
          <p:cNvSpPr>
            <a:spLocks noGrp="1"/>
          </p:cNvSpPr>
          <p:nvPr>
            <p:ph idx="1"/>
          </p:nvPr>
        </p:nvSpPr>
        <p:spPr>
          <a:xfrm>
            <a:off x="5591695" y="1402080"/>
            <a:ext cx="5320696" cy="4053840"/>
          </a:xfrm>
        </p:spPr>
        <p:txBody>
          <a:bodyPr vert="horz" lIns="91440" tIns="45720" rIns="91440" bIns="45720" rtlCol="0" anchor="ctr">
            <a:normAutofit/>
          </a:bodyPr>
          <a:lstStyle/>
          <a:p>
            <a:r>
              <a:rPr lang="en-GB"/>
              <a:t>In groups choose a terror attack and use the M/ETHANE model to:</a:t>
            </a:r>
          </a:p>
          <a:p>
            <a:r>
              <a:rPr lang="en-GB"/>
              <a:t>M – What is the Major Incident?</a:t>
            </a:r>
          </a:p>
          <a:p>
            <a:r>
              <a:rPr lang="en-GB"/>
              <a:t>E – What is the Exact Location?</a:t>
            </a:r>
          </a:p>
          <a:p>
            <a:r>
              <a:rPr lang="en-GB"/>
              <a:t>T – What type of incident?</a:t>
            </a:r>
          </a:p>
          <a:p>
            <a:r>
              <a:rPr lang="en-GB"/>
              <a:t>H – What are the Hazards?</a:t>
            </a:r>
          </a:p>
          <a:p>
            <a:r>
              <a:rPr lang="en-GB"/>
              <a:t>A – What is access like to the location?</a:t>
            </a:r>
          </a:p>
          <a:p>
            <a:r>
              <a:rPr lang="en-GB"/>
              <a:t>N – How many casualties at the location?</a:t>
            </a:r>
          </a:p>
          <a:p>
            <a:r>
              <a:rPr lang="en-GB"/>
              <a:t>E – What Emergency services are needed at the location?</a:t>
            </a:r>
          </a:p>
        </p:txBody>
      </p:sp>
    </p:spTree>
    <p:extLst>
      <p:ext uri="{BB962C8B-B14F-4D97-AF65-F5344CB8AC3E}">
        <p14:creationId xmlns:p14="http://schemas.microsoft.com/office/powerpoint/2010/main" val="217166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91B3981-396C-D44F-B697-AA571874845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24113185"/>
      </p:ext>
    </p:extLst>
  </p:cSld>
  <p:clrMapOvr>
    <a:masterClrMapping/>
  </p:clrMapOvr>
  <mc:AlternateContent xmlns:mc="http://schemas.openxmlformats.org/markup-compatibility/2006" xmlns:p14="http://schemas.microsoft.com/office/powerpoint/2010/main">
    <mc:Choice Requires="p14">
      <p:transition spd="slow" p14:dur="2000" advTm="105619"/>
    </mc:Choice>
    <mc:Fallback xmlns="">
      <p:transition spd="slow" advTm="10561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03C39-D88B-9765-D021-12BDD06926FD}"/>
              </a:ext>
            </a:extLst>
          </p:cNvPr>
          <p:cNvSpPr>
            <a:spLocks noGrp="1"/>
          </p:cNvSpPr>
          <p:nvPr>
            <p:ph type="title"/>
          </p:nvPr>
        </p:nvSpPr>
        <p:spPr>
          <a:xfrm>
            <a:off x="804672" y="2404872"/>
            <a:ext cx="3044950" cy="1627792"/>
          </a:xfrm>
          <a:prstGeom prst="ellipse">
            <a:avLst/>
          </a:prstGeom>
        </p:spPr>
        <p:txBody>
          <a:bodyPr vert="horz" lIns="274320" tIns="182880" rIns="274320" bIns="182880" rtlCol="0" anchor="ctr" anchorCtr="1">
            <a:normAutofit/>
          </a:bodyPr>
          <a:lstStyle/>
          <a:p>
            <a:r>
              <a:rPr lang="en-US" sz="2000"/>
              <a:t>10 second triage</a:t>
            </a:r>
          </a:p>
        </p:txBody>
      </p:sp>
      <p:pic>
        <p:nvPicPr>
          <p:cNvPr id="5" name="Content Placeholder 4" descr="A screenshot of a computer&#10;&#10;Description automatically generated">
            <a:extLst>
              <a:ext uri="{FF2B5EF4-FFF2-40B4-BE49-F238E27FC236}">
                <a16:creationId xmlns:a16="http://schemas.microsoft.com/office/drawing/2014/main" id="{1C1F1990-C954-F234-2ED4-3B2BD05781E8}"/>
              </a:ext>
            </a:extLst>
          </p:cNvPr>
          <p:cNvPicPr>
            <a:picLocks noGrp="1" noChangeAspect="1"/>
          </p:cNvPicPr>
          <p:nvPr>
            <p:ph idx="1"/>
          </p:nvPr>
        </p:nvPicPr>
        <p:blipFill rotWithShape="1">
          <a:blip r:embed="rId3"/>
          <a:srcRect l="34822" t="10292" r="33640" b="6732"/>
          <a:stretch/>
        </p:blipFill>
        <p:spPr>
          <a:xfrm>
            <a:off x="6095999" y="109501"/>
            <a:ext cx="4654296" cy="6643117"/>
          </a:xfrm>
          <a:prstGeom prst="rect">
            <a:avLst/>
          </a:prstGeom>
        </p:spPr>
      </p:pic>
    </p:spTree>
    <p:extLst>
      <p:ext uri="{BB962C8B-B14F-4D97-AF65-F5344CB8AC3E}">
        <p14:creationId xmlns:p14="http://schemas.microsoft.com/office/powerpoint/2010/main" val="554118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834F-038C-D1F6-F6AC-A1AB9E1C8CAF}"/>
              </a:ext>
            </a:extLst>
          </p:cNvPr>
          <p:cNvSpPr>
            <a:spLocks noGrp="1"/>
          </p:cNvSpPr>
          <p:nvPr>
            <p:ph type="title"/>
          </p:nvPr>
        </p:nvSpPr>
        <p:spPr>
          <a:xfrm>
            <a:off x="2231136" y="964692"/>
            <a:ext cx="7729728" cy="1188720"/>
          </a:xfrm>
        </p:spPr>
        <p:txBody>
          <a:bodyPr>
            <a:normAutofit/>
          </a:bodyPr>
          <a:lstStyle/>
          <a:p>
            <a:r>
              <a:rPr lang="en-GB" dirty="0"/>
              <a:t>Levels of command</a:t>
            </a:r>
          </a:p>
        </p:txBody>
      </p:sp>
      <p:graphicFrame>
        <p:nvGraphicFramePr>
          <p:cNvPr id="5" name="Content Placeholder 2">
            <a:extLst>
              <a:ext uri="{FF2B5EF4-FFF2-40B4-BE49-F238E27FC236}">
                <a16:creationId xmlns:a16="http://schemas.microsoft.com/office/drawing/2014/main" id="{7EE94DFF-1ECB-6180-E8A9-B41B5AFBE3E3}"/>
              </a:ext>
            </a:extLst>
          </p:cNvPr>
          <p:cNvGraphicFramePr>
            <a:graphicFrameLocks noGrp="1"/>
          </p:cNvGraphicFramePr>
          <p:nvPr>
            <p:ph idx="1"/>
            <p:extLst>
              <p:ext uri="{D42A27DB-BD31-4B8C-83A1-F6EECF244321}">
                <p14:modId xmlns:p14="http://schemas.microsoft.com/office/powerpoint/2010/main" val="136009345"/>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2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F54F7D8-37E6-4FBC-99AB-2AB423674F3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84F5736-61CC-4BDF-B513-0FBC42B73D0F}"/>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A01BB129-FCAB-4E5C-B170-A93C5C025F55}"/>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62FE6A6B-57BF-4E53-9240-B3B1765A5734}"/>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FFC173E8-8D16-4237-80FC-1385EE19DD26}"/>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graphicEl>
                                              <a:dgm id="{FBA98A91-2311-4FBF-93C8-3EB5D09725D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EE8BC973-4ECC-47D5-9AEE-A2D9A375A7CF}"/>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35EEC2BF-D75D-47E2-869E-242176DB570B}"/>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43CA33EA-4594-4706-A1EB-B05FFDFF492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A254C-C6F3-653C-4841-2D5D45C56D13}"/>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a:t>Risk assessment</a:t>
            </a:r>
          </a:p>
        </p:txBody>
      </p:sp>
      <p:pic>
        <p:nvPicPr>
          <p:cNvPr id="5" name="Content Placeholder 4" descr="A screenshot of a computer&#10;&#10;Description automatically generated">
            <a:extLst>
              <a:ext uri="{FF2B5EF4-FFF2-40B4-BE49-F238E27FC236}">
                <a16:creationId xmlns:a16="http://schemas.microsoft.com/office/drawing/2014/main" id="{A499FFF9-CCE0-A291-9EDD-231A28888472}"/>
              </a:ext>
            </a:extLst>
          </p:cNvPr>
          <p:cNvPicPr>
            <a:picLocks noGrp="1" noChangeAspect="1"/>
          </p:cNvPicPr>
          <p:nvPr>
            <p:ph idx="1"/>
          </p:nvPr>
        </p:nvPicPr>
        <p:blipFill rotWithShape="1">
          <a:blip r:embed="rId3"/>
          <a:srcRect l="34626" t="33219" r="32654" b="25657"/>
          <a:stretch/>
        </p:blipFill>
        <p:spPr>
          <a:xfrm>
            <a:off x="4748052" y="923176"/>
            <a:ext cx="7350192" cy="5011647"/>
          </a:xfrm>
          <a:prstGeom prst="rect">
            <a:avLst/>
          </a:prstGeom>
        </p:spPr>
      </p:pic>
    </p:spTree>
    <p:extLst>
      <p:ext uri="{BB962C8B-B14F-4D97-AF65-F5344CB8AC3E}">
        <p14:creationId xmlns:p14="http://schemas.microsoft.com/office/powerpoint/2010/main" val="10498694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B13C-DB23-740D-D6EB-51DBFE664781}"/>
              </a:ext>
            </a:extLst>
          </p:cNvPr>
          <p:cNvSpPr>
            <a:spLocks noGrp="1"/>
          </p:cNvSpPr>
          <p:nvPr>
            <p:ph type="title"/>
          </p:nvPr>
        </p:nvSpPr>
        <p:spPr/>
        <p:txBody>
          <a:bodyPr/>
          <a:lstStyle/>
          <a:p>
            <a:r>
              <a:rPr lang="en-GB" dirty="0"/>
              <a:t>Information management at an incident</a:t>
            </a:r>
          </a:p>
        </p:txBody>
      </p:sp>
      <p:sp>
        <p:nvSpPr>
          <p:cNvPr id="3" name="Content Placeholder 2">
            <a:extLst>
              <a:ext uri="{FF2B5EF4-FFF2-40B4-BE49-F238E27FC236}">
                <a16:creationId xmlns:a16="http://schemas.microsoft.com/office/drawing/2014/main" id="{219D00DA-92C2-C32C-2309-C9A2391C0DD2}"/>
              </a:ext>
            </a:extLst>
          </p:cNvPr>
          <p:cNvSpPr>
            <a:spLocks noGrp="1"/>
          </p:cNvSpPr>
          <p:nvPr>
            <p:ph idx="1"/>
          </p:nvPr>
        </p:nvSpPr>
        <p:spPr/>
        <p:txBody>
          <a:bodyPr>
            <a:normAutofit lnSpcReduction="10000"/>
          </a:bodyPr>
          <a:lstStyle/>
          <a:p>
            <a:r>
              <a:rPr lang="en-GB" sz="2000" dirty="0"/>
              <a:t>At some incidents there may be bystanders; these people can be of help or hindrance</a:t>
            </a:r>
          </a:p>
          <a:p>
            <a:r>
              <a:rPr lang="en-GB" sz="2000" dirty="0"/>
              <a:t>Bystanders could delay police and other emergency services from attending an incident</a:t>
            </a:r>
          </a:p>
          <a:p>
            <a:r>
              <a:rPr lang="en-GB" sz="2000" dirty="0"/>
              <a:t>In this case police officers should always be prepared to move onlookers away from a scene</a:t>
            </a:r>
          </a:p>
          <a:p>
            <a:r>
              <a:rPr lang="en-GB" sz="2000" dirty="0"/>
              <a:t>Another reason would also be that the incident could be a crime scene; so, it is important to control access and preservation of evidence is vital</a:t>
            </a:r>
          </a:p>
        </p:txBody>
      </p:sp>
    </p:spTree>
    <p:extLst>
      <p:ext uri="{BB962C8B-B14F-4D97-AF65-F5344CB8AC3E}">
        <p14:creationId xmlns:p14="http://schemas.microsoft.com/office/powerpoint/2010/main" val="644917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1C81-37EB-4431-932B-132CC62ED95F}"/>
              </a:ext>
            </a:extLst>
          </p:cNvPr>
          <p:cNvSpPr>
            <a:spLocks noGrp="1"/>
          </p:cNvSpPr>
          <p:nvPr>
            <p:ph type="title"/>
          </p:nvPr>
        </p:nvSpPr>
        <p:spPr>
          <a:xfrm>
            <a:off x="804670" y="978776"/>
            <a:ext cx="3044953" cy="1174991"/>
          </a:xfrm>
        </p:spPr>
        <p:txBody>
          <a:bodyPr>
            <a:normAutofit/>
          </a:bodyPr>
          <a:lstStyle/>
          <a:p>
            <a:r>
              <a:rPr lang="en-GB" sz="1900"/>
              <a:t>Attending scenes with suspect devices</a:t>
            </a:r>
          </a:p>
        </p:txBody>
      </p:sp>
      <p:sp>
        <p:nvSpPr>
          <p:cNvPr id="3" name="Content Placeholder 2">
            <a:extLst>
              <a:ext uri="{FF2B5EF4-FFF2-40B4-BE49-F238E27FC236}">
                <a16:creationId xmlns:a16="http://schemas.microsoft.com/office/drawing/2014/main" id="{F596FD26-0297-5AE6-67C9-28B2DFF03C28}"/>
              </a:ext>
            </a:extLst>
          </p:cNvPr>
          <p:cNvSpPr>
            <a:spLocks noGrp="1"/>
          </p:cNvSpPr>
          <p:nvPr>
            <p:ph idx="1"/>
          </p:nvPr>
        </p:nvSpPr>
        <p:spPr>
          <a:xfrm>
            <a:off x="804670" y="2640692"/>
            <a:ext cx="3044952" cy="3255252"/>
          </a:xfrm>
        </p:spPr>
        <p:txBody>
          <a:bodyPr vert="horz" lIns="91440" tIns="45720" rIns="91440" bIns="45720" rtlCol="0">
            <a:normAutofit/>
          </a:bodyPr>
          <a:lstStyle/>
          <a:p>
            <a:pPr>
              <a:lnSpc>
                <a:spcPct val="90000"/>
              </a:lnSpc>
            </a:pPr>
            <a:r>
              <a:rPr lang="en-GB" sz="1600"/>
              <a:t>When dealing with a suspected device that cannot be determined by visual means alone – then the cardinal rule is </a:t>
            </a:r>
            <a:r>
              <a:rPr lang="en-GB" sz="1600" b="1"/>
              <a:t>do not touch.</a:t>
            </a:r>
          </a:p>
          <a:p>
            <a:pPr>
              <a:lnSpc>
                <a:spcPct val="90000"/>
              </a:lnSpc>
            </a:pPr>
            <a:r>
              <a:rPr lang="en-GB" sz="1600"/>
              <a:t>At such an incident the FAO should create a very wide space around the device and get people out of the area.</a:t>
            </a:r>
          </a:p>
          <a:p>
            <a:pPr>
              <a:lnSpc>
                <a:spcPct val="90000"/>
              </a:lnSpc>
            </a:pPr>
            <a:r>
              <a:rPr lang="en-GB" sz="1600"/>
              <a:t>The preservation of evidence is a high priority but at all times this is secondary to public safety.</a:t>
            </a:r>
          </a:p>
          <a:p>
            <a:pPr>
              <a:lnSpc>
                <a:spcPct val="90000"/>
              </a:lnSpc>
            </a:pPr>
            <a:endParaRPr lang="en-GB" sz="1600"/>
          </a:p>
        </p:txBody>
      </p:sp>
      <p:pic>
        <p:nvPicPr>
          <p:cNvPr id="4" name="Picture 3" descr="A police officers standing next to a car&#10;&#10;Description automatically generated">
            <a:extLst>
              <a:ext uri="{FF2B5EF4-FFF2-40B4-BE49-F238E27FC236}">
                <a16:creationId xmlns:a16="http://schemas.microsoft.com/office/drawing/2014/main" id="{0B8DDBE5-CCC8-830B-0353-B7D7947CF61D}"/>
              </a:ext>
            </a:extLst>
          </p:cNvPr>
          <p:cNvPicPr>
            <a:picLocks noChangeAspect="1"/>
          </p:cNvPicPr>
          <p:nvPr/>
        </p:nvPicPr>
        <p:blipFill rotWithShape="1">
          <a:blip r:embed="rId3"/>
          <a:srcRect l="29127" r="9048"/>
          <a:stretch/>
        </p:blipFill>
        <p:spPr>
          <a:xfrm>
            <a:off x="4654296" y="10"/>
            <a:ext cx="7537704" cy="6857990"/>
          </a:xfrm>
          <a:prstGeom prst="rect">
            <a:avLst/>
          </a:prstGeom>
        </p:spPr>
      </p:pic>
    </p:spTree>
    <p:extLst>
      <p:ext uri="{BB962C8B-B14F-4D97-AF65-F5344CB8AC3E}">
        <p14:creationId xmlns:p14="http://schemas.microsoft.com/office/powerpoint/2010/main" val="146709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999E6-06CC-9774-9634-FAB73629B6D0}"/>
              </a:ext>
            </a:extLst>
          </p:cNvPr>
          <p:cNvSpPr>
            <a:spLocks noGrp="1"/>
          </p:cNvSpPr>
          <p:nvPr>
            <p:ph type="title"/>
          </p:nvPr>
        </p:nvSpPr>
        <p:spPr>
          <a:xfrm>
            <a:off x="804672" y="978776"/>
            <a:ext cx="5925310" cy="1174991"/>
          </a:xfrm>
        </p:spPr>
        <p:txBody>
          <a:bodyPr>
            <a:normAutofit/>
          </a:bodyPr>
          <a:lstStyle/>
          <a:p>
            <a:r>
              <a:rPr lang="en-GB" sz="2400"/>
              <a:t>cordons</a:t>
            </a:r>
          </a:p>
        </p:txBody>
      </p:sp>
      <p:sp>
        <p:nvSpPr>
          <p:cNvPr id="3" name="Content Placeholder 2">
            <a:extLst>
              <a:ext uri="{FF2B5EF4-FFF2-40B4-BE49-F238E27FC236}">
                <a16:creationId xmlns:a16="http://schemas.microsoft.com/office/drawing/2014/main" id="{55E99C39-BC46-32B2-2485-84D454E3497C}"/>
              </a:ext>
            </a:extLst>
          </p:cNvPr>
          <p:cNvSpPr>
            <a:spLocks noGrp="1"/>
          </p:cNvSpPr>
          <p:nvPr>
            <p:ph idx="1"/>
          </p:nvPr>
        </p:nvSpPr>
        <p:spPr>
          <a:xfrm>
            <a:off x="804672" y="2640692"/>
            <a:ext cx="5925310" cy="3255252"/>
          </a:xfrm>
        </p:spPr>
        <p:txBody>
          <a:bodyPr vert="horz" lIns="91440" tIns="45720" rIns="91440" bIns="45720" rtlCol="0">
            <a:normAutofit lnSpcReduction="10000"/>
          </a:bodyPr>
          <a:lstStyle/>
          <a:p>
            <a:pPr>
              <a:lnSpc>
                <a:spcPct val="90000"/>
              </a:lnSpc>
            </a:pPr>
            <a:r>
              <a:rPr lang="en-GB" sz="1400"/>
              <a:t>An area designated as a cordoned area under s 34 of the Terrorism Act 2000.</a:t>
            </a:r>
          </a:p>
          <a:p>
            <a:pPr>
              <a:lnSpc>
                <a:spcPct val="90000"/>
              </a:lnSpc>
            </a:pPr>
            <a:r>
              <a:rPr lang="en-GB" sz="1400"/>
              <a:t>The designated officer will usually be at least the rank of a superintendent rank but could be of any rank if they consider it urgent.</a:t>
            </a:r>
          </a:p>
          <a:p>
            <a:pPr>
              <a:lnSpc>
                <a:spcPct val="90000"/>
              </a:lnSpc>
            </a:pPr>
            <a:r>
              <a:rPr lang="en-GB" sz="1400"/>
              <a:t>Police will have certain additional powers in the designated cordoned area.</a:t>
            </a:r>
          </a:p>
          <a:p>
            <a:pPr>
              <a:lnSpc>
                <a:spcPct val="90000"/>
              </a:lnSpc>
            </a:pPr>
            <a:r>
              <a:rPr lang="en-GB" sz="1400"/>
              <a:t>Under s 36(1), a police officer can:</a:t>
            </a:r>
          </a:p>
          <a:p>
            <a:pPr lvl="1">
              <a:lnSpc>
                <a:spcPct val="90000"/>
              </a:lnSpc>
              <a:buFont typeface="Courier New" panose="020B0604020202020204" pitchFamily="34" charset="0"/>
              <a:buChar char="o"/>
            </a:pPr>
            <a:r>
              <a:rPr lang="en-GB" sz="1400"/>
              <a:t>Order a person to leave immediately</a:t>
            </a:r>
          </a:p>
          <a:p>
            <a:pPr lvl="1">
              <a:lnSpc>
                <a:spcPct val="90000"/>
              </a:lnSpc>
              <a:buFont typeface="Courier New" panose="020B0604020202020204" pitchFamily="34" charset="0"/>
              <a:buChar char="o"/>
            </a:pPr>
            <a:r>
              <a:rPr lang="en-GB" sz="1400"/>
              <a:t>Arrange for the removal of a vehicle</a:t>
            </a:r>
          </a:p>
          <a:p>
            <a:pPr lvl="1">
              <a:lnSpc>
                <a:spcPct val="90000"/>
              </a:lnSpc>
              <a:buFont typeface="Courier New" panose="020B0604020202020204" pitchFamily="34" charset="0"/>
              <a:buChar char="o"/>
            </a:pPr>
            <a:r>
              <a:rPr lang="en-GB" sz="1400"/>
              <a:t>Prohibit or restrict pedestrian or vehicular access to a cordoned area.</a:t>
            </a:r>
          </a:p>
          <a:p>
            <a:pPr>
              <a:lnSpc>
                <a:spcPct val="90000"/>
              </a:lnSpc>
            </a:pPr>
            <a:r>
              <a:rPr lang="en-GB" sz="1400"/>
              <a:t>If a person fails to comply to any of these requests (without a reasonable excuse) is a summary offence (s 36(2)), the penalty is three months imprisonment and/or a fine.</a:t>
            </a:r>
          </a:p>
        </p:txBody>
      </p:sp>
      <p:pic>
        <p:nvPicPr>
          <p:cNvPr id="5" name="Picture 4" descr="A police officers in yellow jackets&#10;&#10;Description automatically generated with medium confidence">
            <a:extLst>
              <a:ext uri="{FF2B5EF4-FFF2-40B4-BE49-F238E27FC236}">
                <a16:creationId xmlns:a16="http://schemas.microsoft.com/office/drawing/2014/main" id="{534F06F0-6F58-8A52-AEAA-B47985DB159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9811" r="19256"/>
          <a:stretch/>
        </p:blipFill>
        <p:spPr>
          <a:xfrm>
            <a:off x="7534654" y="10"/>
            <a:ext cx="4657345" cy="6857990"/>
          </a:xfrm>
          <a:prstGeom prst="rect">
            <a:avLst/>
          </a:prstGeom>
        </p:spPr>
      </p:pic>
    </p:spTree>
    <p:extLst>
      <p:ext uri="{BB962C8B-B14F-4D97-AF65-F5344CB8AC3E}">
        <p14:creationId xmlns:p14="http://schemas.microsoft.com/office/powerpoint/2010/main" val="9154820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E215-26F4-D09A-E4F0-01B2F7673F07}"/>
              </a:ext>
            </a:extLst>
          </p:cNvPr>
          <p:cNvSpPr>
            <a:spLocks noGrp="1"/>
          </p:cNvSpPr>
          <p:nvPr>
            <p:ph type="title"/>
          </p:nvPr>
        </p:nvSpPr>
        <p:spPr/>
        <p:txBody>
          <a:bodyPr/>
          <a:lstStyle/>
          <a:p>
            <a:r>
              <a:rPr lang="en-GB" dirty="0"/>
              <a:t>Distance between cordon and device</a:t>
            </a:r>
          </a:p>
        </p:txBody>
      </p:sp>
      <p:graphicFrame>
        <p:nvGraphicFramePr>
          <p:cNvPr id="4" name="Content Placeholder 3">
            <a:extLst>
              <a:ext uri="{FF2B5EF4-FFF2-40B4-BE49-F238E27FC236}">
                <a16:creationId xmlns:a16="http://schemas.microsoft.com/office/drawing/2014/main" id="{80DF1BD0-5DA4-211B-0661-A34765152459}"/>
              </a:ext>
            </a:extLst>
          </p:cNvPr>
          <p:cNvGraphicFramePr>
            <a:graphicFrameLocks noGrp="1"/>
          </p:cNvGraphicFramePr>
          <p:nvPr>
            <p:ph idx="1"/>
            <p:extLst>
              <p:ext uri="{D42A27DB-BD31-4B8C-83A1-F6EECF244321}">
                <p14:modId xmlns:p14="http://schemas.microsoft.com/office/powerpoint/2010/main" val="1493700850"/>
              </p:ext>
            </p:extLst>
          </p:nvPr>
        </p:nvGraphicFramePr>
        <p:xfrm>
          <a:off x="2230438" y="2638425"/>
          <a:ext cx="7731124" cy="1752600"/>
        </p:xfrm>
        <a:graphic>
          <a:graphicData uri="http://schemas.openxmlformats.org/drawingml/2006/table">
            <a:tbl>
              <a:tblPr firstRow="1" bandRow="1">
                <a:tableStyleId>{21E4AEA4-8DFA-4A89-87EB-49C32662AFE0}</a:tableStyleId>
              </a:tblPr>
              <a:tblGrid>
                <a:gridCol w="3865562">
                  <a:extLst>
                    <a:ext uri="{9D8B030D-6E8A-4147-A177-3AD203B41FA5}">
                      <a16:colId xmlns:a16="http://schemas.microsoft.com/office/drawing/2014/main" val="1026745167"/>
                    </a:ext>
                  </a:extLst>
                </a:gridCol>
                <a:gridCol w="3865562">
                  <a:extLst>
                    <a:ext uri="{9D8B030D-6E8A-4147-A177-3AD203B41FA5}">
                      <a16:colId xmlns:a16="http://schemas.microsoft.com/office/drawing/2014/main" val="1580939853"/>
                    </a:ext>
                  </a:extLst>
                </a:gridCol>
              </a:tblGrid>
              <a:tr h="370840">
                <a:tc>
                  <a:txBody>
                    <a:bodyPr/>
                    <a:lstStyle/>
                    <a:p>
                      <a:r>
                        <a:rPr lang="en-GB" dirty="0"/>
                        <a:t>Size of Object (Approximate)</a:t>
                      </a:r>
                    </a:p>
                  </a:txBody>
                  <a:tcPr/>
                </a:tc>
                <a:tc>
                  <a:txBody>
                    <a:bodyPr/>
                    <a:lstStyle/>
                    <a:p>
                      <a:r>
                        <a:rPr lang="en-GB" dirty="0"/>
                        <a:t>Distance between cordon and device</a:t>
                      </a:r>
                    </a:p>
                  </a:txBody>
                  <a:tcPr/>
                </a:tc>
                <a:extLst>
                  <a:ext uri="{0D108BD9-81ED-4DB2-BD59-A6C34878D82A}">
                    <a16:rowId xmlns:a16="http://schemas.microsoft.com/office/drawing/2014/main" val="2053272245"/>
                  </a:ext>
                </a:extLst>
              </a:tr>
              <a:tr h="370840">
                <a:tc>
                  <a:txBody>
                    <a:bodyPr/>
                    <a:lstStyle/>
                    <a:p>
                      <a:r>
                        <a:rPr lang="en-GB" dirty="0"/>
                        <a:t>Brief case</a:t>
                      </a:r>
                    </a:p>
                  </a:txBody>
                  <a:tcPr/>
                </a:tc>
                <a:tc>
                  <a:txBody>
                    <a:bodyPr/>
                    <a:lstStyle/>
                    <a:p>
                      <a:r>
                        <a:rPr lang="en-GB" dirty="0"/>
                        <a:t>100m</a:t>
                      </a:r>
                    </a:p>
                  </a:txBody>
                  <a:tcPr/>
                </a:tc>
                <a:extLst>
                  <a:ext uri="{0D108BD9-81ED-4DB2-BD59-A6C34878D82A}">
                    <a16:rowId xmlns:a16="http://schemas.microsoft.com/office/drawing/2014/main" val="2222004428"/>
                  </a:ext>
                </a:extLst>
              </a:tr>
              <a:tr h="370840">
                <a:tc>
                  <a:txBody>
                    <a:bodyPr/>
                    <a:lstStyle/>
                    <a:p>
                      <a:r>
                        <a:rPr lang="en-GB" dirty="0"/>
                        <a:t>Car or small van</a:t>
                      </a:r>
                    </a:p>
                  </a:txBody>
                  <a:tcPr/>
                </a:tc>
                <a:tc>
                  <a:txBody>
                    <a:bodyPr/>
                    <a:lstStyle/>
                    <a:p>
                      <a:r>
                        <a:rPr lang="en-GB" dirty="0"/>
                        <a:t>200m</a:t>
                      </a:r>
                    </a:p>
                  </a:txBody>
                  <a:tcPr/>
                </a:tc>
                <a:extLst>
                  <a:ext uri="{0D108BD9-81ED-4DB2-BD59-A6C34878D82A}">
                    <a16:rowId xmlns:a16="http://schemas.microsoft.com/office/drawing/2014/main" val="4286747216"/>
                  </a:ext>
                </a:extLst>
              </a:tr>
              <a:tr h="370840">
                <a:tc>
                  <a:txBody>
                    <a:bodyPr/>
                    <a:lstStyle/>
                    <a:p>
                      <a:r>
                        <a:rPr lang="en-GB" dirty="0"/>
                        <a:t>Van or larger vehicle</a:t>
                      </a:r>
                    </a:p>
                  </a:txBody>
                  <a:tcPr/>
                </a:tc>
                <a:tc>
                  <a:txBody>
                    <a:bodyPr/>
                    <a:lstStyle/>
                    <a:p>
                      <a:r>
                        <a:rPr lang="en-GB" dirty="0"/>
                        <a:t>400m</a:t>
                      </a:r>
                    </a:p>
                  </a:txBody>
                  <a:tcPr/>
                </a:tc>
                <a:extLst>
                  <a:ext uri="{0D108BD9-81ED-4DB2-BD59-A6C34878D82A}">
                    <a16:rowId xmlns:a16="http://schemas.microsoft.com/office/drawing/2014/main" val="4071780874"/>
                  </a:ext>
                </a:extLst>
              </a:tr>
            </a:tbl>
          </a:graphicData>
        </a:graphic>
      </p:graphicFrame>
      <p:sp>
        <p:nvSpPr>
          <p:cNvPr id="5" name="TextBox 4">
            <a:extLst>
              <a:ext uri="{FF2B5EF4-FFF2-40B4-BE49-F238E27FC236}">
                <a16:creationId xmlns:a16="http://schemas.microsoft.com/office/drawing/2014/main" id="{0EFC0916-14BD-568C-A741-DDDDFFBDFAC1}"/>
              </a:ext>
            </a:extLst>
          </p:cNvPr>
          <p:cNvSpPr txBox="1"/>
          <p:nvPr/>
        </p:nvSpPr>
        <p:spPr>
          <a:xfrm>
            <a:off x="2243662" y="4647156"/>
            <a:ext cx="7729728" cy="646331"/>
          </a:xfrm>
          <a:prstGeom prst="rect">
            <a:avLst/>
          </a:prstGeom>
          <a:noFill/>
        </p:spPr>
        <p:txBody>
          <a:bodyPr wrap="square" rtlCol="0">
            <a:spAutoFit/>
          </a:bodyPr>
          <a:lstStyle/>
          <a:p>
            <a:pPr marL="285750" indent="-285750">
              <a:buFont typeface="Arial" panose="020B0604020202020204" pitchFamily="34" charset="0"/>
              <a:buChar char="•"/>
            </a:pPr>
            <a:r>
              <a:rPr lang="en-GB" dirty="0"/>
              <a:t>Many forces adopt this approach</a:t>
            </a:r>
          </a:p>
          <a:p>
            <a:pPr marL="742950" lvl="1" indent="-285750">
              <a:buFont typeface="Arial" panose="020B0604020202020204" pitchFamily="34" charset="0"/>
              <a:buChar char="•"/>
            </a:pPr>
            <a:r>
              <a:rPr lang="en-GB" dirty="0"/>
              <a:t>However also refer to the local force policy</a:t>
            </a:r>
          </a:p>
        </p:txBody>
      </p:sp>
    </p:spTree>
    <p:extLst>
      <p:ext uri="{BB962C8B-B14F-4D97-AF65-F5344CB8AC3E}">
        <p14:creationId xmlns:p14="http://schemas.microsoft.com/office/powerpoint/2010/main" val="423058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0FD4A-0C20-94C2-1A0B-5C2B18FA79C4}"/>
              </a:ext>
            </a:extLst>
          </p:cNvPr>
          <p:cNvSpPr>
            <a:spLocks noGrp="1"/>
          </p:cNvSpPr>
          <p:nvPr>
            <p:ph type="title"/>
          </p:nvPr>
        </p:nvSpPr>
        <p:spPr>
          <a:xfrm>
            <a:off x="804672" y="978776"/>
            <a:ext cx="5925310" cy="1174991"/>
          </a:xfrm>
        </p:spPr>
        <p:txBody>
          <a:bodyPr>
            <a:normAutofit/>
          </a:bodyPr>
          <a:lstStyle/>
          <a:p>
            <a:r>
              <a:rPr lang="en-GB" sz="2400"/>
              <a:t>Planned operations</a:t>
            </a:r>
          </a:p>
        </p:txBody>
      </p:sp>
      <p:sp>
        <p:nvSpPr>
          <p:cNvPr id="3" name="Content Placeholder 2">
            <a:extLst>
              <a:ext uri="{FF2B5EF4-FFF2-40B4-BE49-F238E27FC236}">
                <a16:creationId xmlns:a16="http://schemas.microsoft.com/office/drawing/2014/main" id="{A7A9B295-A7EC-04C5-B5F7-66E7151C2D7D}"/>
              </a:ext>
            </a:extLst>
          </p:cNvPr>
          <p:cNvSpPr>
            <a:spLocks noGrp="1"/>
          </p:cNvSpPr>
          <p:nvPr>
            <p:ph idx="1"/>
          </p:nvPr>
        </p:nvSpPr>
        <p:spPr>
          <a:xfrm>
            <a:off x="804672" y="2640692"/>
            <a:ext cx="5925310" cy="3255252"/>
          </a:xfrm>
        </p:spPr>
        <p:txBody>
          <a:bodyPr>
            <a:normAutofit/>
          </a:bodyPr>
          <a:lstStyle/>
          <a:p>
            <a:pPr>
              <a:lnSpc>
                <a:spcPct val="90000"/>
              </a:lnSpc>
            </a:pPr>
            <a:r>
              <a:rPr lang="en-GB" sz="1500"/>
              <a:t>Planned operation are where the police have had advanced warning of a situation or event, therefore a force will have developed suitable contingency plan or strategy.</a:t>
            </a:r>
          </a:p>
          <a:p>
            <a:pPr>
              <a:lnSpc>
                <a:spcPct val="90000"/>
              </a:lnSpc>
            </a:pPr>
            <a:r>
              <a:rPr lang="en-GB" sz="1500"/>
              <a:t>All police forces will have contingency plans for identified risk in their own areas: there will be a degree of flexibility.</a:t>
            </a:r>
          </a:p>
          <a:p>
            <a:pPr>
              <a:lnSpc>
                <a:spcPct val="90000"/>
              </a:lnSpc>
            </a:pPr>
            <a:r>
              <a:rPr lang="en-GB" sz="1500"/>
              <a:t>The Gold commander will determine the strategy and will plan the police response accordingly and will record all relevant information in a single document.</a:t>
            </a:r>
          </a:p>
          <a:p>
            <a:pPr>
              <a:lnSpc>
                <a:spcPct val="90000"/>
              </a:lnSpc>
            </a:pPr>
            <a:r>
              <a:rPr lang="en-GB" sz="1500"/>
              <a:t>During a planned operation police officers will of course follow the tactics outlined in the operational order, but within these limits individual officers will probably need to decide what specific actions to take.</a:t>
            </a:r>
          </a:p>
        </p:txBody>
      </p:sp>
      <p:pic>
        <p:nvPicPr>
          <p:cNvPr id="5" name="Picture 4" descr="A group of police officers in matching uniforms&#10;&#10;Description automatically generated">
            <a:extLst>
              <a:ext uri="{FF2B5EF4-FFF2-40B4-BE49-F238E27FC236}">
                <a16:creationId xmlns:a16="http://schemas.microsoft.com/office/drawing/2014/main" id="{84A56A0D-2771-959B-B068-B767E022591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16" r="28603" b="2"/>
          <a:stretch/>
        </p:blipFill>
        <p:spPr>
          <a:xfrm>
            <a:off x="7534654" y="10"/>
            <a:ext cx="4657345" cy="6857990"/>
          </a:xfrm>
          <a:prstGeom prst="rect">
            <a:avLst/>
          </a:prstGeom>
        </p:spPr>
      </p:pic>
    </p:spTree>
    <p:extLst>
      <p:ext uri="{BB962C8B-B14F-4D97-AF65-F5344CB8AC3E}">
        <p14:creationId xmlns:p14="http://schemas.microsoft.com/office/powerpoint/2010/main" val="21957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63D9-9852-629A-7F68-B07F2A9B3836}"/>
              </a:ext>
            </a:extLst>
          </p:cNvPr>
          <p:cNvSpPr>
            <a:spLocks noGrp="1"/>
          </p:cNvSpPr>
          <p:nvPr>
            <p:ph type="title"/>
          </p:nvPr>
        </p:nvSpPr>
        <p:spPr>
          <a:xfrm>
            <a:off x="804670" y="978776"/>
            <a:ext cx="3044953" cy="1174991"/>
          </a:xfrm>
        </p:spPr>
        <p:txBody>
          <a:bodyPr>
            <a:normAutofit/>
          </a:bodyPr>
          <a:lstStyle/>
          <a:p>
            <a:r>
              <a:rPr lang="en-GB" sz="2000">
                <a:ea typeface="+mj-lt"/>
                <a:cs typeface="+mj-lt"/>
              </a:rPr>
              <a:t>Search Powers</a:t>
            </a:r>
            <a:endParaRPr lang="en-US" sz="2000"/>
          </a:p>
        </p:txBody>
      </p:sp>
      <p:sp>
        <p:nvSpPr>
          <p:cNvPr id="3" name="Content Placeholder 2">
            <a:extLst>
              <a:ext uri="{FF2B5EF4-FFF2-40B4-BE49-F238E27FC236}">
                <a16:creationId xmlns:a16="http://schemas.microsoft.com/office/drawing/2014/main" id="{462C16C4-A9B8-8B6E-AFD7-B1D6817DD0D6}"/>
              </a:ext>
            </a:extLst>
          </p:cNvPr>
          <p:cNvSpPr>
            <a:spLocks noGrp="1"/>
          </p:cNvSpPr>
          <p:nvPr>
            <p:ph idx="1"/>
          </p:nvPr>
        </p:nvSpPr>
        <p:spPr>
          <a:xfrm>
            <a:off x="804670" y="2640692"/>
            <a:ext cx="3044952" cy="3255252"/>
          </a:xfrm>
        </p:spPr>
        <p:txBody>
          <a:bodyPr vert="horz" lIns="91440" tIns="45720" rIns="91440" bIns="45720" rtlCol="0">
            <a:normAutofit/>
          </a:bodyPr>
          <a:lstStyle/>
          <a:p>
            <a:pPr>
              <a:lnSpc>
                <a:spcPct val="90000"/>
              </a:lnSpc>
              <a:spcBef>
                <a:spcPts val="0"/>
              </a:spcBef>
              <a:spcAft>
                <a:spcPts val="600"/>
              </a:spcAft>
            </a:pPr>
            <a:r>
              <a:rPr lang="en-GB" sz="1500">
                <a:latin typeface="Segoe UI"/>
                <a:cs typeface="Segoe UI"/>
              </a:rPr>
              <a:t>Sec 43 and Sec 43A Terrorism Act 2000</a:t>
            </a:r>
            <a:endParaRPr lang="en-US" sz="1500">
              <a:latin typeface="Segoe UI"/>
              <a:cs typeface="Segoe UI"/>
            </a:endParaRPr>
          </a:p>
          <a:p>
            <a:pPr>
              <a:lnSpc>
                <a:spcPct val="90000"/>
              </a:lnSpc>
              <a:spcBef>
                <a:spcPts val="0"/>
              </a:spcBef>
              <a:spcAft>
                <a:spcPts val="600"/>
              </a:spcAft>
            </a:pPr>
            <a:endParaRPr lang="en-GB" sz="1500">
              <a:latin typeface="Segoe UI"/>
              <a:cs typeface="Segoe UI"/>
            </a:endParaRPr>
          </a:p>
          <a:p>
            <a:pPr marL="285750" indent="-285750">
              <a:lnSpc>
                <a:spcPct val="90000"/>
              </a:lnSpc>
              <a:spcBef>
                <a:spcPts val="0"/>
              </a:spcBef>
              <a:spcAft>
                <a:spcPts val="600"/>
              </a:spcAft>
              <a:buFont typeface="Arial,Sans-Serif" panose="020B0604020202020204" pitchFamily="34" charset="0"/>
            </a:pPr>
            <a:r>
              <a:rPr lang="en-GB" sz="1500">
                <a:latin typeface="Arial"/>
                <a:cs typeface="Arial"/>
              </a:rPr>
              <a:t>Allows for stop &amp; search of both individuals &amp; vehicles</a:t>
            </a:r>
            <a:endParaRPr lang="en-US" sz="1500">
              <a:latin typeface="Arial"/>
              <a:cs typeface="Arial"/>
            </a:endParaRPr>
          </a:p>
          <a:p>
            <a:pPr>
              <a:lnSpc>
                <a:spcPct val="90000"/>
              </a:lnSpc>
              <a:spcBef>
                <a:spcPts val="0"/>
              </a:spcBef>
              <a:spcAft>
                <a:spcPts val="600"/>
              </a:spcAft>
            </a:pPr>
            <a:endParaRPr lang="en-GB" sz="1500">
              <a:latin typeface="Segoe UI"/>
              <a:cs typeface="Segoe UI"/>
            </a:endParaRPr>
          </a:p>
          <a:p>
            <a:pPr marL="285750" indent="-285750">
              <a:lnSpc>
                <a:spcPct val="90000"/>
              </a:lnSpc>
              <a:spcBef>
                <a:spcPts val="0"/>
              </a:spcBef>
              <a:spcAft>
                <a:spcPts val="600"/>
              </a:spcAft>
              <a:buFont typeface="Arial,Sans-Serif" panose="020B0604020202020204" pitchFamily="34" charset="0"/>
            </a:pPr>
            <a:r>
              <a:rPr lang="en-GB" sz="1500">
                <a:latin typeface="Arial"/>
                <a:cs typeface="Arial"/>
              </a:rPr>
              <a:t>Provides power to search person post arrest</a:t>
            </a:r>
            <a:endParaRPr lang="en-US" sz="1500">
              <a:latin typeface="Arial"/>
              <a:cs typeface="Arial"/>
            </a:endParaRPr>
          </a:p>
          <a:p>
            <a:pPr>
              <a:lnSpc>
                <a:spcPct val="90000"/>
              </a:lnSpc>
              <a:spcBef>
                <a:spcPts val="0"/>
              </a:spcBef>
              <a:spcAft>
                <a:spcPts val="600"/>
              </a:spcAft>
            </a:pPr>
            <a:endParaRPr lang="en-GB" sz="1500">
              <a:latin typeface="Segoe UI"/>
              <a:cs typeface="Segoe UI"/>
            </a:endParaRPr>
          </a:p>
          <a:p>
            <a:pPr marL="285750" indent="-285750">
              <a:lnSpc>
                <a:spcPct val="90000"/>
              </a:lnSpc>
              <a:spcBef>
                <a:spcPts val="0"/>
              </a:spcBef>
              <a:spcAft>
                <a:spcPts val="600"/>
              </a:spcAft>
              <a:buFont typeface="Arial,Sans-Serif" panose="020B0604020202020204" pitchFamily="34" charset="0"/>
            </a:pPr>
            <a:r>
              <a:rPr lang="en-GB" sz="1500">
                <a:latin typeface="Arial"/>
                <a:cs typeface="Arial"/>
              </a:rPr>
              <a:t>As amended by Protection of Freedoms Act 2012 to include the vehicle.</a:t>
            </a:r>
            <a:endParaRPr lang="en-GB" sz="1500"/>
          </a:p>
        </p:txBody>
      </p:sp>
      <p:pic>
        <p:nvPicPr>
          <p:cNvPr id="1026" name="Picture 2" descr="We stop and search people to help keep our communities safe | Essex Police">
            <a:extLst>
              <a:ext uri="{FF2B5EF4-FFF2-40B4-BE49-F238E27FC236}">
                <a16:creationId xmlns:a16="http://schemas.microsoft.com/office/drawing/2014/main" id="{F3852E49-A50E-4533-1EF2-DEFE3F3B6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60" r="10873" b="-1"/>
          <a:stretch/>
        </p:blipFill>
        <p:spPr bwMode="auto">
          <a:xfrm>
            <a:off x="4654296"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7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9132-EE3D-8368-301A-B5635CDCE609}"/>
              </a:ext>
            </a:extLst>
          </p:cNvPr>
          <p:cNvSpPr>
            <a:spLocks noGrp="1"/>
          </p:cNvSpPr>
          <p:nvPr>
            <p:ph type="title"/>
          </p:nvPr>
        </p:nvSpPr>
        <p:spPr>
          <a:xfrm>
            <a:off x="804672" y="964692"/>
            <a:ext cx="3066937" cy="1188720"/>
          </a:xfrm>
        </p:spPr>
        <p:txBody>
          <a:bodyPr>
            <a:normAutofit/>
          </a:bodyPr>
          <a:lstStyle/>
          <a:p>
            <a:r>
              <a:rPr lang="en-GB">
                <a:ea typeface="+mj-lt"/>
                <a:cs typeface="+mj-lt"/>
              </a:rPr>
              <a:t>Power of arrest</a:t>
            </a:r>
            <a:endParaRPr lang="en-US" dirty="0"/>
          </a:p>
        </p:txBody>
      </p:sp>
      <p:sp>
        <p:nvSpPr>
          <p:cNvPr id="3" name="Content Placeholder 2">
            <a:extLst>
              <a:ext uri="{FF2B5EF4-FFF2-40B4-BE49-F238E27FC236}">
                <a16:creationId xmlns:a16="http://schemas.microsoft.com/office/drawing/2014/main" id="{D004FD6C-0914-6468-6E9F-0D892F343B76}"/>
              </a:ext>
            </a:extLst>
          </p:cNvPr>
          <p:cNvSpPr>
            <a:spLocks noGrp="1"/>
          </p:cNvSpPr>
          <p:nvPr>
            <p:ph idx="1"/>
          </p:nvPr>
        </p:nvSpPr>
        <p:spPr>
          <a:xfrm>
            <a:off x="803244" y="2638044"/>
            <a:ext cx="3063765" cy="3263206"/>
          </a:xfrm>
        </p:spPr>
        <p:txBody>
          <a:bodyPr vert="horz" lIns="91440" tIns="45720" rIns="91440" bIns="45720" rtlCol="0">
            <a:normAutofit/>
          </a:bodyPr>
          <a:lstStyle/>
          <a:p>
            <a:pPr>
              <a:spcBef>
                <a:spcPts val="0"/>
              </a:spcBef>
              <a:spcAft>
                <a:spcPts val="600"/>
              </a:spcAft>
            </a:pPr>
            <a:r>
              <a:rPr lang="en-GB">
                <a:latin typeface="Segoe UI"/>
                <a:cs typeface="Segoe UI"/>
              </a:rPr>
              <a:t>Section 41 (1) Terrorism Act 2000 creates the power of arrest.</a:t>
            </a:r>
            <a:endParaRPr lang="en-US">
              <a:latin typeface="Segoe UI"/>
              <a:cs typeface="Segoe UI"/>
            </a:endParaRPr>
          </a:p>
          <a:p>
            <a:pPr>
              <a:spcBef>
                <a:spcPts val="0"/>
              </a:spcBef>
              <a:spcAft>
                <a:spcPts val="600"/>
              </a:spcAft>
            </a:pPr>
            <a:endParaRPr lang="en-GB">
              <a:latin typeface="Segoe UI"/>
              <a:cs typeface="Segoe UI"/>
            </a:endParaRPr>
          </a:p>
          <a:p>
            <a:pPr>
              <a:spcBef>
                <a:spcPts val="0"/>
              </a:spcBef>
              <a:spcAft>
                <a:spcPts val="600"/>
              </a:spcAft>
            </a:pPr>
            <a:r>
              <a:rPr lang="en-GB">
                <a:latin typeface="Segoe UI"/>
                <a:cs typeface="Segoe UI"/>
              </a:rPr>
              <a:t>A constable may arrest without warrant a person whom he reasonably suspects to be a terrorist.</a:t>
            </a:r>
            <a:endParaRPr lang="en-GB"/>
          </a:p>
        </p:txBody>
      </p:sp>
      <p:sp>
        <p:nvSpPr>
          <p:cNvPr id="10" name="Rectangle 9">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and a person in handcuffs&#10;&#10;Description automatically generated">
            <a:extLst>
              <a:ext uri="{FF2B5EF4-FFF2-40B4-BE49-F238E27FC236}">
                <a16:creationId xmlns:a16="http://schemas.microsoft.com/office/drawing/2014/main" id="{6C4F099B-D263-8EFB-C732-030E9EE41D2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23366" y="1681609"/>
            <a:ext cx="6227064" cy="3502723"/>
          </a:xfrm>
          <a:prstGeom prst="rect">
            <a:avLst/>
          </a:prstGeom>
        </p:spPr>
      </p:pic>
    </p:spTree>
    <p:extLst>
      <p:ext uri="{BB962C8B-B14F-4D97-AF65-F5344CB8AC3E}">
        <p14:creationId xmlns:p14="http://schemas.microsoft.com/office/powerpoint/2010/main" val="38603403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2A91-F94E-E8EE-790D-D1A51096F038}"/>
              </a:ext>
            </a:extLst>
          </p:cNvPr>
          <p:cNvSpPr>
            <a:spLocks noGrp="1"/>
          </p:cNvSpPr>
          <p:nvPr>
            <p:ph type="title"/>
          </p:nvPr>
        </p:nvSpPr>
        <p:spPr>
          <a:xfrm>
            <a:off x="791146" y="2286000"/>
            <a:ext cx="2286000" cy="2286000"/>
          </a:xfrm>
          <a:prstGeom prst="roundRect">
            <a:avLst>
              <a:gd name="adj" fmla="val 14141"/>
            </a:avLst>
          </a:prstGeom>
          <a:solidFill>
            <a:schemeClr val="accent2"/>
          </a:solidFill>
          <a:ln>
            <a:noFill/>
          </a:ln>
        </p:spPr>
        <p:txBody>
          <a:bodyPr vert="horz" lIns="182880" tIns="182880" rIns="182880" bIns="182880" rtlCol="0" anchor="ctr">
            <a:normAutofit/>
          </a:bodyPr>
          <a:lstStyle/>
          <a:p>
            <a:r>
              <a:rPr lang="en-US" sz="2400">
                <a:solidFill>
                  <a:srgbClr val="FFFFFF"/>
                </a:solidFill>
              </a:rPr>
              <a:t>Example of public services training</a:t>
            </a:r>
          </a:p>
        </p:txBody>
      </p:sp>
      <p:sp>
        <p:nvSpPr>
          <p:cNvPr id="18" name="Rounded Rectangle 7">
            <a:extLst>
              <a:ext uri="{FF2B5EF4-FFF2-40B4-BE49-F238E27FC236}">
                <a16:creationId xmlns:a16="http://schemas.microsoft.com/office/drawing/2014/main" id="{195A7738-D4D9-4E15-A635-CA28918C1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554" y="2121408"/>
            <a:ext cx="2615184" cy="2615184"/>
          </a:xfrm>
          <a:prstGeom prst="roundRec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813E79E-894E-4011-B4B0-93B31C4E1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31DDD9C-2B95-4688-9DD6-D3AC34FF9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Met police hold terror training exercise in London">
            <a:hlinkClick r:id="" action="ppaction://media"/>
            <a:extLst>
              <a:ext uri="{FF2B5EF4-FFF2-40B4-BE49-F238E27FC236}">
                <a16:creationId xmlns:a16="http://schemas.microsoft.com/office/drawing/2014/main" id="{0B741FD8-3CE1-3257-800A-6BA0C0236A85}"/>
              </a:ext>
            </a:extLst>
          </p:cNvPr>
          <p:cNvPicPr>
            <a:picLocks noRot="1" noChangeAspect="1"/>
          </p:cNvPicPr>
          <p:nvPr>
            <a:videoFile r:link="rId1"/>
          </p:nvPr>
        </p:nvPicPr>
        <p:blipFill>
          <a:blip r:embed="rId4"/>
          <a:stretch>
            <a:fillRect/>
          </a:stretch>
        </p:blipFill>
        <p:spPr>
          <a:xfrm>
            <a:off x="4361406" y="1380057"/>
            <a:ext cx="6695895" cy="3783180"/>
          </a:xfrm>
          <a:prstGeom prst="rect">
            <a:avLst/>
          </a:prstGeom>
        </p:spPr>
      </p:pic>
    </p:spTree>
    <p:extLst>
      <p:ext uri="{BB962C8B-B14F-4D97-AF65-F5344CB8AC3E}">
        <p14:creationId xmlns:p14="http://schemas.microsoft.com/office/powerpoint/2010/main" val="11913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A6C8D-74C2-614F-8BE8-57CBEF49D72E}"/>
              </a:ext>
            </a:extLst>
          </p:cNvPr>
          <p:cNvSpPr>
            <a:spLocks noGrp="1"/>
          </p:cNvSpPr>
          <p:nvPr>
            <p:ph type="title"/>
          </p:nvPr>
        </p:nvSpPr>
        <p:spPr>
          <a:xfrm>
            <a:off x="643467" y="2681103"/>
            <a:ext cx="3363974" cy="1495794"/>
          </a:xfrm>
          <a:prstGeom prst="ellipse">
            <a:avLst/>
          </a:prstGeom>
          <a:noFill/>
          <a:ln>
            <a:solidFill>
              <a:schemeClr val="bg1"/>
            </a:solidFill>
          </a:ln>
        </p:spPr>
        <p:txBody>
          <a:bodyPr wrap="square">
            <a:normAutofit/>
          </a:bodyPr>
          <a:lstStyle/>
          <a:p>
            <a:r>
              <a:rPr lang="en-GB" sz="1500">
                <a:solidFill>
                  <a:schemeClr val="bg1"/>
                </a:solidFill>
              </a:rPr>
              <a:t>Application to real world?</a:t>
            </a:r>
          </a:p>
        </p:txBody>
      </p:sp>
      <p:graphicFrame>
        <p:nvGraphicFramePr>
          <p:cNvPr id="14" name="Content Placeholder 2">
            <a:extLst>
              <a:ext uri="{FF2B5EF4-FFF2-40B4-BE49-F238E27FC236}">
                <a16:creationId xmlns:a16="http://schemas.microsoft.com/office/drawing/2014/main" id="{8B9636C6-A5F3-4E1B-87EA-0718CDCE2182}"/>
              </a:ext>
            </a:extLst>
          </p:cNvPr>
          <p:cNvGraphicFramePr>
            <a:graphicFrameLocks noGrp="1"/>
          </p:cNvGraphicFramePr>
          <p:nvPr>
            <p:ph idx="1"/>
            <p:extLst>
              <p:ext uri="{D42A27DB-BD31-4B8C-83A1-F6EECF244321}">
                <p14:modId xmlns:p14="http://schemas.microsoft.com/office/powerpoint/2010/main" val="4256806940"/>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1822853"/>
      </p:ext>
    </p:extLst>
  </p:cSld>
  <p:clrMapOvr>
    <a:masterClrMapping/>
  </p:clrMapOvr>
  <mc:AlternateContent xmlns:mc="http://schemas.openxmlformats.org/markup-compatibility/2006" xmlns:p14="http://schemas.microsoft.com/office/powerpoint/2010/main">
    <mc:Choice Requires="p14">
      <p:transition spd="slow" p14:dur="2000" advTm="59203"/>
    </mc:Choice>
    <mc:Fallback xmlns="">
      <p:transition spd="slow" advTm="5920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F02B0-FFFA-DD02-55F1-E83D14CBA833}"/>
              </a:ext>
            </a:extLst>
          </p:cNvPr>
          <p:cNvSpPr>
            <a:spLocks noGrp="1"/>
          </p:cNvSpPr>
          <p:nvPr>
            <p:ph type="title"/>
          </p:nvPr>
        </p:nvSpPr>
        <p:spPr/>
        <p:txBody>
          <a:bodyPr/>
          <a:lstStyle/>
          <a:p>
            <a:r>
              <a:rPr lang="en-GB" dirty="0"/>
              <a:t>Recap</a:t>
            </a:r>
          </a:p>
        </p:txBody>
      </p:sp>
      <p:graphicFrame>
        <p:nvGraphicFramePr>
          <p:cNvPr id="5" name="Content Placeholder 2">
            <a:extLst>
              <a:ext uri="{FF2B5EF4-FFF2-40B4-BE49-F238E27FC236}">
                <a16:creationId xmlns:a16="http://schemas.microsoft.com/office/drawing/2014/main" id="{43B1E453-1B96-A61A-736A-E30FEFB91C9D}"/>
              </a:ext>
            </a:extLst>
          </p:cNvPr>
          <p:cNvGraphicFramePr>
            <a:graphicFrameLocks noGrp="1"/>
          </p:cNvGraphicFramePr>
          <p:nvPr>
            <p:ph idx="1"/>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4910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E6A8DA7E-4055-481C-C798-0EF1168D4DFE}"/>
              </a:ext>
            </a:extLst>
          </p:cNvPr>
          <p:cNvPicPr>
            <a:picLocks noChangeAspect="1"/>
          </p:cNvPicPr>
          <p:nvPr/>
        </p:nvPicPr>
        <p:blipFill rotWithShape="1">
          <a:blip r:embed="rId2"/>
          <a:srcRect r="-2" b="6263"/>
          <a:stretch/>
        </p:blipFill>
        <p:spPr>
          <a:xfrm>
            <a:off x="20" y="10"/>
            <a:ext cx="12191980" cy="6857990"/>
          </a:xfrm>
          <a:prstGeom prst="rect">
            <a:avLst/>
          </a:prstGeom>
        </p:spPr>
      </p:pic>
      <p:sp>
        <p:nvSpPr>
          <p:cNvPr id="2" name="Title 1">
            <a:extLst>
              <a:ext uri="{FF2B5EF4-FFF2-40B4-BE49-F238E27FC236}">
                <a16:creationId xmlns:a16="http://schemas.microsoft.com/office/drawing/2014/main" id="{FD621FFF-6D59-F3B6-B212-7B07722590A7}"/>
              </a:ext>
            </a:extLst>
          </p:cNvPr>
          <p:cNvSpPr>
            <a:spLocks noGrp="1"/>
          </p:cNvSpPr>
          <p:nvPr>
            <p:ph type="title"/>
          </p:nvPr>
        </p:nvSpPr>
        <p:spPr>
          <a:xfrm>
            <a:off x="1524000" y="2593389"/>
            <a:ext cx="9144000" cy="1671227"/>
          </a:xfrm>
          <a:solidFill>
            <a:schemeClr val="bg1">
              <a:alpha val="90000"/>
            </a:schemeClr>
          </a:solidFill>
          <a:ln w="279400" cap="sq" cmpd="thinThick">
            <a:solidFill>
              <a:schemeClr val="bg1">
                <a:alpha val="90000"/>
              </a:schemeClr>
            </a:solidFill>
            <a:miter lim="800000"/>
          </a:ln>
        </p:spPr>
        <p:txBody>
          <a:bodyPr anchor="ctr">
            <a:normAutofit/>
          </a:bodyPr>
          <a:lstStyle/>
          <a:p>
            <a:r>
              <a:rPr lang="en-GB" sz="5400">
                <a:solidFill>
                  <a:schemeClr val="tx1">
                    <a:lumMod val="85000"/>
                    <a:lumOff val="15000"/>
                  </a:schemeClr>
                </a:solidFill>
              </a:rPr>
              <a:t>Any Questions?</a:t>
            </a:r>
          </a:p>
        </p:txBody>
      </p:sp>
    </p:spTree>
    <p:extLst>
      <p:ext uri="{BB962C8B-B14F-4D97-AF65-F5344CB8AC3E}">
        <p14:creationId xmlns:p14="http://schemas.microsoft.com/office/powerpoint/2010/main" val="1324457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8AEB-534D-2C4D-4BB3-A3A1C06AFEDC}"/>
              </a:ext>
            </a:extLst>
          </p:cNvPr>
          <p:cNvSpPr>
            <a:spLocks noGrp="1"/>
          </p:cNvSpPr>
          <p:nvPr>
            <p:ph type="title"/>
          </p:nvPr>
        </p:nvSpPr>
        <p:spPr>
          <a:xfrm>
            <a:off x="804672" y="964692"/>
            <a:ext cx="3066937" cy="1188720"/>
          </a:xfrm>
        </p:spPr>
        <p:txBody>
          <a:bodyPr>
            <a:normAutofit/>
          </a:bodyPr>
          <a:lstStyle/>
          <a:p>
            <a:r>
              <a:rPr lang="en-GB"/>
              <a:t>Next Week</a:t>
            </a:r>
            <a:endParaRPr lang="en-GB" dirty="0"/>
          </a:p>
        </p:txBody>
      </p:sp>
      <p:sp>
        <p:nvSpPr>
          <p:cNvPr id="3" name="Content Placeholder 2">
            <a:extLst>
              <a:ext uri="{FF2B5EF4-FFF2-40B4-BE49-F238E27FC236}">
                <a16:creationId xmlns:a16="http://schemas.microsoft.com/office/drawing/2014/main" id="{F2A714CB-FF0E-EE7E-1FBD-748D3C5E9618}"/>
              </a:ext>
            </a:extLst>
          </p:cNvPr>
          <p:cNvSpPr>
            <a:spLocks noGrp="1"/>
          </p:cNvSpPr>
          <p:nvPr>
            <p:ph idx="1"/>
          </p:nvPr>
        </p:nvSpPr>
        <p:spPr>
          <a:xfrm>
            <a:off x="803244" y="2638044"/>
            <a:ext cx="3063765" cy="3263206"/>
          </a:xfrm>
        </p:spPr>
        <p:txBody>
          <a:bodyPr vert="horz" lIns="91440" tIns="45720" rIns="91440" bIns="45720" rtlCol="0">
            <a:normAutofit/>
          </a:bodyPr>
          <a:lstStyle/>
          <a:p>
            <a:r>
              <a:rPr lang="en-GB" dirty="0"/>
              <a:t>We will have a session on Organisational Structures</a:t>
            </a:r>
          </a:p>
          <a:p>
            <a:r>
              <a:rPr lang="en-GB" dirty="0"/>
              <a:t>We will also have a Guest Speaker</a:t>
            </a:r>
          </a:p>
        </p:txBody>
      </p:sp>
      <p:sp>
        <p:nvSpPr>
          <p:cNvPr id="10" name="Rectangle 9">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alendar Week">
            <a:extLst>
              <a:ext uri="{FF2B5EF4-FFF2-40B4-BE49-F238E27FC236}">
                <a16:creationId xmlns:a16="http://schemas.microsoft.com/office/drawing/2014/main" id="{DC6F47CB-10DD-9933-A241-F68D6395D4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97202" y="1293275"/>
            <a:ext cx="4279392" cy="4279392"/>
          </a:xfrm>
          <a:prstGeom prst="rect">
            <a:avLst/>
          </a:prstGeom>
        </p:spPr>
      </p:pic>
    </p:spTree>
    <p:extLst>
      <p:ext uri="{BB962C8B-B14F-4D97-AF65-F5344CB8AC3E}">
        <p14:creationId xmlns:p14="http://schemas.microsoft.com/office/powerpoint/2010/main" val="40035666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9d320ae1-3092-46d0-ab1b-9a2208af4535"/>
</p:tagLst>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338</TotalTime>
  <Words>3988</Words>
  <Application>Microsoft Office PowerPoint</Application>
  <PresentationFormat>Widescreen</PresentationFormat>
  <Paragraphs>289</Paragraphs>
  <Slides>32</Slides>
  <Notes>27</Notes>
  <HiddenSlides>0</HiddenSlides>
  <MMClips>1</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Parcel</vt:lpstr>
      <vt:lpstr>Public and Emergency Service Interoperability Programmes</vt:lpstr>
      <vt:lpstr>Last week</vt:lpstr>
      <vt:lpstr>The 4 P’s</vt:lpstr>
      <vt:lpstr>objectives</vt:lpstr>
      <vt:lpstr>What is a Major Incident?</vt:lpstr>
      <vt:lpstr>PowerPoint Presentation</vt:lpstr>
      <vt:lpstr>Why do we need it?</vt:lpstr>
      <vt:lpstr>Joint Doctrine: The Interoperability framework</vt:lpstr>
      <vt:lpstr>Co-locate</vt:lpstr>
      <vt:lpstr>communication</vt:lpstr>
      <vt:lpstr>Co-ordinate</vt:lpstr>
      <vt:lpstr>Jointly understand risk</vt:lpstr>
      <vt:lpstr>Shared situational awareness</vt:lpstr>
      <vt:lpstr>Early stages of a Mult—agency incident</vt:lpstr>
      <vt:lpstr>PowerPoint Presentation</vt:lpstr>
      <vt:lpstr>Task</vt:lpstr>
      <vt:lpstr>PowerPoint Presentation</vt:lpstr>
      <vt:lpstr>10 second triage</vt:lpstr>
      <vt:lpstr>Levels of command</vt:lpstr>
      <vt:lpstr>Risk assessment</vt:lpstr>
      <vt:lpstr>Information management at an incident</vt:lpstr>
      <vt:lpstr>Attending scenes with suspect devices</vt:lpstr>
      <vt:lpstr>cordons</vt:lpstr>
      <vt:lpstr>Distance between cordon and device</vt:lpstr>
      <vt:lpstr>Planned operations</vt:lpstr>
      <vt:lpstr>Search Powers</vt:lpstr>
      <vt:lpstr>Power of arrest</vt:lpstr>
      <vt:lpstr>Example of public services training</vt:lpstr>
      <vt:lpstr>Application to real world?</vt:lpstr>
      <vt:lpstr>Recap</vt:lpstr>
      <vt:lpstr>Any Questions?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Responding to Terrorism</dc:title>
  <dc:creator>Sian Clare Wall (2110786)</dc:creator>
  <cp:lastModifiedBy>Andrew James</cp:lastModifiedBy>
  <cp:revision>292</cp:revision>
  <dcterms:created xsi:type="dcterms:W3CDTF">2021-11-22T17:28:56Z</dcterms:created>
  <dcterms:modified xsi:type="dcterms:W3CDTF">2024-02-23T12:52:35Z</dcterms:modified>
</cp:coreProperties>
</file>