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6CF37B-3B95-4B30-8A19-01AD7FEEDCC1}" v="24" dt="2025-11-09T11:18:35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960" autoAdjust="0"/>
    <p:restoredTop sz="94660"/>
  </p:normalViewPr>
  <p:slideViewPr>
    <p:cSldViewPr snapToGrid="0" snapToObjects="1">
      <p:cViewPr varScale="1">
        <p:scale>
          <a:sx n="51" d="100"/>
          <a:sy n="51" d="100"/>
        </p:scale>
        <p:origin x="1016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tundrea" userId="5587acd7ae16645c" providerId="LiveId" clId="{9367A075-F813-48B2-8E55-940F49D7FE09}"/>
    <pc:docChg chg="undo redo custSel addSld modSld sldOrd">
      <pc:chgData name="gabriela tundrea" userId="5587acd7ae16645c" providerId="LiveId" clId="{9367A075-F813-48B2-8E55-940F49D7FE09}" dt="2025-11-09T11:31:21.583" v="197"/>
      <pc:docMkLst>
        <pc:docMk/>
      </pc:docMkLst>
      <pc:sldChg chg="addSp delSp modSp mod">
        <pc:chgData name="gabriela tundrea" userId="5587acd7ae16645c" providerId="LiveId" clId="{9367A075-F813-48B2-8E55-940F49D7FE09}" dt="2025-11-09T11:27:41.365" v="194" actId="26606"/>
        <pc:sldMkLst>
          <pc:docMk/>
          <pc:sldMk cId="0" sldId="256"/>
        </pc:sldMkLst>
        <pc:spChg chg="mo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3" creationId="{00000000-0000-0000-0000-000000000000}"/>
          </ac:spMkLst>
        </pc:spChg>
        <pc:spChg chg="del">
          <ac:chgData name="gabriela tundrea" userId="5587acd7ae16645c" providerId="LiveId" clId="{9367A075-F813-48B2-8E55-940F49D7FE09}" dt="2025-11-09T10:19:57.722" v="52" actId="26606"/>
          <ac:spMkLst>
            <pc:docMk/>
            <pc:sldMk cId="0" sldId="256"/>
            <ac:spMk id="16" creationId="{FA69AAE0-49D5-4C8B-8BA2-55898C00E05E}"/>
          </ac:spMkLst>
        </pc:spChg>
        <pc:spChg chg="add del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21" creationId="{9D768B77-8742-43A0-AF16-6AC4D378E482}"/>
          </ac:spMkLst>
        </pc:spChg>
        <pc:spChg chg="add del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23" creationId="{48B13CA8-CBEA-4805-955D-CEBE32236560}"/>
          </ac:spMkLst>
        </pc:spChg>
        <pc:spChg chg="ad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28" creationId="{C497725C-6431-496A-B11C-691354780DCD}"/>
          </ac:spMkLst>
        </pc:spChg>
        <pc:spChg chg="ad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35" creationId="{B81933D1-5615-42C7-9C0B-4EB7105CCE2D}"/>
          </ac:spMkLst>
        </pc:spChg>
        <pc:spChg chg="ad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37" creationId="{B089A89A-1E9C-4761-9DFF-53C275FBF870}"/>
          </ac:spMkLst>
        </pc:spChg>
        <pc:spChg chg="add">
          <ac:chgData name="gabriela tundrea" userId="5587acd7ae16645c" providerId="LiveId" clId="{9367A075-F813-48B2-8E55-940F49D7FE09}" dt="2025-11-09T11:27:41.365" v="194" actId="26606"/>
          <ac:spMkLst>
            <pc:docMk/>
            <pc:sldMk cId="0" sldId="256"/>
            <ac:spMk id="39" creationId="{19C9EAEA-39D0-4B0E-A0EB-51E7B26740B1}"/>
          </ac:spMkLst>
        </pc:spChg>
        <pc:picChg chg="mod ord">
          <ac:chgData name="gabriela tundrea" userId="5587acd7ae16645c" providerId="LiveId" clId="{9367A075-F813-48B2-8E55-940F49D7FE09}" dt="2025-11-09T11:27:41.365" v="194" actId="26606"/>
          <ac:picMkLst>
            <pc:docMk/>
            <pc:sldMk cId="0" sldId="256"/>
            <ac:picMk id="5" creationId="{F6B944DF-1679-FF96-96F1-CEE2A9933E75}"/>
          </ac:picMkLst>
        </pc:picChg>
        <pc:picChg chg="mod ord">
          <ac:chgData name="gabriela tundrea" userId="5587acd7ae16645c" providerId="LiveId" clId="{9367A075-F813-48B2-8E55-940F49D7FE09}" dt="2025-11-09T11:27:41.365" v="194" actId="26606"/>
          <ac:picMkLst>
            <pc:docMk/>
            <pc:sldMk cId="0" sldId="256"/>
            <ac:picMk id="6" creationId="{E80662A4-5119-FC3F-B6AB-2CA7AAB9A64E}"/>
          </ac:picMkLst>
        </pc:picChg>
      </pc:sldChg>
      <pc:sldChg chg="addSp delSp modSp mod">
        <pc:chgData name="gabriela tundrea" userId="5587acd7ae16645c" providerId="LiveId" clId="{9367A075-F813-48B2-8E55-940F49D7FE09}" dt="2025-11-09T11:28:27.488" v="195" actId="26606"/>
        <pc:sldMkLst>
          <pc:docMk/>
          <pc:sldMk cId="0" sldId="257"/>
        </pc:sldMkLst>
        <pc:spChg chg="mod ord">
          <ac:chgData name="gabriela tundrea" userId="5587acd7ae16645c" providerId="LiveId" clId="{9367A075-F813-48B2-8E55-940F49D7FE09}" dt="2025-11-09T10:20:42.936" v="53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gabriela tundrea" userId="5587acd7ae16645c" providerId="LiveId" clId="{9367A075-F813-48B2-8E55-940F49D7FE09}" dt="2025-11-09T10:20:42.936" v="53" actId="26606"/>
          <ac:spMkLst>
            <pc:docMk/>
            <pc:sldMk cId="0" sldId="257"/>
            <ac:spMk id="27" creationId="{C0763A76-9F1C-4FC5-82B7-DD475DA461B2}"/>
          </ac:spMkLst>
        </pc:spChg>
        <pc:spChg chg="del">
          <ac:chgData name="gabriela tundrea" userId="5587acd7ae16645c" providerId="LiveId" clId="{9367A075-F813-48B2-8E55-940F49D7FE09}" dt="2025-11-09T10:20:42.936" v="53" actId="26606"/>
          <ac:spMkLst>
            <pc:docMk/>
            <pc:sldMk cId="0" sldId="257"/>
            <ac:spMk id="29" creationId="{E81BF4F6-F2CF-4984-9D14-D6966D92F99F}"/>
          </ac:spMkLst>
        </pc:spChg>
        <pc:spChg chg="add del">
          <ac:chgData name="gabriela tundrea" userId="5587acd7ae16645c" providerId="LiveId" clId="{9367A075-F813-48B2-8E55-940F49D7FE09}" dt="2025-11-09T11:28:27.488" v="195" actId="26606"/>
          <ac:spMkLst>
            <pc:docMk/>
            <pc:sldMk cId="0" sldId="257"/>
            <ac:spMk id="34" creationId="{B50AB553-2A96-4A92-96F2-93548E096954}"/>
          </ac:spMkLst>
        </pc:spChg>
        <pc:spChg chg="add">
          <ac:chgData name="gabriela tundrea" userId="5587acd7ae16645c" providerId="LiveId" clId="{9367A075-F813-48B2-8E55-940F49D7FE09}" dt="2025-11-09T11:28:27.488" v="195" actId="26606"/>
          <ac:spMkLst>
            <pc:docMk/>
            <pc:sldMk cId="0" sldId="257"/>
            <ac:spMk id="39" creationId="{B50AB553-2A96-4A92-96F2-93548E096954}"/>
          </ac:spMkLst>
        </pc:spChg>
        <pc:graphicFrameChg chg="mod modGraphic">
          <ac:chgData name="gabriela tundrea" userId="5587acd7ae16645c" providerId="LiveId" clId="{9367A075-F813-48B2-8E55-940F49D7FE09}" dt="2025-11-09T11:28:27.488" v="195" actId="26606"/>
          <ac:graphicFrameMkLst>
            <pc:docMk/>
            <pc:sldMk cId="0" sldId="257"/>
            <ac:graphicFrameMk id="5" creationId="{8A882CC1-9F93-AE33-762A-D0B21C27BC12}"/>
          </ac:graphicFrameMkLst>
        </pc:graphicFrameChg>
        <pc:picChg chg="mod">
          <ac:chgData name="gabriela tundrea" userId="5587acd7ae16645c" providerId="LiveId" clId="{9367A075-F813-48B2-8E55-940F49D7FE09}" dt="2025-11-09T11:28:27.488" v="195" actId="26606"/>
          <ac:picMkLst>
            <pc:docMk/>
            <pc:sldMk cId="0" sldId="257"/>
            <ac:picMk id="6" creationId="{59BA3DE9-86B3-7675-AFC1-6E3605C023BC}"/>
          </ac:picMkLst>
        </pc:picChg>
      </pc:sldChg>
      <pc:sldChg chg="addSp delSp modSp mod">
        <pc:chgData name="gabriela tundrea" userId="5587acd7ae16645c" providerId="LiveId" clId="{9367A075-F813-48B2-8E55-940F49D7FE09}" dt="2025-11-09T11:31:21.583" v="197"/>
        <pc:sldMkLst>
          <pc:docMk/>
          <pc:sldMk cId="0" sldId="258"/>
        </pc:sldMkLst>
        <pc:spChg chg="mod ord">
          <ac:chgData name="gabriela tundrea" userId="5587acd7ae16645c" providerId="LiveId" clId="{9367A075-F813-48B2-8E55-940F49D7FE09}" dt="2025-11-08T12:16:08.873" v="30" actId="26606"/>
          <ac:spMkLst>
            <pc:docMk/>
            <pc:sldMk cId="0" sldId="258"/>
            <ac:spMk id="2" creationId="{00000000-0000-0000-0000-000000000000}"/>
          </ac:spMkLst>
        </pc:spChg>
        <pc:spChg chg="add mod">
          <ac:chgData name="gabriela tundrea" userId="5587acd7ae16645c" providerId="LiveId" clId="{9367A075-F813-48B2-8E55-940F49D7FE09}" dt="2025-11-09T11:31:21.583" v="197"/>
          <ac:spMkLst>
            <pc:docMk/>
            <pc:sldMk cId="0" sldId="258"/>
            <ac:spMk id="4" creationId="{7365A228-61BF-64C7-94BF-48F96A99C987}"/>
          </ac:spMkLst>
        </pc:spChg>
        <pc:spChg chg="del">
          <ac:chgData name="gabriela tundrea" userId="5587acd7ae16645c" providerId="LiveId" clId="{9367A075-F813-48B2-8E55-940F49D7FE09}" dt="2025-11-08T12:16:08.873" v="30" actId="26606"/>
          <ac:spMkLst>
            <pc:docMk/>
            <pc:sldMk cId="0" sldId="258"/>
            <ac:spMk id="30" creationId="{04812C46-200A-4DEB-A05E-3ED6C68C2387}"/>
          </ac:spMkLst>
        </pc:spChg>
        <pc:spChg chg="add del">
          <ac:chgData name="gabriela tundrea" userId="5587acd7ae16645c" providerId="LiveId" clId="{9367A075-F813-48B2-8E55-940F49D7FE09}" dt="2025-11-09T10:22:33.817" v="56" actId="26606"/>
          <ac:spMkLst>
            <pc:docMk/>
            <pc:sldMk cId="0" sldId="258"/>
            <ac:spMk id="35" creationId="{B50AB553-2A96-4A92-96F2-93548E096954}"/>
          </ac:spMkLst>
        </pc:spChg>
        <pc:spChg chg="add del">
          <ac:chgData name="gabriela tundrea" userId="5587acd7ae16645c" providerId="LiveId" clId="{9367A075-F813-48B2-8E55-940F49D7FE09}" dt="2025-11-09T10:22:33.778" v="55" actId="26606"/>
          <ac:spMkLst>
            <pc:docMk/>
            <pc:sldMk cId="0" sldId="258"/>
            <ac:spMk id="40" creationId="{B50AB553-2A96-4A92-96F2-93548E096954}"/>
          </ac:spMkLst>
        </pc:spChg>
        <pc:spChg chg="add">
          <ac:chgData name="gabriela tundrea" userId="5587acd7ae16645c" providerId="LiveId" clId="{9367A075-F813-48B2-8E55-940F49D7FE09}" dt="2025-11-09T10:22:33.817" v="56" actId="26606"/>
          <ac:spMkLst>
            <pc:docMk/>
            <pc:sldMk cId="0" sldId="258"/>
            <ac:spMk id="42" creationId="{B50AB553-2A96-4A92-96F2-93548E096954}"/>
          </ac:spMkLst>
        </pc:spChg>
        <pc:graphicFrameChg chg="del mod modGraphic">
          <ac:chgData name="gabriela tundrea" userId="5587acd7ae16645c" providerId="LiveId" clId="{9367A075-F813-48B2-8E55-940F49D7FE09}" dt="2025-11-09T11:31:12.532" v="196" actId="478"/>
          <ac:graphicFrameMkLst>
            <pc:docMk/>
            <pc:sldMk cId="0" sldId="258"/>
            <ac:graphicFrameMk id="18" creationId="{EDB9D328-4574-7C3B-BF4B-FBACF7EE7B5B}"/>
          </ac:graphicFrameMkLst>
        </pc:graphicFrameChg>
        <pc:picChg chg="mod">
          <ac:chgData name="gabriela tundrea" userId="5587acd7ae16645c" providerId="LiveId" clId="{9367A075-F813-48B2-8E55-940F49D7FE09}" dt="2025-11-09T10:22:33.817" v="56" actId="26606"/>
          <ac:picMkLst>
            <pc:docMk/>
            <pc:sldMk cId="0" sldId="258"/>
            <ac:picMk id="6" creationId="{C0D0AC7B-48EE-2743-482A-E952C2924FD0}"/>
          </ac:picMkLst>
        </pc:picChg>
      </pc:sldChg>
      <pc:sldChg chg="addSp delSp modSp mod setBg setClrOvrMap">
        <pc:chgData name="gabriela tundrea" userId="5587acd7ae16645c" providerId="LiveId" clId="{9367A075-F813-48B2-8E55-940F49D7FE09}" dt="2025-11-09T11:15:13.893" v="118" actId="27614"/>
        <pc:sldMkLst>
          <pc:docMk/>
          <pc:sldMk cId="0" sldId="259"/>
        </pc:sldMkLst>
        <pc:spChg chg="mod">
          <ac:chgData name="gabriela tundrea" userId="5587acd7ae16645c" providerId="LiveId" clId="{9367A075-F813-48B2-8E55-940F49D7FE09}" dt="2025-11-09T11:14:19.454" v="115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gabriela tundrea" userId="5587acd7ae16645c" providerId="LiveId" clId="{9367A075-F813-48B2-8E55-940F49D7FE09}" dt="2025-11-09T11:14:19.454" v="115" actId="26606"/>
          <ac:spMkLst>
            <pc:docMk/>
            <pc:sldMk cId="0" sldId="259"/>
            <ac:spMk id="11" creationId="{3ECBE1F1-D69B-4AFA-ABD5-8E41720EF6DE}"/>
          </ac:spMkLst>
        </pc:spChg>
        <pc:spChg chg="add del">
          <ac:chgData name="gabriela tundrea" userId="5587acd7ae16645c" providerId="LiveId" clId="{9367A075-F813-48B2-8E55-940F49D7FE09}" dt="2025-11-09T11:14:19.454" v="115" actId="26606"/>
          <ac:spMkLst>
            <pc:docMk/>
            <pc:sldMk cId="0" sldId="259"/>
            <ac:spMk id="13" creationId="{603A6265-E10C-4B85-9C20-E75FCAF9CC63}"/>
          </ac:spMkLst>
        </pc:spChg>
        <pc:spChg chg="add del">
          <ac:chgData name="gabriela tundrea" userId="5587acd7ae16645c" providerId="LiveId" clId="{9367A075-F813-48B2-8E55-940F49D7FE09}" dt="2025-11-09T11:15:08.449" v="117" actId="26606"/>
          <ac:spMkLst>
            <pc:docMk/>
            <pc:sldMk cId="0" sldId="259"/>
            <ac:spMk id="18" creationId="{59A309A7-1751-4ABE-A3C1-EEC40366AD89}"/>
          </ac:spMkLst>
        </pc:spChg>
        <pc:spChg chg="add del">
          <ac:chgData name="gabriela tundrea" userId="5587acd7ae16645c" providerId="LiveId" clId="{9367A075-F813-48B2-8E55-940F49D7FE09}" dt="2025-11-09T11:15:08.449" v="117" actId="26606"/>
          <ac:spMkLst>
            <pc:docMk/>
            <pc:sldMk cId="0" sldId="259"/>
            <ac:spMk id="20" creationId="{967D8EB6-EAE1-4F9C-B398-83321E287204}"/>
          </ac:spMkLst>
        </pc:spChg>
        <pc:spChg chg="del">
          <ac:chgData name="gabriela tundrea" userId="5587acd7ae16645c" providerId="LiveId" clId="{9367A075-F813-48B2-8E55-940F49D7FE09}" dt="2025-11-08T12:16:56.875" v="31" actId="26606"/>
          <ac:spMkLst>
            <pc:docMk/>
            <pc:sldMk cId="0" sldId="259"/>
            <ac:spMk id="22" creationId="{B50AB553-2A96-4A92-96F2-93548E096954}"/>
          </ac:spMkLst>
        </pc:spChg>
        <pc:spChg chg="add">
          <ac:chgData name="gabriela tundrea" userId="5587acd7ae16645c" providerId="LiveId" clId="{9367A075-F813-48B2-8E55-940F49D7FE09}" dt="2025-11-09T11:15:08.449" v="117" actId="26606"/>
          <ac:spMkLst>
            <pc:docMk/>
            <pc:sldMk cId="0" sldId="259"/>
            <ac:spMk id="23" creationId="{967D8EB6-EAE1-4F9C-B398-83321E287204}"/>
          </ac:spMkLst>
        </pc:spChg>
        <pc:spChg chg="add">
          <ac:chgData name="gabriela tundrea" userId="5587acd7ae16645c" providerId="LiveId" clId="{9367A075-F813-48B2-8E55-940F49D7FE09}" dt="2025-11-09T11:15:08.449" v="117" actId="26606"/>
          <ac:spMkLst>
            <pc:docMk/>
            <pc:sldMk cId="0" sldId="259"/>
            <ac:spMk id="25" creationId="{59A309A7-1751-4ABE-A3C1-EEC40366AD89}"/>
          </ac:spMkLst>
        </pc:spChg>
        <pc:spChg chg="add del">
          <ac:chgData name="gabriela tundrea" userId="5587acd7ae16645c" providerId="LiveId" clId="{9367A075-F813-48B2-8E55-940F49D7FE09}" dt="2025-11-08T12:17:22.072" v="32" actId="26606"/>
          <ac:spMkLst>
            <pc:docMk/>
            <pc:sldMk cId="0" sldId="259"/>
            <ac:spMk id="27" creationId="{B50AB553-2A96-4A92-96F2-93548E096954}"/>
          </ac:spMkLst>
        </pc:spChg>
        <pc:graphicFrameChg chg="mod modGraphic">
          <ac:chgData name="gabriela tundrea" userId="5587acd7ae16645c" providerId="LiveId" clId="{9367A075-F813-48B2-8E55-940F49D7FE09}" dt="2025-11-09T11:15:08.449" v="117" actId="26606"/>
          <ac:graphicFrameMkLst>
            <pc:docMk/>
            <pc:sldMk cId="0" sldId="259"/>
            <ac:graphicFrameMk id="5" creationId="{836CBB29-9663-4202-4C3D-BA88B52B3A39}"/>
          </ac:graphicFrameMkLst>
        </pc:graphicFrameChg>
        <pc:picChg chg="mod ord">
          <ac:chgData name="gabriela tundrea" userId="5587acd7ae16645c" providerId="LiveId" clId="{9367A075-F813-48B2-8E55-940F49D7FE09}" dt="2025-11-09T11:15:13.893" v="118" actId="27614"/>
          <ac:picMkLst>
            <pc:docMk/>
            <pc:sldMk cId="0" sldId="259"/>
            <ac:picMk id="6" creationId="{A2F61C5D-0554-55B3-08B0-6A3B03158CD3}"/>
          </ac:picMkLst>
        </pc:picChg>
      </pc:sldChg>
      <pc:sldChg chg="delSp modSp mod setBg setClrOvrMap">
        <pc:chgData name="gabriela tundrea" userId="5587acd7ae16645c" providerId="LiveId" clId="{9367A075-F813-48B2-8E55-940F49D7FE09}" dt="2025-11-08T12:18:18.292" v="33" actId="26606"/>
        <pc:sldMkLst>
          <pc:docMk/>
          <pc:sldMk cId="0" sldId="260"/>
        </pc:sldMkLst>
        <pc:spChg chg="mod">
          <ac:chgData name="gabriela tundrea" userId="5587acd7ae16645c" providerId="LiveId" clId="{9367A075-F813-48B2-8E55-940F49D7FE09}" dt="2025-11-08T12:18:18.292" v="33" actId="26606"/>
          <ac:spMkLst>
            <pc:docMk/>
            <pc:sldMk cId="0" sldId="260"/>
            <ac:spMk id="2" creationId="{00000000-0000-0000-0000-000000000000}"/>
          </ac:spMkLst>
        </pc:spChg>
        <pc:spChg chg="del">
          <ac:chgData name="gabriela tundrea" userId="5587acd7ae16645c" providerId="LiveId" clId="{9367A075-F813-48B2-8E55-940F49D7FE09}" dt="2025-11-08T12:18:18.292" v="33" actId="26606"/>
          <ac:spMkLst>
            <pc:docMk/>
            <pc:sldMk cId="0" sldId="260"/>
            <ac:spMk id="36" creationId="{5871FC61-DD4E-47D4-81FD-8A7E7D12B371}"/>
          </ac:spMkLst>
        </pc:spChg>
        <pc:spChg chg="del">
          <ac:chgData name="gabriela tundrea" userId="5587acd7ae16645c" providerId="LiveId" clId="{9367A075-F813-48B2-8E55-940F49D7FE09}" dt="2025-11-08T12:18:18.292" v="33" actId="26606"/>
          <ac:spMkLst>
            <pc:docMk/>
            <pc:sldMk cId="0" sldId="260"/>
            <ac:spMk id="37" creationId="{8181FC64-B306-4821-98E2-780662EFC486}"/>
          </ac:spMkLst>
        </pc:spChg>
        <pc:spChg chg="del">
          <ac:chgData name="gabriela tundrea" userId="5587acd7ae16645c" providerId="LiveId" clId="{9367A075-F813-48B2-8E55-940F49D7FE09}" dt="2025-11-08T12:18:18.292" v="33" actId="26606"/>
          <ac:spMkLst>
            <pc:docMk/>
            <pc:sldMk cId="0" sldId="260"/>
            <ac:spMk id="38" creationId="{F9EC3F91-A75C-4F74-867E-E4C28C13546B}"/>
          </ac:spMkLst>
        </pc:spChg>
        <pc:spChg chg="del">
          <ac:chgData name="gabriela tundrea" userId="5587acd7ae16645c" providerId="LiveId" clId="{9367A075-F813-48B2-8E55-940F49D7FE09}" dt="2025-11-08T12:18:18.292" v="33" actId="26606"/>
          <ac:spMkLst>
            <pc:docMk/>
            <pc:sldMk cId="0" sldId="260"/>
            <ac:spMk id="40" creationId="{829A1E2C-5AC8-40FC-99E9-832069D39792}"/>
          </ac:spMkLst>
        </pc:spChg>
        <pc:graphicFrameChg chg="mod modGraphic">
          <ac:chgData name="gabriela tundrea" userId="5587acd7ae16645c" providerId="LiveId" clId="{9367A075-F813-48B2-8E55-940F49D7FE09}" dt="2025-11-08T12:18:18.292" v="33" actId="26606"/>
          <ac:graphicFrameMkLst>
            <pc:docMk/>
            <pc:sldMk cId="0" sldId="260"/>
            <ac:graphicFrameMk id="5" creationId="{66186E3B-FC80-072F-A369-F1CBFED67C84}"/>
          </ac:graphicFrameMkLst>
        </pc:graphicFrameChg>
        <pc:picChg chg="mod">
          <ac:chgData name="gabriela tundrea" userId="5587acd7ae16645c" providerId="LiveId" clId="{9367A075-F813-48B2-8E55-940F49D7FE09}" dt="2025-11-08T12:18:18.292" v="33" actId="26606"/>
          <ac:picMkLst>
            <pc:docMk/>
            <pc:sldMk cId="0" sldId="260"/>
            <ac:picMk id="6" creationId="{36A11FCD-EAA4-C226-F355-5D4BFE5E666E}"/>
          </ac:picMkLst>
        </pc:picChg>
      </pc:sldChg>
      <pc:sldChg chg="addSp delSp modSp mod">
        <pc:chgData name="gabriela tundrea" userId="5587acd7ae16645c" providerId="LiveId" clId="{9367A075-F813-48B2-8E55-940F49D7FE09}" dt="2025-11-09T11:26:46.635" v="192" actId="26606"/>
        <pc:sldMkLst>
          <pc:docMk/>
          <pc:sldMk cId="0" sldId="261"/>
        </pc:sldMkLst>
        <pc:spChg chg="mod">
          <ac:chgData name="gabriela tundrea" userId="5587acd7ae16645c" providerId="LiveId" clId="{9367A075-F813-48B2-8E55-940F49D7FE09}" dt="2025-11-09T11:26:46.635" v="192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gabriela tundrea" userId="5587acd7ae16645c" providerId="LiveId" clId="{9367A075-F813-48B2-8E55-940F49D7FE09}" dt="2025-11-09T11:26:46.635" v="192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gabriela tundrea" userId="5587acd7ae16645c" providerId="LiveId" clId="{9367A075-F813-48B2-8E55-940F49D7FE09}" dt="2025-11-09T11:26:46.635" v="192" actId="26606"/>
          <ac:spMkLst>
            <pc:docMk/>
            <pc:sldMk cId="0" sldId="261"/>
            <ac:spMk id="36" creationId="{59A309A7-1751-4ABE-A3C1-EEC40366AD89}"/>
          </ac:spMkLst>
        </pc:spChg>
        <pc:spChg chg="add">
          <ac:chgData name="gabriela tundrea" userId="5587acd7ae16645c" providerId="LiveId" clId="{9367A075-F813-48B2-8E55-940F49D7FE09}" dt="2025-11-09T11:26:46.635" v="192" actId="26606"/>
          <ac:spMkLst>
            <pc:docMk/>
            <pc:sldMk cId="0" sldId="261"/>
            <ac:spMk id="38" creationId="{967D8EB6-EAE1-4F9C-B398-83321E287204}"/>
          </ac:spMkLst>
        </pc:spChg>
        <pc:picChg chg="mod">
          <ac:chgData name="gabriela tundrea" userId="5587acd7ae16645c" providerId="LiveId" clId="{9367A075-F813-48B2-8E55-940F49D7FE09}" dt="2025-11-09T11:26:46.635" v="192" actId="26606"/>
          <ac:picMkLst>
            <pc:docMk/>
            <pc:sldMk cId="0" sldId="261"/>
            <ac:picMk id="5" creationId="{DCEAE3D6-EC0E-A2EE-7390-FC5A58130664}"/>
          </ac:picMkLst>
        </pc:picChg>
        <pc:cxnChg chg="del">
          <ac:chgData name="gabriela tundrea" userId="5587acd7ae16645c" providerId="LiveId" clId="{9367A075-F813-48B2-8E55-940F49D7FE09}" dt="2025-11-09T11:26:46.635" v="192" actId="26606"/>
          <ac:cxnSpMkLst>
            <pc:docMk/>
            <pc:sldMk cId="0" sldId="261"/>
            <ac:cxnSpMk id="31" creationId="{1503BFE4-729B-D9D0-C17B-501E6AF1127A}"/>
          </ac:cxnSpMkLst>
        </pc:cxnChg>
      </pc:sldChg>
      <pc:sldChg chg="addSp delSp modSp mod">
        <pc:chgData name="gabriela tundrea" userId="5587acd7ae16645c" providerId="LiveId" clId="{9367A075-F813-48B2-8E55-940F49D7FE09}" dt="2025-11-09T11:20:34.823" v="190" actId="20577"/>
        <pc:sldMkLst>
          <pc:docMk/>
          <pc:sldMk cId="0" sldId="263"/>
        </pc:sldMkLst>
        <pc:spChg chg="mod">
          <ac:chgData name="gabriela tundrea" userId="5587acd7ae16645c" providerId="LiveId" clId="{9367A075-F813-48B2-8E55-940F49D7FE09}" dt="2025-11-09T11:20:34.823" v="190" actId="20577"/>
          <ac:spMkLst>
            <pc:docMk/>
            <pc:sldMk cId="0" sldId="263"/>
            <ac:spMk id="2" creationId="{00000000-0000-0000-0000-000000000000}"/>
          </ac:spMkLst>
        </pc:spChg>
        <pc:spChg chg="add del mod">
          <ac:chgData name="gabriela tundrea" userId="5587acd7ae16645c" providerId="LiveId" clId="{9367A075-F813-48B2-8E55-940F49D7FE09}" dt="2025-11-09T11:18:35.758" v="125"/>
          <ac:spMkLst>
            <pc:docMk/>
            <pc:sldMk cId="0" sldId="263"/>
            <ac:spMk id="4" creationId="{B2880649-35DC-20E1-AE5B-AB927DF65205}"/>
          </ac:spMkLst>
        </pc:spChg>
        <pc:graphicFrameChg chg="del mod">
          <ac:chgData name="gabriela tundrea" userId="5587acd7ae16645c" providerId="LiveId" clId="{9367A075-F813-48B2-8E55-940F49D7FE09}" dt="2025-11-09T11:18:31.283" v="124" actId="478"/>
          <ac:graphicFrameMkLst>
            <pc:docMk/>
            <pc:sldMk cId="0" sldId="263"/>
            <ac:graphicFrameMk id="5" creationId="{33F9407C-F881-2572-A57F-99CFFD27437B}"/>
          </ac:graphicFrameMkLst>
        </pc:graphicFrameChg>
        <pc:picChg chg="mod">
          <ac:chgData name="gabriela tundrea" userId="5587acd7ae16645c" providerId="LiveId" clId="{9367A075-F813-48B2-8E55-940F49D7FE09}" dt="2025-11-09T11:16:41.426" v="120" actId="14100"/>
          <ac:picMkLst>
            <pc:docMk/>
            <pc:sldMk cId="0" sldId="263"/>
            <ac:picMk id="6" creationId="{726117A6-A5C5-761B-81AD-C045D5044DD7}"/>
          </ac:picMkLst>
        </pc:picChg>
        <pc:picChg chg="add mod">
          <ac:chgData name="gabriela tundrea" userId="5587acd7ae16645c" providerId="LiveId" clId="{9367A075-F813-48B2-8E55-940F49D7FE09}" dt="2025-11-09T11:19:13.299" v="132" actId="14100"/>
          <ac:picMkLst>
            <pc:docMk/>
            <pc:sldMk cId="0" sldId="263"/>
            <ac:picMk id="7" creationId="{34D9402A-4635-C290-9A2E-8361BBCA2919}"/>
          </ac:picMkLst>
        </pc:picChg>
      </pc:sldChg>
      <pc:sldChg chg="addSp delSp modSp mod ord">
        <pc:chgData name="gabriela tundrea" userId="5587acd7ae16645c" providerId="LiveId" clId="{9367A075-F813-48B2-8E55-940F49D7FE09}" dt="2025-11-09T11:27:01.568" v="193" actId="26606"/>
        <pc:sldMkLst>
          <pc:docMk/>
          <pc:sldMk cId="0" sldId="264"/>
        </pc:sldMkLst>
        <pc:spChg chg="mod">
          <ac:chgData name="gabriela tundrea" userId="5587acd7ae16645c" providerId="LiveId" clId="{9367A075-F813-48B2-8E55-940F49D7FE09}" dt="2025-11-09T11:27:01.568" v="193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gabriela tundrea" userId="5587acd7ae16645c" providerId="LiveId" clId="{9367A075-F813-48B2-8E55-940F49D7FE09}" dt="2025-11-09T11:27:01.568" v="193" actId="26606"/>
          <ac:spMkLst>
            <pc:docMk/>
            <pc:sldMk cId="0" sldId="264"/>
            <ac:spMk id="20" creationId="{C0763A76-9F1C-4FC5-82B7-DD475DA461B2}"/>
          </ac:spMkLst>
        </pc:spChg>
        <pc:spChg chg="del">
          <ac:chgData name="gabriela tundrea" userId="5587acd7ae16645c" providerId="LiveId" clId="{9367A075-F813-48B2-8E55-940F49D7FE09}" dt="2025-11-09T11:27:01.568" v="193" actId="26606"/>
          <ac:spMkLst>
            <pc:docMk/>
            <pc:sldMk cId="0" sldId="264"/>
            <ac:spMk id="21" creationId="{E81BF4F6-F2CF-4984-9D14-D6966D92F99F}"/>
          </ac:spMkLst>
        </pc:spChg>
        <pc:spChg chg="add">
          <ac:chgData name="gabriela tundrea" userId="5587acd7ae16645c" providerId="LiveId" clId="{9367A075-F813-48B2-8E55-940F49D7FE09}" dt="2025-11-09T11:27:01.568" v="193" actId="26606"/>
          <ac:spMkLst>
            <pc:docMk/>
            <pc:sldMk cId="0" sldId="264"/>
            <ac:spMk id="26" creationId="{59A309A7-1751-4ABE-A3C1-EEC40366AD89}"/>
          </ac:spMkLst>
        </pc:spChg>
        <pc:spChg chg="add">
          <ac:chgData name="gabriela tundrea" userId="5587acd7ae16645c" providerId="LiveId" clId="{9367A075-F813-48B2-8E55-940F49D7FE09}" dt="2025-11-09T11:27:01.568" v="193" actId="26606"/>
          <ac:spMkLst>
            <pc:docMk/>
            <pc:sldMk cId="0" sldId="264"/>
            <ac:spMk id="28" creationId="{967D8EB6-EAE1-4F9C-B398-83321E287204}"/>
          </ac:spMkLst>
        </pc:spChg>
        <pc:graphicFrameChg chg="add del modGraphic">
          <ac:chgData name="gabriela tundrea" userId="5587acd7ae16645c" providerId="LiveId" clId="{9367A075-F813-48B2-8E55-940F49D7FE09}" dt="2025-11-08T11:59:54.841" v="5" actId="27309"/>
          <ac:graphicFrameMkLst>
            <pc:docMk/>
            <pc:sldMk cId="0" sldId="264"/>
            <ac:graphicFrameMk id="4" creationId="{31B3C8F8-35C3-FA65-B8D7-85C5FF41DFD3}"/>
          </ac:graphicFrameMkLst>
        </pc:graphicFrameChg>
        <pc:graphicFrameChg chg="mod modGraphic">
          <ac:chgData name="gabriela tundrea" userId="5587acd7ae16645c" providerId="LiveId" clId="{9367A075-F813-48B2-8E55-940F49D7FE09}" dt="2025-11-09T11:27:01.568" v="193" actId="26606"/>
          <ac:graphicFrameMkLst>
            <pc:docMk/>
            <pc:sldMk cId="0" sldId="264"/>
            <ac:graphicFrameMk id="5" creationId="{E8D3E2FA-A5D2-F8C6-62F7-ADE3BC540550}"/>
          </ac:graphicFrameMkLst>
        </pc:graphicFrameChg>
        <pc:picChg chg="mod">
          <ac:chgData name="gabriela tundrea" userId="5587acd7ae16645c" providerId="LiveId" clId="{9367A075-F813-48B2-8E55-940F49D7FE09}" dt="2025-11-09T11:27:01.568" v="193" actId="26606"/>
          <ac:picMkLst>
            <pc:docMk/>
            <pc:sldMk cId="0" sldId="264"/>
            <ac:picMk id="6" creationId="{C41477F1-B6BB-1862-F6E7-554105602B59}"/>
          </ac:picMkLst>
        </pc:picChg>
      </pc:sldChg>
      <pc:sldChg chg="addSp modSp new mod setBg">
        <pc:chgData name="gabriela tundrea" userId="5587acd7ae16645c" providerId="LiveId" clId="{9367A075-F813-48B2-8E55-940F49D7FE09}" dt="2025-11-09T11:23:05.262" v="191" actId="255"/>
        <pc:sldMkLst>
          <pc:docMk/>
          <pc:sldMk cId="2630577315" sldId="265"/>
        </pc:sldMkLst>
        <pc:spChg chg="mod">
          <ac:chgData name="gabriela tundrea" userId="5587acd7ae16645c" providerId="LiveId" clId="{9367A075-F813-48B2-8E55-940F49D7FE09}" dt="2025-11-09T11:03:33.543" v="96" actId="26606"/>
          <ac:spMkLst>
            <pc:docMk/>
            <pc:sldMk cId="2630577315" sldId="265"/>
            <ac:spMk id="2" creationId="{E1CF2AFA-0A25-7FF0-1819-91184A17D688}"/>
          </ac:spMkLst>
        </pc:spChg>
        <pc:spChg chg="mod">
          <ac:chgData name="gabriela tundrea" userId="5587acd7ae16645c" providerId="LiveId" clId="{9367A075-F813-48B2-8E55-940F49D7FE09}" dt="2025-11-09T11:23:05.262" v="191" actId="255"/>
          <ac:spMkLst>
            <pc:docMk/>
            <pc:sldMk cId="2630577315" sldId="265"/>
            <ac:spMk id="3" creationId="{B1062351-03DB-0349-6D51-D7C9B90BF5CA}"/>
          </ac:spMkLst>
        </pc:spChg>
        <pc:spChg chg="add">
          <ac:chgData name="gabriela tundrea" userId="5587acd7ae16645c" providerId="LiveId" clId="{9367A075-F813-48B2-8E55-940F49D7FE09}" dt="2025-11-09T11:03:33.543" v="96" actId="26606"/>
          <ac:spMkLst>
            <pc:docMk/>
            <pc:sldMk cId="2630577315" sldId="265"/>
            <ac:spMk id="8" creationId="{907EF6B7-1338-4443-8C46-6A318D952DFD}"/>
          </ac:spMkLst>
        </pc:spChg>
        <pc:spChg chg="add">
          <ac:chgData name="gabriela tundrea" userId="5587acd7ae16645c" providerId="LiveId" clId="{9367A075-F813-48B2-8E55-940F49D7FE09}" dt="2025-11-09T11:03:33.543" v="96" actId="26606"/>
          <ac:spMkLst>
            <pc:docMk/>
            <pc:sldMk cId="2630577315" sldId="265"/>
            <ac:spMk id="10" creationId="{DAAE4CDD-124C-4DCF-9584-B6033B545DD5}"/>
          </ac:spMkLst>
        </pc:spChg>
        <pc:spChg chg="add">
          <ac:chgData name="gabriela tundrea" userId="5587acd7ae16645c" providerId="LiveId" clId="{9367A075-F813-48B2-8E55-940F49D7FE09}" dt="2025-11-09T11:03:33.543" v="96" actId="26606"/>
          <ac:spMkLst>
            <pc:docMk/>
            <pc:sldMk cId="2630577315" sldId="265"/>
            <ac:spMk id="12" creationId="{081E4A58-353D-44AE-B2FC-2A74E2E400F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610076-33A9-4794-85CB-5E2E567862B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37C2070-4549-4DCE-9A76-550C22D3BA96}">
      <dgm:prSet/>
      <dgm:spPr/>
      <dgm:t>
        <a:bodyPr/>
        <a:lstStyle/>
        <a:p>
          <a:pPr>
            <a:defRPr cap="all"/>
          </a:pPr>
          <a:r>
            <a:rPr lang="en-US"/>
            <a:t>• Business Name: Meeple Haven Board Game Café</a:t>
          </a:r>
        </a:p>
      </dgm:t>
    </dgm:pt>
    <dgm:pt modelId="{7FABAE97-A47E-4274-A622-DB436E978A38}" type="parTrans" cxnId="{12CE9012-06F7-4C86-AFD9-BAE2ECBD10D3}">
      <dgm:prSet/>
      <dgm:spPr/>
      <dgm:t>
        <a:bodyPr/>
        <a:lstStyle/>
        <a:p>
          <a:endParaRPr lang="en-US"/>
        </a:p>
      </dgm:t>
    </dgm:pt>
    <dgm:pt modelId="{A4A5840B-3EA8-4388-B3C1-636D18B677AE}" type="sibTrans" cxnId="{12CE9012-06F7-4C86-AFD9-BAE2ECBD10D3}">
      <dgm:prSet/>
      <dgm:spPr/>
      <dgm:t>
        <a:bodyPr/>
        <a:lstStyle/>
        <a:p>
          <a:endParaRPr lang="en-US"/>
        </a:p>
      </dgm:t>
    </dgm:pt>
    <dgm:pt modelId="{6D096BDB-D331-4978-9A72-278670C68128}">
      <dgm:prSet/>
      <dgm:spPr/>
      <dgm:t>
        <a:bodyPr/>
        <a:lstStyle/>
        <a:p>
          <a:pPr>
            <a:defRPr cap="all"/>
          </a:pPr>
          <a:r>
            <a:rPr lang="en-US"/>
            <a:t>• Concept: Hybrid café + leisure venue with over 500 board games</a:t>
          </a:r>
        </a:p>
      </dgm:t>
    </dgm:pt>
    <dgm:pt modelId="{3906C9CD-2F0A-4D13-9FA7-EF2BECA96381}" type="parTrans" cxnId="{930B1328-440E-468C-AD75-519596DA5325}">
      <dgm:prSet/>
      <dgm:spPr/>
      <dgm:t>
        <a:bodyPr/>
        <a:lstStyle/>
        <a:p>
          <a:endParaRPr lang="en-US"/>
        </a:p>
      </dgm:t>
    </dgm:pt>
    <dgm:pt modelId="{527DDAD5-18D5-499F-9DBB-88E317C51002}" type="sibTrans" cxnId="{930B1328-440E-468C-AD75-519596DA5325}">
      <dgm:prSet/>
      <dgm:spPr/>
      <dgm:t>
        <a:bodyPr/>
        <a:lstStyle/>
        <a:p>
          <a:endParaRPr lang="en-US"/>
        </a:p>
      </dgm:t>
    </dgm:pt>
    <dgm:pt modelId="{6E865346-3DC8-4C34-B534-EDBAD85849DB}">
      <dgm:prSet/>
      <dgm:spPr/>
      <dgm:t>
        <a:bodyPr/>
        <a:lstStyle/>
        <a:p>
          <a:pPr>
            <a:defRPr cap="all"/>
          </a:pPr>
          <a:r>
            <a:rPr lang="en-US"/>
            <a:t>• Location: Tamworth, Staffordshire</a:t>
          </a:r>
        </a:p>
      </dgm:t>
    </dgm:pt>
    <dgm:pt modelId="{F41555AF-3D45-4E1D-89A3-104C74017C95}" type="parTrans" cxnId="{4C72CEA8-B724-4ED5-8907-099EFB0CC3A9}">
      <dgm:prSet/>
      <dgm:spPr/>
      <dgm:t>
        <a:bodyPr/>
        <a:lstStyle/>
        <a:p>
          <a:endParaRPr lang="en-US"/>
        </a:p>
      </dgm:t>
    </dgm:pt>
    <dgm:pt modelId="{95A32C62-7025-4325-AA9B-DDDFA63AE5A2}" type="sibTrans" cxnId="{4C72CEA8-B724-4ED5-8907-099EFB0CC3A9}">
      <dgm:prSet/>
      <dgm:spPr/>
      <dgm:t>
        <a:bodyPr/>
        <a:lstStyle/>
        <a:p>
          <a:endParaRPr lang="en-US"/>
        </a:p>
      </dgm:t>
    </dgm:pt>
    <dgm:pt modelId="{8E642466-564A-4B5C-8605-C85AD10A594A}">
      <dgm:prSet/>
      <dgm:spPr/>
      <dgm:t>
        <a:bodyPr/>
        <a:lstStyle/>
        <a:p>
          <a:pPr>
            <a:defRPr cap="all"/>
          </a:pPr>
          <a:r>
            <a:rPr lang="en-US"/>
            <a:t>• USP: Combines café culture with social, screen-free entertainment</a:t>
          </a:r>
        </a:p>
      </dgm:t>
    </dgm:pt>
    <dgm:pt modelId="{ADE7F223-A6B4-46E5-A63B-10AAC1122C69}" type="parTrans" cxnId="{2270A484-F61B-48B8-8801-400FC737918D}">
      <dgm:prSet/>
      <dgm:spPr/>
      <dgm:t>
        <a:bodyPr/>
        <a:lstStyle/>
        <a:p>
          <a:endParaRPr lang="en-US"/>
        </a:p>
      </dgm:t>
    </dgm:pt>
    <dgm:pt modelId="{FE4D72A0-EA99-465E-80BC-36E76B258EB2}" type="sibTrans" cxnId="{2270A484-F61B-48B8-8801-400FC737918D}">
      <dgm:prSet/>
      <dgm:spPr/>
      <dgm:t>
        <a:bodyPr/>
        <a:lstStyle/>
        <a:p>
          <a:endParaRPr lang="en-US"/>
        </a:p>
      </dgm:t>
    </dgm:pt>
    <dgm:pt modelId="{F03BB8F7-15CC-46D6-9579-74798FA3DC80}">
      <dgm:prSet/>
      <dgm:spPr/>
      <dgm:t>
        <a:bodyPr/>
        <a:lstStyle/>
        <a:p>
          <a:pPr>
            <a:defRPr cap="all"/>
          </a:pPr>
          <a:r>
            <a:rPr lang="en-US"/>
            <a:t>• Legal Structure: Private Limited Company (Ltd)</a:t>
          </a:r>
        </a:p>
      </dgm:t>
    </dgm:pt>
    <dgm:pt modelId="{EF3EA37E-D05E-4D05-BEAE-64C6A08335B6}" type="parTrans" cxnId="{851B3F29-2104-44D9-82FA-A73AC232D9EC}">
      <dgm:prSet/>
      <dgm:spPr/>
      <dgm:t>
        <a:bodyPr/>
        <a:lstStyle/>
        <a:p>
          <a:endParaRPr lang="en-US"/>
        </a:p>
      </dgm:t>
    </dgm:pt>
    <dgm:pt modelId="{B4B247A5-743F-4E81-84D5-4A9F74A07E17}" type="sibTrans" cxnId="{851B3F29-2104-44D9-82FA-A73AC232D9EC}">
      <dgm:prSet/>
      <dgm:spPr/>
      <dgm:t>
        <a:bodyPr/>
        <a:lstStyle/>
        <a:p>
          <a:endParaRPr lang="en-US"/>
        </a:p>
      </dgm:t>
    </dgm:pt>
    <dgm:pt modelId="{7F36CED7-04A6-41D1-8E0B-78C0F44DBCF4}">
      <dgm:prSet/>
      <dgm:spPr/>
      <dgm:t>
        <a:bodyPr/>
        <a:lstStyle/>
        <a:p>
          <a:pPr>
            <a:defRPr cap="all"/>
          </a:pPr>
          <a:r>
            <a:rPr lang="en-US"/>
            <a:t>• Management: Managing Director, Operations Manager, Kitchen Lead, Game Masters, Marketing &amp; Events Coordinator</a:t>
          </a:r>
        </a:p>
      </dgm:t>
    </dgm:pt>
    <dgm:pt modelId="{06962D69-03D2-4DAF-B104-49F56E187032}" type="parTrans" cxnId="{EB8B7723-DEA4-435F-97D3-EDB502BC9537}">
      <dgm:prSet/>
      <dgm:spPr/>
      <dgm:t>
        <a:bodyPr/>
        <a:lstStyle/>
        <a:p>
          <a:endParaRPr lang="en-US"/>
        </a:p>
      </dgm:t>
    </dgm:pt>
    <dgm:pt modelId="{82A1BB55-6658-454E-ADED-9F7E4F4D2853}" type="sibTrans" cxnId="{EB8B7723-DEA4-435F-97D3-EDB502BC9537}">
      <dgm:prSet/>
      <dgm:spPr/>
      <dgm:t>
        <a:bodyPr/>
        <a:lstStyle/>
        <a:p>
          <a:endParaRPr lang="en-US"/>
        </a:p>
      </dgm:t>
    </dgm:pt>
    <dgm:pt modelId="{AF5388BD-F614-412B-952F-FB50C6036D64}" type="pres">
      <dgm:prSet presAssocID="{74610076-33A9-4794-85CB-5E2E567862BA}" presName="Name0" presStyleCnt="0">
        <dgm:presLayoutVars>
          <dgm:dir/>
          <dgm:resizeHandles val="exact"/>
        </dgm:presLayoutVars>
      </dgm:prSet>
      <dgm:spPr/>
    </dgm:pt>
    <dgm:pt modelId="{78743DE5-0BD6-4083-BE5B-26E429EA9ECC}" type="pres">
      <dgm:prSet presAssocID="{037C2070-4549-4DCE-9A76-550C22D3BA96}" presName="node" presStyleLbl="node1" presStyleIdx="0" presStyleCnt="6">
        <dgm:presLayoutVars>
          <dgm:bulletEnabled val="1"/>
        </dgm:presLayoutVars>
      </dgm:prSet>
      <dgm:spPr/>
    </dgm:pt>
    <dgm:pt modelId="{DF5296BF-BEFC-4065-A249-075785A40E18}" type="pres">
      <dgm:prSet presAssocID="{A4A5840B-3EA8-4388-B3C1-636D18B677AE}" presName="sibTrans" presStyleLbl="sibTrans1D1" presStyleIdx="0" presStyleCnt="5"/>
      <dgm:spPr/>
    </dgm:pt>
    <dgm:pt modelId="{78A8B3D4-B578-44B3-B1C2-021A34B7C970}" type="pres">
      <dgm:prSet presAssocID="{A4A5840B-3EA8-4388-B3C1-636D18B677AE}" presName="connectorText" presStyleLbl="sibTrans1D1" presStyleIdx="0" presStyleCnt="5"/>
      <dgm:spPr/>
    </dgm:pt>
    <dgm:pt modelId="{5937245C-D736-4D7B-8EC8-9D385F23DB07}" type="pres">
      <dgm:prSet presAssocID="{6D096BDB-D331-4978-9A72-278670C68128}" presName="node" presStyleLbl="node1" presStyleIdx="1" presStyleCnt="6">
        <dgm:presLayoutVars>
          <dgm:bulletEnabled val="1"/>
        </dgm:presLayoutVars>
      </dgm:prSet>
      <dgm:spPr/>
    </dgm:pt>
    <dgm:pt modelId="{E44FEE5A-8058-4BD7-BCBC-DB6E8ABD8286}" type="pres">
      <dgm:prSet presAssocID="{527DDAD5-18D5-499F-9DBB-88E317C51002}" presName="sibTrans" presStyleLbl="sibTrans1D1" presStyleIdx="1" presStyleCnt="5"/>
      <dgm:spPr/>
    </dgm:pt>
    <dgm:pt modelId="{1582F53A-7CA9-445B-8A1F-8F6645550341}" type="pres">
      <dgm:prSet presAssocID="{527DDAD5-18D5-499F-9DBB-88E317C51002}" presName="connectorText" presStyleLbl="sibTrans1D1" presStyleIdx="1" presStyleCnt="5"/>
      <dgm:spPr/>
    </dgm:pt>
    <dgm:pt modelId="{7DD2696D-B094-4C4B-B13F-57DF5CAF5711}" type="pres">
      <dgm:prSet presAssocID="{6E865346-3DC8-4C34-B534-EDBAD85849DB}" presName="node" presStyleLbl="node1" presStyleIdx="2" presStyleCnt="6">
        <dgm:presLayoutVars>
          <dgm:bulletEnabled val="1"/>
        </dgm:presLayoutVars>
      </dgm:prSet>
      <dgm:spPr/>
    </dgm:pt>
    <dgm:pt modelId="{F3CF531C-08BA-4B03-9E13-1F4256F6ED47}" type="pres">
      <dgm:prSet presAssocID="{95A32C62-7025-4325-AA9B-DDDFA63AE5A2}" presName="sibTrans" presStyleLbl="sibTrans1D1" presStyleIdx="2" presStyleCnt="5"/>
      <dgm:spPr/>
    </dgm:pt>
    <dgm:pt modelId="{8FD278BA-AF7E-4804-BB9B-C7DBC95433A6}" type="pres">
      <dgm:prSet presAssocID="{95A32C62-7025-4325-AA9B-DDDFA63AE5A2}" presName="connectorText" presStyleLbl="sibTrans1D1" presStyleIdx="2" presStyleCnt="5"/>
      <dgm:spPr/>
    </dgm:pt>
    <dgm:pt modelId="{317E746B-B9EA-4C6C-951A-4B2B13D75D20}" type="pres">
      <dgm:prSet presAssocID="{8E642466-564A-4B5C-8605-C85AD10A594A}" presName="node" presStyleLbl="node1" presStyleIdx="3" presStyleCnt="6">
        <dgm:presLayoutVars>
          <dgm:bulletEnabled val="1"/>
        </dgm:presLayoutVars>
      </dgm:prSet>
      <dgm:spPr/>
    </dgm:pt>
    <dgm:pt modelId="{E0A2032F-E3DD-4D95-849F-CACE939094B9}" type="pres">
      <dgm:prSet presAssocID="{FE4D72A0-EA99-465E-80BC-36E76B258EB2}" presName="sibTrans" presStyleLbl="sibTrans1D1" presStyleIdx="3" presStyleCnt="5"/>
      <dgm:spPr/>
    </dgm:pt>
    <dgm:pt modelId="{C3ADD7E5-BD4F-4DD1-8EE2-665141D13859}" type="pres">
      <dgm:prSet presAssocID="{FE4D72A0-EA99-465E-80BC-36E76B258EB2}" presName="connectorText" presStyleLbl="sibTrans1D1" presStyleIdx="3" presStyleCnt="5"/>
      <dgm:spPr/>
    </dgm:pt>
    <dgm:pt modelId="{5322B7C0-F0C6-4B63-A774-62AF436D22A9}" type="pres">
      <dgm:prSet presAssocID="{F03BB8F7-15CC-46D6-9579-74798FA3DC80}" presName="node" presStyleLbl="node1" presStyleIdx="4" presStyleCnt="6">
        <dgm:presLayoutVars>
          <dgm:bulletEnabled val="1"/>
        </dgm:presLayoutVars>
      </dgm:prSet>
      <dgm:spPr/>
    </dgm:pt>
    <dgm:pt modelId="{9FBF4259-194B-443F-B64C-416100ABEB63}" type="pres">
      <dgm:prSet presAssocID="{B4B247A5-743F-4E81-84D5-4A9F74A07E17}" presName="sibTrans" presStyleLbl="sibTrans1D1" presStyleIdx="4" presStyleCnt="5"/>
      <dgm:spPr/>
    </dgm:pt>
    <dgm:pt modelId="{DEB355F0-3215-486D-8535-F45DEF0003A6}" type="pres">
      <dgm:prSet presAssocID="{B4B247A5-743F-4E81-84D5-4A9F74A07E17}" presName="connectorText" presStyleLbl="sibTrans1D1" presStyleIdx="4" presStyleCnt="5"/>
      <dgm:spPr/>
    </dgm:pt>
    <dgm:pt modelId="{7A6BA5C1-96E8-45D2-BD93-C896E323FF85}" type="pres">
      <dgm:prSet presAssocID="{7F36CED7-04A6-41D1-8E0B-78C0F44DBCF4}" presName="node" presStyleLbl="node1" presStyleIdx="5" presStyleCnt="6">
        <dgm:presLayoutVars>
          <dgm:bulletEnabled val="1"/>
        </dgm:presLayoutVars>
      </dgm:prSet>
      <dgm:spPr/>
    </dgm:pt>
  </dgm:ptLst>
  <dgm:cxnLst>
    <dgm:cxn modelId="{2E73CA11-0BFD-4E02-B7F7-0C89A0A93E64}" type="presOf" srcId="{F03BB8F7-15CC-46D6-9579-74798FA3DC80}" destId="{5322B7C0-F0C6-4B63-A774-62AF436D22A9}" srcOrd="0" destOrd="0" presId="urn:microsoft.com/office/officeart/2016/7/layout/RepeatingBendingProcessNew"/>
    <dgm:cxn modelId="{12CE9012-06F7-4C86-AFD9-BAE2ECBD10D3}" srcId="{74610076-33A9-4794-85CB-5E2E567862BA}" destId="{037C2070-4549-4DCE-9A76-550C22D3BA96}" srcOrd="0" destOrd="0" parTransId="{7FABAE97-A47E-4274-A622-DB436E978A38}" sibTransId="{A4A5840B-3EA8-4388-B3C1-636D18B677AE}"/>
    <dgm:cxn modelId="{BEF9C31A-B9E6-4C40-9DD0-1ED31D89C975}" type="presOf" srcId="{FE4D72A0-EA99-465E-80BC-36E76B258EB2}" destId="{C3ADD7E5-BD4F-4DD1-8EE2-665141D13859}" srcOrd="1" destOrd="0" presId="urn:microsoft.com/office/officeart/2016/7/layout/RepeatingBendingProcessNew"/>
    <dgm:cxn modelId="{EB8B7723-DEA4-435F-97D3-EDB502BC9537}" srcId="{74610076-33A9-4794-85CB-5E2E567862BA}" destId="{7F36CED7-04A6-41D1-8E0B-78C0F44DBCF4}" srcOrd="5" destOrd="0" parTransId="{06962D69-03D2-4DAF-B104-49F56E187032}" sibTransId="{82A1BB55-6658-454E-ADED-9F7E4F4D2853}"/>
    <dgm:cxn modelId="{930B1328-440E-468C-AD75-519596DA5325}" srcId="{74610076-33A9-4794-85CB-5E2E567862BA}" destId="{6D096BDB-D331-4978-9A72-278670C68128}" srcOrd="1" destOrd="0" parTransId="{3906C9CD-2F0A-4D13-9FA7-EF2BECA96381}" sibTransId="{527DDAD5-18D5-499F-9DBB-88E317C51002}"/>
    <dgm:cxn modelId="{851B3F29-2104-44D9-82FA-A73AC232D9EC}" srcId="{74610076-33A9-4794-85CB-5E2E567862BA}" destId="{F03BB8F7-15CC-46D6-9579-74798FA3DC80}" srcOrd="4" destOrd="0" parTransId="{EF3EA37E-D05E-4D05-BEAE-64C6A08335B6}" sibTransId="{B4B247A5-743F-4E81-84D5-4A9F74A07E17}"/>
    <dgm:cxn modelId="{4C450E2D-3CFC-4542-87F0-96BA84D1DCE4}" type="presOf" srcId="{74610076-33A9-4794-85CB-5E2E567862BA}" destId="{AF5388BD-F614-412B-952F-FB50C6036D64}" srcOrd="0" destOrd="0" presId="urn:microsoft.com/office/officeart/2016/7/layout/RepeatingBendingProcessNew"/>
    <dgm:cxn modelId="{2822A232-8F46-454A-80BC-D09D1BBDF7C8}" type="presOf" srcId="{95A32C62-7025-4325-AA9B-DDDFA63AE5A2}" destId="{F3CF531C-08BA-4B03-9E13-1F4256F6ED47}" srcOrd="0" destOrd="0" presId="urn:microsoft.com/office/officeart/2016/7/layout/RepeatingBendingProcessNew"/>
    <dgm:cxn modelId="{C1B2723D-F1F5-4FE3-B642-F56447CFA2FF}" type="presOf" srcId="{B4B247A5-743F-4E81-84D5-4A9F74A07E17}" destId="{9FBF4259-194B-443F-B64C-416100ABEB63}" srcOrd="0" destOrd="0" presId="urn:microsoft.com/office/officeart/2016/7/layout/RepeatingBendingProcessNew"/>
    <dgm:cxn modelId="{EC5EC443-5FA3-482D-85D5-0D1547541AB0}" type="presOf" srcId="{6E865346-3DC8-4C34-B534-EDBAD85849DB}" destId="{7DD2696D-B094-4C4B-B13F-57DF5CAF5711}" srcOrd="0" destOrd="0" presId="urn:microsoft.com/office/officeart/2016/7/layout/RepeatingBendingProcessNew"/>
    <dgm:cxn modelId="{432C6765-4734-4689-90BE-71937222DCB9}" type="presOf" srcId="{95A32C62-7025-4325-AA9B-DDDFA63AE5A2}" destId="{8FD278BA-AF7E-4804-BB9B-C7DBC95433A6}" srcOrd="1" destOrd="0" presId="urn:microsoft.com/office/officeart/2016/7/layout/RepeatingBendingProcessNew"/>
    <dgm:cxn modelId="{3B685E73-4869-4D44-834A-466EDF5E8E70}" type="presOf" srcId="{527DDAD5-18D5-499F-9DBB-88E317C51002}" destId="{E44FEE5A-8058-4BD7-BCBC-DB6E8ABD8286}" srcOrd="0" destOrd="0" presId="urn:microsoft.com/office/officeart/2016/7/layout/RepeatingBendingProcessNew"/>
    <dgm:cxn modelId="{4BD8DF81-DA6A-4C71-A015-F0B1AC71CB08}" type="presOf" srcId="{037C2070-4549-4DCE-9A76-550C22D3BA96}" destId="{78743DE5-0BD6-4083-BE5B-26E429EA9ECC}" srcOrd="0" destOrd="0" presId="urn:microsoft.com/office/officeart/2016/7/layout/RepeatingBendingProcessNew"/>
    <dgm:cxn modelId="{2270A484-F61B-48B8-8801-400FC737918D}" srcId="{74610076-33A9-4794-85CB-5E2E567862BA}" destId="{8E642466-564A-4B5C-8605-C85AD10A594A}" srcOrd="3" destOrd="0" parTransId="{ADE7F223-A6B4-46E5-A63B-10AAC1122C69}" sibTransId="{FE4D72A0-EA99-465E-80BC-36E76B258EB2}"/>
    <dgm:cxn modelId="{0832178A-4A66-4AEA-9781-07A7A63C3F56}" type="presOf" srcId="{FE4D72A0-EA99-465E-80BC-36E76B258EB2}" destId="{E0A2032F-E3DD-4D95-849F-CACE939094B9}" srcOrd="0" destOrd="0" presId="urn:microsoft.com/office/officeart/2016/7/layout/RepeatingBendingProcessNew"/>
    <dgm:cxn modelId="{38C5D796-087D-4604-A72F-627AD354AB7A}" type="presOf" srcId="{A4A5840B-3EA8-4388-B3C1-636D18B677AE}" destId="{78A8B3D4-B578-44B3-B1C2-021A34B7C970}" srcOrd="1" destOrd="0" presId="urn:microsoft.com/office/officeart/2016/7/layout/RepeatingBendingProcessNew"/>
    <dgm:cxn modelId="{4C72CEA8-B724-4ED5-8907-099EFB0CC3A9}" srcId="{74610076-33A9-4794-85CB-5E2E567862BA}" destId="{6E865346-3DC8-4C34-B534-EDBAD85849DB}" srcOrd="2" destOrd="0" parTransId="{F41555AF-3D45-4E1D-89A3-104C74017C95}" sibTransId="{95A32C62-7025-4325-AA9B-DDDFA63AE5A2}"/>
    <dgm:cxn modelId="{703323B2-214E-45DA-BD14-BBF5D969E7A9}" type="presOf" srcId="{8E642466-564A-4B5C-8605-C85AD10A594A}" destId="{317E746B-B9EA-4C6C-951A-4B2B13D75D20}" srcOrd="0" destOrd="0" presId="urn:microsoft.com/office/officeart/2016/7/layout/RepeatingBendingProcessNew"/>
    <dgm:cxn modelId="{6BF6CAB7-FD81-4B8F-8F66-5B5C5C9E13BD}" type="presOf" srcId="{7F36CED7-04A6-41D1-8E0B-78C0F44DBCF4}" destId="{7A6BA5C1-96E8-45D2-BD93-C896E323FF85}" srcOrd="0" destOrd="0" presId="urn:microsoft.com/office/officeart/2016/7/layout/RepeatingBendingProcessNew"/>
    <dgm:cxn modelId="{D8A7DEBF-9C2A-43D3-A577-A4A2D5E7146E}" type="presOf" srcId="{6D096BDB-D331-4978-9A72-278670C68128}" destId="{5937245C-D736-4D7B-8EC8-9D385F23DB07}" srcOrd="0" destOrd="0" presId="urn:microsoft.com/office/officeart/2016/7/layout/RepeatingBendingProcessNew"/>
    <dgm:cxn modelId="{3A64B6C7-FC99-43C9-A3A6-C55E01B9FC31}" type="presOf" srcId="{B4B247A5-743F-4E81-84D5-4A9F74A07E17}" destId="{DEB355F0-3215-486D-8535-F45DEF0003A6}" srcOrd="1" destOrd="0" presId="urn:microsoft.com/office/officeart/2016/7/layout/RepeatingBendingProcessNew"/>
    <dgm:cxn modelId="{129C29C9-C537-4BB9-A177-EF75DD7D7BAE}" type="presOf" srcId="{527DDAD5-18D5-499F-9DBB-88E317C51002}" destId="{1582F53A-7CA9-445B-8A1F-8F6645550341}" srcOrd="1" destOrd="0" presId="urn:microsoft.com/office/officeart/2016/7/layout/RepeatingBendingProcessNew"/>
    <dgm:cxn modelId="{1DDBC7DF-A130-44E3-8F28-A97992D7D07C}" type="presOf" srcId="{A4A5840B-3EA8-4388-B3C1-636D18B677AE}" destId="{DF5296BF-BEFC-4065-A249-075785A40E18}" srcOrd="0" destOrd="0" presId="urn:microsoft.com/office/officeart/2016/7/layout/RepeatingBendingProcessNew"/>
    <dgm:cxn modelId="{CC265400-B066-4B30-84B3-8F7ACEA37F2B}" type="presParOf" srcId="{AF5388BD-F614-412B-952F-FB50C6036D64}" destId="{78743DE5-0BD6-4083-BE5B-26E429EA9ECC}" srcOrd="0" destOrd="0" presId="urn:microsoft.com/office/officeart/2016/7/layout/RepeatingBendingProcessNew"/>
    <dgm:cxn modelId="{FB732B6A-751B-49D0-83B4-A43AA85BBA93}" type="presParOf" srcId="{AF5388BD-F614-412B-952F-FB50C6036D64}" destId="{DF5296BF-BEFC-4065-A249-075785A40E18}" srcOrd="1" destOrd="0" presId="urn:microsoft.com/office/officeart/2016/7/layout/RepeatingBendingProcessNew"/>
    <dgm:cxn modelId="{8853D2FC-B9E3-4E29-A15C-A73A624DAF12}" type="presParOf" srcId="{DF5296BF-BEFC-4065-A249-075785A40E18}" destId="{78A8B3D4-B578-44B3-B1C2-021A34B7C970}" srcOrd="0" destOrd="0" presId="urn:microsoft.com/office/officeart/2016/7/layout/RepeatingBendingProcessNew"/>
    <dgm:cxn modelId="{7E7AB854-CB6C-44E3-A248-9C2A50F9041E}" type="presParOf" srcId="{AF5388BD-F614-412B-952F-FB50C6036D64}" destId="{5937245C-D736-4D7B-8EC8-9D385F23DB07}" srcOrd="2" destOrd="0" presId="urn:microsoft.com/office/officeart/2016/7/layout/RepeatingBendingProcessNew"/>
    <dgm:cxn modelId="{CA32E4AB-ED76-4BFA-A8EE-4CE20AE0EA68}" type="presParOf" srcId="{AF5388BD-F614-412B-952F-FB50C6036D64}" destId="{E44FEE5A-8058-4BD7-BCBC-DB6E8ABD8286}" srcOrd="3" destOrd="0" presId="urn:microsoft.com/office/officeart/2016/7/layout/RepeatingBendingProcessNew"/>
    <dgm:cxn modelId="{2839EC96-170A-4A44-B198-674504C8C7F0}" type="presParOf" srcId="{E44FEE5A-8058-4BD7-BCBC-DB6E8ABD8286}" destId="{1582F53A-7CA9-445B-8A1F-8F6645550341}" srcOrd="0" destOrd="0" presId="urn:microsoft.com/office/officeart/2016/7/layout/RepeatingBendingProcessNew"/>
    <dgm:cxn modelId="{6E3E3BAE-F5CF-402E-9FDF-136F1D5B04F8}" type="presParOf" srcId="{AF5388BD-F614-412B-952F-FB50C6036D64}" destId="{7DD2696D-B094-4C4B-B13F-57DF5CAF5711}" srcOrd="4" destOrd="0" presId="urn:microsoft.com/office/officeart/2016/7/layout/RepeatingBendingProcessNew"/>
    <dgm:cxn modelId="{6A18D420-C7FD-43BC-93DD-065C0C9344AC}" type="presParOf" srcId="{AF5388BD-F614-412B-952F-FB50C6036D64}" destId="{F3CF531C-08BA-4B03-9E13-1F4256F6ED47}" srcOrd="5" destOrd="0" presId="urn:microsoft.com/office/officeart/2016/7/layout/RepeatingBendingProcessNew"/>
    <dgm:cxn modelId="{968A7F9B-787F-4CBD-992B-5B1F89FD2EA1}" type="presParOf" srcId="{F3CF531C-08BA-4B03-9E13-1F4256F6ED47}" destId="{8FD278BA-AF7E-4804-BB9B-C7DBC95433A6}" srcOrd="0" destOrd="0" presId="urn:microsoft.com/office/officeart/2016/7/layout/RepeatingBendingProcessNew"/>
    <dgm:cxn modelId="{1BE69585-ACD4-4707-88C6-D51E9C5A0AE1}" type="presParOf" srcId="{AF5388BD-F614-412B-952F-FB50C6036D64}" destId="{317E746B-B9EA-4C6C-951A-4B2B13D75D20}" srcOrd="6" destOrd="0" presId="urn:microsoft.com/office/officeart/2016/7/layout/RepeatingBendingProcessNew"/>
    <dgm:cxn modelId="{EEBA3FA6-4E49-4B71-B40C-CE293AAACC48}" type="presParOf" srcId="{AF5388BD-F614-412B-952F-FB50C6036D64}" destId="{E0A2032F-E3DD-4D95-849F-CACE939094B9}" srcOrd="7" destOrd="0" presId="urn:microsoft.com/office/officeart/2016/7/layout/RepeatingBendingProcessNew"/>
    <dgm:cxn modelId="{7CD62C30-408D-4297-8D95-6493EB940070}" type="presParOf" srcId="{E0A2032F-E3DD-4D95-849F-CACE939094B9}" destId="{C3ADD7E5-BD4F-4DD1-8EE2-665141D13859}" srcOrd="0" destOrd="0" presId="urn:microsoft.com/office/officeart/2016/7/layout/RepeatingBendingProcessNew"/>
    <dgm:cxn modelId="{8B5C8F28-A395-4F70-B8B8-75CF1B779F41}" type="presParOf" srcId="{AF5388BD-F614-412B-952F-FB50C6036D64}" destId="{5322B7C0-F0C6-4B63-A774-62AF436D22A9}" srcOrd="8" destOrd="0" presId="urn:microsoft.com/office/officeart/2016/7/layout/RepeatingBendingProcessNew"/>
    <dgm:cxn modelId="{5018C64A-BC98-4D54-83B9-873FDDD9AFD3}" type="presParOf" srcId="{AF5388BD-F614-412B-952F-FB50C6036D64}" destId="{9FBF4259-194B-443F-B64C-416100ABEB63}" srcOrd="9" destOrd="0" presId="urn:microsoft.com/office/officeart/2016/7/layout/RepeatingBendingProcessNew"/>
    <dgm:cxn modelId="{72C52905-725B-49E0-A38E-68868C94D273}" type="presParOf" srcId="{9FBF4259-194B-443F-B64C-416100ABEB63}" destId="{DEB355F0-3215-486D-8535-F45DEF0003A6}" srcOrd="0" destOrd="0" presId="urn:microsoft.com/office/officeart/2016/7/layout/RepeatingBendingProcessNew"/>
    <dgm:cxn modelId="{E2E87F19-D8F5-4828-9AAD-C63336FB432C}" type="presParOf" srcId="{AF5388BD-F614-412B-952F-FB50C6036D64}" destId="{7A6BA5C1-96E8-45D2-BD93-C896E323FF8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F381C9-6572-4556-98F8-1323BC01E3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B067E96-C971-4771-A70A-25F931BE2F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Political: SME incentives, stable governance, post-Brexit import challenges</a:t>
          </a:r>
        </a:p>
      </dgm:t>
    </dgm:pt>
    <dgm:pt modelId="{41F9CD2A-C783-4AF3-AA55-C0F44C2E0BB7}" type="parTrans" cxnId="{D6ABE669-4D53-45B7-9E82-9C67CDD3EC0F}">
      <dgm:prSet/>
      <dgm:spPr/>
      <dgm:t>
        <a:bodyPr/>
        <a:lstStyle/>
        <a:p>
          <a:endParaRPr lang="en-US"/>
        </a:p>
      </dgm:t>
    </dgm:pt>
    <dgm:pt modelId="{3341CDBA-33B6-45A9-8977-8B442D7C84E9}" type="sibTrans" cxnId="{D6ABE669-4D53-45B7-9E82-9C67CDD3EC0F}">
      <dgm:prSet/>
      <dgm:spPr/>
      <dgm:t>
        <a:bodyPr/>
        <a:lstStyle/>
        <a:p>
          <a:endParaRPr lang="en-US"/>
        </a:p>
      </dgm:t>
    </dgm:pt>
    <dgm:pt modelId="{6F414559-E320-4492-B289-296D6EF48E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Economic: Growth in leisure spending (+8%), inflation concerns</a:t>
          </a:r>
        </a:p>
      </dgm:t>
    </dgm:pt>
    <dgm:pt modelId="{719BD40E-5D8F-472D-BCAC-40650BF33363}" type="parTrans" cxnId="{07444599-456D-429F-A8E4-D5B6D9F3CFFD}">
      <dgm:prSet/>
      <dgm:spPr/>
      <dgm:t>
        <a:bodyPr/>
        <a:lstStyle/>
        <a:p>
          <a:endParaRPr lang="en-US"/>
        </a:p>
      </dgm:t>
    </dgm:pt>
    <dgm:pt modelId="{34A7CDCE-172C-4ED2-BAE5-F6DEA969F9DA}" type="sibTrans" cxnId="{07444599-456D-429F-A8E4-D5B6D9F3CFFD}">
      <dgm:prSet/>
      <dgm:spPr/>
      <dgm:t>
        <a:bodyPr/>
        <a:lstStyle/>
        <a:p>
          <a:endParaRPr lang="en-US"/>
        </a:p>
      </dgm:t>
    </dgm:pt>
    <dgm:pt modelId="{2D752292-9EF5-469B-897B-EC871BFE76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Social: Rise of 'analogue leisure,' community engagement focus</a:t>
          </a:r>
        </a:p>
      </dgm:t>
    </dgm:pt>
    <dgm:pt modelId="{B6606AAA-938F-48E0-B525-728E9C01C7A6}" type="parTrans" cxnId="{2CDAB63D-838F-4376-96FD-9FB41AEF85BD}">
      <dgm:prSet/>
      <dgm:spPr/>
      <dgm:t>
        <a:bodyPr/>
        <a:lstStyle/>
        <a:p>
          <a:endParaRPr lang="en-US"/>
        </a:p>
      </dgm:t>
    </dgm:pt>
    <dgm:pt modelId="{EBE4D95A-89A9-479F-8E28-D385B5C1C1D4}" type="sibTrans" cxnId="{2CDAB63D-838F-4376-96FD-9FB41AEF85BD}">
      <dgm:prSet/>
      <dgm:spPr/>
      <dgm:t>
        <a:bodyPr/>
        <a:lstStyle/>
        <a:p>
          <a:endParaRPr lang="en-US"/>
        </a:p>
      </dgm:t>
    </dgm:pt>
    <dgm:pt modelId="{8F6B4795-2B3D-481A-B49C-D757FC3F12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Technological: Online booking, social media marketing, digital POS system</a:t>
          </a:r>
        </a:p>
      </dgm:t>
    </dgm:pt>
    <dgm:pt modelId="{FE6459FA-B267-4528-AE9D-93CE110C6D22}" type="parTrans" cxnId="{68AA11F6-B01C-4EC5-B115-D90BEC8EFAC5}">
      <dgm:prSet/>
      <dgm:spPr/>
      <dgm:t>
        <a:bodyPr/>
        <a:lstStyle/>
        <a:p>
          <a:endParaRPr lang="en-US"/>
        </a:p>
      </dgm:t>
    </dgm:pt>
    <dgm:pt modelId="{E1658E99-651C-44B1-B424-C195C0ABF126}" type="sibTrans" cxnId="{68AA11F6-B01C-4EC5-B115-D90BEC8EFAC5}">
      <dgm:prSet/>
      <dgm:spPr/>
      <dgm:t>
        <a:bodyPr/>
        <a:lstStyle/>
        <a:p>
          <a:endParaRPr lang="en-US"/>
        </a:p>
      </dgm:t>
    </dgm:pt>
    <dgm:pt modelId="{D20D7BBB-DE1E-48B9-B055-1FE6479FB9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Environmental: Local sourcing, recyclable materials, energy efficiency</a:t>
          </a:r>
        </a:p>
      </dgm:t>
    </dgm:pt>
    <dgm:pt modelId="{E7EA0C17-6394-4CCC-86BA-85F075A802B5}" type="parTrans" cxnId="{86A681BE-D88C-4B3B-BF14-CEEB546CA09D}">
      <dgm:prSet/>
      <dgm:spPr/>
      <dgm:t>
        <a:bodyPr/>
        <a:lstStyle/>
        <a:p>
          <a:endParaRPr lang="en-US"/>
        </a:p>
      </dgm:t>
    </dgm:pt>
    <dgm:pt modelId="{1F216741-FC41-432E-ABF2-9CA9A1D8C9F2}" type="sibTrans" cxnId="{86A681BE-D88C-4B3B-BF14-CEEB546CA09D}">
      <dgm:prSet/>
      <dgm:spPr/>
      <dgm:t>
        <a:bodyPr/>
        <a:lstStyle/>
        <a:p>
          <a:endParaRPr lang="en-US"/>
        </a:p>
      </dgm:t>
    </dgm:pt>
    <dgm:pt modelId="{82C70C8F-BF98-49E6-814B-92F237DFB5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Legal: Food hygiene, health &amp; safety, GDPR, employment law compliance</a:t>
          </a:r>
        </a:p>
      </dgm:t>
    </dgm:pt>
    <dgm:pt modelId="{04585CA2-027B-4344-9121-97CBEC563EC1}" type="parTrans" cxnId="{DC528E2E-C8BA-4339-B5EF-BCB5FA01AF3B}">
      <dgm:prSet/>
      <dgm:spPr/>
      <dgm:t>
        <a:bodyPr/>
        <a:lstStyle/>
        <a:p>
          <a:endParaRPr lang="en-US"/>
        </a:p>
      </dgm:t>
    </dgm:pt>
    <dgm:pt modelId="{9764EA63-3486-4249-8C9A-2B004093BB59}" type="sibTrans" cxnId="{DC528E2E-C8BA-4339-B5EF-BCB5FA01AF3B}">
      <dgm:prSet/>
      <dgm:spPr/>
      <dgm:t>
        <a:bodyPr/>
        <a:lstStyle/>
        <a:p>
          <a:endParaRPr lang="en-US"/>
        </a:p>
      </dgm:t>
    </dgm:pt>
    <dgm:pt modelId="{FD5F3DE2-A073-48CD-9372-6E401D3A8E01}" type="pres">
      <dgm:prSet presAssocID="{B9F381C9-6572-4556-98F8-1323BC01E336}" presName="root" presStyleCnt="0">
        <dgm:presLayoutVars>
          <dgm:dir/>
          <dgm:resizeHandles val="exact"/>
        </dgm:presLayoutVars>
      </dgm:prSet>
      <dgm:spPr/>
    </dgm:pt>
    <dgm:pt modelId="{EDDBC82A-5D61-4A13-83A0-5094F451DA29}" type="pres">
      <dgm:prSet presAssocID="{4B067E96-C971-4771-A70A-25F931BE2F52}" presName="compNode" presStyleCnt="0"/>
      <dgm:spPr/>
    </dgm:pt>
    <dgm:pt modelId="{1614A3F2-2410-4D0A-98E3-D475443B3AE5}" type="pres">
      <dgm:prSet presAssocID="{4B067E96-C971-4771-A70A-25F931BE2F52}" presName="bgRect" presStyleLbl="bgShp" presStyleIdx="0" presStyleCnt="6"/>
      <dgm:spPr/>
    </dgm:pt>
    <dgm:pt modelId="{94201E2F-4F60-43CF-AA2D-89B50F6D4D60}" type="pres">
      <dgm:prSet presAssocID="{4B067E96-C971-4771-A70A-25F931BE2F5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7EF8C4B-7DA4-47FD-9AB9-69889161601F}" type="pres">
      <dgm:prSet presAssocID="{4B067E96-C971-4771-A70A-25F931BE2F52}" presName="spaceRect" presStyleCnt="0"/>
      <dgm:spPr/>
    </dgm:pt>
    <dgm:pt modelId="{1067B7A9-8F53-4415-9174-45A715FBBCB3}" type="pres">
      <dgm:prSet presAssocID="{4B067E96-C971-4771-A70A-25F931BE2F52}" presName="parTx" presStyleLbl="revTx" presStyleIdx="0" presStyleCnt="6">
        <dgm:presLayoutVars>
          <dgm:chMax val="0"/>
          <dgm:chPref val="0"/>
        </dgm:presLayoutVars>
      </dgm:prSet>
      <dgm:spPr/>
    </dgm:pt>
    <dgm:pt modelId="{7B65B152-D521-4025-A6EA-51298E082CFB}" type="pres">
      <dgm:prSet presAssocID="{3341CDBA-33B6-45A9-8977-8B442D7C84E9}" presName="sibTrans" presStyleCnt="0"/>
      <dgm:spPr/>
    </dgm:pt>
    <dgm:pt modelId="{EFC72835-59E1-420B-93A6-EDDC4E43AF36}" type="pres">
      <dgm:prSet presAssocID="{6F414559-E320-4492-B289-296D6EF48ED6}" presName="compNode" presStyleCnt="0"/>
      <dgm:spPr/>
    </dgm:pt>
    <dgm:pt modelId="{0B0ACD99-0F9E-4B7B-A6B1-3E5F4D0CE6B0}" type="pres">
      <dgm:prSet presAssocID="{6F414559-E320-4492-B289-296D6EF48ED6}" presName="bgRect" presStyleLbl="bgShp" presStyleIdx="1" presStyleCnt="6"/>
      <dgm:spPr/>
    </dgm:pt>
    <dgm:pt modelId="{61592A2F-D20E-4D65-842E-ACEB6D88CDCA}" type="pres">
      <dgm:prSet presAssocID="{6F414559-E320-4492-B289-296D6EF48ED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CC0ADE1-1C85-4676-8813-9892AC316BA1}" type="pres">
      <dgm:prSet presAssocID="{6F414559-E320-4492-B289-296D6EF48ED6}" presName="spaceRect" presStyleCnt="0"/>
      <dgm:spPr/>
    </dgm:pt>
    <dgm:pt modelId="{31AB3C21-B833-49FA-8BC7-83546F2BF4C9}" type="pres">
      <dgm:prSet presAssocID="{6F414559-E320-4492-B289-296D6EF48ED6}" presName="parTx" presStyleLbl="revTx" presStyleIdx="1" presStyleCnt="6">
        <dgm:presLayoutVars>
          <dgm:chMax val="0"/>
          <dgm:chPref val="0"/>
        </dgm:presLayoutVars>
      </dgm:prSet>
      <dgm:spPr/>
    </dgm:pt>
    <dgm:pt modelId="{CB4C8F9F-9B72-48FE-A03A-6053E77DE6FD}" type="pres">
      <dgm:prSet presAssocID="{34A7CDCE-172C-4ED2-BAE5-F6DEA969F9DA}" presName="sibTrans" presStyleCnt="0"/>
      <dgm:spPr/>
    </dgm:pt>
    <dgm:pt modelId="{E6498430-025F-43F5-A14D-2A32C1F71621}" type="pres">
      <dgm:prSet presAssocID="{2D752292-9EF5-469B-897B-EC871BFE7643}" presName="compNode" presStyleCnt="0"/>
      <dgm:spPr/>
    </dgm:pt>
    <dgm:pt modelId="{352CF06B-11F2-4542-84E7-094D5C040F85}" type="pres">
      <dgm:prSet presAssocID="{2D752292-9EF5-469B-897B-EC871BFE7643}" presName="bgRect" presStyleLbl="bgShp" presStyleIdx="2" presStyleCnt="6"/>
      <dgm:spPr/>
    </dgm:pt>
    <dgm:pt modelId="{79481035-DDA4-49DF-9534-3789354111DE}" type="pres">
      <dgm:prSet presAssocID="{2D752292-9EF5-469B-897B-EC871BFE764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F57E0FB-179C-4BD2-9DDE-20B539AB390B}" type="pres">
      <dgm:prSet presAssocID="{2D752292-9EF5-469B-897B-EC871BFE7643}" presName="spaceRect" presStyleCnt="0"/>
      <dgm:spPr/>
    </dgm:pt>
    <dgm:pt modelId="{C04CEAC2-130F-46FF-B2CA-28012739E8C6}" type="pres">
      <dgm:prSet presAssocID="{2D752292-9EF5-469B-897B-EC871BFE7643}" presName="parTx" presStyleLbl="revTx" presStyleIdx="2" presStyleCnt="6">
        <dgm:presLayoutVars>
          <dgm:chMax val="0"/>
          <dgm:chPref val="0"/>
        </dgm:presLayoutVars>
      </dgm:prSet>
      <dgm:spPr/>
    </dgm:pt>
    <dgm:pt modelId="{8934BED5-94B8-4C30-A1D2-2402D01E9F6A}" type="pres">
      <dgm:prSet presAssocID="{EBE4D95A-89A9-479F-8E28-D385B5C1C1D4}" presName="sibTrans" presStyleCnt="0"/>
      <dgm:spPr/>
    </dgm:pt>
    <dgm:pt modelId="{50FA3ADC-0AFF-43D3-9B0D-60BE2674432C}" type="pres">
      <dgm:prSet presAssocID="{8F6B4795-2B3D-481A-B49C-D757FC3F12A3}" presName="compNode" presStyleCnt="0"/>
      <dgm:spPr/>
    </dgm:pt>
    <dgm:pt modelId="{51ADA799-3583-43AD-A99A-482DE2DBB2B3}" type="pres">
      <dgm:prSet presAssocID="{8F6B4795-2B3D-481A-B49C-D757FC3F12A3}" presName="bgRect" presStyleLbl="bgShp" presStyleIdx="3" presStyleCnt="6"/>
      <dgm:spPr/>
    </dgm:pt>
    <dgm:pt modelId="{FE05E3F8-634C-4894-8B3A-29C6D2A698E7}" type="pres">
      <dgm:prSet presAssocID="{8F6B4795-2B3D-481A-B49C-D757FC3F12A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CFEFECC-F0A3-45FF-968A-98F88D08F9CE}" type="pres">
      <dgm:prSet presAssocID="{8F6B4795-2B3D-481A-B49C-D757FC3F12A3}" presName="spaceRect" presStyleCnt="0"/>
      <dgm:spPr/>
    </dgm:pt>
    <dgm:pt modelId="{B97623FD-10E5-467F-A422-EF99198168C0}" type="pres">
      <dgm:prSet presAssocID="{8F6B4795-2B3D-481A-B49C-D757FC3F12A3}" presName="parTx" presStyleLbl="revTx" presStyleIdx="3" presStyleCnt="6">
        <dgm:presLayoutVars>
          <dgm:chMax val="0"/>
          <dgm:chPref val="0"/>
        </dgm:presLayoutVars>
      </dgm:prSet>
      <dgm:spPr/>
    </dgm:pt>
    <dgm:pt modelId="{70813598-8774-45FB-B751-D35E43B2D73F}" type="pres">
      <dgm:prSet presAssocID="{E1658E99-651C-44B1-B424-C195C0ABF126}" presName="sibTrans" presStyleCnt="0"/>
      <dgm:spPr/>
    </dgm:pt>
    <dgm:pt modelId="{FB52DB08-B4AE-4847-B880-4CE9306ADA75}" type="pres">
      <dgm:prSet presAssocID="{D20D7BBB-DE1E-48B9-B055-1FE6479FB947}" presName="compNode" presStyleCnt="0"/>
      <dgm:spPr/>
    </dgm:pt>
    <dgm:pt modelId="{970685D9-971A-4D74-B91C-4D952868A081}" type="pres">
      <dgm:prSet presAssocID="{D20D7BBB-DE1E-48B9-B055-1FE6479FB947}" presName="bgRect" presStyleLbl="bgShp" presStyleIdx="4" presStyleCnt="6"/>
      <dgm:spPr/>
    </dgm:pt>
    <dgm:pt modelId="{5278A25F-96BF-4CFB-87E4-64A7EBF06396}" type="pres">
      <dgm:prSet presAssocID="{D20D7BBB-DE1E-48B9-B055-1FE6479FB94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B6A6B04-CA17-43A3-BA96-24BE740BA11F}" type="pres">
      <dgm:prSet presAssocID="{D20D7BBB-DE1E-48B9-B055-1FE6479FB947}" presName="spaceRect" presStyleCnt="0"/>
      <dgm:spPr/>
    </dgm:pt>
    <dgm:pt modelId="{96AB2035-5169-40C1-BBAE-2F3B38CB90FC}" type="pres">
      <dgm:prSet presAssocID="{D20D7BBB-DE1E-48B9-B055-1FE6479FB947}" presName="parTx" presStyleLbl="revTx" presStyleIdx="4" presStyleCnt="6">
        <dgm:presLayoutVars>
          <dgm:chMax val="0"/>
          <dgm:chPref val="0"/>
        </dgm:presLayoutVars>
      </dgm:prSet>
      <dgm:spPr/>
    </dgm:pt>
    <dgm:pt modelId="{EB5802FE-B982-48D0-B049-DCDC654513CB}" type="pres">
      <dgm:prSet presAssocID="{1F216741-FC41-432E-ABF2-9CA9A1D8C9F2}" presName="sibTrans" presStyleCnt="0"/>
      <dgm:spPr/>
    </dgm:pt>
    <dgm:pt modelId="{152D61AB-2A47-45FC-9D36-A6EDBB5C9EA1}" type="pres">
      <dgm:prSet presAssocID="{82C70C8F-BF98-49E6-814B-92F237DFB50E}" presName="compNode" presStyleCnt="0"/>
      <dgm:spPr/>
    </dgm:pt>
    <dgm:pt modelId="{59F61C17-5D31-4C3A-BAD6-2159E09F983E}" type="pres">
      <dgm:prSet presAssocID="{82C70C8F-BF98-49E6-814B-92F237DFB50E}" presName="bgRect" presStyleLbl="bgShp" presStyleIdx="5" presStyleCnt="6"/>
      <dgm:spPr/>
    </dgm:pt>
    <dgm:pt modelId="{DD099E1F-11AD-4113-9D81-4C2AD6F5E26A}" type="pres">
      <dgm:prSet presAssocID="{82C70C8F-BF98-49E6-814B-92F237DFB50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ED3C0CE-AC00-4D09-8A0F-D37259C444FE}" type="pres">
      <dgm:prSet presAssocID="{82C70C8F-BF98-49E6-814B-92F237DFB50E}" presName="spaceRect" presStyleCnt="0"/>
      <dgm:spPr/>
    </dgm:pt>
    <dgm:pt modelId="{F1B6B22C-D41C-4CAC-B3BA-6CAA47CC47FF}" type="pres">
      <dgm:prSet presAssocID="{82C70C8F-BF98-49E6-814B-92F237DFB50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DE0C005-F2EB-4D05-874F-3E9D842CBD60}" type="presOf" srcId="{6F414559-E320-4492-B289-296D6EF48ED6}" destId="{31AB3C21-B833-49FA-8BC7-83546F2BF4C9}" srcOrd="0" destOrd="0" presId="urn:microsoft.com/office/officeart/2018/2/layout/IconVerticalSolidList"/>
    <dgm:cxn modelId="{DC528E2E-C8BA-4339-B5EF-BCB5FA01AF3B}" srcId="{B9F381C9-6572-4556-98F8-1323BC01E336}" destId="{82C70C8F-BF98-49E6-814B-92F237DFB50E}" srcOrd="5" destOrd="0" parTransId="{04585CA2-027B-4344-9121-97CBEC563EC1}" sibTransId="{9764EA63-3486-4249-8C9A-2B004093BB59}"/>
    <dgm:cxn modelId="{CDC59234-59CB-4507-B25A-570A42EA0195}" type="presOf" srcId="{2D752292-9EF5-469B-897B-EC871BFE7643}" destId="{C04CEAC2-130F-46FF-B2CA-28012739E8C6}" srcOrd="0" destOrd="0" presId="urn:microsoft.com/office/officeart/2018/2/layout/IconVerticalSolidList"/>
    <dgm:cxn modelId="{2CDAB63D-838F-4376-96FD-9FB41AEF85BD}" srcId="{B9F381C9-6572-4556-98F8-1323BC01E336}" destId="{2D752292-9EF5-469B-897B-EC871BFE7643}" srcOrd="2" destOrd="0" parTransId="{B6606AAA-938F-48E0-B525-728E9C01C7A6}" sibTransId="{EBE4D95A-89A9-479F-8E28-D385B5C1C1D4}"/>
    <dgm:cxn modelId="{D6ABE669-4D53-45B7-9E82-9C67CDD3EC0F}" srcId="{B9F381C9-6572-4556-98F8-1323BC01E336}" destId="{4B067E96-C971-4771-A70A-25F931BE2F52}" srcOrd="0" destOrd="0" parTransId="{41F9CD2A-C783-4AF3-AA55-C0F44C2E0BB7}" sibTransId="{3341CDBA-33B6-45A9-8977-8B442D7C84E9}"/>
    <dgm:cxn modelId="{B513C24D-2781-4991-8CCD-DA15C5107E7A}" type="presOf" srcId="{8F6B4795-2B3D-481A-B49C-D757FC3F12A3}" destId="{B97623FD-10E5-467F-A422-EF99198168C0}" srcOrd="0" destOrd="0" presId="urn:microsoft.com/office/officeart/2018/2/layout/IconVerticalSolidList"/>
    <dgm:cxn modelId="{ABDC198C-81AD-421C-A294-EF35873E86FC}" type="presOf" srcId="{82C70C8F-BF98-49E6-814B-92F237DFB50E}" destId="{F1B6B22C-D41C-4CAC-B3BA-6CAA47CC47FF}" srcOrd="0" destOrd="0" presId="urn:microsoft.com/office/officeart/2018/2/layout/IconVerticalSolidList"/>
    <dgm:cxn modelId="{9564588E-A624-4AAB-83F9-28C50CA35298}" type="presOf" srcId="{B9F381C9-6572-4556-98F8-1323BC01E336}" destId="{FD5F3DE2-A073-48CD-9372-6E401D3A8E01}" srcOrd="0" destOrd="0" presId="urn:microsoft.com/office/officeart/2018/2/layout/IconVerticalSolidList"/>
    <dgm:cxn modelId="{BFF7E293-EA8D-4239-8AE1-8819EBB78D9F}" type="presOf" srcId="{D20D7BBB-DE1E-48B9-B055-1FE6479FB947}" destId="{96AB2035-5169-40C1-BBAE-2F3B38CB90FC}" srcOrd="0" destOrd="0" presId="urn:microsoft.com/office/officeart/2018/2/layout/IconVerticalSolidList"/>
    <dgm:cxn modelId="{07444599-456D-429F-A8E4-D5B6D9F3CFFD}" srcId="{B9F381C9-6572-4556-98F8-1323BC01E336}" destId="{6F414559-E320-4492-B289-296D6EF48ED6}" srcOrd="1" destOrd="0" parTransId="{719BD40E-5D8F-472D-BCAC-40650BF33363}" sibTransId="{34A7CDCE-172C-4ED2-BAE5-F6DEA969F9DA}"/>
    <dgm:cxn modelId="{86A681BE-D88C-4B3B-BF14-CEEB546CA09D}" srcId="{B9F381C9-6572-4556-98F8-1323BC01E336}" destId="{D20D7BBB-DE1E-48B9-B055-1FE6479FB947}" srcOrd="4" destOrd="0" parTransId="{E7EA0C17-6394-4CCC-86BA-85F075A802B5}" sibTransId="{1F216741-FC41-432E-ABF2-9CA9A1D8C9F2}"/>
    <dgm:cxn modelId="{F0214CD0-8B49-4CEF-BA88-8CE70B6CAB87}" type="presOf" srcId="{4B067E96-C971-4771-A70A-25F931BE2F52}" destId="{1067B7A9-8F53-4415-9174-45A715FBBCB3}" srcOrd="0" destOrd="0" presId="urn:microsoft.com/office/officeart/2018/2/layout/IconVerticalSolidList"/>
    <dgm:cxn modelId="{68AA11F6-B01C-4EC5-B115-D90BEC8EFAC5}" srcId="{B9F381C9-6572-4556-98F8-1323BC01E336}" destId="{8F6B4795-2B3D-481A-B49C-D757FC3F12A3}" srcOrd="3" destOrd="0" parTransId="{FE6459FA-B267-4528-AE9D-93CE110C6D22}" sibTransId="{E1658E99-651C-44B1-B424-C195C0ABF126}"/>
    <dgm:cxn modelId="{E2FBB5EC-D1C3-4D65-BD01-14ECD210D4B2}" type="presParOf" srcId="{FD5F3DE2-A073-48CD-9372-6E401D3A8E01}" destId="{EDDBC82A-5D61-4A13-83A0-5094F451DA29}" srcOrd="0" destOrd="0" presId="urn:microsoft.com/office/officeart/2018/2/layout/IconVerticalSolidList"/>
    <dgm:cxn modelId="{265D1F80-747C-4AF4-9CA2-762C6F8E34A1}" type="presParOf" srcId="{EDDBC82A-5D61-4A13-83A0-5094F451DA29}" destId="{1614A3F2-2410-4D0A-98E3-D475443B3AE5}" srcOrd="0" destOrd="0" presId="urn:microsoft.com/office/officeart/2018/2/layout/IconVerticalSolidList"/>
    <dgm:cxn modelId="{AE6DB917-8BE1-488D-BCD0-CA9FFC92F02E}" type="presParOf" srcId="{EDDBC82A-5D61-4A13-83A0-5094F451DA29}" destId="{94201E2F-4F60-43CF-AA2D-89B50F6D4D60}" srcOrd="1" destOrd="0" presId="urn:microsoft.com/office/officeart/2018/2/layout/IconVerticalSolidList"/>
    <dgm:cxn modelId="{A1545A00-44F8-4A8B-9BAF-90A68E4AA569}" type="presParOf" srcId="{EDDBC82A-5D61-4A13-83A0-5094F451DA29}" destId="{F7EF8C4B-7DA4-47FD-9AB9-69889161601F}" srcOrd="2" destOrd="0" presId="urn:microsoft.com/office/officeart/2018/2/layout/IconVerticalSolidList"/>
    <dgm:cxn modelId="{A715749C-BC82-4D7E-8646-CFA5DA4E3E10}" type="presParOf" srcId="{EDDBC82A-5D61-4A13-83A0-5094F451DA29}" destId="{1067B7A9-8F53-4415-9174-45A715FBBCB3}" srcOrd="3" destOrd="0" presId="urn:microsoft.com/office/officeart/2018/2/layout/IconVerticalSolidList"/>
    <dgm:cxn modelId="{5EDA64D8-5DAA-41BE-94EA-4ED827D31332}" type="presParOf" srcId="{FD5F3DE2-A073-48CD-9372-6E401D3A8E01}" destId="{7B65B152-D521-4025-A6EA-51298E082CFB}" srcOrd="1" destOrd="0" presId="urn:microsoft.com/office/officeart/2018/2/layout/IconVerticalSolidList"/>
    <dgm:cxn modelId="{D0775849-CEFC-4F3F-A0FB-D4C73C32F8A6}" type="presParOf" srcId="{FD5F3DE2-A073-48CD-9372-6E401D3A8E01}" destId="{EFC72835-59E1-420B-93A6-EDDC4E43AF36}" srcOrd="2" destOrd="0" presId="urn:microsoft.com/office/officeart/2018/2/layout/IconVerticalSolidList"/>
    <dgm:cxn modelId="{69F64722-7510-4064-87FD-BC36E5D9DE25}" type="presParOf" srcId="{EFC72835-59E1-420B-93A6-EDDC4E43AF36}" destId="{0B0ACD99-0F9E-4B7B-A6B1-3E5F4D0CE6B0}" srcOrd="0" destOrd="0" presId="urn:microsoft.com/office/officeart/2018/2/layout/IconVerticalSolidList"/>
    <dgm:cxn modelId="{6BCC313F-73FA-4E8B-8344-079C515F0321}" type="presParOf" srcId="{EFC72835-59E1-420B-93A6-EDDC4E43AF36}" destId="{61592A2F-D20E-4D65-842E-ACEB6D88CDCA}" srcOrd="1" destOrd="0" presId="urn:microsoft.com/office/officeart/2018/2/layout/IconVerticalSolidList"/>
    <dgm:cxn modelId="{4324181C-5B2D-4E30-A43C-3AEAD1EDBDC2}" type="presParOf" srcId="{EFC72835-59E1-420B-93A6-EDDC4E43AF36}" destId="{6CC0ADE1-1C85-4676-8813-9892AC316BA1}" srcOrd="2" destOrd="0" presId="urn:microsoft.com/office/officeart/2018/2/layout/IconVerticalSolidList"/>
    <dgm:cxn modelId="{7507B6DA-EF13-4884-B5BB-EB4F963D6E4A}" type="presParOf" srcId="{EFC72835-59E1-420B-93A6-EDDC4E43AF36}" destId="{31AB3C21-B833-49FA-8BC7-83546F2BF4C9}" srcOrd="3" destOrd="0" presId="urn:microsoft.com/office/officeart/2018/2/layout/IconVerticalSolidList"/>
    <dgm:cxn modelId="{14B6DD92-47C2-4258-94A2-4E1F5DE56908}" type="presParOf" srcId="{FD5F3DE2-A073-48CD-9372-6E401D3A8E01}" destId="{CB4C8F9F-9B72-48FE-A03A-6053E77DE6FD}" srcOrd="3" destOrd="0" presId="urn:microsoft.com/office/officeart/2018/2/layout/IconVerticalSolidList"/>
    <dgm:cxn modelId="{0F6E7392-D4EB-45C6-830E-F83433A51E44}" type="presParOf" srcId="{FD5F3DE2-A073-48CD-9372-6E401D3A8E01}" destId="{E6498430-025F-43F5-A14D-2A32C1F71621}" srcOrd="4" destOrd="0" presId="urn:microsoft.com/office/officeart/2018/2/layout/IconVerticalSolidList"/>
    <dgm:cxn modelId="{9D280164-C78B-4526-932F-BE2F51236102}" type="presParOf" srcId="{E6498430-025F-43F5-A14D-2A32C1F71621}" destId="{352CF06B-11F2-4542-84E7-094D5C040F85}" srcOrd="0" destOrd="0" presId="urn:microsoft.com/office/officeart/2018/2/layout/IconVerticalSolidList"/>
    <dgm:cxn modelId="{ABE31CF4-4A6F-4DEF-96E9-B68CE5E9275B}" type="presParOf" srcId="{E6498430-025F-43F5-A14D-2A32C1F71621}" destId="{79481035-DDA4-49DF-9534-3789354111DE}" srcOrd="1" destOrd="0" presId="urn:microsoft.com/office/officeart/2018/2/layout/IconVerticalSolidList"/>
    <dgm:cxn modelId="{8B6CF1AD-C48D-4F94-8288-AE680F84A4C7}" type="presParOf" srcId="{E6498430-025F-43F5-A14D-2A32C1F71621}" destId="{FF57E0FB-179C-4BD2-9DDE-20B539AB390B}" srcOrd="2" destOrd="0" presId="urn:microsoft.com/office/officeart/2018/2/layout/IconVerticalSolidList"/>
    <dgm:cxn modelId="{2D31D590-56D4-4667-B0AB-64723CA16516}" type="presParOf" srcId="{E6498430-025F-43F5-A14D-2A32C1F71621}" destId="{C04CEAC2-130F-46FF-B2CA-28012739E8C6}" srcOrd="3" destOrd="0" presId="urn:microsoft.com/office/officeart/2018/2/layout/IconVerticalSolidList"/>
    <dgm:cxn modelId="{C7E1B26A-6BF2-4A47-848F-ABB69FF69B82}" type="presParOf" srcId="{FD5F3DE2-A073-48CD-9372-6E401D3A8E01}" destId="{8934BED5-94B8-4C30-A1D2-2402D01E9F6A}" srcOrd="5" destOrd="0" presId="urn:microsoft.com/office/officeart/2018/2/layout/IconVerticalSolidList"/>
    <dgm:cxn modelId="{7E221695-0E0D-4A6B-8818-531CC397C19A}" type="presParOf" srcId="{FD5F3DE2-A073-48CD-9372-6E401D3A8E01}" destId="{50FA3ADC-0AFF-43D3-9B0D-60BE2674432C}" srcOrd="6" destOrd="0" presId="urn:microsoft.com/office/officeart/2018/2/layout/IconVerticalSolidList"/>
    <dgm:cxn modelId="{5FF4B261-86B5-4BAD-8A53-F8936FFFC8B8}" type="presParOf" srcId="{50FA3ADC-0AFF-43D3-9B0D-60BE2674432C}" destId="{51ADA799-3583-43AD-A99A-482DE2DBB2B3}" srcOrd="0" destOrd="0" presId="urn:microsoft.com/office/officeart/2018/2/layout/IconVerticalSolidList"/>
    <dgm:cxn modelId="{9C96B03E-87A4-4962-97B3-F4E0701F13E4}" type="presParOf" srcId="{50FA3ADC-0AFF-43D3-9B0D-60BE2674432C}" destId="{FE05E3F8-634C-4894-8B3A-29C6D2A698E7}" srcOrd="1" destOrd="0" presId="urn:microsoft.com/office/officeart/2018/2/layout/IconVerticalSolidList"/>
    <dgm:cxn modelId="{80338D7A-097B-4BB1-A765-5FDB611A2C5D}" type="presParOf" srcId="{50FA3ADC-0AFF-43D3-9B0D-60BE2674432C}" destId="{ACFEFECC-F0A3-45FF-968A-98F88D08F9CE}" srcOrd="2" destOrd="0" presId="urn:microsoft.com/office/officeart/2018/2/layout/IconVerticalSolidList"/>
    <dgm:cxn modelId="{A880E32B-1D11-493F-9BAE-CBAB6B9B0F47}" type="presParOf" srcId="{50FA3ADC-0AFF-43D3-9B0D-60BE2674432C}" destId="{B97623FD-10E5-467F-A422-EF99198168C0}" srcOrd="3" destOrd="0" presId="urn:microsoft.com/office/officeart/2018/2/layout/IconVerticalSolidList"/>
    <dgm:cxn modelId="{1E7976BE-3C34-4729-B7E8-4E7BC044625D}" type="presParOf" srcId="{FD5F3DE2-A073-48CD-9372-6E401D3A8E01}" destId="{70813598-8774-45FB-B751-D35E43B2D73F}" srcOrd="7" destOrd="0" presId="urn:microsoft.com/office/officeart/2018/2/layout/IconVerticalSolidList"/>
    <dgm:cxn modelId="{373E413B-A624-4636-B3D6-6380FEFEBC6C}" type="presParOf" srcId="{FD5F3DE2-A073-48CD-9372-6E401D3A8E01}" destId="{FB52DB08-B4AE-4847-B880-4CE9306ADA75}" srcOrd="8" destOrd="0" presId="urn:microsoft.com/office/officeart/2018/2/layout/IconVerticalSolidList"/>
    <dgm:cxn modelId="{83968065-7CBD-4ADF-ADE0-E4BB5EDC4E3A}" type="presParOf" srcId="{FB52DB08-B4AE-4847-B880-4CE9306ADA75}" destId="{970685D9-971A-4D74-B91C-4D952868A081}" srcOrd="0" destOrd="0" presId="urn:microsoft.com/office/officeart/2018/2/layout/IconVerticalSolidList"/>
    <dgm:cxn modelId="{172B3FC4-8444-48EF-BF62-75C2115F3426}" type="presParOf" srcId="{FB52DB08-B4AE-4847-B880-4CE9306ADA75}" destId="{5278A25F-96BF-4CFB-87E4-64A7EBF06396}" srcOrd="1" destOrd="0" presId="urn:microsoft.com/office/officeart/2018/2/layout/IconVerticalSolidList"/>
    <dgm:cxn modelId="{EC6B2556-DE5D-4080-88B6-5A60E620B0B6}" type="presParOf" srcId="{FB52DB08-B4AE-4847-B880-4CE9306ADA75}" destId="{0B6A6B04-CA17-43A3-BA96-24BE740BA11F}" srcOrd="2" destOrd="0" presId="urn:microsoft.com/office/officeart/2018/2/layout/IconVerticalSolidList"/>
    <dgm:cxn modelId="{9130CC47-CDC8-4BEA-94FF-B6DF6FE58098}" type="presParOf" srcId="{FB52DB08-B4AE-4847-B880-4CE9306ADA75}" destId="{96AB2035-5169-40C1-BBAE-2F3B38CB90FC}" srcOrd="3" destOrd="0" presId="urn:microsoft.com/office/officeart/2018/2/layout/IconVerticalSolidList"/>
    <dgm:cxn modelId="{F0090B52-F621-47CB-ABAC-4D4734144984}" type="presParOf" srcId="{FD5F3DE2-A073-48CD-9372-6E401D3A8E01}" destId="{EB5802FE-B982-48D0-B049-DCDC654513CB}" srcOrd="9" destOrd="0" presId="urn:microsoft.com/office/officeart/2018/2/layout/IconVerticalSolidList"/>
    <dgm:cxn modelId="{749436B8-DF90-480D-8650-CF7B7B714DB5}" type="presParOf" srcId="{FD5F3DE2-A073-48CD-9372-6E401D3A8E01}" destId="{152D61AB-2A47-45FC-9D36-A6EDBB5C9EA1}" srcOrd="10" destOrd="0" presId="urn:microsoft.com/office/officeart/2018/2/layout/IconVerticalSolidList"/>
    <dgm:cxn modelId="{C5C01E21-07D7-4503-88A0-2DF97BFD1E28}" type="presParOf" srcId="{152D61AB-2A47-45FC-9D36-A6EDBB5C9EA1}" destId="{59F61C17-5D31-4C3A-BAD6-2159E09F983E}" srcOrd="0" destOrd="0" presId="urn:microsoft.com/office/officeart/2018/2/layout/IconVerticalSolidList"/>
    <dgm:cxn modelId="{4D7179CA-4FDA-4B15-BB8F-E96D9305FC2D}" type="presParOf" srcId="{152D61AB-2A47-45FC-9D36-A6EDBB5C9EA1}" destId="{DD099E1F-11AD-4113-9D81-4C2AD6F5E26A}" srcOrd="1" destOrd="0" presId="urn:microsoft.com/office/officeart/2018/2/layout/IconVerticalSolidList"/>
    <dgm:cxn modelId="{645A307F-2620-45A3-A76C-E11437A9CF71}" type="presParOf" srcId="{152D61AB-2A47-45FC-9D36-A6EDBB5C9EA1}" destId="{AED3C0CE-AC00-4D09-8A0F-D37259C444FE}" srcOrd="2" destOrd="0" presId="urn:microsoft.com/office/officeart/2018/2/layout/IconVerticalSolidList"/>
    <dgm:cxn modelId="{C17186C3-A15D-4829-9FA3-1EC94935BBDA}" type="presParOf" srcId="{152D61AB-2A47-45FC-9D36-A6EDBB5C9EA1}" destId="{F1B6B22C-D41C-4CAC-B3BA-6CAA47CC47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B86F91-3080-4C2F-9EEF-BCD66880059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05D984-501C-415B-894A-6A7BFF6211FD}">
      <dgm:prSet/>
      <dgm:spPr/>
      <dgm:t>
        <a:bodyPr/>
        <a:lstStyle/>
        <a:p>
          <a:r>
            <a:rPr lang="en-US"/>
            <a:t>• Target Markets: Students, professionals, families, enthusiasts</a:t>
          </a:r>
        </a:p>
      </dgm:t>
    </dgm:pt>
    <dgm:pt modelId="{625EC71D-2559-44EF-ACA7-AA70FD726454}" type="parTrans" cxnId="{7BDEE841-B4CD-4BB3-AF38-C809F18CA1E6}">
      <dgm:prSet/>
      <dgm:spPr/>
      <dgm:t>
        <a:bodyPr/>
        <a:lstStyle/>
        <a:p>
          <a:endParaRPr lang="en-US"/>
        </a:p>
      </dgm:t>
    </dgm:pt>
    <dgm:pt modelId="{A1485C87-8278-4B20-BA5E-3910A7C70951}" type="sibTrans" cxnId="{7BDEE841-B4CD-4BB3-AF38-C809F18CA1E6}">
      <dgm:prSet/>
      <dgm:spPr/>
      <dgm:t>
        <a:bodyPr/>
        <a:lstStyle/>
        <a:p>
          <a:endParaRPr lang="en-US"/>
        </a:p>
      </dgm:t>
    </dgm:pt>
    <dgm:pt modelId="{E565AAC9-D71C-47B9-8FB6-7C6338B44462}">
      <dgm:prSet/>
      <dgm:spPr/>
      <dgm:t>
        <a:bodyPr/>
        <a:lstStyle/>
        <a:p>
          <a:r>
            <a:rPr lang="en-US"/>
            <a:t>• Positioning: 'Tamworth’s home for tabletop gaming, great food, and friendship.'</a:t>
          </a:r>
        </a:p>
      </dgm:t>
    </dgm:pt>
    <dgm:pt modelId="{A5EE7453-05B8-4A10-BD2B-4108FBE40447}" type="parTrans" cxnId="{63AD9043-25D2-4315-BA9C-E42F3904B99C}">
      <dgm:prSet/>
      <dgm:spPr/>
      <dgm:t>
        <a:bodyPr/>
        <a:lstStyle/>
        <a:p>
          <a:endParaRPr lang="en-US"/>
        </a:p>
      </dgm:t>
    </dgm:pt>
    <dgm:pt modelId="{463718B9-B71C-4F38-B848-404C17419138}" type="sibTrans" cxnId="{63AD9043-25D2-4315-BA9C-E42F3904B99C}">
      <dgm:prSet/>
      <dgm:spPr/>
      <dgm:t>
        <a:bodyPr/>
        <a:lstStyle/>
        <a:p>
          <a:endParaRPr lang="en-US"/>
        </a:p>
      </dgm:t>
    </dgm:pt>
    <dgm:pt modelId="{9B9B6C63-1BF0-4030-94F4-41020EAE233F}">
      <dgm:prSet/>
      <dgm:spPr/>
      <dgm:t>
        <a:bodyPr/>
        <a:lstStyle/>
        <a:p>
          <a:r>
            <a:rPr lang="en-US"/>
            <a:t>• Pricing: £5 per person (2h table hire), £20/month memberships</a:t>
          </a:r>
        </a:p>
      </dgm:t>
    </dgm:pt>
    <dgm:pt modelId="{77CFD4DE-9AA6-4D57-B251-675BB9496ABA}" type="parTrans" cxnId="{DD60CEA9-8DE6-4DF6-BFB6-1047FB197AA0}">
      <dgm:prSet/>
      <dgm:spPr/>
      <dgm:t>
        <a:bodyPr/>
        <a:lstStyle/>
        <a:p>
          <a:endParaRPr lang="en-US"/>
        </a:p>
      </dgm:t>
    </dgm:pt>
    <dgm:pt modelId="{3D1DEC15-AADD-4E9A-A20E-4029D991DF16}" type="sibTrans" cxnId="{DD60CEA9-8DE6-4DF6-BFB6-1047FB197AA0}">
      <dgm:prSet/>
      <dgm:spPr/>
      <dgm:t>
        <a:bodyPr/>
        <a:lstStyle/>
        <a:p>
          <a:endParaRPr lang="en-US"/>
        </a:p>
      </dgm:t>
    </dgm:pt>
    <dgm:pt modelId="{E78FA37E-B105-4E4D-9947-E9A91CBE2312}">
      <dgm:prSet/>
      <dgm:spPr/>
      <dgm:t>
        <a:bodyPr/>
        <a:lstStyle/>
        <a:p>
          <a:r>
            <a:rPr lang="en-US"/>
            <a:t>• Promotion: Social media ads, influencer partnerships, charity &amp; community events</a:t>
          </a:r>
        </a:p>
      </dgm:t>
    </dgm:pt>
    <dgm:pt modelId="{4443AF35-DF13-4D54-AEC8-A9D8D6478E08}" type="parTrans" cxnId="{0D70CE70-2BE8-475C-9A53-34D6D9644047}">
      <dgm:prSet/>
      <dgm:spPr/>
      <dgm:t>
        <a:bodyPr/>
        <a:lstStyle/>
        <a:p>
          <a:endParaRPr lang="en-US"/>
        </a:p>
      </dgm:t>
    </dgm:pt>
    <dgm:pt modelId="{2F666D73-52E2-443F-8A1D-C91CAA2F7328}" type="sibTrans" cxnId="{0D70CE70-2BE8-475C-9A53-34D6D9644047}">
      <dgm:prSet/>
      <dgm:spPr/>
      <dgm:t>
        <a:bodyPr/>
        <a:lstStyle/>
        <a:p>
          <a:endParaRPr lang="en-US"/>
        </a:p>
      </dgm:t>
    </dgm:pt>
    <dgm:pt modelId="{5BCEC3E6-4D89-42A0-8902-2A0E0F34DB90}">
      <dgm:prSet/>
      <dgm:spPr/>
      <dgm:t>
        <a:bodyPr/>
        <a:lstStyle/>
        <a:p>
          <a:r>
            <a:rPr lang="en-US"/>
            <a:t>• Distribution: In-store + online booking system, future e-commerce</a:t>
          </a:r>
        </a:p>
      </dgm:t>
    </dgm:pt>
    <dgm:pt modelId="{B2A0689E-A63F-4225-8C87-EECE80970D45}" type="parTrans" cxnId="{5F7264DF-9133-4A08-94CF-90613FA0CEF7}">
      <dgm:prSet/>
      <dgm:spPr/>
      <dgm:t>
        <a:bodyPr/>
        <a:lstStyle/>
        <a:p>
          <a:endParaRPr lang="en-US"/>
        </a:p>
      </dgm:t>
    </dgm:pt>
    <dgm:pt modelId="{B28CBDE8-89F1-4E94-908A-B0127AE5A442}" type="sibTrans" cxnId="{5F7264DF-9133-4A08-94CF-90613FA0CEF7}">
      <dgm:prSet/>
      <dgm:spPr/>
      <dgm:t>
        <a:bodyPr/>
        <a:lstStyle/>
        <a:p>
          <a:endParaRPr lang="en-US"/>
        </a:p>
      </dgm:t>
    </dgm:pt>
    <dgm:pt modelId="{E5C2F96E-537D-4DD3-A173-5E06D9A76BD5}" type="pres">
      <dgm:prSet presAssocID="{1BB86F91-3080-4C2F-9EEF-BCD668800595}" presName="outerComposite" presStyleCnt="0">
        <dgm:presLayoutVars>
          <dgm:chMax val="5"/>
          <dgm:dir/>
          <dgm:resizeHandles val="exact"/>
        </dgm:presLayoutVars>
      </dgm:prSet>
      <dgm:spPr/>
    </dgm:pt>
    <dgm:pt modelId="{6D221B25-911F-4659-9F85-12A92D2277CF}" type="pres">
      <dgm:prSet presAssocID="{1BB86F91-3080-4C2F-9EEF-BCD668800595}" presName="dummyMaxCanvas" presStyleCnt="0">
        <dgm:presLayoutVars/>
      </dgm:prSet>
      <dgm:spPr/>
    </dgm:pt>
    <dgm:pt modelId="{5616FF47-5F0E-4454-926F-7E1EBF1A1765}" type="pres">
      <dgm:prSet presAssocID="{1BB86F91-3080-4C2F-9EEF-BCD668800595}" presName="FiveNodes_1" presStyleLbl="node1" presStyleIdx="0" presStyleCnt="5">
        <dgm:presLayoutVars>
          <dgm:bulletEnabled val="1"/>
        </dgm:presLayoutVars>
      </dgm:prSet>
      <dgm:spPr/>
    </dgm:pt>
    <dgm:pt modelId="{45D3FF21-486A-4413-A00B-09FC9516B833}" type="pres">
      <dgm:prSet presAssocID="{1BB86F91-3080-4C2F-9EEF-BCD668800595}" presName="FiveNodes_2" presStyleLbl="node1" presStyleIdx="1" presStyleCnt="5">
        <dgm:presLayoutVars>
          <dgm:bulletEnabled val="1"/>
        </dgm:presLayoutVars>
      </dgm:prSet>
      <dgm:spPr/>
    </dgm:pt>
    <dgm:pt modelId="{0EB12C8A-171B-4E4F-A9C6-038D2B0A8F67}" type="pres">
      <dgm:prSet presAssocID="{1BB86F91-3080-4C2F-9EEF-BCD668800595}" presName="FiveNodes_3" presStyleLbl="node1" presStyleIdx="2" presStyleCnt="5">
        <dgm:presLayoutVars>
          <dgm:bulletEnabled val="1"/>
        </dgm:presLayoutVars>
      </dgm:prSet>
      <dgm:spPr/>
    </dgm:pt>
    <dgm:pt modelId="{8E87E66D-C999-43E2-9807-03C71E1DB251}" type="pres">
      <dgm:prSet presAssocID="{1BB86F91-3080-4C2F-9EEF-BCD668800595}" presName="FiveNodes_4" presStyleLbl="node1" presStyleIdx="3" presStyleCnt="5">
        <dgm:presLayoutVars>
          <dgm:bulletEnabled val="1"/>
        </dgm:presLayoutVars>
      </dgm:prSet>
      <dgm:spPr/>
    </dgm:pt>
    <dgm:pt modelId="{5BDB753C-1DE0-4762-AF5C-3366D332FB5B}" type="pres">
      <dgm:prSet presAssocID="{1BB86F91-3080-4C2F-9EEF-BCD668800595}" presName="FiveNodes_5" presStyleLbl="node1" presStyleIdx="4" presStyleCnt="5">
        <dgm:presLayoutVars>
          <dgm:bulletEnabled val="1"/>
        </dgm:presLayoutVars>
      </dgm:prSet>
      <dgm:spPr/>
    </dgm:pt>
    <dgm:pt modelId="{CE965A38-F61E-45D8-9185-171FFB539031}" type="pres">
      <dgm:prSet presAssocID="{1BB86F91-3080-4C2F-9EEF-BCD668800595}" presName="FiveConn_1-2" presStyleLbl="fgAccFollowNode1" presStyleIdx="0" presStyleCnt="4">
        <dgm:presLayoutVars>
          <dgm:bulletEnabled val="1"/>
        </dgm:presLayoutVars>
      </dgm:prSet>
      <dgm:spPr/>
    </dgm:pt>
    <dgm:pt modelId="{3B1FB471-31C1-44D8-B2A9-331ABBA56A61}" type="pres">
      <dgm:prSet presAssocID="{1BB86F91-3080-4C2F-9EEF-BCD668800595}" presName="FiveConn_2-3" presStyleLbl="fgAccFollowNode1" presStyleIdx="1" presStyleCnt="4">
        <dgm:presLayoutVars>
          <dgm:bulletEnabled val="1"/>
        </dgm:presLayoutVars>
      </dgm:prSet>
      <dgm:spPr/>
    </dgm:pt>
    <dgm:pt modelId="{DF5814F4-F2E3-4984-B822-10D52E9BB184}" type="pres">
      <dgm:prSet presAssocID="{1BB86F91-3080-4C2F-9EEF-BCD668800595}" presName="FiveConn_3-4" presStyleLbl="fgAccFollowNode1" presStyleIdx="2" presStyleCnt="4">
        <dgm:presLayoutVars>
          <dgm:bulletEnabled val="1"/>
        </dgm:presLayoutVars>
      </dgm:prSet>
      <dgm:spPr/>
    </dgm:pt>
    <dgm:pt modelId="{0EFEE167-55BE-4395-A06E-AA0F5466DA42}" type="pres">
      <dgm:prSet presAssocID="{1BB86F91-3080-4C2F-9EEF-BCD668800595}" presName="FiveConn_4-5" presStyleLbl="fgAccFollowNode1" presStyleIdx="3" presStyleCnt="4">
        <dgm:presLayoutVars>
          <dgm:bulletEnabled val="1"/>
        </dgm:presLayoutVars>
      </dgm:prSet>
      <dgm:spPr/>
    </dgm:pt>
    <dgm:pt modelId="{0A996BE9-4283-4A74-BF8B-6E6FFC6C2C10}" type="pres">
      <dgm:prSet presAssocID="{1BB86F91-3080-4C2F-9EEF-BCD668800595}" presName="FiveNodes_1_text" presStyleLbl="node1" presStyleIdx="4" presStyleCnt="5">
        <dgm:presLayoutVars>
          <dgm:bulletEnabled val="1"/>
        </dgm:presLayoutVars>
      </dgm:prSet>
      <dgm:spPr/>
    </dgm:pt>
    <dgm:pt modelId="{B07D000A-1B9C-409C-A57B-AF2D62FB32B2}" type="pres">
      <dgm:prSet presAssocID="{1BB86F91-3080-4C2F-9EEF-BCD668800595}" presName="FiveNodes_2_text" presStyleLbl="node1" presStyleIdx="4" presStyleCnt="5">
        <dgm:presLayoutVars>
          <dgm:bulletEnabled val="1"/>
        </dgm:presLayoutVars>
      </dgm:prSet>
      <dgm:spPr/>
    </dgm:pt>
    <dgm:pt modelId="{D747E444-DDF3-468B-B17F-F277906D34DD}" type="pres">
      <dgm:prSet presAssocID="{1BB86F91-3080-4C2F-9EEF-BCD668800595}" presName="FiveNodes_3_text" presStyleLbl="node1" presStyleIdx="4" presStyleCnt="5">
        <dgm:presLayoutVars>
          <dgm:bulletEnabled val="1"/>
        </dgm:presLayoutVars>
      </dgm:prSet>
      <dgm:spPr/>
    </dgm:pt>
    <dgm:pt modelId="{EEDE7DF6-1E2A-45A9-B79E-9C8BEF5567C7}" type="pres">
      <dgm:prSet presAssocID="{1BB86F91-3080-4C2F-9EEF-BCD668800595}" presName="FiveNodes_4_text" presStyleLbl="node1" presStyleIdx="4" presStyleCnt="5">
        <dgm:presLayoutVars>
          <dgm:bulletEnabled val="1"/>
        </dgm:presLayoutVars>
      </dgm:prSet>
      <dgm:spPr/>
    </dgm:pt>
    <dgm:pt modelId="{11FD1618-4602-428D-85B6-B65405350B28}" type="pres">
      <dgm:prSet presAssocID="{1BB86F91-3080-4C2F-9EEF-BCD66880059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B1F4103-035C-42C1-B516-34D623A7B738}" type="presOf" srcId="{E565AAC9-D71C-47B9-8FB6-7C6338B44462}" destId="{B07D000A-1B9C-409C-A57B-AF2D62FB32B2}" srcOrd="1" destOrd="0" presId="urn:microsoft.com/office/officeart/2005/8/layout/vProcess5"/>
    <dgm:cxn modelId="{B9F82307-79BD-4344-92F8-1DA92A98F2DF}" type="presOf" srcId="{E78FA37E-B105-4E4D-9947-E9A91CBE2312}" destId="{8E87E66D-C999-43E2-9807-03C71E1DB251}" srcOrd="0" destOrd="0" presId="urn:microsoft.com/office/officeart/2005/8/layout/vProcess5"/>
    <dgm:cxn modelId="{B6C2F45F-AF59-41F3-A73A-3A92FD914852}" type="presOf" srcId="{A1485C87-8278-4B20-BA5E-3910A7C70951}" destId="{CE965A38-F61E-45D8-9185-171FFB539031}" srcOrd="0" destOrd="0" presId="urn:microsoft.com/office/officeart/2005/8/layout/vProcess5"/>
    <dgm:cxn modelId="{7BDEE841-B4CD-4BB3-AF38-C809F18CA1E6}" srcId="{1BB86F91-3080-4C2F-9EEF-BCD668800595}" destId="{3B05D984-501C-415B-894A-6A7BFF6211FD}" srcOrd="0" destOrd="0" parTransId="{625EC71D-2559-44EF-ACA7-AA70FD726454}" sibTransId="{A1485C87-8278-4B20-BA5E-3910A7C70951}"/>
    <dgm:cxn modelId="{63AD9043-25D2-4315-BA9C-E42F3904B99C}" srcId="{1BB86F91-3080-4C2F-9EEF-BCD668800595}" destId="{E565AAC9-D71C-47B9-8FB6-7C6338B44462}" srcOrd="1" destOrd="0" parTransId="{A5EE7453-05B8-4A10-BD2B-4108FBE40447}" sibTransId="{463718B9-B71C-4F38-B848-404C17419138}"/>
    <dgm:cxn modelId="{1CAD8A67-EAE1-4E3B-A228-45BE622C5503}" type="presOf" srcId="{2F666D73-52E2-443F-8A1D-C91CAA2F7328}" destId="{0EFEE167-55BE-4395-A06E-AA0F5466DA42}" srcOrd="0" destOrd="0" presId="urn:microsoft.com/office/officeart/2005/8/layout/vProcess5"/>
    <dgm:cxn modelId="{E4FAA448-A719-4CEB-B959-056E6137F510}" type="presOf" srcId="{E78FA37E-B105-4E4D-9947-E9A91CBE2312}" destId="{EEDE7DF6-1E2A-45A9-B79E-9C8BEF5567C7}" srcOrd="1" destOrd="0" presId="urn:microsoft.com/office/officeart/2005/8/layout/vProcess5"/>
    <dgm:cxn modelId="{AF9D9B50-6889-4955-921F-216458CB4A63}" type="presOf" srcId="{9B9B6C63-1BF0-4030-94F4-41020EAE233F}" destId="{D747E444-DDF3-468B-B17F-F277906D34DD}" srcOrd="1" destOrd="0" presId="urn:microsoft.com/office/officeart/2005/8/layout/vProcess5"/>
    <dgm:cxn modelId="{0D70CE70-2BE8-475C-9A53-34D6D9644047}" srcId="{1BB86F91-3080-4C2F-9EEF-BCD668800595}" destId="{E78FA37E-B105-4E4D-9947-E9A91CBE2312}" srcOrd="3" destOrd="0" parTransId="{4443AF35-DF13-4D54-AEC8-A9D8D6478E08}" sibTransId="{2F666D73-52E2-443F-8A1D-C91CAA2F7328}"/>
    <dgm:cxn modelId="{6A090B56-834A-4CE0-BE8C-2FDC5210F289}" type="presOf" srcId="{463718B9-B71C-4F38-B848-404C17419138}" destId="{3B1FB471-31C1-44D8-B2A9-331ABBA56A61}" srcOrd="0" destOrd="0" presId="urn:microsoft.com/office/officeart/2005/8/layout/vProcess5"/>
    <dgm:cxn modelId="{1C88F85A-5895-40DC-B1EA-1CBDAF445562}" type="presOf" srcId="{3B05D984-501C-415B-894A-6A7BFF6211FD}" destId="{0A996BE9-4283-4A74-BF8B-6E6FFC6C2C10}" srcOrd="1" destOrd="0" presId="urn:microsoft.com/office/officeart/2005/8/layout/vProcess5"/>
    <dgm:cxn modelId="{0C25EC8C-C4C8-44CF-BEDA-D4A80B4680D5}" type="presOf" srcId="{1BB86F91-3080-4C2F-9EEF-BCD668800595}" destId="{E5C2F96E-537D-4DD3-A173-5E06D9A76BD5}" srcOrd="0" destOrd="0" presId="urn:microsoft.com/office/officeart/2005/8/layout/vProcess5"/>
    <dgm:cxn modelId="{DD60CEA9-8DE6-4DF6-BFB6-1047FB197AA0}" srcId="{1BB86F91-3080-4C2F-9EEF-BCD668800595}" destId="{9B9B6C63-1BF0-4030-94F4-41020EAE233F}" srcOrd="2" destOrd="0" parTransId="{77CFD4DE-9AA6-4D57-B251-675BB9496ABA}" sibTransId="{3D1DEC15-AADD-4E9A-A20E-4029D991DF16}"/>
    <dgm:cxn modelId="{CC017DC5-D898-4880-BB73-10EE65EFBBBD}" type="presOf" srcId="{3D1DEC15-AADD-4E9A-A20E-4029D991DF16}" destId="{DF5814F4-F2E3-4984-B822-10D52E9BB184}" srcOrd="0" destOrd="0" presId="urn:microsoft.com/office/officeart/2005/8/layout/vProcess5"/>
    <dgm:cxn modelId="{C4EE34DB-DCB3-4720-A053-D9873E1A95CC}" type="presOf" srcId="{E565AAC9-D71C-47B9-8FB6-7C6338B44462}" destId="{45D3FF21-486A-4413-A00B-09FC9516B833}" srcOrd="0" destOrd="0" presId="urn:microsoft.com/office/officeart/2005/8/layout/vProcess5"/>
    <dgm:cxn modelId="{5F7264DF-9133-4A08-94CF-90613FA0CEF7}" srcId="{1BB86F91-3080-4C2F-9EEF-BCD668800595}" destId="{5BCEC3E6-4D89-42A0-8902-2A0E0F34DB90}" srcOrd="4" destOrd="0" parTransId="{B2A0689E-A63F-4225-8C87-EECE80970D45}" sibTransId="{B28CBDE8-89F1-4E94-908A-B0127AE5A442}"/>
    <dgm:cxn modelId="{D139B4DF-7C5D-4455-B34C-609A59457FAC}" type="presOf" srcId="{5BCEC3E6-4D89-42A0-8902-2A0E0F34DB90}" destId="{11FD1618-4602-428D-85B6-B65405350B28}" srcOrd="1" destOrd="0" presId="urn:microsoft.com/office/officeart/2005/8/layout/vProcess5"/>
    <dgm:cxn modelId="{28C0A1E4-F927-4457-ABD4-FBA40878C858}" type="presOf" srcId="{9B9B6C63-1BF0-4030-94F4-41020EAE233F}" destId="{0EB12C8A-171B-4E4F-A9C6-038D2B0A8F67}" srcOrd="0" destOrd="0" presId="urn:microsoft.com/office/officeart/2005/8/layout/vProcess5"/>
    <dgm:cxn modelId="{66D1D9E7-D1C6-44BA-A095-4D370666666E}" type="presOf" srcId="{3B05D984-501C-415B-894A-6A7BFF6211FD}" destId="{5616FF47-5F0E-4454-926F-7E1EBF1A1765}" srcOrd="0" destOrd="0" presId="urn:microsoft.com/office/officeart/2005/8/layout/vProcess5"/>
    <dgm:cxn modelId="{0FD32AF9-CDDD-4119-BFA6-DABB71225BF5}" type="presOf" srcId="{5BCEC3E6-4D89-42A0-8902-2A0E0F34DB90}" destId="{5BDB753C-1DE0-4762-AF5C-3366D332FB5B}" srcOrd="0" destOrd="0" presId="urn:microsoft.com/office/officeart/2005/8/layout/vProcess5"/>
    <dgm:cxn modelId="{571192E2-13F9-4F53-B52E-7AC6E5382CCC}" type="presParOf" srcId="{E5C2F96E-537D-4DD3-A173-5E06D9A76BD5}" destId="{6D221B25-911F-4659-9F85-12A92D2277CF}" srcOrd="0" destOrd="0" presId="urn:microsoft.com/office/officeart/2005/8/layout/vProcess5"/>
    <dgm:cxn modelId="{65C3829D-6E08-4EA6-B098-522A2730BD2B}" type="presParOf" srcId="{E5C2F96E-537D-4DD3-A173-5E06D9A76BD5}" destId="{5616FF47-5F0E-4454-926F-7E1EBF1A1765}" srcOrd="1" destOrd="0" presId="urn:microsoft.com/office/officeart/2005/8/layout/vProcess5"/>
    <dgm:cxn modelId="{875BFEE7-8BB6-442B-BBA4-B9FD1F4546DC}" type="presParOf" srcId="{E5C2F96E-537D-4DD3-A173-5E06D9A76BD5}" destId="{45D3FF21-486A-4413-A00B-09FC9516B833}" srcOrd="2" destOrd="0" presId="urn:microsoft.com/office/officeart/2005/8/layout/vProcess5"/>
    <dgm:cxn modelId="{A28F858C-490B-4302-85A3-7BE8E1835727}" type="presParOf" srcId="{E5C2F96E-537D-4DD3-A173-5E06D9A76BD5}" destId="{0EB12C8A-171B-4E4F-A9C6-038D2B0A8F67}" srcOrd="3" destOrd="0" presId="urn:microsoft.com/office/officeart/2005/8/layout/vProcess5"/>
    <dgm:cxn modelId="{8140DB76-4300-4ACE-B62F-C40135AA744F}" type="presParOf" srcId="{E5C2F96E-537D-4DD3-A173-5E06D9A76BD5}" destId="{8E87E66D-C999-43E2-9807-03C71E1DB251}" srcOrd="4" destOrd="0" presId="urn:microsoft.com/office/officeart/2005/8/layout/vProcess5"/>
    <dgm:cxn modelId="{FF1D90C0-D35C-4E21-98C5-026EF7DC59DA}" type="presParOf" srcId="{E5C2F96E-537D-4DD3-A173-5E06D9A76BD5}" destId="{5BDB753C-1DE0-4762-AF5C-3366D332FB5B}" srcOrd="5" destOrd="0" presId="urn:microsoft.com/office/officeart/2005/8/layout/vProcess5"/>
    <dgm:cxn modelId="{B7F67BB8-0B75-4A57-B862-DB5B4A922053}" type="presParOf" srcId="{E5C2F96E-537D-4DD3-A173-5E06D9A76BD5}" destId="{CE965A38-F61E-45D8-9185-171FFB539031}" srcOrd="6" destOrd="0" presId="urn:microsoft.com/office/officeart/2005/8/layout/vProcess5"/>
    <dgm:cxn modelId="{A171C02A-A5E0-451C-A590-CE44F3AAE624}" type="presParOf" srcId="{E5C2F96E-537D-4DD3-A173-5E06D9A76BD5}" destId="{3B1FB471-31C1-44D8-B2A9-331ABBA56A61}" srcOrd="7" destOrd="0" presId="urn:microsoft.com/office/officeart/2005/8/layout/vProcess5"/>
    <dgm:cxn modelId="{DFCBFE25-0253-4362-A6C3-1D1F3FC08A30}" type="presParOf" srcId="{E5C2F96E-537D-4DD3-A173-5E06D9A76BD5}" destId="{DF5814F4-F2E3-4984-B822-10D52E9BB184}" srcOrd="8" destOrd="0" presId="urn:microsoft.com/office/officeart/2005/8/layout/vProcess5"/>
    <dgm:cxn modelId="{49EBF582-C471-40E9-8121-9871E4F9A312}" type="presParOf" srcId="{E5C2F96E-537D-4DD3-A173-5E06D9A76BD5}" destId="{0EFEE167-55BE-4395-A06E-AA0F5466DA42}" srcOrd="9" destOrd="0" presId="urn:microsoft.com/office/officeart/2005/8/layout/vProcess5"/>
    <dgm:cxn modelId="{86B1205E-D5A5-450E-B844-8859E6186ABE}" type="presParOf" srcId="{E5C2F96E-537D-4DD3-A173-5E06D9A76BD5}" destId="{0A996BE9-4283-4A74-BF8B-6E6FFC6C2C10}" srcOrd="10" destOrd="0" presId="urn:microsoft.com/office/officeart/2005/8/layout/vProcess5"/>
    <dgm:cxn modelId="{FD8C859D-0028-4FDE-B69F-085D145B6489}" type="presParOf" srcId="{E5C2F96E-537D-4DD3-A173-5E06D9A76BD5}" destId="{B07D000A-1B9C-409C-A57B-AF2D62FB32B2}" srcOrd="11" destOrd="0" presId="urn:microsoft.com/office/officeart/2005/8/layout/vProcess5"/>
    <dgm:cxn modelId="{1FAB7B7D-9386-4C62-ADC1-A09C5308E813}" type="presParOf" srcId="{E5C2F96E-537D-4DD3-A173-5E06D9A76BD5}" destId="{D747E444-DDF3-468B-B17F-F277906D34DD}" srcOrd="12" destOrd="0" presId="urn:microsoft.com/office/officeart/2005/8/layout/vProcess5"/>
    <dgm:cxn modelId="{CFB0E882-392E-48C7-A897-6C7801FC0B90}" type="presParOf" srcId="{E5C2F96E-537D-4DD3-A173-5E06D9A76BD5}" destId="{EEDE7DF6-1E2A-45A9-B79E-9C8BEF5567C7}" srcOrd="13" destOrd="0" presId="urn:microsoft.com/office/officeart/2005/8/layout/vProcess5"/>
    <dgm:cxn modelId="{1E9A078A-3C83-4D11-B08A-4F74C497DDCB}" type="presParOf" srcId="{E5C2F96E-537D-4DD3-A173-5E06D9A76BD5}" destId="{11FD1618-4602-428D-85B6-B65405350B2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D6B336-C15D-4815-B51F-78457B5B37B3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9D1A49F-027F-4122-9F5B-CF302A4D22B1}">
      <dgm:prSet/>
      <dgm:spPr/>
      <dgm:t>
        <a:bodyPr/>
        <a:lstStyle/>
        <a:p>
          <a:r>
            <a:rPr lang="en-US"/>
            <a:t>• Meeple Haven offers a unique, inclusive social hub</a:t>
          </a:r>
        </a:p>
      </dgm:t>
    </dgm:pt>
    <dgm:pt modelId="{3FBF9132-BA1A-4B99-86E7-6F21CF5FC810}" type="parTrans" cxnId="{35DCB2FF-9701-4CF6-B5F3-33D89DC5032B}">
      <dgm:prSet/>
      <dgm:spPr/>
      <dgm:t>
        <a:bodyPr/>
        <a:lstStyle/>
        <a:p>
          <a:endParaRPr lang="en-US"/>
        </a:p>
      </dgm:t>
    </dgm:pt>
    <dgm:pt modelId="{9CA907AB-4AF7-46E6-83BF-226C8CCC2851}" type="sibTrans" cxnId="{35DCB2FF-9701-4CF6-B5F3-33D89DC5032B}">
      <dgm:prSet/>
      <dgm:spPr/>
      <dgm:t>
        <a:bodyPr/>
        <a:lstStyle/>
        <a:p>
          <a:endParaRPr lang="en-US"/>
        </a:p>
      </dgm:t>
    </dgm:pt>
    <dgm:pt modelId="{AEF48CB0-A7EE-41FD-9DFF-778DB818BC01}">
      <dgm:prSet/>
      <dgm:spPr/>
      <dgm:t>
        <a:bodyPr/>
        <a:lstStyle/>
        <a:p>
          <a:r>
            <a:rPr lang="en-US"/>
            <a:t>• Strong local market potential</a:t>
          </a:r>
        </a:p>
      </dgm:t>
    </dgm:pt>
    <dgm:pt modelId="{9DC8E277-6CBE-4E8B-BF72-717A18C2AF34}" type="parTrans" cxnId="{B0A18D7C-EED4-4CD5-B954-A96C16F7F663}">
      <dgm:prSet/>
      <dgm:spPr/>
      <dgm:t>
        <a:bodyPr/>
        <a:lstStyle/>
        <a:p>
          <a:endParaRPr lang="en-US"/>
        </a:p>
      </dgm:t>
    </dgm:pt>
    <dgm:pt modelId="{D6253F37-BE51-494F-A9D9-DBBBAEF9C7C8}" type="sibTrans" cxnId="{B0A18D7C-EED4-4CD5-B954-A96C16F7F663}">
      <dgm:prSet/>
      <dgm:spPr/>
      <dgm:t>
        <a:bodyPr/>
        <a:lstStyle/>
        <a:p>
          <a:endParaRPr lang="en-US"/>
        </a:p>
      </dgm:t>
    </dgm:pt>
    <dgm:pt modelId="{547A9928-D6C3-4A40-8353-74C5208669E9}">
      <dgm:prSet/>
      <dgm:spPr/>
      <dgm:t>
        <a:bodyPr/>
        <a:lstStyle/>
        <a:p>
          <a:r>
            <a:rPr lang="en-US"/>
            <a:t>• Sustainable, community-driven growth plan</a:t>
          </a:r>
        </a:p>
      </dgm:t>
    </dgm:pt>
    <dgm:pt modelId="{A6AD75EE-5E6E-4937-ACA2-CBDE5E3EA368}" type="parTrans" cxnId="{3BD3CA30-C031-48E9-AC16-C8B580BFBD41}">
      <dgm:prSet/>
      <dgm:spPr/>
      <dgm:t>
        <a:bodyPr/>
        <a:lstStyle/>
        <a:p>
          <a:endParaRPr lang="en-US"/>
        </a:p>
      </dgm:t>
    </dgm:pt>
    <dgm:pt modelId="{2A87BD86-656A-4C2A-8326-18DD73ECC251}" type="sibTrans" cxnId="{3BD3CA30-C031-48E9-AC16-C8B580BFBD41}">
      <dgm:prSet/>
      <dgm:spPr/>
      <dgm:t>
        <a:bodyPr/>
        <a:lstStyle/>
        <a:p>
          <a:endParaRPr lang="en-US"/>
        </a:p>
      </dgm:t>
    </dgm:pt>
    <dgm:pt modelId="{8AEDCF1D-7209-40A4-A46D-292D480388AE}">
      <dgm:prSet/>
      <dgm:spPr/>
      <dgm:t>
        <a:bodyPr/>
        <a:lstStyle/>
        <a:p>
          <a:r>
            <a:rPr lang="en-US"/>
            <a:t>• Strategic marketing and diversified funding for stability</a:t>
          </a:r>
        </a:p>
      </dgm:t>
    </dgm:pt>
    <dgm:pt modelId="{B5535838-295F-42EA-9652-0E93D4E0305A}" type="parTrans" cxnId="{2B5C72D6-DEC4-41BC-95A2-D0E760D62DCD}">
      <dgm:prSet/>
      <dgm:spPr/>
      <dgm:t>
        <a:bodyPr/>
        <a:lstStyle/>
        <a:p>
          <a:endParaRPr lang="en-US"/>
        </a:p>
      </dgm:t>
    </dgm:pt>
    <dgm:pt modelId="{17955B78-888A-4F03-B895-45FDBF6CBCDF}" type="sibTrans" cxnId="{2B5C72D6-DEC4-41BC-95A2-D0E760D62DCD}">
      <dgm:prSet/>
      <dgm:spPr/>
      <dgm:t>
        <a:bodyPr/>
        <a:lstStyle/>
        <a:p>
          <a:endParaRPr lang="en-US"/>
        </a:p>
      </dgm:t>
    </dgm:pt>
    <dgm:pt modelId="{BCD0B635-66A7-46A2-9E3F-451934A01666}" type="pres">
      <dgm:prSet presAssocID="{A9D6B336-C15D-4815-B51F-78457B5B37B3}" presName="vert0" presStyleCnt="0">
        <dgm:presLayoutVars>
          <dgm:dir/>
          <dgm:animOne val="branch"/>
          <dgm:animLvl val="lvl"/>
        </dgm:presLayoutVars>
      </dgm:prSet>
      <dgm:spPr/>
    </dgm:pt>
    <dgm:pt modelId="{58960916-03B9-4850-82B8-4F54BCD85502}" type="pres">
      <dgm:prSet presAssocID="{39D1A49F-027F-4122-9F5B-CF302A4D22B1}" presName="thickLine" presStyleLbl="alignNode1" presStyleIdx="0" presStyleCnt="4"/>
      <dgm:spPr/>
    </dgm:pt>
    <dgm:pt modelId="{44F4FB54-FA0C-4F9B-8102-BD692B1ADCC4}" type="pres">
      <dgm:prSet presAssocID="{39D1A49F-027F-4122-9F5B-CF302A4D22B1}" presName="horz1" presStyleCnt="0"/>
      <dgm:spPr/>
    </dgm:pt>
    <dgm:pt modelId="{BCBEACC9-CA51-4E5C-9CEF-F763A639374E}" type="pres">
      <dgm:prSet presAssocID="{39D1A49F-027F-4122-9F5B-CF302A4D22B1}" presName="tx1" presStyleLbl="revTx" presStyleIdx="0" presStyleCnt="4"/>
      <dgm:spPr/>
    </dgm:pt>
    <dgm:pt modelId="{4D80F8F0-8770-4ABC-A0BD-2F1138E945A8}" type="pres">
      <dgm:prSet presAssocID="{39D1A49F-027F-4122-9F5B-CF302A4D22B1}" presName="vert1" presStyleCnt="0"/>
      <dgm:spPr/>
    </dgm:pt>
    <dgm:pt modelId="{C2787480-B6A4-4360-B4D0-2CB9F2BF4B52}" type="pres">
      <dgm:prSet presAssocID="{AEF48CB0-A7EE-41FD-9DFF-778DB818BC01}" presName="thickLine" presStyleLbl="alignNode1" presStyleIdx="1" presStyleCnt="4"/>
      <dgm:spPr/>
    </dgm:pt>
    <dgm:pt modelId="{AABDCD02-8ECD-4DD6-BD14-14EDC1CC9BAC}" type="pres">
      <dgm:prSet presAssocID="{AEF48CB0-A7EE-41FD-9DFF-778DB818BC01}" presName="horz1" presStyleCnt="0"/>
      <dgm:spPr/>
    </dgm:pt>
    <dgm:pt modelId="{CD0B8B9A-04DE-4E11-93B1-4E4138F2552E}" type="pres">
      <dgm:prSet presAssocID="{AEF48CB0-A7EE-41FD-9DFF-778DB818BC01}" presName="tx1" presStyleLbl="revTx" presStyleIdx="1" presStyleCnt="4"/>
      <dgm:spPr/>
    </dgm:pt>
    <dgm:pt modelId="{A1B362A8-32D4-4098-B133-EC7A242F9A04}" type="pres">
      <dgm:prSet presAssocID="{AEF48CB0-A7EE-41FD-9DFF-778DB818BC01}" presName="vert1" presStyleCnt="0"/>
      <dgm:spPr/>
    </dgm:pt>
    <dgm:pt modelId="{15DE7F56-AD03-4350-BDC4-465CB2DB62EA}" type="pres">
      <dgm:prSet presAssocID="{547A9928-D6C3-4A40-8353-74C5208669E9}" presName="thickLine" presStyleLbl="alignNode1" presStyleIdx="2" presStyleCnt="4"/>
      <dgm:spPr/>
    </dgm:pt>
    <dgm:pt modelId="{45FB67E8-444E-4408-9CE3-4A9669A11921}" type="pres">
      <dgm:prSet presAssocID="{547A9928-D6C3-4A40-8353-74C5208669E9}" presName="horz1" presStyleCnt="0"/>
      <dgm:spPr/>
    </dgm:pt>
    <dgm:pt modelId="{A5BB02E3-970C-4A9D-A7C2-2269780FE5E9}" type="pres">
      <dgm:prSet presAssocID="{547A9928-D6C3-4A40-8353-74C5208669E9}" presName="tx1" presStyleLbl="revTx" presStyleIdx="2" presStyleCnt="4"/>
      <dgm:spPr/>
    </dgm:pt>
    <dgm:pt modelId="{9BDA6DD2-54C8-4EC6-8181-8EA9B5172356}" type="pres">
      <dgm:prSet presAssocID="{547A9928-D6C3-4A40-8353-74C5208669E9}" presName="vert1" presStyleCnt="0"/>
      <dgm:spPr/>
    </dgm:pt>
    <dgm:pt modelId="{D5382FD6-FE1D-41DA-A5EB-0BEFF5C4C645}" type="pres">
      <dgm:prSet presAssocID="{8AEDCF1D-7209-40A4-A46D-292D480388AE}" presName="thickLine" presStyleLbl="alignNode1" presStyleIdx="3" presStyleCnt="4"/>
      <dgm:spPr/>
    </dgm:pt>
    <dgm:pt modelId="{7D3691BE-CA6C-4DE4-B5F6-03369F2D6966}" type="pres">
      <dgm:prSet presAssocID="{8AEDCF1D-7209-40A4-A46D-292D480388AE}" presName="horz1" presStyleCnt="0"/>
      <dgm:spPr/>
    </dgm:pt>
    <dgm:pt modelId="{33FC758C-CA4C-46F0-8AE9-278D6C5BE5EB}" type="pres">
      <dgm:prSet presAssocID="{8AEDCF1D-7209-40A4-A46D-292D480388AE}" presName="tx1" presStyleLbl="revTx" presStyleIdx="3" presStyleCnt="4"/>
      <dgm:spPr/>
    </dgm:pt>
    <dgm:pt modelId="{D8A0F992-43C9-4388-AD8C-32E3E4E5E8E2}" type="pres">
      <dgm:prSet presAssocID="{8AEDCF1D-7209-40A4-A46D-292D480388AE}" presName="vert1" presStyleCnt="0"/>
      <dgm:spPr/>
    </dgm:pt>
  </dgm:ptLst>
  <dgm:cxnLst>
    <dgm:cxn modelId="{3BD3CA30-C031-48E9-AC16-C8B580BFBD41}" srcId="{A9D6B336-C15D-4815-B51F-78457B5B37B3}" destId="{547A9928-D6C3-4A40-8353-74C5208669E9}" srcOrd="2" destOrd="0" parTransId="{A6AD75EE-5E6E-4937-ACA2-CBDE5E3EA368}" sibTransId="{2A87BD86-656A-4C2A-8326-18DD73ECC251}"/>
    <dgm:cxn modelId="{6F6EB666-7254-44B4-9741-0D803A960BE6}" type="presOf" srcId="{547A9928-D6C3-4A40-8353-74C5208669E9}" destId="{A5BB02E3-970C-4A9D-A7C2-2269780FE5E9}" srcOrd="0" destOrd="0" presId="urn:microsoft.com/office/officeart/2008/layout/LinedList"/>
    <dgm:cxn modelId="{B0A18D7C-EED4-4CD5-B954-A96C16F7F663}" srcId="{A9D6B336-C15D-4815-B51F-78457B5B37B3}" destId="{AEF48CB0-A7EE-41FD-9DFF-778DB818BC01}" srcOrd="1" destOrd="0" parTransId="{9DC8E277-6CBE-4E8B-BF72-717A18C2AF34}" sibTransId="{D6253F37-BE51-494F-A9D9-DBBBAEF9C7C8}"/>
    <dgm:cxn modelId="{F5F2758B-43F7-421B-B374-5CF0FC4DBCEC}" type="presOf" srcId="{AEF48CB0-A7EE-41FD-9DFF-778DB818BC01}" destId="{CD0B8B9A-04DE-4E11-93B1-4E4138F2552E}" srcOrd="0" destOrd="0" presId="urn:microsoft.com/office/officeart/2008/layout/LinedList"/>
    <dgm:cxn modelId="{200409A1-C669-49A5-9DC5-C5E6F443594D}" type="presOf" srcId="{A9D6B336-C15D-4815-B51F-78457B5B37B3}" destId="{BCD0B635-66A7-46A2-9E3F-451934A01666}" srcOrd="0" destOrd="0" presId="urn:microsoft.com/office/officeart/2008/layout/LinedList"/>
    <dgm:cxn modelId="{806B37CC-EF81-45EE-A2B1-905267C645B5}" type="presOf" srcId="{39D1A49F-027F-4122-9F5B-CF302A4D22B1}" destId="{BCBEACC9-CA51-4E5C-9CEF-F763A639374E}" srcOrd="0" destOrd="0" presId="urn:microsoft.com/office/officeart/2008/layout/LinedList"/>
    <dgm:cxn modelId="{2B5C72D6-DEC4-41BC-95A2-D0E760D62DCD}" srcId="{A9D6B336-C15D-4815-B51F-78457B5B37B3}" destId="{8AEDCF1D-7209-40A4-A46D-292D480388AE}" srcOrd="3" destOrd="0" parTransId="{B5535838-295F-42EA-9652-0E93D4E0305A}" sibTransId="{17955B78-888A-4F03-B895-45FDBF6CBCDF}"/>
    <dgm:cxn modelId="{CF1ED7EB-4ED4-4642-A143-816752AC133E}" type="presOf" srcId="{8AEDCF1D-7209-40A4-A46D-292D480388AE}" destId="{33FC758C-CA4C-46F0-8AE9-278D6C5BE5EB}" srcOrd="0" destOrd="0" presId="urn:microsoft.com/office/officeart/2008/layout/LinedList"/>
    <dgm:cxn modelId="{35DCB2FF-9701-4CF6-B5F3-33D89DC5032B}" srcId="{A9D6B336-C15D-4815-B51F-78457B5B37B3}" destId="{39D1A49F-027F-4122-9F5B-CF302A4D22B1}" srcOrd="0" destOrd="0" parTransId="{3FBF9132-BA1A-4B99-86E7-6F21CF5FC810}" sibTransId="{9CA907AB-4AF7-46E6-83BF-226C8CCC2851}"/>
    <dgm:cxn modelId="{D38ACCCE-52EF-432A-A868-2D95C741A6DB}" type="presParOf" srcId="{BCD0B635-66A7-46A2-9E3F-451934A01666}" destId="{58960916-03B9-4850-82B8-4F54BCD85502}" srcOrd="0" destOrd="0" presId="urn:microsoft.com/office/officeart/2008/layout/LinedList"/>
    <dgm:cxn modelId="{C682AE80-09FE-4FA6-98CA-A5187CC44DE8}" type="presParOf" srcId="{BCD0B635-66A7-46A2-9E3F-451934A01666}" destId="{44F4FB54-FA0C-4F9B-8102-BD692B1ADCC4}" srcOrd="1" destOrd="0" presId="urn:microsoft.com/office/officeart/2008/layout/LinedList"/>
    <dgm:cxn modelId="{6905988A-B117-4CE4-A28D-8EF18959C66D}" type="presParOf" srcId="{44F4FB54-FA0C-4F9B-8102-BD692B1ADCC4}" destId="{BCBEACC9-CA51-4E5C-9CEF-F763A639374E}" srcOrd="0" destOrd="0" presId="urn:microsoft.com/office/officeart/2008/layout/LinedList"/>
    <dgm:cxn modelId="{905A6687-6AD8-4D44-BE2F-9A9377F23C5F}" type="presParOf" srcId="{44F4FB54-FA0C-4F9B-8102-BD692B1ADCC4}" destId="{4D80F8F0-8770-4ABC-A0BD-2F1138E945A8}" srcOrd="1" destOrd="0" presId="urn:microsoft.com/office/officeart/2008/layout/LinedList"/>
    <dgm:cxn modelId="{C1B943A7-3921-40CC-B452-241CF4E80FA7}" type="presParOf" srcId="{BCD0B635-66A7-46A2-9E3F-451934A01666}" destId="{C2787480-B6A4-4360-B4D0-2CB9F2BF4B52}" srcOrd="2" destOrd="0" presId="urn:microsoft.com/office/officeart/2008/layout/LinedList"/>
    <dgm:cxn modelId="{133468DE-3148-4406-B120-E88053B0874C}" type="presParOf" srcId="{BCD0B635-66A7-46A2-9E3F-451934A01666}" destId="{AABDCD02-8ECD-4DD6-BD14-14EDC1CC9BAC}" srcOrd="3" destOrd="0" presId="urn:microsoft.com/office/officeart/2008/layout/LinedList"/>
    <dgm:cxn modelId="{729598B3-081F-428F-9F7F-80F8EC319A94}" type="presParOf" srcId="{AABDCD02-8ECD-4DD6-BD14-14EDC1CC9BAC}" destId="{CD0B8B9A-04DE-4E11-93B1-4E4138F2552E}" srcOrd="0" destOrd="0" presId="urn:microsoft.com/office/officeart/2008/layout/LinedList"/>
    <dgm:cxn modelId="{E9B6BA3B-950F-41FC-BD1F-D8FE499A2B53}" type="presParOf" srcId="{AABDCD02-8ECD-4DD6-BD14-14EDC1CC9BAC}" destId="{A1B362A8-32D4-4098-B133-EC7A242F9A04}" srcOrd="1" destOrd="0" presId="urn:microsoft.com/office/officeart/2008/layout/LinedList"/>
    <dgm:cxn modelId="{339B6A94-A1C5-4668-8962-539D25572F89}" type="presParOf" srcId="{BCD0B635-66A7-46A2-9E3F-451934A01666}" destId="{15DE7F56-AD03-4350-BDC4-465CB2DB62EA}" srcOrd="4" destOrd="0" presId="urn:microsoft.com/office/officeart/2008/layout/LinedList"/>
    <dgm:cxn modelId="{CE9EA81F-1453-483E-A6F2-5AEB840C8367}" type="presParOf" srcId="{BCD0B635-66A7-46A2-9E3F-451934A01666}" destId="{45FB67E8-444E-4408-9CE3-4A9669A11921}" srcOrd="5" destOrd="0" presId="urn:microsoft.com/office/officeart/2008/layout/LinedList"/>
    <dgm:cxn modelId="{5B7BB851-1AEB-4B7F-AD3F-6249609D0EB4}" type="presParOf" srcId="{45FB67E8-444E-4408-9CE3-4A9669A11921}" destId="{A5BB02E3-970C-4A9D-A7C2-2269780FE5E9}" srcOrd="0" destOrd="0" presId="urn:microsoft.com/office/officeart/2008/layout/LinedList"/>
    <dgm:cxn modelId="{3033DB22-9555-4297-AFBB-843E48C4538C}" type="presParOf" srcId="{45FB67E8-444E-4408-9CE3-4A9669A11921}" destId="{9BDA6DD2-54C8-4EC6-8181-8EA9B5172356}" srcOrd="1" destOrd="0" presId="urn:microsoft.com/office/officeart/2008/layout/LinedList"/>
    <dgm:cxn modelId="{CB3ED08D-C619-4255-A6FC-3327E7AACA2A}" type="presParOf" srcId="{BCD0B635-66A7-46A2-9E3F-451934A01666}" destId="{D5382FD6-FE1D-41DA-A5EB-0BEFF5C4C645}" srcOrd="6" destOrd="0" presId="urn:microsoft.com/office/officeart/2008/layout/LinedList"/>
    <dgm:cxn modelId="{1FAB0931-3061-45C4-ABE4-2F89581D03B4}" type="presParOf" srcId="{BCD0B635-66A7-46A2-9E3F-451934A01666}" destId="{7D3691BE-CA6C-4DE4-B5F6-03369F2D6966}" srcOrd="7" destOrd="0" presId="urn:microsoft.com/office/officeart/2008/layout/LinedList"/>
    <dgm:cxn modelId="{751F8EC7-882E-4A88-AA20-453CD93CFC22}" type="presParOf" srcId="{7D3691BE-CA6C-4DE4-B5F6-03369F2D6966}" destId="{33FC758C-CA4C-46F0-8AE9-278D6C5BE5EB}" srcOrd="0" destOrd="0" presId="urn:microsoft.com/office/officeart/2008/layout/LinedList"/>
    <dgm:cxn modelId="{DA7640CF-2391-402C-9B2A-249900FC470A}" type="presParOf" srcId="{7D3691BE-CA6C-4DE4-B5F6-03369F2D6966}" destId="{D8A0F992-43C9-4388-AD8C-32E3E4E5E8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5296BF-BEFC-4065-A249-075785A40E18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1228553"/>
        <a:ext cx="26172" cy="5234"/>
      </dsp:txXfrm>
    </dsp:sp>
    <dsp:sp modelId="{78743DE5-0BD6-4083-BE5B-26E429EA9EC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Business Name: Meeple Haven Board Game Café</a:t>
          </a:r>
        </a:p>
      </dsp:txBody>
      <dsp:txXfrm>
        <a:off x="6045" y="548401"/>
        <a:ext cx="2275898" cy="1365538"/>
      </dsp:txXfrm>
    </dsp:sp>
    <dsp:sp modelId="{E44FEE5A-8058-4BD7-BCBC-DB6E8ABD8286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5937245C-D736-4D7B-8EC8-9D385F23DB07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Concept: Hybrid café + leisure venue with over 500 board games</a:t>
          </a:r>
        </a:p>
      </dsp:txBody>
      <dsp:txXfrm>
        <a:off x="2805400" y="548401"/>
        <a:ext cx="2275898" cy="1365538"/>
      </dsp:txXfrm>
    </dsp:sp>
    <dsp:sp modelId="{F3CF531C-08BA-4B03-9E13-1F4256F6ED47}">
      <dsp:nvSpPr>
        <dsp:cNvPr id="0" name=""/>
        <dsp:cNvSpPr/>
      </dsp:nvSpPr>
      <dsp:spPr>
        <a:xfrm>
          <a:off x="1143995" y="1912140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2771" y="2155951"/>
        <a:ext cx="281156" cy="5234"/>
      </dsp:txXfrm>
    </dsp:sp>
    <dsp:sp modelId="{7DD2696D-B094-4C4B-B13F-57DF5CAF5711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Location: Tamworth, Staffordshire</a:t>
          </a:r>
        </a:p>
      </dsp:txBody>
      <dsp:txXfrm>
        <a:off x="5604755" y="548401"/>
        <a:ext cx="2275898" cy="1365538"/>
      </dsp:txXfrm>
    </dsp:sp>
    <dsp:sp modelId="{E0A2032F-E3DD-4D95-849F-CACE939094B9}">
      <dsp:nvSpPr>
        <dsp:cNvPr id="0" name=""/>
        <dsp:cNvSpPr/>
      </dsp:nvSpPr>
      <dsp:spPr>
        <a:xfrm>
          <a:off x="2280144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3117549"/>
        <a:ext cx="26172" cy="5234"/>
      </dsp:txXfrm>
    </dsp:sp>
    <dsp:sp modelId="{317E746B-B9EA-4C6C-951A-4B2B13D75D20}">
      <dsp:nvSpPr>
        <dsp:cNvPr id="0" name=""/>
        <dsp:cNvSpPr/>
      </dsp:nvSpPr>
      <dsp:spPr>
        <a:xfrm>
          <a:off x="6045" y="2437397"/>
          <a:ext cx="2275898" cy="136553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USP: Combines café culture with social, screen-free entertainment</a:t>
          </a:r>
        </a:p>
      </dsp:txBody>
      <dsp:txXfrm>
        <a:off x="6045" y="2437397"/>
        <a:ext cx="2275898" cy="1365538"/>
      </dsp:txXfrm>
    </dsp:sp>
    <dsp:sp modelId="{9FBF4259-194B-443F-B64C-416100ABEB63}">
      <dsp:nvSpPr>
        <dsp:cNvPr id="0" name=""/>
        <dsp:cNvSpPr/>
      </dsp:nvSpPr>
      <dsp:spPr>
        <a:xfrm>
          <a:off x="5079499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3117549"/>
        <a:ext cx="26172" cy="5234"/>
      </dsp:txXfrm>
    </dsp:sp>
    <dsp:sp modelId="{5322B7C0-F0C6-4B63-A774-62AF436D22A9}">
      <dsp:nvSpPr>
        <dsp:cNvPr id="0" name=""/>
        <dsp:cNvSpPr/>
      </dsp:nvSpPr>
      <dsp:spPr>
        <a:xfrm>
          <a:off x="2805400" y="2437397"/>
          <a:ext cx="2275898" cy="136553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Legal Structure: Private Limited Company (Ltd)</a:t>
          </a:r>
        </a:p>
      </dsp:txBody>
      <dsp:txXfrm>
        <a:off x="2805400" y="2437397"/>
        <a:ext cx="2275898" cy="1365538"/>
      </dsp:txXfrm>
    </dsp:sp>
    <dsp:sp modelId="{7A6BA5C1-96E8-45D2-BD93-C896E323FF85}">
      <dsp:nvSpPr>
        <dsp:cNvPr id="0" name=""/>
        <dsp:cNvSpPr/>
      </dsp:nvSpPr>
      <dsp:spPr>
        <a:xfrm>
          <a:off x="5604755" y="2437397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Management: Managing Director, Operations Manager, Kitchen Lead, Game Masters, Marketing &amp; Events Coordinator</a:t>
          </a:r>
        </a:p>
      </dsp:txBody>
      <dsp:txXfrm>
        <a:off x="5604755" y="2437397"/>
        <a:ext cx="2275898" cy="1365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4A3F2-2410-4D0A-98E3-D475443B3AE5}">
      <dsp:nvSpPr>
        <dsp:cNvPr id="0" name=""/>
        <dsp:cNvSpPr/>
      </dsp:nvSpPr>
      <dsp:spPr>
        <a:xfrm>
          <a:off x="0" y="3073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01E2F-4F60-43CF-AA2D-89B50F6D4D60}">
      <dsp:nvSpPr>
        <dsp:cNvPr id="0" name=""/>
        <dsp:cNvSpPr/>
      </dsp:nvSpPr>
      <dsp:spPr>
        <a:xfrm>
          <a:off x="148521" y="113544"/>
          <a:ext cx="270302" cy="2700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7B7A9-8F53-4415-9174-45A715FBBCB3}">
      <dsp:nvSpPr>
        <dsp:cNvPr id="0" name=""/>
        <dsp:cNvSpPr/>
      </dsp:nvSpPr>
      <dsp:spPr>
        <a:xfrm>
          <a:off x="567345" y="3073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Political: SME incentives, stable governance, post-Brexit import challenges</a:t>
          </a:r>
        </a:p>
      </dsp:txBody>
      <dsp:txXfrm>
        <a:off x="567345" y="3073"/>
        <a:ext cx="4448691" cy="521666"/>
      </dsp:txXfrm>
    </dsp:sp>
    <dsp:sp modelId="{0B0ACD99-0F9E-4B7B-A6B1-3E5F4D0CE6B0}">
      <dsp:nvSpPr>
        <dsp:cNvPr id="0" name=""/>
        <dsp:cNvSpPr/>
      </dsp:nvSpPr>
      <dsp:spPr>
        <a:xfrm>
          <a:off x="0" y="655156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92A2F-D20E-4D65-842E-ACEB6D88CDCA}">
      <dsp:nvSpPr>
        <dsp:cNvPr id="0" name=""/>
        <dsp:cNvSpPr/>
      </dsp:nvSpPr>
      <dsp:spPr>
        <a:xfrm>
          <a:off x="148521" y="765627"/>
          <a:ext cx="270302" cy="2700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B3C21-B833-49FA-8BC7-83546F2BF4C9}">
      <dsp:nvSpPr>
        <dsp:cNvPr id="0" name=""/>
        <dsp:cNvSpPr/>
      </dsp:nvSpPr>
      <dsp:spPr>
        <a:xfrm>
          <a:off x="567345" y="655156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Economic: Growth in leisure spending (+8%), inflation concerns</a:t>
          </a:r>
        </a:p>
      </dsp:txBody>
      <dsp:txXfrm>
        <a:off x="567345" y="655156"/>
        <a:ext cx="4448691" cy="521666"/>
      </dsp:txXfrm>
    </dsp:sp>
    <dsp:sp modelId="{352CF06B-11F2-4542-84E7-094D5C040F85}">
      <dsp:nvSpPr>
        <dsp:cNvPr id="0" name=""/>
        <dsp:cNvSpPr/>
      </dsp:nvSpPr>
      <dsp:spPr>
        <a:xfrm>
          <a:off x="0" y="1307239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81035-DDA4-49DF-9534-3789354111DE}">
      <dsp:nvSpPr>
        <dsp:cNvPr id="0" name=""/>
        <dsp:cNvSpPr/>
      </dsp:nvSpPr>
      <dsp:spPr>
        <a:xfrm>
          <a:off x="148521" y="1417709"/>
          <a:ext cx="270302" cy="2700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CEAC2-130F-46FF-B2CA-28012739E8C6}">
      <dsp:nvSpPr>
        <dsp:cNvPr id="0" name=""/>
        <dsp:cNvSpPr/>
      </dsp:nvSpPr>
      <dsp:spPr>
        <a:xfrm>
          <a:off x="567345" y="1307239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Social: Rise of 'analogue leisure,' community engagement focus</a:t>
          </a:r>
        </a:p>
      </dsp:txBody>
      <dsp:txXfrm>
        <a:off x="567345" y="1307239"/>
        <a:ext cx="4448691" cy="521666"/>
      </dsp:txXfrm>
    </dsp:sp>
    <dsp:sp modelId="{51ADA799-3583-43AD-A99A-482DE2DBB2B3}">
      <dsp:nvSpPr>
        <dsp:cNvPr id="0" name=""/>
        <dsp:cNvSpPr/>
      </dsp:nvSpPr>
      <dsp:spPr>
        <a:xfrm>
          <a:off x="0" y="1959321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05E3F8-634C-4894-8B3A-29C6D2A698E7}">
      <dsp:nvSpPr>
        <dsp:cNvPr id="0" name=""/>
        <dsp:cNvSpPr/>
      </dsp:nvSpPr>
      <dsp:spPr>
        <a:xfrm>
          <a:off x="148521" y="2069792"/>
          <a:ext cx="270302" cy="2700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623FD-10E5-467F-A422-EF99198168C0}">
      <dsp:nvSpPr>
        <dsp:cNvPr id="0" name=""/>
        <dsp:cNvSpPr/>
      </dsp:nvSpPr>
      <dsp:spPr>
        <a:xfrm>
          <a:off x="567345" y="1959321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Technological: Online booking, social media marketing, digital POS system</a:t>
          </a:r>
        </a:p>
      </dsp:txBody>
      <dsp:txXfrm>
        <a:off x="567345" y="1959321"/>
        <a:ext cx="4448691" cy="521666"/>
      </dsp:txXfrm>
    </dsp:sp>
    <dsp:sp modelId="{970685D9-971A-4D74-B91C-4D952868A081}">
      <dsp:nvSpPr>
        <dsp:cNvPr id="0" name=""/>
        <dsp:cNvSpPr/>
      </dsp:nvSpPr>
      <dsp:spPr>
        <a:xfrm>
          <a:off x="0" y="2611404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8A25F-96BF-4CFB-87E4-64A7EBF06396}">
      <dsp:nvSpPr>
        <dsp:cNvPr id="0" name=""/>
        <dsp:cNvSpPr/>
      </dsp:nvSpPr>
      <dsp:spPr>
        <a:xfrm>
          <a:off x="148521" y="2721874"/>
          <a:ext cx="270302" cy="2700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B2035-5169-40C1-BBAE-2F3B38CB90FC}">
      <dsp:nvSpPr>
        <dsp:cNvPr id="0" name=""/>
        <dsp:cNvSpPr/>
      </dsp:nvSpPr>
      <dsp:spPr>
        <a:xfrm>
          <a:off x="567345" y="2611404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Environmental: Local sourcing, recyclable materials, energy efficiency</a:t>
          </a:r>
        </a:p>
      </dsp:txBody>
      <dsp:txXfrm>
        <a:off x="567345" y="2611404"/>
        <a:ext cx="4448691" cy="521666"/>
      </dsp:txXfrm>
    </dsp:sp>
    <dsp:sp modelId="{59F61C17-5D31-4C3A-BAD6-2159E09F983E}">
      <dsp:nvSpPr>
        <dsp:cNvPr id="0" name=""/>
        <dsp:cNvSpPr/>
      </dsp:nvSpPr>
      <dsp:spPr>
        <a:xfrm>
          <a:off x="0" y="3263486"/>
          <a:ext cx="5033221" cy="4909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099E1F-11AD-4113-9D81-4C2AD6F5E26A}">
      <dsp:nvSpPr>
        <dsp:cNvPr id="0" name=""/>
        <dsp:cNvSpPr/>
      </dsp:nvSpPr>
      <dsp:spPr>
        <a:xfrm>
          <a:off x="148521" y="3373957"/>
          <a:ext cx="270302" cy="27003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6B22C-D41C-4CAC-B3BA-6CAA47CC47FF}">
      <dsp:nvSpPr>
        <dsp:cNvPr id="0" name=""/>
        <dsp:cNvSpPr/>
      </dsp:nvSpPr>
      <dsp:spPr>
        <a:xfrm>
          <a:off x="567345" y="3263486"/>
          <a:ext cx="4448691" cy="521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10" tIns="55210" rIns="55210" bIns="552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• Legal: Food hygiene, health &amp; safety, GDPR, employment law compliance</a:t>
          </a:r>
        </a:p>
      </dsp:txBody>
      <dsp:txXfrm>
        <a:off x="567345" y="3263486"/>
        <a:ext cx="4448691" cy="521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6FF47-5F0E-4454-926F-7E1EBF1A1765}">
      <dsp:nvSpPr>
        <dsp:cNvPr id="0" name=""/>
        <dsp:cNvSpPr/>
      </dsp:nvSpPr>
      <dsp:spPr>
        <a:xfrm>
          <a:off x="0" y="0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Target Markets: Students, professionals, families, enthusiasts</a:t>
          </a:r>
        </a:p>
      </dsp:txBody>
      <dsp:txXfrm>
        <a:off x="22940" y="22940"/>
        <a:ext cx="5135942" cy="737360"/>
      </dsp:txXfrm>
    </dsp:sp>
    <dsp:sp modelId="{45D3FF21-486A-4413-A00B-09FC9516B833}">
      <dsp:nvSpPr>
        <dsp:cNvPr id="0" name=""/>
        <dsp:cNvSpPr/>
      </dsp:nvSpPr>
      <dsp:spPr>
        <a:xfrm>
          <a:off x="453485" y="892024"/>
          <a:ext cx="6072759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Positioning: 'Tamworth’s home for tabletop gaming, great food, and friendship.'</a:t>
          </a:r>
        </a:p>
      </dsp:txBody>
      <dsp:txXfrm>
        <a:off x="476425" y="914964"/>
        <a:ext cx="5064287" cy="737360"/>
      </dsp:txXfrm>
    </dsp:sp>
    <dsp:sp modelId="{0EB12C8A-171B-4E4F-A9C6-038D2B0A8F67}">
      <dsp:nvSpPr>
        <dsp:cNvPr id="0" name=""/>
        <dsp:cNvSpPr/>
      </dsp:nvSpPr>
      <dsp:spPr>
        <a:xfrm>
          <a:off x="906970" y="1784048"/>
          <a:ext cx="6072759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Pricing: £5 per person (2h table hire), £20/month memberships</a:t>
          </a:r>
        </a:p>
      </dsp:txBody>
      <dsp:txXfrm>
        <a:off x="929910" y="1806988"/>
        <a:ext cx="5064287" cy="737360"/>
      </dsp:txXfrm>
    </dsp:sp>
    <dsp:sp modelId="{8E87E66D-C999-43E2-9807-03C71E1DB251}">
      <dsp:nvSpPr>
        <dsp:cNvPr id="0" name=""/>
        <dsp:cNvSpPr/>
      </dsp:nvSpPr>
      <dsp:spPr>
        <a:xfrm>
          <a:off x="1360455" y="2676072"/>
          <a:ext cx="6072759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Promotion: Social media ads, influencer partnerships, charity &amp; community events</a:t>
          </a:r>
        </a:p>
      </dsp:txBody>
      <dsp:txXfrm>
        <a:off x="1383395" y="2699012"/>
        <a:ext cx="5064287" cy="737360"/>
      </dsp:txXfrm>
    </dsp:sp>
    <dsp:sp modelId="{5BDB753C-1DE0-4762-AF5C-3366D332FB5B}">
      <dsp:nvSpPr>
        <dsp:cNvPr id="0" name=""/>
        <dsp:cNvSpPr/>
      </dsp:nvSpPr>
      <dsp:spPr>
        <a:xfrm>
          <a:off x="1813940" y="3568097"/>
          <a:ext cx="6072759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Distribution: In-store + online booking system, future e-commerce</a:t>
          </a:r>
        </a:p>
      </dsp:txBody>
      <dsp:txXfrm>
        <a:off x="1836880" y="3591037"/>
        <a:ext cx="5064287" cy="737360"/>
      </dsp:txXfrm>
    </dsp:sp>
    <dsp:sp modelId="{CE965A38-F61E-45D8-9185-171FFB539031}">
      <dsp:nvSpPr>
        <dsp:cNvPr id="0" name=""/>
        <dsp:cNvSpPr/>
      </dsp:nvSpPr>
      <dsp:spPr>
        <a:xfrm>
          <a:off x="5563652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78201" y="572200"/>
        <a:ext cx="280008" cy="383102"/>
      </dsp:txXfrm>
    </dsp:sp>
    <dsp:sp modelId="{3B1FB471-31C1-44D8-B2A9-331ABBA56A61}">
      <dsp:nvSpPr>
        <dsp:cNvPr id="0" name=""/>
        <dsp:cNvSpPr/>
      </dsp:nvSpPr>
      <dsp:spPr>
        <a:xfrm>
          <a:off x="6017137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131686" y="1464225"/>
        <a:ext cx="280008" cy="383102"/>
      </dsp:txXfrm>
    </dsp:sp>
    <dsp:sp modelId="{DF5814F4-F2E3-4984-B822-10D52E9BB184}">
      <dsp:nvSpPr>
        <dsp:cNvPr id="0" name=""/>
        <dsp:cNvSpPr/>
      </dsp:nvSpPr>
      <dsp:spPr>
        <a:xfrm>
          <a:off x="6470622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85171" y="2343195"/>
        <a:ext cx="280008" cy="383102"/>
      </dsp:txXfrm>
    </dsp:sp>
    <dsp:sp modelId="{0EFEE167-55BE-4395-A06E-AA0F5466DA42}">
      <dsp:nvSpPr>
        <dsp:cNvPr id="0" name=""/>
        <dsp:cNvSpPr/>
      </dsp:nvSpPr>
      <dsp:spPr>
        <a:xfrm>
          <a:off x="6924108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038657" y="3243922"/>
        <a:ext cx="280008" cy="383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60916-03B9-4850-82B8-4F54BCD85502}">
      <dsp:nvSpPr>
        <dsp:cNvPr id="0" name=""/>
        <dsp:cNvSpPr/>
      </dsp:nvSpPr>
      <dsp:spPr>
        <a:xfrm>
          <a:off x="0" y="0"/>
          <a:ext cx="50332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CBEACC9-CA51-4E5C-9CEF-F763A639374E}">
      <dsp:nvSpPr>
        <dsp:cNvPr id="0" name=""/>
        <dsp:cNvSpPr/>
      </dsp:nvSpPr>
      <dsp:spPr>
        <a:xfrm>
          <a:off x="0" y="0"/>
          <a:ext cx="5033221" cy="94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Meeple Haven offers a unique, inclusive social hub</a:t>
          </a:r>
        </a:p>
      </dsp:txBody>
      <dsp:txXfrm>
        <a:off x="0" y="0"/>
        <a:ext cx="5033221" cy="947056"/>
      </dsp:txXfrm>
    </dsp:sp>
    <dsp:sp modelId="{C2787480-B6A4-4360-B4D0-2CB9F2BF4B52}">
      <dsp:nvSpPr>
        <dsp:cNvPr id="0" name=""/>
        <dsp:cNvSpPr/>
      </dsp:nvSpPr>
      <dsp:spPr>
        <a:xfrm>
          <a:off x="0" y="947056"/>
          <a:ext cx="5033221" cy="0"/>
        </a:xfrm>
        <a:prstGeom prst="lin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0B8B9A-04DE-4E11-93B1-4E4138F2552E}">
      <dsp:nvSpPr>
        <dsp:cNvPr id="0" name=""/>
        <dsp:cNvSpPr/>
      </dsp:nvSpPr>
      <dsp:spPr>
        <a:xfrm>
          <a:off x="0" y="947056"/>
          <a:ext cx="5033221" cy="94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Strong local market potential</a:t>
          </a:r>
        </a:p>
      </dsp:txBody>
      <dsp:txXfrm>
        <a:off x="0" y="947056"/>
        <a:ext cx="5033221" cy="947056"/>
      </dsp:txXfrm>
    </dsp:sp>
    <dsp:sp modelId="{15DE7F56-AD03-4350-BDC4-465CB2DB62EA}">
      <dsp:nvSpPr>
        <dsp:cNvPr id="0" name=""/>
        <dsp:cNvSpPr/>
      </dsp:nvSpPr>
      <dsp:spPr>
        <a:xfrm>
          <a:off x="0" y="1894113"/>
          <a:ext cx="5033221" cy="0"/>
        </a:xfrm>
        <a:prstGeom prst="lin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5BB02E3-970C-4A9D-A7C2-2269780FE5E9}">
      <dsp:nvSpPr>
        <dsp:cNvPr id="0" name=""/>
        <dsp:cNvSpPr/>
      </dsp:nvSpPr>
      <dsp:spPr>
        <a:xfrm>
          <a:off x="0" y="1894113"/>
          <a:ext cx="5033221" cy="94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Sustainable, community-driven growth plan</a:t>
          </a:r>
        </a:p>
      </dsp:txBody>
      <dsp:txXfrm>
        <a:off x="0" y="1894113"/>
        <a:ext cx="5033221" cy="947056"/>
      </dsp:txXfrm>
    </dsp:sp>
    <dsp:sp modelId="{D5382FD6-FE1D-41DA-A5EB-0BEFF5C4C645}">
      <dsp:nvSpPr>
        <dsp:cNvPr id="0" name=""/>
        <dsp:cNvSpPr/>
      </dsp:nvSpPr>
      <dsp:spPr>
        <a:xfrm>
          <a:off x="0" y="2841170"/>
          <a:ext cx="5033221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3FC758C-CA4C-46F0-8AE9-278D6C5BE5EB}">
      <dsp:nvSpPr>
        <dsp:cNvPr id="0" name=""/>
        <dsp:cNvSpPr/>
      </dsp:nvSpPr>
      <dsp:spPr>
        <a:xfrm>
          <a:off x="0" y="2841170"/>
          <a:ext cx="5033221" cy="947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Strategic marketing and diversified funding for stability</a:t>
          </a:r>
        </a:p>
      </dsp:txBody>
      <dsp:txXfrm>
        <a:off x="0" y="2841170"/>
        <a:ext cx="5033221" cy="947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497725C-6431-496A-B11C-691354780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5357" y="3023754"/>
            <a:ext cx="3675108" cy="2736965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/>
              <a:t>Business Plan Presentation: Meeple Haven Board Game Café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356" y="1016076"/>
            <a:ext cx="3675108" cy="1709849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700"/>
              <a:t>Program of Study: BO(Hons) Business Management</a:t>
            </a:r>
          </a:p>
          <a:p>
            <a:pPr algn="l">
              <a:lnSpc>
                <a:spcPct val="90000"/>
              </a:lnSpc>
            </a:pPr>
            <a:r>
              <a:rPr lang="en-US" sz="1700"/>
              <a:t>Module Name and Code: Enterprise &amp; Entrepreneurship LCLM4006</a:t>
            </a:r>
          </a:p>
          <a:p>
            <a:pPr algn="l">
              <a:lnSpc>
                <a:spcPct val="90000"/>
              </a:lnSpc>
            </a:pPr>
            <a:r>
              <a:rPr lang="en-US" sz="1700"/>
              <a:t>Student Name &amp; ID: Gabriela Tundrea (2322808)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3048031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0" y="257770"/>
            <a:ext cx="3627882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0662A4-5119-FC3F-B6AB-2CA7AAB9A6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31" r="-1" b="10391"/>
          <a:stretch>
            <a:fillRect/>
          </a:stretch>
        </p:blipFill>
        <p:spPr>
          <a:xfrm>
            <a:off x="5335621" y="471748"/>
            <a:ext cx="3243637" cy="2552007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0" y="3462252"/>
            <a:ext cx="3627882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F6B944DF-1679-FF96-96F1-CEE2A9933E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23" r="-1" b="-1"/>
          <a:stretch>
            <a:fillRect/>
          </a:stretch>
        </p:blipFill>
        <p:spPr>
          <a:xfrm>
            <a:off x="5335621" y="3676230"/>
            <a:ext cx="3243637" cy="25520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BA3DE9-86B3-7675-AFC1-6E3605C023B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301" r="9091" b="851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/>
              <a:t>Overview of the Business Idea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882CC1-9F93-AE33-762A-D0B21C27BC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37370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0D0AC7B-48EE-2743-482A-E952C2924FD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301" r="9091" b="851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Mission, Vision &amp;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5A228-61BF-64C7-94BF-48F96A99C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🎯 Mission Statement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 create a welcoming, community-driven board game café where people of all ages can connect, play, and enjoy quality food and drinks in a fun, inclusive environment.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🌟 Vision Statement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To become the leading board game café brand in the UK — known for exceptional customer experiences, community engagement, and promoting social play over screen time.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📌 Business Objectives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• Short-Term (Year 1): Launch Meeple Haven and reach break-even within 12 months; build a loyal customer base.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• Medium-Term (Years 2–3): Expand game library to 500+ titles; host themed events and partner with local gaming clubs.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• Long-Term (Years 4–5): Open a second location and develop an online booking &amp; membership platform.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F2AFA-0A25-7FF0-1819-91184A17D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Legal Format and Management Company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62351-03DB-0349-6D51-D7C9B90BF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🧾 Private Limited Company (Ltd)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Why Ltd?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✅ Limited Liability – Protects owner’s personal assets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💼 Professional Image – Adds credibility with investors &amp; suppliers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💰 Easier Funding – Can raise capital through shares or loans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📊 Tax Efficiency – Corporation Tax can be lower than personal tax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• 🔁 Business Continuity – Separate legal entity beyond founder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Comparison: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Sole Trader: Unlimited liability | Low funding | Low credibility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Partnership: Shared liability | Moderate funding | Medium credibility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Ltd (Chosen): Limited liability | High funding | High credibility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30577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Environmental Analysis (PESTEL)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rgbClr val="593A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BA7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 descr="A logo for a cafe&#10;&#10;AI-generated content may be incorrect.">
            <a:extLst>
              <a:ext uri="{FF2B5EF4-FFF2-40B4-BE49-F238E27FC236}">
                <a16:creationId xmlns:a16="http://schemas.microsoft.com/office/drawing/2014/main" id="{A2F61C5D-0554-55B3-08B0-6A3B03158C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42" r="18892"/>
          <a:stretch>
            <a:fillRect/>
          </a:stretch>
        </p:blipFill>
        <p:spPr>
          <a:xfrm>
            <a:off x="6858424" y="2865141"/>
            <a:ext cx="676536" cy="114345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6CBB29-9663-4202-4C3D-BA88B52B3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6203153"/>
              </p:ext>
            </p:extLst>
          </p:nvPr>
        </p:nvGraphicFramePr>
        <p:xfrm>
          <a:off x="852321" y="2227943"/>
          <a:ext cx="5033221" cy="3788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6A11FCD-EAA4-C226-F355-5D4BFE5E666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2769" b="1223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Marketing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186E3B-FC80-072F-A369-F1CBFED67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85903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100"/>
              <a:t>• Total Capital Needed: £125,000</a:t>
            </a:r>
          </a:p>
          <a:p>
            <a:pPr marL="0" indent="0">
              <a:buNone/>
            </a:pPr>
            <a:r>
              <a:rPr lang="en-US" sz="2100"/>
              <a:t>• Sources:</a:t>
            </a:r>
          </a:p>
          <a:p>
            <a:pPr marL="0" indent="0">
              <a:buNone/>
            </a:pPr>
            <a:r>
              <a:rPr lang="en-US" sz="2100"/>
              <a:t>  - Owner’s Equity: £25,000</a:t>
            </a:r>
          </a:p>
          <a:p>
            <a:pPr marL="0" indent="0">
              <a:buNone/>
            </a:pPr>
            <a:r>
              <a:rPr lang="en-US" sz="2100"/>
              <a:t>  - Start-Up Loan: £50,000</a:t>
            </a:r>
          </a:p>
          <a:p>
            <a:pPr marL="0" indent="0">
              <a:buNone/>
            </a:pPr>
            <a:r>
              <a:rPr lang="en-US" sz="2100"/>
              <a:t>  - Private Investor: £30,000 (15% equity)</a:t>
            </a:r>
          </a:p>
          <a:p>
            <a:pPr marL="0" indent="0">
              <a:buNone/>
            </a:pPr>
            <a:r>
              <a:rPr lang="en-US" sz="2100"/>
              <a:t>  - Crowdfunding: £20,000</a:t>
            </a:r>
          </a:p>
          <a:p>
            <a:pPr marL="0" indent="0">
              <a:buNone/>
            </a:pPr>
            <a:r>
              <a:rPr lang="en-US" sz="2100"/>
              <a:t>• Purpose: Lease &amp; renovation, equipment, wages, marketing, stock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rgbClr val="593A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BA7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EAE3D6-EC0E-A2EE-7390-FC5A581306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33" r="14234"/>
          <a:stretch>
            <a:fillRect/>
          </a:stretch>
        </p:blipFill>
        <p:spPr>
          <a:xfrm>
            <a:off x="6787718" y="2865141"/>
            <a:ext cx="817947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Allocation of Funds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r>
              <a:rPr lang="en-US" sz="1600"/>
              <a:t>Lease &amp; Renovations – £30,000</a:t>
            </a:r>
          </a:p>
          <a:p>
            <a:r>
              <a:rPr lang="en-US" sz="1600"/>
              <a:t>Furniture &amp; Fixtures – £15,000</a:t>
            </a:r>
          </a:p>
          <a:p>
            <a:r>
              <a:rPr lang="en-US" sz="1600"/>
              <a:t>Kitchen Equipment – £20,000</a:t>
            </a:r>
          </a:p>
          <a:p>
            <a:r>
              <a:rPr lang="en-US" sz="1600"/>
              <a:t>Game Library – £10,000</a:t>
            </a:r>
          </a:p>
          <a:p>
            <a:r>
              <a:rPr lang="en-US" sz="1600"/>
              <a:t>Licenses &amp; Legal – £5,000</a:t>
            </a:r>
          </a:p>
          <a:p>
            <a:r>
              <a:rPr lang="en-US" sz="1600"/>
              <a:t>Marketing &amp; Launch – £8,000</a:t>
            </a:r>
          </a:p>
          <a:p>
            <a:r>
              <a:rPr lang="en-US" sz="1600"/>
              <a:t>Staff &amp; Training – £10,000</a:t>
            </a:r>
          </a:p>
          <a:p>
            <a:r>
              <a:rPr lang="en-US" sz="1600"/>
              <a:t>POS/IT – £4,000</a:t>
            </a:r>
          </a:p>
          <a:p>
            <a:r>
              <a:rPr lang="en-US" sz="1600"/>
              <a:t>Inventory – £3,000</a:t>
            </a:r>
          </a:p>
          <a:p>
            <a:r>
              <a:rPr lang="en-US" sz="1600"/>
              <a:t>Working Capital – £20,000</a:t>
            </a:r>
          </a:p>
          <a:p>
            <a:r>
              <a:rPr lang="en-US" sz="1600"/>
              <a:t>Total: £125,000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4464E7-98E0-DEC0-B8CE-26D83B4B32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58" r="12709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6391834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Cash Flow for 1 Month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6117A6-A5C5-761B-81AD-C045D5044D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4" r="15105"/>
          <a:stretch>
            <a:fillRect/>
          </a:stretch>
        </p:blipFill>
        <p:spPr>
          <a:xfrm>
            <a:off x="7189940" y="1"/>
            <a:ext cx="1959178" cy="1974715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4D9402A-4635-C290-9A2E-8361BBCA29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65337" y="1878904"/>
            <a:ext cx="5597848" cy="50730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Conclusion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rgbClr val="593A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BA72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1477F1-B6BB-1862-F6E7-554105602B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54" r="15105"/>
          <a:stretch>
            <a:fillRect/>
          </a:stretch>
        </p:blipFill>
        <p:spPr>
          <a:xfrm>
            <a:off x="6815115" y="2865141"/>
            <a:ext cx="763153" cy="114345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D3E2FA-A5D2-F8C6-62F7-ADE3BC5405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336359"/>
              </p:ext>
            </p:extLst>
          </p:nvPr>
        </p:nvGraphicFramePr>
        <p:xfrm>
          <a:off x="852321" y="2227943"/>
          <a:ext cx="5033221" cy="3788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660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Business Plan Presentation: Meeple Haven Board Game Café</vt:lpstr>
      <vt:lpstr>Overview of the Business Idea</vt:lpstr>
      <vt:lpstr>Mission, Vision &amp; Objectives</vt:lpstr>
      <vt:lpstr>Legal Format and Management Company</vt:lpstr>
      <vt:lpstr>Environmental Analysis (PESTEL)</vt:lpstr>
      <vt:lpstr>Marketing Strategy</vt:lpstr>
      <vt:lpstr>Funding Requirements</vt:lpstr>
      <vt:lpstr>Allocation of Funds</vt:lpstr>
      <vt:lpstr>Cash Flow for 1 Month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 2023</dc:creator>
  <cp:keywords/>
  <dc:description>generated using python-pptx</dc:description>
  <cp:lastModifiedBy>gabriela tundrea</cp:lastModifiedBy>
  <cp:revision>2</cp:revision>
  <dcterms:created xsi:type="dcterms:W3CDTF">2013-01-27T09:14:16Z</dcterms:created>
  <dcterms:modified xsi:type="dcterms:W3CDTF">2025-11-09T11:31:30Z</dcterms:modified>
  <cp:category/>
</cp:coreProperties>
</file>