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2" r:id="rId2"/>
    <p:sldId id="263" r:id="rId3"/>
    <p:sldId id="268" r:id="rId4"/>
    <p:sldId id="273" r:id="rId5"/>
    <p:sldId id="277" r:id="rId6"/>
    <p:sldId id="281" r:id="rId7"/>
    <p:sldId id="274" r:id="rId8"/>
    <p:sldId id="278" r:id="rId9"/>
    <p:sldId id="276" r:id="rId10"/>
    <p:sldId id="279" r:id="rId11"/>
    <p:sldId id="283" r:id="rId12"/>
    <p:sldId id="284" r:id="rId13"/>
    <p:sldId id="280" r:id="rId14"/>
    <p:sldId id="282" r:id="rId15"/>
    <p:sldId id="285" r:id="rId16"/>
    <p:sldId id="286" r:id="rId17"/>
    <p:sldId id="287" r:id="rId18"/>
    <p:sldId id="288" r:id="rId19"/>
    <p:sldId id="289" r:id="rId20"/>
    <p:sldId id="290" r:id="rId21"/>
    <p:sldId id="292" r:id="rId22"/>
    <p:sldId id="295" r:id="rId23"/>
    <p:sldId id="294" r:id="rId24"/>
    <p:sldId id="296" r:id="rId25"/>
    <p:sldId id="297" r:id="rId26"/>
    <p:sldId id="298" r:id="rId27"/>
    <p:sldId id="300" r:id="rId28"/>
    <p:sldId id="301" r:id="rId29"/>
    <p:sldId id="302" r:id="rId30"/>
    <p:sldId id="303" r:id="rId31"/>
    <p:sldId id="30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4A30E2-A6CB-4440-A539-89307B81A252}" v="222" dt="2025-06-15T22:36:08.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Zahedi" userId="c3ea2d7dd2cd607a" providerId="LiveId" clId="{3F4A30E2-A6CB-4440-A539-89307B81A252}"/>
    <pc:docChg chg="undo custSel addSld delSld modSld sldOrd">
      <pc:chgData name="Sarah Zahedi" userId="c3ea2d7dd2cd607a" providerId="LiveId" clId="{3F4A30E2-A6CB-4440-A539-89307B81A252}" dt="2025-06-15T22:37:25.849" v="2455" actId="2711"/>
      <pc:docMkLst>
        <pc:docMk/>
      </pc:docMkLst>
      <pc:sldChg chg="del">
        <pc:chgData name="Sarah Zahedi" userId="c3ea2d7dd2cd607a" providerId="LiveId" clId="{3F4A30E2-A6CB-4440-A539-89307B81A252}" dt="2025-06-01T16:37:26.619" v="0" actId="2696"/>
        <pc:sldMkLst>
          <pc:docMk/>
          <pc:sldMk cId="586251478" sldId="256"/>
        </pc:sldMkLst>
      </pc:sldChg>
      <pc:sldChg chg="del">
        <pc:chgData name="Sarah Zahedi" userId="c3ea2d7dd2cd607a" providerId="LiveId" clId="{3F4A30E2-A6CB-4440-A539-89307B81A252}" dt="2025-06-04T15:16:35.224" v="1050" actId="47"/>
        <pc:sldMkLst>
          <pc:docMk/>
          <pc:sldMk cId="1965785416" sldId="257"/>
        </pc:sldMkLst>
      </pc:sldChg>
      <pc:sldChg chg="del">
        <pc:chgData name="Sarah Zahedi" userId="c3ea2d7dd2cd607a" providerId="LiveId" clId="{3F4A30E2-A6CB-4440-A539-89307B81A252}" dt="2025-06-04T15:16:38.585" v="1051" actId="47"/>
        <pc:sldMkLst>
          <pc:docMk/>
          <pc:sldMk cId="3634382389" sldId="258"/>
        </pc:sldMkLst>
      </pc:sldChg>
      <pc:sldChg chg="del">
        <pc:chgData name="Sarah Zahedi" userId="c3ea2d7dd2cd607a" providerId="LiveId" clId="{3F4A30E2-A6CB-4440-A539-89307B81A252}" dt="2025-06-04T15:16:43.656" v="1053" actId="47"/>
        <pc:sldMkLst>
          <pc:docMk/>
          <pc:sldMk cId="2472714178" sldId="259"/>
        </pc:sldMkLst>
      </pc:sldChg>
      <pc:sldChg chg="addSp modSp new del mod ord">
        <pc:chgData name="Sarah Zahedi" userId="c3ea2d7dd2cd607a" providerId="LiveId" clId="{3F4A30E2-A6CB-4440-A539-89307B81A252}" dt="2025-06-04T06:59:50.774" v="7" actId="47"/>
        <pc:sldMkLst>
          <pc:docMk/>
          <pc:sldMk cId="2011961571" sldId="260"/>
        </pc:sldMkLst>
      </pc:sldChg>
      <pc:sldChg chg="new del">
        <pc:chgData name="Sarah Zahedi" userId="c3ea2d7dd2cd607a" providerId="LiveId" clId="{3F4A30E2-A6CB-4440-A539-89307B81A252}" dt="2025-06-04T15:16:41.147" v="1052" actId="47"/>
        <pc:sldMkLst>
          <pc:docMk/>
          <pc:sldMk cId="1698620590" sldId="261"/>
        </pc:sldMkLst>
      </pc:sldChg>
      <pc:sldChg chg="addSp delSp modSp new mod ord">
        <pc:chgData name="Sarah Zahedi" userId="c3ea2d7dd2cd607a" providerId="LiveId" clId="{3F4A30E2-A6CB-4440-A539-89307B81A252}" dt="2025-06-13T07:06:25.803" v="1966" actId="20577"/>
        <pc:sldMkLst>
          <pc:docMk/>
          <pc:sldMk cId="402146533" sldId="262"/>
        </pc:sldMkLst>
        <pc:spChg chg="mod">
          <ac:chgData name="Sarah Zahedi" userId="c3ea2d7dd2cd607a" providerId="LiveId" clId="{3F4A30E2-A6CB-4440-A539-89307B81A252}" dt="2025-06-13T07:01:36.010" v="1913" actId="14100"/>
          <ac:spMkLst>
            <pc:docMk/>
            <pc:sldMk cId="402146533" sldId="262"/>
            <ac:spMk id="2" creationId="{471E114A-5FF1-6E53-E21F-3B877299AFC2}"/>
          </ac:spMkLst>
        </pc:spChg>
        <pc:spChg chg="mod">
          <ac:chgData name="Sarah Zahedi" userId="c3ea2d7dd2cd607a" providerId="LiveId" clId="{3F4A30E2-A6CB-4440-A539-89307B81A252}" dt="2025-06-13T07:06:25.803" v="1966" actId="20577"/>
          <ac:spMkLst>
            <pc:docMk/>
            <pc:sldMk cId="402146533" sldId="262"/>
            <ac:spMk id="4" creationId="{48B0FBF0-BBFA-054E-9B4B-D213B37E191A}"/>
          </ac:spMkLst>
        </pc:spChg>
        <pc:picChg chg="add mod">
          <ac:chgData name="Sarah Zahedi" userId="c3ea2d7dd2cd607a" providerId="LiveId" clId="{3F4A30E2-A6CB-4440-A539-89307B81A252}" dt="2025-06-04T07:00:44.902" v="14" actId="14100"/>
          <ac:picMkLst>
            <pc:docMk/>
            <pc:sldMk cId="402146533" sldId="262"/>
            <ac:picMk id="6" creationId="{867813B7-5698-D2B1-4BE4-D5CC1475A4D9}"/>
          </ac:picMkLst>
        </pc:picChg>
      </pc:sldChg>
      <pc:sldChg chg="addSp delSp modSp new mod">
        <pc:chgData name="Sarah Zahedi" userId="c3ea2d7dd2cd607a" providerId="LiveId" clId="{3F4A30E2-A6CB-4440-A539-89307B81A252}" dt="2025-06-15T07:57:14.277" v="1969"/>
        <pc:sldMkLst>
          <pc:docMk/>
          <pc:sldMk cId="4289109850" sldId="263"/>
        </pc:sldMkLst>
        <pc:spChg chg="mod">
          <ac:chgData name="Sarah Zahedi" userId="c3ea2d7dd2cd607a" providerId="LiveId" clId="{3F4A30E2-A6CB-4440-A539-89307B81A252}" dt="2025-06-04T07:45:18.804" v="179" actId="14100"/>
          <ac:spMkLst>
            <pc:docMk/>
            <pc:sldMk cId="4289109850" sldId="263"/>
            <ac:spMk id="2" creationId="{54C5BACA-4062-3A09-81CD-577C38E64C29}"/>
          </ac:spMkLst>
        </pc:spChg>
        <pc:spChg chg="mod">
          <ac:chgData name="Sarah Zahedi" userId="c3ea2d7dd2cd607a" providerId="LiveId" clId="{3F4A30E2-A6CB-4440-A539-89307B81A252}" dt="2025-06-15T07:57:14.277" v="1969"/>
          <ac:spMkLst>
            <pc:docMk/>
            <pc:sldMk cId="4289109850" sldId="263"/>
            <ac:spMk id="4" creationId="{E12AC874-8E51-694F-BB06-969DE4B1B662}"/>
          </ac:spMkLst>
        </pc:spChg>
        <pc:picChg chg="add mod">
          <ac:chgData name="Sarah Zahedi" userId="c3ea2d7dd2cd607a" providerId="LiveId" clId="{3F4A30E2-A6CB-4440-A539-89307B81A252}" dt="2025-06-04T08:27:59.590" v="519" actId="14100"/>
          <ac:picMkLst>
            <pc:docMk/>
            <pc:sldMk cId="4289109850" sldId="263"/>
            <ac:picMk id="6" creationId="{92635152-E1E7-E311-91F4-19E588BBA323}"/>
          </ac:picMkLst>
        </pc:picChg>
      </pc:sldChg>
      <pc:sldChg chg="addSp delSp modSp new del mod">
        <pc:chgData name="Sarah Zahedi" userId="c3ea2d7dd2cd607a" providerId="LiveId" clId="{3F4A30E2-A6CB-4440-A539-89307B81A252}" dt="2025-06-04T08:53:32.663" v="542" actId="47"/>
        <pc:sldMkLst>
          <pc:docMk/>
          <pc:sldMk cId="63934129" sldId="264"/>
        </pc:sldMkLst>
      </pc:sldChg>
      <pc:sldChg chg="new del">
        <pc:chgData name="Sarah Zahedi" userId="c3ea2d7dd2cd607a" providerId="LiveId" clId="{3F4A30E2-A6CB-4440-A539-89307B81A252}" dt="2025-06-04T07:52:56.162" v="183" actId="680"/>
        <pc:sldMkLst>
          <pc:docMk/>
          <pc:sldMk cId="139527186" sldId="264"/>
        </pc:sldMkLst>
      </pc:sldChg>
      <pc:sldChg chg="new del">
        <pc:chgData name="Sarah Zahedi" userId="c3ea2d7dd2cd607a" providerId="LiveId" clId="{3F4A30E2-A6CB-4440-A539-89307B81A252}" dt="2025-06-04T08:04:22.887" v="265" actId="47"/>
        <pc:sldMkLst>
          <pc:docMk/>
          <pc:sldMk cId="864537888" sldId="264"/>
        </pc:sldMkLst>
      </pc:sldChg>
      <pc:sldChg chg="addSp delSp modSp new del mod">
        <pc:chgData name="Sarah Zahedi" userId="c3ea2d7dd2cd607a" providerId="LiveId" clId="{3F4A30E2-A6CB-4440-A539-89307B81A252}" dt="2025-06-04T08:04:04.178" v="263" actId="47"/>
        <pc:sldMkLst>
          <pc:docMk/>
          <pc:sldMk cId="2430566338" sldId="264"/>
        </pc:sldMkLst>
      </pc:sldChg>
      <pc:sldChg chg="addSp modSp new del mod">
        <pc:chgData name="Sarah Zahedi" userId="c3ea2d7dd2cd607a" providerId="LiveId" clId="{3F4A30E2-A6CB-4440-A539-89307B81A252}" dt="2025-06-04T08:15:23.597" v="284" actId="47"/>
        <pc:sldMkLst>
          <pc:docMk/>
          <pc:sldMk cId="3335774083" sldId="264"/>
        </pc:sldMkLst>
      </pc:sldChg>
      <pc:sldChg chg="addSp delSp modSp new del mod">
        <pc:chgData name="Sarah Zahedi" userId="c3ea2d7dd2cd607a" providerId="LiveId" clId="{3F4A30E2-A6CB-4440-A539-89307B81A252}" dt="2025-06-04T08:10:24.361" v="274" actId="47"/>
        <pc:sldMkLst>
          <pc:docMk/>
          <pc:sldMk cId="3492197795" sldId="264"/>
        </pc:sldMkLst>
      </pc:sldChg>
      <pc:sldChg chg="new del">
        <pc:chgData name="Sarah Zahedi" userId="c3ea2d7dd2cd607a" providerId="LiveId" clId="{3F4A30E2-A6CB-4440-A539-89307B81A252}" dt="2025-06-04T08:30:01.228" v="526" actId="680"/>
        <pc:sldMkLst>
          <pc:docMk/>
          <pc:sldMk cId="2123712636" sldId="265"/>
        </pc:sldMkLst>
      </pc:sldChg>
      <pc:sldChg chg="new del">
        <pc:chgData name="Sarah Zahedi" userId="c3ea2d7dd2cd607a" providerId="LiveId" clId="{3F4A30E2-A6CB-4440-A539-89307B81A252}" dt="2025-06-04T08:32:17.014" v="529" actId="680"/>
        <pc:sldMkLst>
          <pc:docMk/>
          <pc:sldMk cId="3783073993" sldId="265"/>
        </pc:sldMkLst>
      </pc:sldChg>
      <pc:sldChg chg="addSp delSp modSp new del mod">
        <pc:chgData name="Sarah Zahedi" userId="c3ea2d7dd2cd607a" providerId="LiveId" clId="{3F4A30E2-A6CB-4440-A539-89307B81A252}" dt="2025-06-04T08:53:30.998" v="541" actId="47"/>
        <pc:sldMkLst>
          <pc:docMk/>
          <pc:sldMk cId="3794608909" sldId="265"/>
        </pc:sldMkLst>
      </pc:sldChg>
      <pc:sldChg chg="addSp delSp modSp new del mod">
        <pc:chgData name="Sarah Zahedi" userId="c3ea2d7dd2cd607a" providerId="LiveId" clId="{3F4A30E2-A6CB-4440-A539-89307B81A252}" dt="2025-06-04T15:16:28.605" v="1049" actId="47"/>
        <pc:sldMkLst>
          <pc:docMk/>
          <pc:sldMk cId="625327925" sldId="266"/>
        </pc:sldMkLst>
      </pc:sldChg>
      <pc:sldChg chg="addSp delSp modSp new del mod">
        <pc:chgData name="Sarah Zahedi" userId="c3ea2d7dd2cd607a" providerId="LiveId" clId="{3F4A30E2-A6CB-4440-A539-89307B81A252}" dt="2025-06-15T16:40:48.572" v="2367" actId="2696"/>
        <pc:sldMkLst>
          <pc:docMk/>
          <pc:sldMk cId="1409906160" sldId="267"/>
        </pc:sldMkLst>
      </pc:sldChg>
      <pc:sldChg chg="addSp delSp modSp new del mod">
        <pc:chgData name="Sarah Zahedi" userId="c3ea2d7dd2cd607a" providerId="LiveId" clId="{3F4A30E2-A6CB-4440-A539-89307B81A252}" dt="2025-06-04T08:55:44.850" v="554" actId="47"/>
        <pc:sldMkLst>
          <pc:docMk/>
          <pc:sldMk cId="4046200274" sldId="267"/>
        </pc:sldMkLst>
      </pc:sldChg>
      <pc:sldChg chg="addSp delSp modSp new del mod">
        <pc:chgData name="Sarah Zahedi" userId="c3ea2d7dd2cd607a" providerId="LiveId" clId="{3F4A30E2-A6CB-4440-A539-89307B81A252}" dt="2025-06-04T09:09:00.891" v="569" actId="680"/>
        <pc:sldMkLst>
          <pc:docMk/>
          <pc:sldMk cId="2221584537" sldId="268"/>
        </pc:sldMkLst>
      </pc:sldChg>
      <pc:sldChg chg="addSp delSp modSp new mod">
        <pc:chgData name="Sarah Zahedi" userId="c3ea2d7dd2cd607a" providerId="LiveId" clId="{3F4A30E2-A6CB-4440-A539-89307B81A252}" dt="2025-06-15T08:23:24.128" v="1990" actId="14100"/>
        <pc:sldMkLst>
          <pc:docMk/>
          <pc:sldMk cId="3018412106" sldId="268"/>
        </pc:sldMkLst>
        <pc:spChg chg="mod">
          <ac:chgData name="Sarah Zahedi" userId="c3ea2d7dd2cd607a" providerId="LiveId" clId="{3F4A30E2-A6CB-4440-A539-89307B81A252}" dt="2025-06-15T08:23:24.128" v="1990" actId="14100"/>
          <ac:spMkLst>
            <pc:docMk/>
            <pc:sldMk cId="3018412106" sldId="268"/>
            <ac:spMk id="2" creationId="{E82AC6DF-D930-7E81-EFB7-ADC7D00FB1EE}"/>
          </ac:spMkLst>
        </pc:spChg>
        <pc:spChg chg="mod">
          <ac:chgData name="Sarah Zahedi" userId="c3ea2d7dd2cd607a" providerId="LiveId" clId="{3F4A30E2-A6CB-4440-A539-89307B81A252}" dt="2025-06-15T08:23:10.777" v="1987" actId="255"/>
          <ac:spMkLst>
            <pc:docMk/>
            <pc:sldMk cId="3018412106" sldId="268"/>
            <ac:spMk id="4" creationId="{5E1591FF-2455-757B-6157-62702E14CA3F}"/>
          </ac:spMkLst>
        </pc:spChg>
        <pc:picChg chg="add mod">
          <ac:chgData name="Sarah Zahedi" userId="c3ea2d7dd2cd607a" providerId="LiveId" clId="{3F4A30E2-A6CB-4440-A539-89307B81A252}" dt="2025-06-04T11:47:09.605" v="1007" actId="931"/>
          <ac:picMkLst>
            <pc:docMk/>
            <pc:sldMk cId="3018412106" sldId="268"/>
            <ac:picMk id="10" creationId="{5B2D7214-862C-06EE-6D5F-E40E29A02DC7}"/>
          </ac:picMkLst>
        </pc:picChg>
      </pc:sldChg>
      <pc:sldChg chg="addSp delSp modSp new del">
        <pc:chgData name="Sarah Zahedi" userId="c3ea2d7dd2cd607a" providerId="LiveId" clId="{3F4A30E2-A6CB-4440-A539-89307B81A252}" dt="2025-06-04T09:08:26.270" v="561" actId="680"/>
        <pc:sldMkLst>
          <pc:docMk/>
          <pc:sldMk cId="3202918270" sldId="268"/>
        </pc:sldMkLst>
      </pc:sldChg>
      <pc:sldChg chg="new del">
        <pc:chgData name="Sarah Zahedi" userId="c3ea2d7dd2cd607a" providerId="LiveId" clId="{3F4A30E2-A6CB-4440-A539-89307B81A252}" dt="2025-06-04T09:07:09.671" v="557" actId="680"/>
        <pc:sldMkLst>
          <pc:docMk/>
          <pc:sldMk cId="3610385518" sldId="268"/>
        </pc:sldMkLst>
      </pc:sldChg>
      <pc:sldChg chg="addSp delSp modSp new del mod">
        <pc:chgData name="Sarah Zahedi" userId="c3ea2d7dd2cd607a" providerId="LiveId" clId="{3F4A30E2-A6CB-4440-A539-89307B81A252}" dt="2025-06-15T08:25:02.544" v="1991" actId="2696"/>
        <pc:sldMkLst>
          <pc:docMk/>
          <pc:sldMk cId="2533420980" sldId="269"/>
        </pc:sldMkLst>
      </pc:sldChg>
      <pc:sldChg chg="addSp modSp new del">
        <pc:chgData name="Sarah Zahedi" userId="c3ea2d7dd2cd607a" providerId="LiveId" clId="{3F4A30E2-A6CB-4440-A539-89307B81A252}" dt="2025-06-04T09:42:48.888" v="951" actId="47"/>
        <pc:sldMkLst>
          <pc:docMk/>
          <pc:sldMk cId="2963295643" sldId="269"/>
        </pc:sldMkLst>
      </pc:sldChg>
      <pc:sldChg chg="new del">
        <pc:chgData name="Sarah Zahedi" userId="c3ea2d7dd2cd607a" providerId="LiveId" clId="{3F4A30E2-A6CB-4440-A539-89307B81A252}" dt="2025-06-04T15:16:25.633" v="1048" actId="47"/>
        <pc:sldMkLst>
          <pc:docMk/>
          <pc:sldMk cId="1668398848" sldId="270"/>
        </pc:sldMkLst>
      </pc:sldChg>
      <pc:sldChg chg="addSp delSp modSp new del mod">
        <pc:chgData name="Sarah Zahedi" userId="c3ea2d7dd2cd607a" providerId="LiveId" clId="{3F4A30E2-A6CB-4440-A539-89307B81A252}" dt="2025-06-15T08:16:12.189" v="1970" actId="2696"/>
        <pc:sldMkLst>
          <pc:docMk/>
          <pc:sldMk cId="325900316" sldId="271"/>
        </pc:sldMkLst>
      </pc:sldChg>
      <pc:sldChg chg="new del">
        <pc:chgData name="Sarah Zahedi" userId="c3ea2d7dd2cd607a" providerId="LiveId" clId="{3F4A30E2-A6CB-4440-A539-89307B81A252}" dt="2025-06-04T11:37:56.191" v="987" actId="680"/>
        <pc:sldMkLst>
          <pc:docMk/>
          <pc:sldMk cId="845790871" sldId="271"/>
        </pc:sldMkLst>
      </pc:sldChg>
      <pc:sldChg chg="addSp delSp modSp new del mod">
        <pc:chgData name="Sarah Zahedi" userId="c3ea2d7dd2cd607a" providerId="LiveId" clId="{3F4A30E2-A6CB-4440-A539-89307B81A252}" dt="2025-06-15T08:23:00.016" v="1986" actId="2696"/>
        <pc:sldMkLst>
          <pc:docMk/>
          <pc:sldMk cId="1350647137" sldId="272"/>
        </pc:sldMkLst>
      </pc:sldChg>
      <pc:sldChg chg="new del">
        <pc:chgData name="Sarah Zahedi" userId="c3ea2d7dd2cd607a" providerId="LiveId" clId="{3F4A30E2-A6CB-4440-A539-89307B81A252}" dt="2025-06-04T11:47:56.122" v="1009" actId="47"/>
        <pc:sldMkLst>
          <pc:docMk/>
          <pc:sldMk cId="2772528042" sldId="272"/>
        </pc:sldMkLst>
      </pc:sldChg>
      <pc:sldChg chg="addSp delSp modSp new del mod ord">
        <pc:chgData name="Sarah Zahedi" userId="c3ea2d7dd2cd607a" providerId="LiveId" clId="{3F4A30E2-A6CB-4440-A539-89307B81A252}" dt="2025-06-04T11:42:40.237" v="1006" actId="47"/>
        <pc:sldMkLst>
          <pc:docMk/>
          <pc:sldMk cId="3408694760" sldId="272"/>
        </pc:sldMkLst>
      </pc:sldChg>
      <pc:sldChg chg="addSp delSp modSp new mod">
        <pc:chgData name="Sarah Zahedi" userId="c3ea2d7dd2cd607a" providerId="LiveId" clId="{3F4A30E2-A6CB-4440-A539-89307B81A252}" dt="2025-06-15T22:23:51.779" v="2377" actId="113"/>
        <pc:sldMkLst>
          <pc:docMk/>
          <pc:sldMk cId="633064623" sldId="273"/>
        </pc:sldMkLst>
        <pc:spChg chg="mod">
          <ac:chgData name="Sarah Zahedi" userId="c3ea2d7dd2cd607a" providerId="LiveId" clId="{3F4A30E2-A6CB-4440-A539-89307B81A252}" dt="2025-06-04T15:17:34.296" v="1097" actId="122"/>
          <ac:spMkLst>
            <pc:docMk/>
            <pc:sldMk cId="633064623" sldId="273"/>
            <ac:spMk id="2" creationId="{B6538231-C628-9059-DEA4-95BA9EC462F3}"/>
          </ac:spMkLst>
        </pc:spChg>
        <pc:spChg chg="mod">
          <ac:chgData name="Sarah Zahedi" userId="c3ea2d7dd2cd607a" providerId="LiveId" clId="{3F4A30E2-A6CB-4440-A539-89307B81A252}" dt="2025-06-04T18:03:59.597" v="1378" actId="255"/>
          <ac:spMkLst>
            <pc:docMk/>
            <pc:sldMk cId="633064623" sldId="273"/>
            <ac:spMk id="3" creationId="{A6DD72B4-F209-9919-090D-EA8B33BBB0D6}"/>
          </ac:spMkLst>
        </pc:spChg>
        <pc:spChg chg="mod">
          <ac:chgData name="Sarah Zahedi" userId="c3ea2d7dd2cd607a" providerId="LiveId" clId="{3F4A30E2-A6CB-4440-A539-89307B81A252}" dt="2025-06-04T15:18:46.031" v="1122" actId="20577"/>
          <ac:spMkLst>
            <pc:docMk/>
            <pc:sldMk cId="633064623" sldId="273"/>
            <ac:spMk id="4" creationId="{4CF36140-FD2D-92B4-1D50-1E92C519C4C8}"/>
          </ac:spMkLst>
        </pc:spChg>
        <pc:spChg chg="mod">
          <ac:chgData name="Sarah Zahedi" userId="c3ea2d7dd2cd607a" providerId="LiveId" clId="{3F4A30E2-A6CB-4440-A539-89307B81A252}" dt="2025-06-15T22:23:51.779" v="2377" actId="113"/>
          <ac:spMkLst>
            <pc:docMk/>
            <pc:sldMk cId="633064623" sldId="273"/>
            <ac:spMk id="5" creationId="{31344362-D79C-29C0-057F-93BEA0B81CD4}"/>
          </ac:spMkLst>
        </pc:spChg>
        <pc:spChg chg="add">
          <ac:chgData name="Sarah Zahedi" userId="c3ea2d7dd2cd607a" providerId="LiveId" clId="{3F4A30E2-A6CB-4440-A539-89307B81A252}" dt="2025-06-15T22:23:15.404" v="2372"/>
          <ac:spMkLst>
            <pc:docMk/>
            <pc:sldMk cId="633064623" sldId="273"/>
            <ac:spMk id="6" creationId="{D5043172-0464-1B0A-AC75-0C8BCE43313E}"/>
          </ac:spMkLst>
        </pc:spChg>
        <pc:spChg chg="add mod">
          <ac:chgData name="Sarah Zahedi" userId="c3ea2d7dd2cd607a" providerId="LiveId" clId="{3F4A30E2-A6CB-4440-A539-89307B81A252}" dt="2025-06-15T22:23:21.173" v="2373"/>
          <ac:spMkLst>
            <pc:docMk/>
            <pc:sldMk cId="633064623" sldId="273"/>
            <ac:spMk id="9" creationId="{56CF5C3B-12B4-7566-1746-9BA3DBA4106F}"/>
          </ac:spMkLst>
        </pc:spChg>
        <pc:picChg chg="add mod">
          <ac:chgData name="Sarah Zahedi" userId="c3ea2d7dd2cd607a" providerId="LiveId" clId="{3F4A30E2-A6CB-4440-A539-89307B81A252}" dt="2025-06-04T18:02:09.967" v="1354" actId="1076"/>
          <ac:picMkLst>
            <pc:docMk/>
            <pc:sldMk cId="633064623" sldId="273"/>
            <ac:picMk id="7" creationId="{8CF99D79-0F42-5A55-763D-0AA3E0A757C9}"/>
          </ac:picMkLst>
        </pc:picChg>
        <pc:picChg chg="add mod">
          <ac:chgData name="Sarah Zahedi" userId="c3ea2d7dd2cd607a" providerId="LiveId" clId="{3F4A30E2-A6CB-4440-A539-89307B81A252}" dt="2025-06-04T15:21:09.697" v="1125" actId="14100"/>
          <ac:picMkLst>
            <pc:docMk/>
            <pc:sldMk cId="633064623" sldId="273"/>
            <ac:picMk id="8" creationId="{A55E6F36-6B9D-C942-E1CB-21443ED60635}"/>
          </ac:picMkLst>
        </pc:picChg>
      </pc:sldChg>
      <pc:sldChg chg="modSp new mod">
        <pc:chgData name="Sarah Zahedi" userId="c3ea2d7dd2cd607a" providerId="LiveId" clId="{3F4A30E2-A6CB-4440-A539-89307B81A252}" dt="2025-06-15T22:37:03.367" v="2454" actId="20577"/>
        <pc:sldMkLst>
          <pc:docMk/>
          <pc:sldMk cId="1055926479" sldId="274"/>
        </pc:sldMkLst>
        <pc:spChg chg="mod">
          <ac:chgData name="Sarah Zahedi" userId="c3ea2d7dd2cd607a" providerId="LiveId" clId="{3F4A30E2-A6CB-4440-A539-89307B81A252}" dt="2025-06-04T15:24:29.543" v="1178" actId="122"/>
          <ac:spMkLst>
            <pc:docMk/>
            <pc:sldMk cId="1055926479" sldId="274"/>
            <ac:spMk id="2" creationId="{84A3793F-FE66-7362-2115-D0415486A470}"/>
          </ac:spMkLst>
        </pc:spChg>
        <pc:spChg chg="mod">
          <ac:chgData name="Sarah Zahedi" userId="c3ea2d7dd2cd607a" providerId="LiveId" clId="{3F4A30E2-A6CB-4440-A539-89307B81A252}" dt="2025-06-04T15:24:36.756" v="1191" actId="20577"/>
          <ac:spMkLst>
            <pc:docMk/>
            <pc:sldMk cId="1055926479" sldId="274"/>
            <ac:spMk id="3" creationId="{D87FCF7B-982B-D420-DBDE-0FBEEFFB45E3}"/>
          </ac:spMkLst>
        </pc:spChg>
        <pc:spChg chg="mod">
          <ac:chgData name="Sarah Zahedi" userId="c3ea2d7dd2cd607a" providerId="LiveId" clId="{3F4A30E2-A6CB-4440-A539-89307B81A252}" dt="2025-06-15T22:37:03.367" v="2454" actId="20577"/>
          <ac:spMkLst>
            <pc:docMk/>
            <pc:sldMk cId="1055926479" sldId="274"/>
            <ac:spMk id="4" creationId="{CFB0BD02-6420-10D1-AA6D-D0217E7A1FA9}"/>
          </ac:spMkLst>
        </pc:spChg>
        <pc:spChg chg="mod">
          <ac:chgData name="Sarah Zahedi" userId="c3ea2d7dd2cd607a" providerId="LiveId" clId="{3F4A30E2-A6CB-4440-A539-89307B81A252}" dt="2025-06-04T15:24:41.426" v="1198" actId="20577"/>
          <ac:spMkLst>
            <pc:docMk/>
            <pc:sldMk cId="1055926479" sldId="274"/>
            <ac:spMk id="5" creationId="{705273AF-EBC3-7FF7-2D95-DE69B9999292}"/>
          </ac:spMkLst>
        </pc:spChg>
        <pc:spChg chg="mod">
          <ac:chgData name="Sarah Zahedi" userId="c3ea2d7dd2cd607a" providerId="LiveId" clId="{3F4A30E2-A6CB-4440-A539-89307B81A252}" dt="2025-06-04T15:33:29.370" v="1242" actId="20577"/>
          <ac:spMkLst>
            <pc:docMk/>
            <pc:sldMk cId="1055926479" sldId="274"/>
            <ac:spMk id="6" creationId="{167232C2-E007-E291-39D2-9E4DE1F043FE}"/>
          </ac:spMkLst>
        </pc:spChg>
      </pc:sldChg>
      <pc:sldChg chg="new del">
        <pc:chgData name="Sarah Zahedi" userId="c3ea2d7dd2cd607a" providerId="LiveId" clId="{3F4A30E2-A6CB-4440-A539-89307B81A252}" dt="2025-06-04T15:23:35.314" v="1135" actId="680"/>
        <pc:sldMkLst>
          <pc:docMk/>
          <pc:sldMk cId="3755092029" sldId="274"/>
        </pc:sldMkLst>
      </pc:sldChg>
      <pc:sldChg chg="modSp new del mod ord">
        <pc:chgData name="Sarah Zahedi" userId="c3ea2d7dd2cd607a" providerId="LiveId" clId="{3F4A30E2-A6CB-4440-A539-89307B81A252}" dt="2025-06-15T08:41:04.590" v="2017" actId="2696"/>
        <pc:sldMkLst>
          <pc:docMk/>
          <pc:sldMk cId="766296260" sldId="275"/>
        </pc:sldMkLst>
      </pc:sldChg>
      <pc:sldChg chg="addSp delSp modSp new mod">
        <pc:chgData name="Sarah Zahedi" userId="c3ea2d7dd2cd607a" providerId="LiveId" clId="{3F4A30E2-A6CB-4440-A539-89307B81A252}" dt="2025-06-04T17:59:18.358" v="1323" actId="1076"/>
        <pc:sldMkLst>
          <pc:docMk/>
          <pc:sldMk cId="2970763163" sldId="276"/>
        </pc:sldMkLst>
        <pc:spChg chg="mod">
          <ac:chgData name="Sarah Zahedi" userId="c3ea2d7dd2cd607a" providerId="LiveId" clId="{3F4A30E2-A6CB-4440-A539-89307B81A252}" dt="2025-06-04T17:59:08.702" v="1322" actId="255"/>
          <ac:spMkLst>
            <pc:docMk/>
            <pc:sldMk cId="2970763163" sldId="276"/>
            <ac:spMk id="2" creationId="{41A89604-24FC-9D8C-D800-8C5AFDAD812E}"/>
          </ac:spMkLst>
        </pc:spChg>
        <pc:picChg chg="add mod">
          <ac:chgData name="Sarah Zahedi" userId="c3ea2d7dd2cd607a" providerId="LiveId" clId="{3F4A30E2-A6CB-4440-A539-89307B81A252}" dt="2025-06-04T17:59:18.358" v="1323" actId="1076"/>
          <ac:picMkLst>
            <pc:docMk/>
            <pc:sldMk cId="2970763163" sldId="276"/>
            <ac:picMk id="5" creationId="{8D8A6EF2-922F-97B3-74B7-96C116746684}"/>
          </ac:picMkLst>
        </pc:picChg>
      </pc:sldChg>
      <pc:sldChg chg="addSp delSp modSp new mod ord">
        <pc:chgData name="Sarah Zahedi" userId="c3ea2d7dd2cd607a" providerId="LiveId" clId="{3F4A30E2-A6CB-4440-A539-89307B81A252}" dt="2025-06-15T22:35:41.366" v="2431" actId="20577"/>
        <pc:sldMkLst>
          <pc:docMk/>
          <pc:sldMk cId="3679205012" sldId="277"/>
        </pc:sldMkLst>
        <pc:spChg chg="mod">
          <ac:chgData name="Sarah Zahedi" userId="c3ea2d7dd2cd607a" providerId="LiveId" clId="{3F4A30E2-A6CB-4440-A539-89307B81A252}" dt="2025-06-04T18:19:36.867" v="1398" actId="14100"/>
          <ac:spMkLst>
            <pc:docMk/>
            <pc:sldMk cId="3679205012" sldId="277"/>
            <ac:spMk id="2" creationId="{DA17325E-8CC6-A1D6-E618-9F31DC2F43FB}"/>
          </ac:spMkLst>
        </pc:spChg>
        <pc:spChg chg="mod">
          <ac:chgData name="Sarah Zahedi" userId="c3ea2d7dd2cd607a" providerId="LiveId" clId="{3F4A30E2-A6CB-4440-A539-89307B81A252}" dt="2025-06-15T22:35:41.366" v="2431" actId="20577"/>
          <ac:spMkLst>
            <pc:docMk/>
            <pc:sldMk cId="3679205012" sldId="277"/>
            <ac:spMk id="4" creationId="{3436D776-4F79-7E07-CC9E-26BCD185DADC}"/>
          </ac:spMkLst>
        </pc:spChg>
        <pc:spChg chg="add del mod">
          <ac:chgData name="Sarah Zahedi" userId="c3ea2d7dd2cd607a" providerId="LiveId" clId="{3F4A30E2-A6CB-4440-A539-89307B81A252}" dt="2025-06-15T21:08:05.109" v="2369" actId="478"/>
          <ac:spMkLst>
            <pc:docMk/>
            <pc:sldMk cId="3679205012" sldId="277"/>
            <ac:spMk id="5" creationId="{1A5A080A-E8BC-4658-9233-69305241DC97}"/>
          </ac:spMkLst>
        </pc:spChg>
        <pc:picChg chg="add mod">
          <ac:chgData name="Sarah Zahedi" userId="c3ea2d7dd2cd607a" providerId="LiveId" clId="{3F4A30E2-A6CB-4440-A539-89307B81A252}" dt="2025-06-04T18:20:02.576" v="1402" actId="14100"/>
          <ac:picMkLst>
            <pc:docMk/>
            <pc:sldMk cId="3679205012" sldId="277"/>
            <ac:picMk id="1028" creationId="{A62C17F7-E867-C26F-4384-99E0CE02F8AD}"/>
          </ac:picMkLst>
        </pc:picChg>
      </pc:sldChg>
      <pc:sldChg chg="modSp new mod">
        <pc:chgData name="Sarah Zahedi" userId="c3ea2d7dd2cd607a" providerId="LiveId" clId="{3F4A30E2-A6CB-4440-A539-89307B81A252}" dt="2025-06-04T18:11:29.239" v="1391" actId="122"/>
        <pc:sldMkLst>
          <pc:docMk/>
          <pc:sldMk cId="3133561246" sldId="278"/>
        </pc:sldMkLst>
        <pc:spChg chg="mod">
          <ac:chgData name="Sarah Zahedi" userId="c3ea2d7dd2cd607a" providerId="LiveId" clId="{3F4A30E2-A6CB-4440-A539-89307B81A252}" dt="2025-06-04T18:11:29.239" v="1391" actId="122"/>
          <ac:spMkLst>
            <pc:docMk/>
            <pc:sldMk cId="3133561246" sldId="278"/>
            <ac:spMk id="2" creationId="{2015EF62-74C1-812E-5B86-3BD02DC19D6B}"/>
          </ac:spMkLst>
        </pc:spChg>
        <pc:spChg chg="mod">
          <ac:chgData name="Sarah Zahedi" userId="c3ea2d7dd2cd607a" providerId="LiveId" clId="{3F4A30E2-A6CB-4440-A539-89307B81A252}" dt="2025-06-04T18:11:23.958" v="1390" actId="14100"/>
          <ac:spMkLst>
            <pc:docMk/>
            <pc:sldMk cId="3133561246" sldId="278"/>
            <ac:spMk id="3" creationId="{A31DF7BC-E72A-0F25-97BC-E728B8FC44EB}"/>
          </ac:spMkLst>
        </pc:spChg>
      </pc:sldChg>
      <pc:sldChg chg="addSp delSp modSp new mod ord">
        <pc:chgData name="Sarah Zahedi" userId="c3ea2d7dd2cd607a" providerId="LiveId" clId="{3F4A30E2-A6CB-4440-A539-89307B81A252}" dt="2025-06-04T20:15:04.554" v="1574"/>
        <pc:sldMkLst>
          <pc:docMk/>
          <pc:sldMk cId="787564628" sldId="279"/>
        </pc:sldMkLst>
        <pc:spChg chg="mod">
          <ac:chgData name="Sarah Zahedi" userId="c3ea2d7dd2cd607a" providerId="LiveId" clId="{3F4A30E2-A6CB-4440-A539-89307B81A252}" dt="2025-06-04T18:30:44.619" v="1500" actId="122"/>
          <ac:spMkLst>
            <pc:docMk/>
            <pc:sldMk cId="787564628" sldId="279"/>
            <ac:spMk id="2" creationId="{FE8173F8-C2D4-1CB0-95C2-A79F82C3D650}"/>
          </ac:spMkLst>
        </pc:spChg>
        <pc:spChg chg="mod">
          <ac:chgData name="Sarah Zahedi" userId="c3ea2d7dd2cd607a" providerId="LiveId" clId="{3F4A30E2-A6CB-4440-A539-89307B81A252}" dt="2025-06-04T19:57:11.928" v="1557" actId="20577"/>
          <ac:spMkLst>
            <pc:docMk/>
            <pc:sldMk cId="787564628" sldId="279"/>
            <ac:spMk id="3" creationId="{796B2224-E7B2-0969-1931-DEEA6089FA99}"/>
          </ac:spMkLst>
        </pc:spChg>
      </pc:sldChg>
      <pc:sldChg chg="addSp delSp modSp new del mod">
        <pc:chgData name="Sarah Zahedi" userId="c3ea2d7dd2cd607a" providerId="LiveId" clId="{3F4A30E2-A6CB-4440-A539-89307B81A252}" dt="2025-06-04T18:29:29.892" v="1465" actId="680"/>
        <pc:sldMkLst>
          <pc:docMk/>
          <pc:sldMk cId="2347722073" sldId="280"/>
        </pc:sldMkLst>
      </pc:sldChg>
      <pc:sldChg chg="addSp delSp modSp new mod">
        <pc:chgData name="Sarah Zahedi" userId="c3ea2d7dd2cd607a" providerId="LiveId" clId="{3F4A30E2-A6CB-4440-A539-89307B81A252}" dt="2025-06-15T22:29:34.504" v="2398" actId="255"/>
        <pc:sldMkLst>
          <pc:docMk/>
          <pc:sldMk cId="3450020089" sldId="280"/>
        </pc:sldMkLst>
        <pc:spChg chg="mod">
          <ac:chgData name="Sarah Zahedi" userId="c3ea2d7dd2cd607a" providerId="LiveId" clId="{3F4A30E2-A6CB-4440-A539-89307B81A252}" dt="2025-06-04T18:30:27.167" v="1483" actId="14100"/>
          <ac:spMkLst>
            <pc:docMk/>
            <pc:sldMk cId="3450020089" sldId="280"/>
            <ac:spMk id="2" creationId="{F274E473-7495-9BDB-6FCE-094F39ABA5F6}"/>
          </ac:spMkLst>
        </pc:spChg>
        <pc:spChg chg="mod">
          <ac:chgData name="Sarah Zahedi" userId="c3ea2d7dd2cd607a" providerId="LiveId" clId="{3F4A30E2-A6CB-4440-A539-89307B81A252}" dt="2025-06-15T22:29:34.504" v="2398" actId="255"/>
          <ac:spMkLst>
            <pc:docMk/>
            <pc:sldMk cId="3450020089" sldId="280"/>
            <ac:spMk id="4" creationId="{D8448B82-0636-F2BA-2C4E-7F6A92C9AE5F}"/>
          </ac:spMkLst>
        </pc:spChg>
        <pc:picChg chg="add mod">
          <ac:chgData name="Sarah Zahedi" userId="c3ea2d7dd2cd607a" providerId="LiveId" clId="{3F4A30E2-A6CB-4440-A539-89307B81A252}" dt="2025-06-04T18:30:07.551" v="1468" actId="931"/>
          <ac:picMkLst>
            <pc:docMk/>
            <pc:sldMk cId="3450020089" sldId="280"/>
            <ac:picMk id="6" creationId="{71E87183-B2C7-C32D-95F4-A5F5F81F3A0A}"/>
          </ac:picMkLst>
        </pc:picChg>
      </pc:sldChg>
      <pc:sldChg chg="modSp new del">
        <pc:chgData name="Sarah Zahedi" userId="c3ea2d7dd2cd607a" providerId="LiveId" clId="{3F4A30E2-A6CB-4440-A539-89307B81A252}" dt="2025-06-04T18:29:14.582" v="1460" actId="680"/>
        <pc:sldMkLst>
          <pc:docMk/>
          <pc:sldMk cId="2187672199" sldId="281"/>
        </pc:sldMkLst>
      </pc:sldChg>
      <pc:sldChg chg="addSp delSp modSp new mod">
        <pc:chgData name="Sarah Zahedi" userId="c3ea2d7dd2cd607a" providerId="LiveId" clId="{3F4A30E2-A6CB-4440-A539-89307B81A252}" dt="2025-06-15T08:32:58.754" v="2016" actId="255"/>
        <pc:sldMkLst>
          <pc:docMk/>
          <pc:sldMk cId="2283404330" sldId="281"/>
        </pc:sldMkLst>
        <pc:spChg chg="mod">
          <ac:chgData name="Sarah Zahedi" userId="c3ea2d7dd2cd607a" providerId="LiveId" clId="{3F4A30E2-A6CB-4440-A539-89307B81A252}" dt="2025-06-15T08:32:58.754" v="2016" actId="255"/>
          <ac:spMkLst>
            <pc:docMk/>
            <pc:sldMk cId="2283404330" sldId="281"/>
            <ac:spMk id="4" creationId="{240350FA-5FB8-A240-1716-2E3347DAAAAA}"/>
          </ac:spMkLst>
        </pc:spChg>
        <pc:picChg chg="add mod">
          <ac:chgData name="Sarah Zahedi" userId="c3ea2d7dd2cd607a" providerId="LiveId" clId="{3F4A30E2-A6CB-4440-A539-89307B81A252}" dt="2025-06-04T18:56:25.078" v="1513"/>
          <ac:picMkLst>
            <pc:docMk/>
            <pc:sldMk cId="2283404330" sldId="281"/>
            <ac:picMk id="5" creationId="{C0BBB164-E9C0-7EA4-1C04-5E349D0ED183}"/>
          </ac:picMkLst>
        </pc:picChg>
      </pc:sldChg>
      <pc:sldChg chg="addSp modSp new mod">
        <pc:chgData name="Sarah Zahedi" userId="c3ea2d7dd2cd607a" providerId="LiveId" clId="{3F4A30E2-A6CB-4440-A539-89307B81A252}" dt="2025-06-15T22:37:25.849" v="2455" actId="2711"/>
        <pc:sldMkLst>
          <pc:docMk/>
          <pc:sldMk cId="826678388" sldId="282"/>
        </pc:sldMkLst>
        <pc:spChg chg="mod">
          <ac:chgData name="Sarah Zahedi" userId="c3ea2d7dd2cd607a" providerId="LiveId" clId="{3F4A30E2-A6CB-4440-A539-89307B81A252}" dt="2025-06-04T18:58:49.457" v="1547" actId="122"/>
          <ac:spMkLst>
            <pc:docMk/>
            <pc:sldMk cId="826678388" sldId="282"/>
            <ac:spMk id="2" creationId="{6A78E02C-DD56-5065-5BE2-1991F27F3663}"/>
          </ac:spMkLst>
        </pc:spChg>
        <pc:spChg chg="add">
          <ac:chgData name="Sarah Zahedi" userId="c3ea2d7dd2cd607a" providerId="LiveId" clId="{3F4A30E2-A6CB-4440-A539-89307B81A252}" dt="2025-06-15T22:34:27.088" v="2412"/>
          <ac:spMkLst>
            <pc:docMk/>
            <pc:sldMk cId="826678388" sldId="282"/>
            <ac:spMk id="3" creationId="{ADFABC3D-5BB8-8448-31CE-52BF5DD09225}"/>
          </ac:spMkLst>
        </pc:spChg>
        <pc:spChg chg="add mod">
          <ac:chgData name="Sarah Zahedi" userId="c3ea2d7dd2cd607a" providerId="LiveId" clId="{3F4A30E2-A6CB-4440-A539-89307B81A252}" dt="2025-06-15T22:37:25.849" v="2455" actId="2711"/>
          <ac:spMkLst>
            <pc:docMk/>
            <pc:sldMk cId="826678388" sldId="282"/>
            <ac:spMk id="4" creationId="{20573E93-222D-6174-2B7C-3686433683B2}"/>
          </ac:spMkLst>
        </pc:spChg>
        <pc:spChg chg="add">
          <ac:chgData name="Sarah Zahedi" userId="c3ea2d7dd2cd607a" providerId="LiveId" clId="{3F4A30E2-A6CB-4440-A539-89307B81A252}" dt="2025-06-15T22:34:42.283" v="2416"/>
          <ac:spMkLst>
            <pc:docMk/>
            <pc:sldMk cId="826678388" sldId="282"/>
            <ac:spMk id="5" creationId="{C352712E-6D48-B62E-14C1-50C997A27F55}"/>
          </ac:spMkLst>
        </pc:spChg>
      </pc:sldChg>
      <pc:sldChg chg="addSp delSp modSp new mod">
        <pc:chgData name="Sarah Zahedi" userId="c3ea2d7dd2cd607a" providerId="LiveId" clId="{3F4A30E2-A6CB-4440-A539-89307B81A252}" dt="2025-06-15T22:29:04.431" v="2397" actId="255"/>
        <pc:sldMkLst>
          <pc:docMk/>
          <pc:sldMk cId="1660363315" sldId="283"/>
        </pc:sldMkLst>
        <pc:spChg chg="mod">
          <ac:chgData name="Sarah Zahedi" userId="c3ea2d7dd2cd607a" providerId="LiveId" clId="{3F4A30E2-A6CB-4440-A539-89307B81A252}" dt="2025-06-04T19:56:54.024" v="1556" actId="27636"/>
          <ac:spMkLst>
            <pc:docMk/>
            <pc:sldMk cId="1660363315" sldId="283"/>
            <ac:spMk id="2" creationId="{0B653EC7-DF97-222A-8D70-CD2283B6F6F5}"/>
          </ac:spMkLst>
        </pc:spChg>
        <pc:spChg chg="mod">
          <ac:chgData name="Sarah Zahedi" userId="c3ea2d7dd2cd607a" providerId="LiveId" clId="{3F4A30E2-A6CB-4440-A539-89307B81A252}" dt="2025-06-15T22:29:04.431" v="2397" actId="255"/>
          <ac:spMkLst>
            <pc:docMk/>
            <pc:sldMk cId="1660363315" sldId="283"/>
            <ac:spMk id="4" creationId="{D246AD6B-90A6-1909-14DE-14C1905DE4D0}"/>
          </ac:spMkLst>
        </pc:spChg>
        <pc:picChg chg="add mod">
          <ac:chgData name="Sarah Zahedi" userId="c3ea2d7dd2cd607a" providerId="LiveId" clId="{3F4A30E2-A6CB-4440-A539-89307B81A252}" dt="2025-06-04T19:56:10.467" v="1553"/>
          <ac:picMkLst>
            <pc:docMk/>
            <pc:sldMk cId="1660363315" sldId="283"/>
            <ac:picMk id="4098" creationId="{7DB078C3-9895-4472-AA0F-4E713B53BD57}"/>
          </ac:picMkLst>
        </pc:picChg>
      </pc:sldChg>
      <pc:sldChg chg="addSp delSp modSp new mod">
        <pc:chgData name="Sarah Zahedi" userId="c3ea2d7dd2cd607a" providerId="LiveId" clId="{3F4A30E2-A6CB-4440-A539-89307B81A252}" dt="2025-06-15T22:28:48.741" v="2395" actId="27636"/>
        <pc:sldMkLst>
          <pc:docMk/>
          <pc:sldMk cId="1433272719" sldId="284"/>
        </pc:sldMkLst>
        <pc:spChg chg="mod">
          <ac:chgData name="Sarah Zahedi" userId="c3ea2d7dd2cd607a" providerId="LiveId" clId="{3F4A30E2-A6CB-4440-A539-89307B81A252}" dt="2025-06-04T20:18:50.340" v="1593" actId="14100"/>
          <ac:spMkLst>
            <pc:docMk/>
            <pc:sldMk cId="1433272719" sldId="284"/>
            <ac:spMk id="2" creationId="{022FEAE2-C352-3854-9688-B989B51CE0E8}"/>
          </ac:spMkLst>
        </pc:spChg>
        <pc:spChg chg="mod">
          <ac:chgData name="Sarah Zahedi" userId="c3ea2d7dd2cd607a" providerId="LiveId" clId="{3F4A30E2-A6CB-4440-A539-89307B81A252}" dt="2025-06-15T22:28:48.741" v="2395" actId="27636"/>
          <ac:spMkLst>
            <pc:docMk/>
            <pc:sldMk cId="1433272719" sldId="284"/>
            <ac:spMk id="4" creationId="{C5E746F9-C08A-76EA-198E-E3FCFF2C61F3}"/>
          </ac:spMkLst>
        </pc:spChg>
        <pc:picChg chg="add mod">
          <ac:chgData name="Sarah Zahedi" userId="c3ea2d7dd2cd607a" providerId="LiveId" clId="{3F4A30E2-A6CB-4440-A539-89307B81A252}" dt="2025-06-04T20:16:42.366" v="1578"/>
          <ac:picMkLst>
            <pc:docMk/>
            <pc:sldMk cId="1433272719" sldId="284"/>
            <ac:picMk id="6146" creationId="{DDB71EA8-F729-A871-9745-04BFE8AA76E0}"/>
          </ac:picMkLst>
        </pc:picChg>
      </pc:sldChg>
      <pc:sldChg chg="new del">
        <pc:chgData name="Sarah Zahedi" userId="c3ea2d7dd2cd607a" providerId="LiveId" clId="{3F4A30E2-A6CB-4440-A539-89307B81A252}" dt="2025-06-04T20:16:20.212" v="1576" actId="680"/>
        <pc:sldMkLst>
          <pc:docMk/>
          <pc:sldMk cId="3070388331" sldId="284"/>
        </pc:sldMkLst>
      </pc:sldChg>
      <pc:sldChg chg="addSp modSp new mod">
        <pc:chgData name="Sarah Zahedi" userId="c3ea2d7dd2cd607a" providerId="LiveId" clId="{3F4A30E2-A6CB-4440-A539-89307B81A252}" dt="2025-06-12T13:25:36.049" v="1793" actId="113"/>
        <pc:sldMkLst>
          <pc:docMk/>
          <pc:sldMk cId="948416838" sldId="285"/>
        </pc:sldMkLst>
        <pc:spChg chg="mod">
          <ac:chgData name="Sarah Zahedi" userId="c3ea2d7dd2cd607a" providerId="LiveId" clId="{3F4A30E2-A6CB-4440-A539-89307B81A252}" dt="2025-06-12T13:25:36.049" v="1793" actId="113"/>
          <ac:spMkLst>
            <pc:docMk/>
            <pc:sldMk cId="948416838" sldId="285"/>
            <ac:spMk id="2" creationId="{06EF14A0-FCE1-704A-5686-F801B7539507}"/>
          </ac:spMkLst>
        </pc:spChg>
        <pc:spChg chg="mod">
          <ac:chgData name="Sarah Zahedi" userId="c3ea2d7dd2cd607a" providerId="LiveId" clId="{3F4A30E2-A6CB-4440-A539-89307B81A252}" dt="2025-06-12T13:09:50.429" v="1643" actId="27636"/>
          <ac:spMkLst>
            <pc:docMk/>
            <pc:sldMk cId="948416838" sldId="285"/>
            <ac:spMk id="3" creationId="{3E292D44-3F9D-D54D-89BB-DA47A1EBA4F9}"/>
          </ac:spMkLst>
        </pc:spChg>
        <pc:picChg chg="add mod">
          <ac:chgData name="Sarah Zahedi" userId="c3ea2d7dd2cd607a" providerId="LiveId" clId="{3F4A30E2-A6CB-4440-A539-89307B81A252}" dt="2025-06-12T13:09:08.057" v="1615" actId="14100"/>
          <ac:picMkLst>
            <pc:docMk/>
            <pc:sldMk cId="948416838" sldId="285"/>
            <ac:picMk id="5" creationId="{CB3CB6E3-0717-230D-3D4D-3C7A4AA8B2DA}"/>
          </ac:picMkLst>
        </pc:picChg>
      </pc:sldChg>
      <pc:sldChg chg="modSp new del mod">
        <pc:chgData name="Sarah Zahedi" userId="c3ea2d7dd2cd607a" providerId="LiveId" clId="{3F4A30E2-A6CB-4440-A539-89307B81A252}" dt="2025-06-12T13:07:50.541" v="1606" actId="680"/>
        <pc:sldMkLst>
          <pc:docMk/>
          <pc:sldMk cId="2083404856" sldId="285"/>
        </pc:sldMkLst>
      </pc:sldChg>
      <pc:sldChg chg="addSp modSp new mod">
        <pc:chgData name="Sarah Zahedi" userId="c3ea2d7dd2cd607a" providerId="LiveId" clId="{3F4A30E2-A6CB-4440-A539-89307B81A252}" dt="2025-06-12T13:25:24.535" v="1792" actId="1076"/>
        <pc:sldMkLst>
          <pc:docMk/>
          <pc:sldMk cId="2196230731" sldId="286"/>
        </pc:sldMkLst>
        <pc:spChg chg="add mod">
          <ac:chgData name="Sarah Zahedi" userId="c3ea2d7dd2cd607a" providerId="LiveId" clId="{3F4A30E2-A6CB-4440-A539-89307B81A252}" dt="2025-06-12T13:11:39.296" v="1649" actId="122"/>
          <ac:spMkLst>
            <pc:docMk/>
            <pc:sldMk cId="2196230731" sldId="286"/>
            <ac:spMk id="4" creationId="{54191450-8934-882D-1BC4-1533BAAF6A12}"/>
          </ac:spMkLst>
        </pc:spChg>
        <pc:spChg chg="add mod">
          <ac:chgData name="Sarah Zahedi" userId="c3ea2d7dd2cd607a" providerId="LiveId" clId="{3F4A30E2-A6CB-4440-A539-89307B81A252}" dt="2025-06-12T13:12:53.147" v="1657" actId="113"/>
          <ac:spMkLst>
            <pc:docMk/>
            <pc:sldMk cId="2196230731" sldId="286"/>
            <ac:spMk id="6" creationId="{A70AEE3F-71DC-094D-3551-F7BFA29260C1}"/>
          </ac:spMkLst>
        </pc:spChg>
        <pc:spChg chg="add mod">
          <ac:chgData name="Sarah Zahedi" userId="c3ea2d7dd2cd607a" providerId="LiveId" clId="{3F4A30E2-A6CB-4440-A539-89307B81A252}" dt="2025-06-12T13:12:17.674" v="1653" actId="14100"/>
          <ac:spMkLst>
            <pc:docMk/>
            <pc:sldMk cId="2196230731" sldId="286"/>
            <ac:spMk id="8" creationId="{7DE13EAE-8811-CD71-324A-F462EFCAF2CF}"/>
          </ac:spMkLst>
        </pc:spChg>
        <pc:spChg chg="add mod">
          <ac:chgData name="Sarah Zahedi" userId="c3ea2d7dd2cd607a" providerId="LiveId" clId="{3F4A30E2-A6CB-4440-A539-89307B81A252}" dt="2025-06-12T13:12:46.724" v="1656" actId="113"/>
          <ac:spMkLst>
            <pc:docMk/>
            <pc:sldMk cId="2196230731" sldId="286"/>
            <ac:spMk id="10" creationId="{83F99F9D-EFE1-48B4-75CC-98F09786441F}"/>
          </ac:spMkLst>
        </pc:spChg>
        <pc:spChg chg="add mod">
          <ac:chgData name="Sarah Zahedi" userId="c3ea2d7dd2cd607a" providerId="LiveId" clId="{3F4A30E2-A6CB-4440-A539-89307B81A252}" dt="2025-06-12T13:13:49.462" v="1665" actId="14100"/>
          <ac:spMkLst>
            <pc:docMk/>
            <pc:sldMk cId="2196230731" sldId="286"/>
            <ac:spMk id="12" creationId="{9342A983-C882-BA5A-9743-CAAB0FCCC560}"/>
          </ac:spMkLst>
        </pc:spChg>
        <pc:picChg chg="add mod">
          <ac:chgData name="Sarah Zahedi" userId="c3ea2d7dd2cd607a" providerId="LiveId" clId="{3F4A30E2-A6CB-4440-A539-89307B81A252}" dt="2025-06-12T13:25:24.535" v="1792" actId="1076"/>
          <ac:picMkLst>
            <pc:docMk/>
            <pc:sldMk cId="2196230731" sldId="286"/>
            <ac:picMk id="2" creationId="{175FB693-33A2-E62F-2663-536E91CD4401}"/>
          </ac:picMkLst>
        </pc:picChg>
      </pc:sldChg>
      <pc:sldChg chg="addSp delSp modSp new mod">
        <pc:chgData name="Sarah Zahedi" userId="c3ea2d7dd2cd607a" providerId="LiveId" clId="{3F4A30E2-A6CB-4440-A539-89307B81A252}" dt="2025-06-12T13:25:14.106" v="1790" actId="1076"/>
        <pc:sldMkLst>
          <pc:docMk/>
          <pc:sldMk cId="325964871" sldId="287"/>
        </pc:sldMkLst>
        <pc:spChg chg="add mod">
          <ac:chgData name="Sarah Zahedi" userId="c3ea2d7dd2cd607a" providerId="LiveId" clId="{3F4A30E2-A6CB-4440-A539-89307B81A252}" dt="2025-06-12T13:14:34.648" v="1670" actId="122"/>
          <ac:spMkLst>
            <pc:docMk/>
            <pc:sldMk cId="325964871" sldId="287"/>
            <ac:spMk id="3" creationId="{BD962F68-1CD3-4ACD-0B0D-AEEE47749AB9}"/>
          </ac:spMkLst>
        </pc:spChg>
        <pc:spChg chg="add mod">
          <ac:chgData name="Sarah Zahedi" userId="c3ea2d7dd2cd607a" providerId="LiveId" clId="{3F4A30E2-A6CB-4440-A539-89307B81A252}" dt="2025-06-12T13:14:58.547" v="1673" actId="113"/>
          <ac:spMkLst>
            <pc:docMk/>
            <pc:sldMk cId="325964871" sldId="287"/>
            <ac:spMk id="5" creationId="{1CC2816F-8EE0-3943-C43E-485B2535ADD7}"/>
          </ac:spMkLst>
        </pc:spChg>
        <pc:spChg chg="add mod">
          <ac:chgData name="Sarah Zahedi" userId="c3ea2d7dd2cd607a" providerId="LiveId" clId="{3F4A30E2-A6CB-4440-A539-89307B81A252}" dt="2025-06-12T13:16:24.115" v="1720" actId="20577"/>
          <ac:spMkLst>
            <pc:docMk/>
            <pc:sldMk cId="325964871" sldId="287"/>
            <ac:spMk id="9" creationId="{10286ADD-E9B7-E34C-AAAA-604890024AE1}"/>
          </ac:spMkLst>
        </pc:spChg>
        <pc:spChg chg="add mod">
          <ac:chgData name="Sarah Zahedi" userId="c3ea2d7dd2cd607a" providerId="LiveId" clId="{3F4A30E2-A6CB-4440-A539-89307B81A252}" dt="2025-06-12T13:20:36.074" v="1751" actId="14100"/>
          <ac:spMkLst>
            <pc:docMk/>
            <pc:sldMk cId="325964871" sldId="287"/>
            <ac:spMk id="11" creationId="{BC04D109-AB26-56FF-CAEF-4398AFCAEDA8}"/>
          </ac:spMkLst>
        </pc:spChg>
        <pc:picChg chg="add mod">
          <ac:chgData name="Sarah Zahedi" userId="c3ea2d7dd2cd607a" providerId="LiveId" clId="{3F4A30E2-A6CB-4440-A539-89307B81A252}" dt="2025-06-12T13:25:14.106" v="1790" actId="1076"/>
          <ac:picMkLst>
            <pc:docMk/>
            <pc:sldMk cId="325964871" sldId="287"/>
            <ac:picMk id="12" creationId="{35748881-911A-819F-74E6-9A7C3A245F4A}"/>
          </ac:picMkLst>
        </pc:picChg>
      </pc:sldChg>
      <pc:sldChg chg="addSp modSp new mod">
        <pc:chgData name="Sarah Zahedi" userId="c3ea2d7dd2cd607a" providerId="LiveId" clId="{3F4A30E2-A6CB-4440-A539-89307B81A252}" dt="2025-06-12T13:23:29.771" v="1776" actId="20577"/>
        <pc:sldMkLst>
          <pc:docMk/>
          <pc:sldMk cId="4157160243" sldId="288"/>
        </pc:sldMkLst>
        <pc:spChg chg="add mod">
          <ac:chgData name="Sarah Zahedi" userId="c3ea2d7dd2cd607a" providerId="LiveId" clId="{3F4A30E2-A6CB-4440-A539-89307B81A252}" dt="2025-06-12T13:21:26.905" v="1759" actId="122"/>
          <ac:spMkLst>
            <pc:docMk/>
            <pc:sldMk cId="4157160243" sldId="288"/>
            <ac:spMk id="4" creationId="{11A82433-4A61-7F58-21AF-9185122C4C93}"/>
          </ac:spMkLst>
        </pc:spChg>
        <pc:spChg chg="add mod">
          <ac:chgData name="Sarah Zahedi" userId="c3ea2d7dd2cd607a" providerId="LiveId" clId="{3F4A30E2-A6CB-4440-A539-89307B81A252}" dt="2025-06-12T13:21:48.037" v="1762" actId="113"/>
          <ac:spMkLst>
            <pc:docMk/>
            <pc:sldMk cId="4157160243" sldId="288"/>
            <ac:spMk id="6" creationId="{79802DCE-A79F-F83F-E79E-99A59DDF0875}"/>
          </ac:spMkLst>
        </pc:spChg>
        <pc:spChg chg="add mod">
          <ac:chgData name="Sarah Zahedi" userId="c3ea2d7dd2cd607a" providerId="LiveId" clId="{3F4A30E2-A6CB-4440-A539-89307B81A252}" dt="2025-06-12T13:22:11.876" v="1764" actId="14100"/>
          <ac:spMkLst>
            <pc:docMk/>
            <pc:sldMk cId="4157160243" sldId="288"/>
            <ac:spMk id="8" creationId="{EB618941-14F2-598D-F34C-DBE4D10860D8}"/>
          </ac:spMkLst>
        </pc:spChg>
        <pc:spChg chg="add mod">
          <ac:chgData name="Sarah Zahedi" userId="c3ea2d7dd2cd607a" providerId="LiveId" clId="{3F4A30E2-A6CB-4440-A539-89307B81A252}" dt="2025-06-12T13:22:39.323" v="1767" actId="113"/>
          <ac:spMkLst>
            <pc:docMk/>
            <pc:sldMk cId="4157160243" sldId="288"/>
            <ac:spMk id="10" creationId="{97B96F6B-E117-3C4B-3E4B-641B4F69CF2D}"/>
          </ac:spMkLst>
        </pc:spChg>
        <pc:spChg chg="add mod">
          <ac:chgData name="Sarah Zahedi" userId="c3ea2d7dd2cd607a" providerId="LiveId" clId="{3F4A30E2-A6CB-4440-A539-89307B81A252}" dt="2025-06-12T13:23:29.771" v="1776" actId="20577"/>
          <ac:spMkLst>
            <pc:docMk/>
            <pc:sldMk cId="4157160243" sldId="288"/>
            <ac:spMk id="12" creationId="{A74B28F5-AB87-08FF-74DB-4532D31D0F72}"/>
          </ac:spMkLst>
        </pc:spChg>
        <pc:picChg chg="add mod">
          <ac:chgData name="Sarah Zahedi" userId="c3ea2d7dd2cd607a" providerId="LiveId" clId="{3F4A30E2-A6CB-4440-A539-89307B81A252}" dt="2025-06-12T13:21:08.206" v="1756" actId="1076"/>
          <ac:picMkLst>
            <pc:docMk/>
            <pc:sldMk cId="4157160243" sldId="288"/>
            <ac:picMk id="2" creationId="{EB468E54-0EBA-7B4F-A014-5547DB180744}"/>
          </ac:picMkLst>
        </pc:picChg>
      </pc:sldChg>
      <pc:sldChg chg="addSp modSp new mod">
        <pc:chgData name="Sarah Zahedi" userId="c3ea2d7dd2cd607a" providerId="LiveId" clId="{3F4A30E2-A6CB-4440-A539-89307B81A252}" dt="2025-06-12T13:24:55.250" v="1788" actId="113"/>
        <pc:sldMkLst>
          <pc:docMk/>
          <pc:sldMk cId="3702251806" sldId="289"/>
        </pc:sldMkLst>
        <pc:spChg chg="mod">
          <ac:chgData name="Sarah Zahedi" userId="c3ea2d7dd2cd607a" providerId="LiveId" clId="{3F4A30E2-A6CB-4440-A539-89307B81A252}" dt="2025-06-12T13:24:55.250" v="1788" actId="113"/>
          <ac:spMkLst>
            <pc:docMk/>
            <pc:sldMk cId="3702251806" sldId="289"/>
            <ac:spMk id="2" creationId="{6A822A45-E7A0-6F5B-AE59-4F0EA33453A4}"/>
          </ac:spMkLst>
        </pc:spChg>
        <pc:spChg chg="add mod">
          <ac:chgData name="Sarah Zahedi" userId="c3ea2d7dd2cd607a" providerId="LiveId" clId="{3F4A30E2-A6CB-4440-A539-89307B81A252}" dt="2025-06-12T13:24:47.905" v="1786" actId="207"/>
          <ac:spMkLst>
            <pc:docMk/>
            <pc:sldMk cId="3702251806" sldId="289"/>
            <ac:spMk id="4" creationId="{12D52493-C07E-4C83-C5A6-3F30E325AE59}"/>
          </ac:spMkLst>
        </pc:spChg>
      </pc:sldChg>
      <pc:sldChg chg="addSp modSp new mod">
        <pc:chgData name="Sarah Zahedi" userId="c3ea2d7dd2cd607a" providerId="LiveId" clId="{3F4A30E2-A6CB-4440-A539-89307B81A252}" dt="2025-06-15T08:59:38.385" v="2065" actId="20577"/>
        <pc:sldMkLst>
          <pc:docMk/>
          <pc:sldMk cId="1727733304" sldId="290"/>
        </pc:sldMkLst>
        <pc:spChg chg="mod">
          <ac:chgData name="Sarah Zahedi" userId="c3ea2d7dd2cd607a" providerId="LiveId" clId="{3F4A30E2-A6CB-4440-A539-89307B81A252}" dt="2025-06-15T08:56:39.916" v="2038" actId="122"/>
          <ac:spMkLst>
            <pc:docMk/>
            <pc:sldMk cId="1727733304" sldId="290"/>
            <ac:spMk id="2" creationId="{ABD22FE9-B8C6-0003-E302-A7F4E8D9F365}"/>
          </ac:spMkLst>
        </pc:spChg>
        <pc:spChg chg="add mod">
          <ac:chgData name="Sarah Zahedi" userId="c3ea2d7dd2cd607a" providerId="LiveId" clId="{3F4A30E2-A6CB-4440-A539-89307B81A252}" dt="2025-06-15T08:59:38.385" v="2065" actId="20577"/>
          <ac:spMkLst>
            <pc:docMk/>
            <pc:sldMk cId="1727733304" sldId="290"/>
            <ac:spMk id="4" creationId="{614A455F-96E5-B76B-1412-0516E77113D2}"/>
          </ac:spMkLst>
        </pc:spChg>
      </pc:sldChg>
      <pc:sldChg chg="modSp new del mod">
        <pc:chgData name="Sarah Zahedi" userId="c3ea2d7dd2cd607a" providerId="LiveId" clId="{3F4A30E2-A6CB-4440-A539-89307B81A252}" dt="2025-06-15T08:59:24.400" v="2061" actId="2696"/>
        <pc:sldMkLst>
          <pc:docMk/>
          <pc:sldMk cId="1150980391" sldId="291"/>
        </pc:sldMkLst>
        <pc:spChg chg="mod">
          <ac:chgData name="Sarah Zahedi" userId="c3ea2d7dd2cd607a" providerId="LiveId" clId="{3F4A30E2-A6CB-4440-A539-89307B81A252}" dt="2025-06-15T08:57:27.182" v="2041" actId="122"/>
          <ac:spMkLst>
            <pc:docMk/>
            <pc:sldMk cId="1150980391" sldId="291"/>
            <ac:spMk id="2" creationId="{10B49553-7143-514C-D377-554E28A7F317}"/>
          </ac:spMkLst>
        </pc:spChg>
      </pc:sldChg>
      <pc:sldChg chg="addSp delSp modSp new mod">
        <pc:chgData name="Sarah Zahedi" userId="c3ea2d7dd2cd607a" providerId="LiveId" clId="{3F4A30E2-A6CB-4440-A539-89307B81A252}" dt="2025-06-15T08:59:18.130" v="2060" actId="20577"/>
        <pc:sldMkLst>
          <pc:docMk/>
          <pc:sldMk cId="3732210" sldId="292"/>
        </pc:sldMkLst>
        <pc:spChg chg="mod">
          <ac:chgData name="Sarah Zahedi" userId="c3ea2d7dd2cd607a" providerId="LiveId" clId="{3F4A30E2-A6CB-4440-A539-89307B81A252}" dt="2025-06-15T08:58:22.547" v="2051" actId="114"/>
          <ac:spMkLst>
            <pc:docMk/>
            <pc:sldMk cId="3732210" sldId="292"/>
            <ac:spMk id="2" creationId="{80BC8A85-FA29-4E89-8AF9-E4FFAF622FCC}"/>
          </ac:spMkLst>
        </pc:spChg>
        <pc:spChg chg="del">
          <ac:chgData name="Sarah Zahedi" userId="c3ea2d7dd2cd607a" providerId="LiveId" clId="{3F4A30E2-A6CB-4440-A539-89307B81A252}" dt="2025-06-15T08:57:56.588" v="2045"/>
          <ac:spMkLst>
            <pc:docMk/>
            <pc:sldMk cId="3732210" sldId="292"/>
            <ac:spMk id="3" creationId="{81A4C31E-BE69-F8D8-AEA5-1B528CA46A34}"/>
          </ac:spMkLst>
        </pc:spChg>
        <pc:spChg chg="mod">
          <ac:chgData name="Sarah Zahedi" userId="c3ea2d7dd2cd607a" providerId="LiveId" clId="{3F4A30E2-A6CB-4440-A539-89307B81A252}" dt="2025-06-15T08:59:18.130" v="2060" actId="20577"/>
          <ac:spMkLst>
            <pc:docMk/>
            <pc:sldMk cId="3732210" sldId="292"/>
            <ac:spMk id="4" creationId="{ABBB15F1-9F5B-8B4E-C284-FC75D2A4663C}"/>
          </ac:spMkLst>
        </pc:spChg>
        <pc:picChg chg="add mod">
          <ac:chgData name="Sarah Zahedi" userId="c3ea2d7dd2cd607a" providerId="LiveId" clId="{3F4A30E2-A6CB-4440-A539-89307B81A252}" dt="2025-06-15T08:58:27.393" v="2052" actId="14100"/>
          <ac:picMkLst>
            <pc:docMk/>
            <pc:sldMk cId="3732210" sldId="292"/>
            <ac:picMk id="5" creationId="{465B87FF-76A8-3017-AF16-0BDF09DB69F4}"/>
          </ac:picMkLst>
        </pc:picChg>
      </pc:sldChg>
      <pc:sldChg chg="addSp delSp modSp new del mod">
        <pc:chgData name="Sarah Zahedi" userId="c3ea2d7dd2cd607a" providerId="LiveId" clId="{3F4A30E2-A6CB-4440-A539-89307B81A252}" dt="2025-06-15T09:04:17.760" v="2101" actId="2696"/>
        <pc:sldMkLst>
          <pc:docMk/>
          <pc:sldMk cId="1985480595" sldId="293"/>
        </pc:sldMkLst>
        <pc:spChg chg="mod">
          <ac:chgData name="Sarah Zahedi" userId="c3ea2d7dd2cd607a" providerId="LiveId" clId="{3F4A30E2-A6CB-4440-A539-89307B81A252}" dt="2025-06-15T09:00:25.577" v="2072" actId="114"/>
          <ac:spMkLst>
            <pc:docMk/>
            <pc:sldMk cId="1985480595" sldId="293"/>
            <ac:spMk id="2" creationId="{030AF8DE-61F2-82B8-D3CB-724027342513}"/>
          </ac:spMkLst>
        </pc:spChg>
        <pc:spChg chg="del">
          <ac:chgData name="Sarah Zahedi" userId="c3ea2d7dd2cd607a" providerId="LiveId" clId="{3F4A30E2-A6CB-4440-A539-89307B81A252}" dt="2025-06-15T09:01:11.587" v="2079"/>
          <ac:spMkLst>
            <pc:docMk/>
            <pc:sldMk cId="1985480595" sldId="293"/>
            <ac:spMk id="3" creationId="{9C74B953-7886-AD79-869D-CF2F30F124F9}"/>
          </ac:spMkLst>
        </pc:spChg>
        <pc:spChg chg="mod">
          <ac:chgData name="Sarah Zahedi" userId="c3ea2d7dd2cd607a" providerId="LiveId" clId="{3F4A30E2-A6CB-4440-A539-89307B81A252}" dt="2025-06-15T09:00:59.494" v="2078" actId="20577"/>
          <ac:spMkLst>
            <pc:docMk/>
            <pc:sldMk cId="1985480595" sldId="293"/>
            <ac:spMk id="4" creationId="{A736E21C-69FA-F3BF-59AF-E36D2FD47106}"/>
          </ac:spMkLst>
        </pc:spChg>
        <pc:spChg chg="add del mod">
          <ac:chgData name="Sarah Zahedi" userId="c3ea2d7dd2cd607a" providerId="LiveId" clId="{3F4A30E2-A6CB-4440-A539-89307B81A252}" dt="2025-06-15T09:01:34.950" v="2082"/>
          <ac:spMkLst>
            <pc:docMk/>
            <pc:sldMk cId="1985480595" sldId="293"/>
            <ac:spMk id="7" creationId="{E9922D9B-AC9E-CB17-B444-B960EDB6701B}"/>
          </ac:spMkLst>
        </pc:spChg>
        <pc:spChg chg="add mod">
          <ac:chgData name="Sarah Zahedi" userId="c3ea2d7dd2cd607a" providerId="LiveId" clId="{3F4A30E2-A6CB-4440-A539-89307B81A252}" dt="2025-06-15T09:02:01.462" v="2087" actId="14100"/>
          <ac:spMkLst>
            <pc:docMk/>
            <pc:sldMk cId="1985480595" sldId="293"/>
            <ac:spMk id="10" creationId="{8246294C-28F6-419E-B1BE-90B22AE4E09F}"/>
          </ac:spMkLst>
        </pc:spChg>
        <pc:picChg chg="add del mod">
          <ac:chgData name="Sarah Zahedi" userId="c3ea2d7dd2cd607a" providerId="LiveId" clId="{3F4A30E2-A6CB-4440-A539-89307B81A252}" dt="2025-06-15T09:01:17.729" v="2080" actId="478"/>
          <ac:picMkLst>
            <pc:docMk/>
            <pc:sldMk cId="1985480595" sldId="293"/>
            <ac:picMk id="5" creationId="{88253302-8E9F-FB7D-D5F1-116552B93295}"/>
          </ac:picMkLst>
        </pc:picChg>
        <pc:picChg chg="add del mod">
          <ac:chgData name="Sarah Zahedi" userId="c3ea2d7dd2cd607a" providerId="LiveId" clId="{3F4A30E2-A6CB-4440-A539-89307B81A252}" dt="2025-06-15T09:01:48.082" v="2085" actId="478"/>
          <ac:picMkLst>
            <pc:docMk/>
            <pc:sldMk cId="1985480595" sldId="293"/>
            <ac:picMk id="8" creationId="{C4207246-A9A1-8431-6F73-9621192DF706}"/>
          </ac:picMkLst>
        </pc:picChg>
      </pc:sldChg>
      <pc:sldChg chg="addSp modSp new mod">
        <pc:chgData name="Sarah Zahedi" userId="c3ea2d7dd2cd607a" providerId="LiveId" clId="{3F4A30E2-A6CB-4440-A539-89307B81A252}" dt="2025-06-15T09:03:30.011" v="2096" actId="20577"/>
        <pc:sldMkLst>
          <pc:docMk/>
          <pc:sldMk cId="4117581853" sldId="294"/>
        </pc:sldMkLst>
        <pc:spChg chg="mod">
          <ac:chgData name="Sarah Zahedi" userId="c3ea2d7dd2cd607a" providerId="LiveId" clId="{3F4A30E2-A6CB-4440-A539-89307B81A252}" dt="2025-06-15T09:03:04.031" v="2092" actId="114"/>
          <ac:spMkLst>
            <pc:docMk/>
            <pc:sldMk cId="4117581853" sldId="294"/>
            <ac:spMk id="2" creationId="{9CD42E9B-52CB-873E-6EAD-9C4E61BF5C96}"/>
          </ac:spMkLst>
        </pc:spChg>
        <pc:spChg chg="add mod">
          <ac:chgData name="Sarah Zahedi" userId="c3ea2d7dd2cd607a" providerId="LiveId" clId="{3F4A30E2-A6CB-4440-A539-89307B81A252}" dt="2025-06-15T09:03:30.011" v="2096" actId="20577"/>
          <ac:spMkLst>
            <pc:docMk/>
            <pc:sldMk cId="4117581853" sldId="294"/>
            <ac:spMk id="4" creationId="{DB5F67EB-402F-3A99-B553-70B8C11C864A}"/>
          </ac:spMkLst>
        </pc:spChg>
      </pc:sldChg>
      <pc:sldChg chg="addSp delSp modSp new mod">
        <pc:chgData name="Sarah Zahedi" userId="c3ea2d7dd2cd607a" providerId="LiveId" clId="{3F4A30E2-A6CB-4440-A539-89307B81A252}" dt="2025-06-15T09:05:02.984" v="2110" actId="255"/>
        <pc:sldMkLst>
          <pc:docMk/>
          <pc:sldMk cId="3889904768" sldId="295"/>
        </pc:sldMkLst>
        <pc:spChg chg="mod">
          <ac:chgData name="Sarah Zahedi" userId="c3ea2d7dd2cd607a" providerId="LiveId" clId="{3F4A30E2-A6CB-4440-A539-89307B81A252}" dt="2025-06-15T09:04:44.515" v="2106" actId="122"/>
          <ac:spMkLst>
            <pc:docMk/>
            <pc:sldMk cId="3889904768" sldId="295"/>
            <ac:spMk id="2" creationId="{8B4DE484-50F1-74F7-AB74-D9B35EE5F117}"/>
          </ac:spMkLst>
        </pc:spChg>
        <pc:spChg chg="del">
          <ac:chgData name="Sarah Zahedi" userId="c3ea2d7dd2cd607a" providerId="LiveId" clId="{3F4A30E2-A6CB-4440-A539-89307B81A252}" dt="2025-06-15T09:04:28.207" v="2102"/>
          <ac:spMkLst>
            <pc:docMk/>
            <pc:sldMk cId="3889904768" sldId="295"/>
            <ac:spMk id="3" creationId="{71A34F48-C3C6-DBAE-7633-13C867FF2C39}"/>
          </ac:spMkLst>
        </pc:spChg>
        <pc:spChg chg="mod">
          <ac:chgData name="Sarah Zahedi" userId="c3ea2d7dd2cd607a" providerId="LiveId" clId="{3F4A30E2-A6CB-4440-A539-89307B81A252}" dt="2025-06-15T09:05:02.984" v="2110" actId="255"/>
          <ac:spMkLst>
            <pc:docMk/>
            <pc:sldMk cId="3889904768" sldId="295"/>
            <ac:spMk id="4" creationId="{01AF487F-1851-6CD3-BD25-95958908074A}"/>
          </ac:spMkLst>
        </pc:spChg>
        <pc:picChg chg="add mod">
          <ac:chgData name="Sarah Zahedi" userId="c3ea2d7dd2cd607a" providerId="LiveId" clId="{3F4A30E2-A6CB-4440-A539-89307B81A252}" dt="2025-06-15T09:04:31.078" v="2103" actId="1076"/>
          <ac:picMkLst>
            <pc:docMk/>
            <pc:sldMk cId="3889904768" sldId="295"/>
            <ac:picMk id="5" creationId="{A15630DE-D783-4B2A-55A4-52380C38DE07}"/>
          </ac:picMkLst>
        </pc:picChg>
      </pc:sldChg>
      <pc:sldChg chg="new del">
        <pc:chgData name="Sarah Zahedi" userId="c3ea2d7dd2cd607a" providerId="LiveId" clId="{3F4A30E2-A6CB-4440-A539-89307B81A252}" dt="2025-06-15T09:06:36.655" v="2112" actId="680"/>
        <pc:sldMkLst>
          <pc:docMk/>
          <pc:sldMk cId="3808240124" sldId="296"/>
        </pc:sldMkLst>
      </pc:sldChg>
      <pc:sldChg chg="addSp delSp modSp new mod">
        <pc:chgData name="Sarah Zahedi" userId="c3ea2d7dd2cd607a" providerId="LiveId" clId="{3F4A30E2-A6CB-4440-A539-89307B81A252}" dt="2025-06-15T09:17:13.415" v="2233" actId="478"/>
        <pc:sldMkLst>
          <pc:docMk/>
          <pc:sldMk cId="3877036855" sldId="296"/>
        </pc:sldMkLst>
        <pc:spChg chg="mod">
          <ac:chgData name="Sarah Zahedi" userId="c3ea2d7dd2cd607a" providerId="LiveId" clId="{3F4A30E2-A6CB-4440-A539-89307B81A252}" dt="2025-06-15T09:08:22.894" v="2128" actId="14100"/>
          <ac:spMkLst>
            <pc:docMk/>
            <pc:sldMk cId="3877036855" sldId="296"/>
            <ac:spMk id="2" creationId="{292CD32D-C288-8C17-CBCA-C51792B17716}"/>
          </ac:spMkLst>
        </pc:spChg>
        <pc:spChg chg="del">
          <ac:chgData name="Sarah Zahedi" userId="c3ea2d7dd2cd607a" providerId="LiveId" clId="{3F4A30E2-A6CB-4440-A539-89307B81A252}" dt="2025-06-15T09:07:25.219" v="2118"/>
          <ac:spMkLst>
            <pc:docMk/>
            <pc:sldMk cId="3877036855" sldId="296"/>
            <ac:spMk id="3" creationId="{E04307DC-F67E-00E7-E5CC-5144A2E76193}"/>
          </ac:spMkLst>
        </pc:spChg>
        <pc:spChg chg="del mod">
          <ac:chgData name="Sarah Zahedi" userId="c3ea2d7dd2cd607a" providerId="LiveId" clId="{3F4A30E2-A6CB-4440-A539-89307B81A252}" dt="2025-06-15T09:17:13.415" v="2233" actId="478"/>
          <ac:spMkLst>
            <pc:docMk/>
            <pc:sldMk cId="3877036855" sldId="296"/>
            <ac:spMk id="4" creationId="{4BA8BE27-24EC-C0CB-B5BC-6E12969D2F7C}"/>
          </ac:spMkLst>
        </pc:spChg>
        <pc:spChg chg="add del">
          <ac:chgData name="Sarah Zahedi" userId="c3ea2d7dd2cd607a" providerId="LiveId" clId="{3F4A30E2-A6CB-4440-A539-89307B81A252}" dt="2025-06-15T09:06:54.268" v="2115" actId="22"/>
          <ac:spMkLst>
            <pc:docMk/>
            <pc:sldMk cId="3877036855" sldId="296"/>
            <ac:spMk id="6" creationId="{9B566BFC-DDDA-56AC-C224-DB9056D01140}"/>
          </ac:spMkLst>
        </pc:spChg>
        <pc:picChg chg="add mod">
          <ac:chgData name="Sarah Zahedi" userId="c3ea2d7dd2cd607a" providerId="LiveId" clId="{3F4A30E2-A6CB-4440-A539-89307B81A252}" dt="2025-06-15T09:09:04.853" v="2135" actId="14100"/>
          <ac:picMkLst>
            <pc:docMk/>
            <pc:sldMk cId="3877036855" sldId="296"/>
            <ac:picMk id="7" creationId="{A1D8599B-3CF9-6012-DD94-FC566672EE12}"/>
          </ac:picMkLst>
        </pc:picChg>
        <pc:picChg chg="add mod">
          <ac:chgData name="Sarah Zahedi" userId="c3ea2d7dd2cd607a" providerId="LiveId" clId="{3F4A30E2-A6CB-4440-A539-89307B81A252}" dt="2025-06-15T09:08:43.725" v="2131" actId="14100"/>
          <ac:picMkLst>
            <pc:docMk/>
            <pc:sldMk cId="3877036855" sldId="296"/>
            <ac:picMk id="8" creationId="{D5EDAAAA-3266-E5DA-A3FC-47DFE9F93C34}"/>
          </ac:picMkLst>
        </pc:picChg>
      </pc:sldChg>
      <pc:sldChg chg="addSp modSp new mod">
        <pc:chgData name="Sarah Zahedi" userId="c3ea2d7dd2cd607a" providerId="LiveId" clId="{3F4A30E2-A6CB-4440-A539-89307B81A252}" dt="2025-06-15T09:12:12.423" v="2167" actId="20577"/>
        <pc:sldMkLst>
          <pc:docMk/>
          <pc:sldMk cId="2606959350" sldId="297"/>
        </pc:sldMkLst>
        <pc:spChg chg="mod">
          <ac:chgData name="Sarah Zahedi" userId="c3ea2d7dd2cd607a" providerId="LiveId" clId="{3F4A30E2-A6CB-4440-A539-89307B81A252}" dt="2025-06-15T09:10:06.364" v="2139" actId="14100"/>
          <ac:spMkLst>
            <pc:docMk/>
            <pc:sldMk cId="2606959350" sldId="297"/>
            <ac:spMk id="2" creationId="{2A089B40-DE56-A516-A7E2-E731199BBE7A}"/>
          </ac:spMkLst>
        </pc:spChg>
        <pc:spChg chg="mod">
          <ac:chgData name="Sarah Zahedi" userId="c3ea2d7dd2cd607a" providerId="LiveId" clId="{3F4A30E2-A6CB-4440-A539-89307B81A252}" dt="2025-06-15T09:12:12.423" v="2167" actId="20577"/>
          <ac:spMkLst>
            <pc:docMk/>
            <pc:sldMk cId="2606959350" sldId="297"/>
            <ac:spMk id="3" creationId="{27515A61-B6B6-1B24-9FC8-E8E81BC5DC47}"/>
          </ac:spMkLst>
        </pc:spChg>
        <pc:spChg chg="mod">
          <ac:chgData name="Sarah Zahedi" userId="c3ea2d7dd2cd607a" providerId="LiveId" clId="{3F4A30E2-A6CB-4440-A539-89307B81A252}" dt="2025-06-15T09:11:15.890" v="2156" actId="20577"/>
          <ac:spMkLst>
            <pc:docMk/>
            <pc:sldMk cId="2606959350" sldId="297"/>
            <ac:spMk id="4" creationId="{70D5CDF9-DD91-16E4-2962-CE328192455A}"/>
          </ac:spMkLst>
        </pc:spChg>
        <pc:picChg chg="add mod">
          <ac:chgData name="Sarah Zahedi" userId="c3ea2d7dd2cd607a" providerId="LiveId" clId="{3F4A30E2-A6CB-4440-A539-89307B81A252}" dt="2025-06-15T09:12:02.877" v="2166" actId="14100"/>
          <ac:picMkLst>
            <pc:docMk/>
            <pc:sldMk cId="2606959350" sldId="297"/>
            <ac:picMk id="5" creationId="{8F4DB844-6C9B-252F-45D7-58672DADD38C}"/>
          </ac:picMkLst>
        </pc:picChg>
      </pc:sldChg>
      <pc:sldChg chg="new del">
        <pc:chgData name="Sarah Zahedi" userId="c3ea2d7dd2cd607a" providerId="LiveId" clId="{3F4A30E2-A6CB-4440-A539-89307B81A252}" dt="2025-06-15T09:12:48.217" v="2169" actId="680"/>
        <pc:sldMkLst>
          <pc:docMk/>
          <pc:sldMk cId="2539096576" sldId="298"/>
        </pc:sldMkLst>
      </pc:sldChg>
      <pc:sldChg chg="addSp delSp modSp new mod">
        <pc:chgData name="Sarah Zahedi" userId="c3ea2d7dd2cd607a" providerId="LiveId" clId="{3F4A30E2-A6CB-4440-A539-89307B81A252}" dt="2025-06-15T09:14:17.035" v="2203" actId="20577"/>
        <pc:sldMkLst>
          <pc:docMk/>
          <pc:sldMk cId="3664973881" sldId="298"/>
        </pc:sldMkLst>
        <pc:spChg chg="mod">
          <ac:chgData name="Sarah Zahedi" userId="c3ea2d7dd2cd607a" providerId="LiveId" clId="{3F4A30E2-A6CB-4440-A539-89307B81A252}" dt="2025-06-15T09:14:17.035" v="2203" actId="20577"/>
          <ac:spMkLst>
            <pc:docMk/>
            <pc:sldMk cId="3664973881" sldId="298"/>
            <ac:spMk id="2" creationId="{18BB2A9A-51ED-4651-0504-65BFBC3B2FF1}"/>
          </ac:spMkLst>
        </pc:spChg>
        <pc:spChg chg="del">
          <ac:chgData name="Sarah Zahedi" userId="c3ea2d7dd2cd607a" providerId="LiveId" clId="{3F4A30E2-A6CB-4440-A539-89307B81A252}" dt="2025-06-15T09:13:08.362" v="2172"/>
          <ac:spMkLst>
            <pc:docMk/>
            <pc:sldMk cId="3664973881" sldId="298"/>
            <ac:spMk id="3" creationId="{40619068-527C-325D-F5A7-F5997EE83BD2}"/>
          </ac:spMkLst>
        </pc:spChg>
        <pc:spChg chg="mod">
          <ac:chgData name="Sarah Zahedi" userId="c3ea2d7dd2cd607a" providerId="LiveId" clId="{3F4A30E2-A6CB-4440-A539-89307B81A252}" dt="2025-06-15T09:13:59.842" v="2199" actId="20577"/>
          <ac:spMkLst>
            <pc:docMk/>
            <pc:sldMk cId="3664973881" sldId="298"/>
            <ac:spMk id="4" creationId="{7BE786ED-2D4F-8A4E-EF7C-413F4D944FF0}"/>
          </ac:spMkLst>
        </pc:spChg>
        <pc:picChg chg="add mod">
          <ac:chgData name="Sarah Zahedi" userId="c3ea2d7dd2cd607a" providerId="LiveId" clId="{3F4A30E2-A6CB-4440-A539-89307B81A252}" dt="2025-06-15T09:14:05.790" v="2201" actId="962"/>
          <ac:picMkLst>
            <pc:docMk/>
            <pc:sldMk cId="3664973881" sldId="298"/>
            <ac:picMk id="5" creationId="{AD6DCF07-F007-CB73-0CA8-85488F841E25}"/>
          </ac:picMkLst>
        </pc:picChg>
      </pc:sldChg>
      <pc:sldChg chg="modSp new del">
        <pc:chgData name="Sarah Zahedi" userId="c3ea2d7dd2cd607a" providerId="LiveId" clId="{3F4A30E2-A6CB-4440-A539-89307B81A252}" dt="2025-06-15T09:16:56.049" v="2230" actId="2696"/>
        <pc:sldMkLst>
          <pc:docMk/>
          <pc:sldMk cId="1041616723" sldId="299"/>
        </pc:sldMkLst>
        <pc:spChg chg="mod">
          <ac:chgData name="Sarah Zahedi" userId="c3ea2d7dd2cd607a" providerId="LiveId" clId="{3F4A30E2-A6CB-4440-A539-89307B81A252}" dt="2025-06-15T09:14:42.311" v="2205"/>
          <ac:spMkLst>
            <pc:docMk/>
            <pc:sldMk cId="1041616723" sldId="299"/>
            <ac:spMk id="2" creationId="{F291C73D-6F24-EB79-E51E-4A97B9F3FFD2}"/>
          </ac:spMkLst>
        </pc:spChg>
      </pc:sldChg>
      <pc:sldChg chg="addSp delSp modSp new mod">
        <pc:chgData name="Sarah Zahedi" userId="c3ea2d7dd2cd607a" providerId="LiveId" clId="{3F4A30E2-A6CB-4440-A539-89307B81A252}" dt="2025-06-15T09:16:31.959" v="2229" actId="962"/>
        <pc:sldMkLst>
          <pc:docMk/>
          <pc:sldMk cId="1416557136" sldId="300"/>
        </pc:sldMkLst>
        <pc:spChg chg="del mod">
          <ac:chgData name="Sarah Zahedi" userId="c3ea2d7dd2cd607a" providerId="LiveId" clId="{3F4A30E2-A6CB-4440-A539-89307B81A252}" dt="2025-06-15T09:15:24.177" v="2216" actId="478"/>
          <ac:spMkLst>
            <pc:docMk/>
            <pc:sldMk cId="1416557136" sldId="300"/>
            <ac:spMk id="2" creationId="{464D61C8-DF8A-101F-2DBA-50F2196DB861}"/>
          </ac:spMkLst>
        </pc:spChg>
        <pc:spChg chg="del">
          <ac:chgData name="Sarah Zahedi" userId="c3ea2d7dd2cd607a" providerId="LiveId" clId="{3F4A30E2-A6CB-4440-A539-89307B81A252}" dt="2025-06-15T09:15:59.992" v="2221"/>
          <ac:spMkLst>
            <pc:docMk/>
            <pc:sldMk cId="1416557136" sldId="300"/>
            <ac:spMk id="3" creationId="{721B8A58-9A26-B329-F5E9-067FEAE1E8AF}"/>
          </ac:spMkLst>
        </pc:spChg>
        <pc:spChg chg="mod">
          <ac:chgData name="Sarah Zahedi" userId="c3ea2d7dd2cd607a" providerId="LiveId" clId="{3F4A30E2-A6CB-4440-A539-89307B81A252}" dt="2025-06-15T09:15:45.672" v="2220" actId="255"/>
          <ac:spMkLst>
            <pc:docMk/>
            <pc:sldMk cId="1416557136" sldId="300"/>
            <ac:spMk id="4" creationId="{1D66BE96-C640-BF91-EF4F-BBECE2F9934E}"/>
          </ac:spMkLst>
        </pc:spChg>
        <pc:picChg chg="add mod">
          <ac:chgData name="Sarah Zahedi" userId="c3ea2d7dd2cd607a" providerId="LiveId" clId="{3F4A30E2-A6CB-4440-A539-89307B81A252}" dt="2025-06-15T09:16:31.959" v="2229" actId="962"/>
          <ac:picMkLst>
            <pc:docMk/>
            <pc:sldMk cId="1416557136" sldId="300"/>
            <ac:picMk id="5" creationId="{5A06CB95-E3F7-A1C9-ED48-ED94C2E92200}"/>
          </ac:picMkLst>
        </pc:picChg>
      </pc:sldChg>
      <pc:sldChg chg="addSp delSp modSp new mod">
        <pc:chgData name="Sarah Zahedi" userId="c3ea2d7dd2cd607a" providerId="LiveId" clId="{3F4A30E2-A6CB-4440-A539-89307B81A252}" dt="2025-06-15T09:18:57.430" v="2282" actId="20577"/>
        <pc:sldMkLst>
          <pc:docMk/>
          <pc:sldMk cId="1933201975" sldId="301"/>
        </pc:sldMkLst>
        <pc:spChg chg="mod">
          <ac:chgData name="Sarah Zahedi" userId="c3ea2d7dd2cd607a" providerId="LiveId" clId="{3F4A30E2-A6CB-4440-A539-89307B81A252}" dt="2025-06-15T09:17:40.262" v="2236" actId="122"/>
          <ac:spMkLst>
            <pc:docMk/>
            <pc:sldMk cId="1933201975" sldId="301"/>
            <ac:spMk id="2" creationId="{00F257CA-BA1E-4E63-2240-9C24E9FB1AA1}"/>
          </ac:spMkLst>
        </pc:spChg>
        <pc:spChg chg="del mod">
          <ac:chgData name="Sarah Zahedi" userId="c3ea2d7dd2cd607a" providerId="LiveId" clId="{3F4A30E2-A6CB-4440-A539-89307B81A252}" dt="2025-06-15T09:17:45.644" v="2238" actId="478"/>
          <ac:spMkLst>
            <pc:docMk/>
            <pc:sldMk cId="1933201975" sldId="301"/>
            <ac:spMk id="3" creationId="{E42703E8-B0FF-463F-C275-68CEE93A58BA}"/>
          </ac:spMkLst>
        </pc:spChg>
        <pc:spChg chg="del">
          <ac:chgData name="Sarah Zahedi" userId="c3ea2d7dd2cd607a" providerId="LiveId" clId="{3F4A30E2-A6CB-4440-A539-89307B81A252}" dt="2025-06-15T09:18:01.294" v="2241"/>
          <ac:spMkLst>
            <pc:docMk/>
            <pc:sldMk cId="1933201975" sldId="301"/>
            <ac:spMk id="4" creationId="{4270D2DF-00D2-9BD5-4E62-E64505817236}"/>
          </ac:spMkLst>
        </pc:spChg>
        <pc:spChg chg="del mod">
          <ac:chgData name="Sarah Zahedi" userId="c3ea2d7dd2cd607a" providerId="LiveId" clId="{3F4A30E2-A6CB-4440-A539-89307B81A252}" dt="2025-06-15T09:17:50.078" v="2240" actId="478"/>
          <ac:spMkLst>
            <pc:docMk/>
            <pc:sldMk cId="1933201975" sldId="301"/>
            <ac:spMk id="5" creationId="{FB667B0D-E768-E932-596E-51DA65198F29}"/>
          </ac:spMkLst>
        </pc:spChg>
        <pc:spChg chg="mod">
          <ac:chgData name="Sarah Zahedi" userId="c3ea2d7dd2cd607a" providerId="LiveId" clId="{3F4A30E2-A6CB-4440-A539-89307B81A252}" dt="2025-06-15T09:18:57.430" v="2282" actId="20577"/>
          <ac:spMkLst>
            <pc:docMk/>
            <pc:sldMk cId="1933201975" sldId="301"/>
            <ac:spMk id="6" creationId="{F8E79621-455E-3836-17A1-70FEFA3F67BA}"/>
          </ac:spMkLst>
        </pc:spChg>
        <pc:picChg chg="add mod">
          <ac:chgData name="Sarah Zahedi" userId="c3ea2d7dd2cd607a" providerId="LiveId" clId="{3F4A30E2-A6CB-4440-A539-89307B81A252}" dt="2025-06-15T09:18:07.694" v="2243" actId="1076"/>
          <ac:picMkLst>
            <pc:docMk/>
            <pc:sldMk cId="1933201975" sldId="301"/>
            <ac:picMk id="7" creationId="{B96F6AE7-EB35-BA09-DE6C-FB80627D9C84}"/>
          </ac:picMkLst>
        </pc:picChg>
      </pc:sldChg>
      <pc:sldChg chg="addSp modSp new mod">
        <pc:chgData name="Sarah Zahedi" userId="c3ea2d7dd2cd607a" providerId="LiveId" clId="{3F4A30E2-A6CB-4440-A539-89307B81A252}" dt="2025-06-15T09:20:05.989" v="2307" actId="255"/>
        <pc:sldMkLst>
          <pc:docMk/>
          <pc:sldMk cId="14190161" sldId="302"/>
        </pc:sldMkLst>
        <pc:spChg chg="add mod">
          <ac:chgData name="Sarah Zahedi" userId="c3ea2d7dd2cd607a" providerId="LiveId" clId="{3F4A30E2-A6CB-4440-A539-89307B81A252}" dt="2025-06-15T09:20:05.989" v="2307" actId="255"/>
          <ac:spMkLst>
            <pc:docMk/>
            <pc:sldMk cId="14190161" sldId="302"/>
            <ac:spMk id="3" creationId="{1549EA72-0C33-9C4F-4D85-F8AB68544C75}"/>
          </ac:spMkLst>
        </pc:spChg>
      </pc:sldChg>
      <pc:sldChg chg="addSp delSp modSp new mod">
        <pc:chgData name="Sarah Zahedi" userId="c3ea2d7dd2cd607a" providerId="LiveId" clId="{3F4A30E2-A6CB-4440-A539-89307B81A252}" dt="2025-06-15T09:21:38.246" v="2341" actId="20577"/>
        <pc:sldMkLst>
          <pc:docMk/>
          <pc:sldMk cId="4023224612" sldId="303"/>
        </pc:sldMkLst>
        <pc:spChg chg="mod">
          <ac:chgData name="Sarah Zahedi" userId="c3ea2d7dd2cd607a" providerId="LiveId" clId="{3F4A30E2-A6CB-4440-A539-89307B81A252}" dt="2025-06-15T09:20:53.367" v="2330" actId="114"/>
          <ac:spMkLst>
            <pc:docMk/>
            <pc:sldMk cId="4023224612" sldId="303"/>
            <ac:spMk id="2" creationId="{017A64A9-7B1B-D63C-70DE-775BC951CD05}"/>
          </ac:spMkLst>
        </pc:spChg>
        <pc:spChg chg="del">
          <ac:chgData name="Sarah Zahedi" userId="c3ea2d7dd2cd607a" providerId="LiveId" clId="{3F4A30E2-A6CB-4440-A539-89307B81A252}" dt="2025-06-15T09:20:29.307" v="2309"/>
          <ac:spMkLst>
            <pc:docMk/>
            <pc:sldMk cId="4023224612" sldId="303"/>
            <ac:spMk id="3" creationId="{2AAB4AB9-86B0-1551-26F8-D190CC111119}"/>
          </ac:spMkLst>
        </pc:spChg>
        <pc:spChg chg="mod">
          <ac:chgData name="Sarah Zahedi" userId="c3ea2d7dd2cd607a" providerId="LiveId" clId="{3F4A30E2-A6CB-4440-A539-89307B81A252}" dt="2025-06-15T09:21:38.246" v="2341" actId="20577"/>
          <ac:spMkLst>
            <pc:docMk/>
            <pc:sldMk cId="4023224612" sldId="303"/>
            <ac:spMk id="4" creationId="{F4786F0F-329C-BE25-9151-814930291ADE}"/>
          </ac:spMkLst>
        </pc:spChg>
        <pc:picChg chg="add mod">
          <ac:chgData name="Sarah Zahedi" userId="c3ea2d7dd2cd607a" providerId="LiveId" clId="{3F4A30E2-A6CB-4440-A539-89307B81A252}" dt="2025-06-15T09:20:37.315" v="2311" actId="14100"/>
          <ac:picMkLst>
            <pc:docMk/>
            <pc:sldMk cId="4023224612" sldId="303"/>
            <ac:picMk id="5" creationId="{B99CC5CF-D077-E30C-0305-F998DE3D64FF}"/>
          </ac:picMkLst>
        </pc:picChg>
      </pc:sldChg>
      <pc:sldChg chg="addSp delSp modSp new mod">
        <pc:chgData name="Sarah Zahedi" userId="c3ea2d7dd2cd607a" providerId="LiveId" clId="{3F4A30E2-A6CB-4440-A539-89307B81A252}" dt="2025-06-15T09:23:07.647" v="2366" actId="962"/>
        <pc:sldMkLst>
          <pc:docMk/>
          <pc:sldMk cId="3839238740" sldId="304"/>
        </pc:sldMkLst>
        <pc:spChg chg="mod">
          <ac:chgData name="Sarah Zahedi" userId="c3ea2d7dd2cd607a" providerId="LiveId" clId="{3F4A30E2-A6CB-4440-A539-89307B81A252}" dt="2025-06-15T09:22:34.835" v="2361" actId="255"/>
          <ac:spMkLst>
            <pc:docMk/>
            <pc:sldMk cId="3839238740" sldId="304"/>
            <ac:spMk id="2" creationId="{CB60CB2D-4399-3387-A720-D8877127187A}"/>
          </ac:spMkLst>
        </pc:spChg>
        <pc:spChg chg="del">
          <ac:chgData name="Sarah Zahedi" userId="c3ea2d7dd2cd607a" providerId="LiveId" clId="{3F4A30E2-A6CB-4440-A539-89307B81A252}" dt="2025-06-15T09:22:02.296" v="2343"/>
          <ac:spMkLst>
            <pc:docMk/>
            <pc:sldMk cId="3839238740" sldId="304"/>
            <ac:spMk id="3" creationId="{E9748923-B8CB-103B-9190-820A61EF878D}"/>
          </ac:spMkLst>
        </pc:spChg>
        <pc:spChg chg="mod">
          <ac:chgData name="Sarah Zahedi" userId="c3ea2d7dd2cd607a" providerId="LiveId" clId="{3F4A30E2-A6CB-4440-A539-89307B81A252}" dt="2025-06-15T09:23:02.964" v="2364" actId="255"/>
          <ac:spMkLst>
            <pc:docMk/>
            <pc:sldMk cId="3839238740" sldId="304"/>
            <ac:spMk id="4" creationId="{44CD99D8-22EC-AD5C-F7A3-027FCA80E70F}"/>
          </ac:spMkLst>
        </pc:spChg>
        <pc:picChg chg="add mod">
          <ac:chgData name="Sarah Zahedi" userId="c3ea2d7dd2cd607a" providerId="LiveId" clId="{3F4A30E2-A6CB-4440-A539-89307B81A252}" dt="2025-06-15T09:23:07.647" v="2366" actId="962"/>
          <ac:picMkLst>
            <pc:docMk/>
            <pc:sldMk cId="3839238740" sldId="304"/>
            <ac:picMk id="5" creationId="{6DC8D4FD-641C-31A5-6319-11D233DD32D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6/15/2025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6/15/2025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6/15/2025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sustainabilitymag.com/" TargetMode="External"/><Relationship Id="rId2" Type="http://schemas.openxmlformats.org/officeDocument/2006/relationships/hyperlink" Target="https://strategicmanagementinsight.com/swot-analyses/nike-swot-analysis/" TargetMode="External"/><Relationship Id="rId1" Type="http://schemas.openxmlformats.org/officeDocument/2006/relationships/slideLayout" Target="../slideLayouts/slideLayout6.xml"/><Relationship Id="rId4" Type="http://schemas.openxmlformats.org/officeDocument/2006/relationships/hyperlink" Target="https://doi.org/10.1002/pa.2051"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juniperpublishers.com/pbsij/PBSIJ.MS.ID.555933.php" TargetMode="External"/><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hyperlink" Target="https://mykeealvero.blogspot.com/2014/12/kyrie-irving-is-now-nike-signature.html" TargetMode="External"/><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hyperlink" Target="http://high-heels-ads.deviantart.com/art/Nike-Ad-362262743" TargetMode="External"/><Relationship Id="rId2" Type="http://schemas.openxmlformats.org/officeDocument/2006/relationships/image" Target="../media/image25.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nike.com/sustainability"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E114A-5FF1-6E53-E21F-3B877299AFC2}"/>
              </a:ext>
            </a:extLst>
          </p:cNvPr>
          <p:cNvSpPr>
            <a:spLocks noGrp="1"/>
          </p:cNvSpPr>
          <p:nvPr>
            <p:ph type="title"/>
          </p:nvPr>
        </p:nvSpPr>
        <p:spPr>
          <a:xfrm>
            <a:off x="0" y="1"/>
            <a:ext cx="7315200" cy="1665514"/>
          </a:xfrm>
        </p:spPr>
        <p:txBody>
          <a:bodyPr>
            <a:normAutofit/>
          </a:bodyPr>
          <a:lstStyle/>
          <a:p>
            <a:r>
              <a:rPr lang="en-GB" dirty="0"/>
              <a:t>Environmental Sustainability, a key driver of Marketing Change</a:t>
            </a:r>
          </a:p>
        </p:txBody>
      </p:sp>
      <p:pic>
        <p:nvPicPr>
          <p:cNvPr id="6" name="Picture Placeholder 5">
            <a:extLst>
              <a:ext uri="{FF2B5EF4-FFF2-40B4-BE49-F238E27FC236}">
                <a16:creationId xmlns:a16="http://schemas.microsoft.com/office/drawing/2014/main" id="{867813B7-5698-D2B1-4BE4-D5CC1475A4D9}"/>
              </a:ext>
            </a:extLst>
          </p:cNvPr>
          <p:cNvPicPr>
            <a:picLocks noGrp="1" noChangeAspect="1"/>
          </p:cNvPicPr>
          <p:nvPr>
            <p:ph type="pic" idx="1"/>
          </p:nvPr>
        </p:nvPicPr>
        <p:blipFill>
          <a:blip r:embed="rId2"/>
          <a:srcRect t="2026" b="2026"/>
          <a:stretch>
            <a:fillRect/>
          </a:stretch>
        </p:blipFill>
        <p:spPr>
          <a:xfrm>
            <a:off x="7315200" y="0"/>
            <a:ext cx="4876800" cy="6770914"/>
          </a:xfrm>
        </p:spPr>
      </p:pic>
      <p:sp>
        <p:nvSpPr>
          <p:cNvPr id="4" name="Text Placeholder 3">
            <a:extLst>
              <a:ext uri="{FF2B5EF4-FFF2-40B4-BE49-F238E27FC236}">
                <a16:creationId xmlns:a16="http://schemas.microsoft.com/office/drawing/2014/main" id="{48B0FBF0-BBFA-054E-9B4B-D213B37E191A}"/>
              </a:ext>
            </a:extLst>
          </p:cNvPr>
          <p:cNvSpPr>
            <a:spLocks noGrp="1"/>
          </p:cNvSpPr>
          <p:nvPr>
            <p:ph type="body" sz="half" idx="2"/>
          </p:nvPr>
        </p:nvSpPr>
        <p:spPr>
          <a:xfrm>
            <a:off x="0" y="2307770"/>
            <a:ext cx="7315200" cy="4463143"/>
          </a:xfrm>
        </p:spPr>
        <p:txBody>
          <a:bodyPr>
            <a:normAutofit/>
          </a:bodyPr>
          <a:lstStyle/>
          <a:p>
            <a:r>
              <a:rPr lang="en-GB" sz="1600" b="1" i="1" dirty="0"/>
              <a:t>Managing Marketing Change BMMB7026</a:t>
            </a:r>
          </a:p>
          <a:p>
            <a:r>
              <a:rPr lang="en-GB" sz="1600" b="1" dirty="0"/>
              <a:t>Gwyneth Jones</a:t>
            </a:r>
          </a:p>
          <a:p>
            <a:r>
              <a:rPr lang="en-GB" dirty="0"/>
              <a:t>Sara Zahedi 2413741</a:t>
            </a:r>
          </a:p>
          <a:p>
            <a:r>
              <a:rPr lang="en-GB" dirty="0" err="1"/>
              <a:t>Eyashin</a:t>
            </a:r>
            <a:r>
              <a:rPr lang="en-GB" dirty="0"/>
              <a:t> Miah 2420408</a:t>
            </a:r>
          </a:p>
          <a:p>
            <a:r>
              <a:rPr lang="en-GB" dirty="0"/>
              <a:t>Sheikh Polas Ahmed 2418845</a:t>
            </a:r>
          </a:p>
          <a:p>
            <a:r>
              <a:rPr lang="en-GB" dirty="0"/>
              <a:t>Simo Viktorine 2423778</a:t>
            </a:r>
          </a:p>
          <a:p>
            <a:r>
              <a:rPr lang="en-GB"/>
              <a:t>June, </a:t>
            </a:r>
            <a:r>
              <a:rPr lang="en-GB" dirty="0"/>
              <a:t>2025</a:t>
            </a:r>
          </a:p>
          <a:p>
            <a:endParaRPr lang="en-GB" dirty="0"/>
          </a:p>
        </p:txBody>
      </p:sp>
    </p:spTree>
    <p:extLst>
      <p:ext uri="{BB962C8B-B14F-4D97-AF65-F5344CB8AC3E}">
        <p14:creationId xmlns:p14="http://schemas.microsoft.com/office/powerpoint/2010/main" val="402146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5BACA-4062-3A09-81CD-577C38E64C29}"/>
              </a:ext>
            </a:extLst>
          </p:cNvPr>
          <p:cNvSpPr>
            <a:spLocks noGrp="1"/>
          </p:cNvSpPr>
          <p:nvPr>
            <p:ph type="title"/>
          </p:nvPr>
        </p:nvSpPr>
        <p:spPr>
          <a:xfrm>
            <a:off x="0" y="0"/>
            <a:ext cx="6669555" cy="833121"/>
          </a:xfrm>
        </p:spPr>
        <p:txBody>
          <a:bodyPr/>
          <a:lstStyle/>
          <a:p>
            <a:r>
              <a:rPr lang="en-GB" dirty="0"/>
              <a:t>Identifying The Issue</a:t>
            </a:r>
          </a:p>
        </p:txBody>
      </p:sp>
      <p:pic>
        <p:nvPicPr>
          <p:cNvPr id="6" name="Content Placeholder 5">
            <a:extLst>
              <a:ext uri="{FF2B5EF4-FFF2-40B4-BE49-F238E27FC236}">
                <a16:creationId xmlns:a16="http://schemas.microsoft.com/office/drawing/2014/main" id="{92635152-E1E7-E311-91F4-19E588BBA323}"/>
              </a:ext>
            </a:extLst>
          </p:cNvPr>
          <p:cNvPicPr>
            <a:picLocks noGrp="1" noChangeAspect="1"/>
          </p:cNvPicPr>
          <p:nvPr>
            <p:ph idx="1"/>
          </p:nvPr>
        </p:nvPicPr>
        <p:blipFill>
          <a:blip r:embed="rId2"/>
          <a:stretch>
            <a:fillRect/>
          </a:stretch>
        </p:blipFill>
        <p:spPr>
          <a:xfrm>
            <a:off x="7627497" y="1"/>
            <a:ext cx="4564502" cy="6858000"/>
          </a:xfrm>
        </p:spPr>
      </p:pic>
      <p:sp>
        <p:nvSpPr>
          <p:cNvPr id="4" name="Text Placeholder 3">
            <a:extLst>
              <a:ext uri="{FF2B5EF4-FFF2-40B4-BE49-F238E27FC236}">
                <a16:creationId xmlns:a16="http://schemas.microsoft.com/office/drawing/2014/main" id="{E12AC874-8E51-694F-BB06-969DE4B1B662}"/>
              </a:ext>
            </a:extLst>
          </p:cNvPr>
          <p:cNvSpPr>
            <a:spLocks noGrp="1"/>
          </p:cNvSpPr>
          <p:nvPr>
            <p:ph type="body" sz="half" idx="2"/>
          </p:nvPr>
        </p:nvSpPr>
        <p:spPr>
          <a:xfrm>
            <a:off x="1" y="1360713"/>
            <a:ext cx="6669554" cy="5461233"/>
          </a:xfrm>
        </p:spPr>
        <p:txBody>
          <a:bodyPr/>
          <a:lstStyle/>
          <a:p>
            <a:r>
              <a:rPr lang="en-GB" dirty="0"/>
              <a:t>Environmental concerns have become a central aspect of consumer expectations, particularly among younger generations.</a:t>
            </a:r>
          </a:p>
          <a:p>
            <a:endParaRPr lang="en-GB" dirty="0"/>
          </a:p>
          <a:p>
            <a:r>
              <a:rPr lang="en-GB" dirty="0"/>
              <a:t>Sustainability is no longer just a corporate social responsibility topic- It’s now a </a:t>
            </a:r>
            <a:r>
              <a:rPr lang="en-GB" b="1" dirty="0">
                <a:solidFill>
                  <a:srgbClr val="FF0000"/>
                </a:solidFill>
              </a:rPr>
              <a:t>core marketing challenge </a:t>
            </a:r>
            <a:r>
              <a:rPr lang="en-GB" dirty="0"/>
              <a:t>and </a:t>
            </a:r>
            <a:r>
              <a:rPr lang="en-GB" b="1" dirty="0">
                <a:solidFill>
                  <a:srgbClr val="FF0000"/>
                </a:solidFill>
              </a:rPr>
              <a:t>opportunity </a:t>
            </a:r>
            <a:r>
              <a:rPr lang="en-GB" dirty="0"/>
              <a:t>(Kotler et al., 2021).</a:t>
            </a:r>
          </a:p>
          <a:p>
            <a:endParaRPr lang="en-GB" dirty="0"/>
          </a:p>
          <a:p>
            <a:endParaRPr lang="en-GB" dirty="0"/>
          </a:p>
        </p:txBody>
      </p:sp>
    </p:spTree>
    <p:extLst>
      <p:ext uri="{BB962C8B-B14F-4D97-AF65-F5344CB8AC3E}">
        <p14:creationId xmlns:p14="http://schemas.microsoft.com/office/powerpoint/2010/main" val="4289109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AC6DF-D930-7E81-EFB7-ADC7D00FB1EE}"/>
              </a:ext>
            </a:extLst>
          </p:cNvPr>
          <p:cNvSpPr>
            <a:spLocks noGrp="1"/>
          </p:cNvSpPr>
          <p:nvPr>
            <p:ph type="title"/>
          </p:nvPr>
        </p:nvSpPr>
        <p:spPr>
          <a:xfrm>
            <a:off x="0" y="1"/>
            <a:ext cx="6672943" cy="3429000"/>
          </a:xfrm>
        </p:spPr>
        <p:txBody>
          <a:bodyPr>
            <a:normAutofit/>
          </a:bodyPr>
          <a:lstStyle/>
          <a:p>
            <a:r>
              <a:rPr lang="en-GB" dirty="0"/>
              <a:t>Nike’s Production, Marketing, and Communication</a:t>
            </a:r>
            <a:br>
              <a:rPr lang="en-GB" dirty="0"/>
            </a:br>
            <a:r>
              <a:rPr lang="en-GB" i="1" dirty="0"/>
              <a:t>To be a Sustainable Leader</a:t>
            </a:r>
          </a:p>
        </p:txBody>
      </p:sp>
      <p:sp>
        <p:nvSpPr>
          <p:cNvPr id="4" name="Text Placeholder 3">
            <a:extLst>
              <a:ext uri="{FF2B5EF4-FFF2-40B4-BE49-F238E27FC236}">
                <a16:creationId xmlns:a16="http://schemas.microsoft.com/office/drawing/2014/main" id="{5E1591FF-2455-757B-6157-62702E14CA3F}"/>
              </a:ext>
            </a:extLst>
          </p:cNvPr>
          <p:cNvSpPr>
            <a:spLocks noGrp="1"/>
          </p:cNvSpPr>
          <p:nvPr>
            <p:ph type="body" sz="half" idx="2"/>
          </p:nvPr>
        </p:nvSpPr>
        <p:spPr/>
        <p:txBody>
          <a:bodyPr/>
          <a:lstStyle/>
          <a:p>
            <a:r>
              <a:rPr lang="en-GB" sz="1800" b="1" dirty="0"/>
              <a:t>Therefore, Nike’s marketing team must rebrand the company as a sustainability leader, or risk falling behind competitors like Patagonia or Adidas (Kotler et al., 2021).</a:t>
            </a:r>
            <a:endParaRPr lang="en-GB" sz="1800" dirty="0"/>
          </a:p>
          <a:p>
            <a:endParaRPr lang="en-GB" dirty="0"/>
          </a:p>
        </p:txBody>
      </p:sp>
      <p:pic>
        <p:nvPicPr>
          <p:cNvPr id="10" name="Picture Placeholder 9">
            <a:extLst>
              <a:ext uri="{FF2B5EF4-FFF2-40B4-BE49-F238E27FC236}">
                <a16:creationId xmlns:a16="http://schemas.microsoft.com/office/drawing/2014/main" id="{5B2D7214-862C-06EE-6D5F-E40E29A02DC7}"/>
              </a:ext>
            </a:extLst>
          </p:cNvPr>
          <p:cNvPicPr>
            <a:picLocks noGrp="1" noChangeAspect="1"/>
          </p:cNvPicPr>
          <p:nvPr>
            <p:ph type="pic" idx="1"/>
          </p:nvPr>
        </p:nvPicPr>
        <p:blipFill>
          <a:blip r:embed="rId2"/>
          <a:srcRect l="4733" r="4733"/>
          <a:stretch>
            <a:fillRect/>
          </a:stretch>
        </p:blipFill>
        <p:spPr/>
      </p:pic>
    </p:spTree>
    <p:extLst>
      <p:ext uri="{BB962C8B-B14F-4D97-AF65-F5344CB8AC3E}">
        <p14:creationId xmlns:p14="http://schemas.microsoft.com/office/powerpoint/2010/main" val="3018412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38231-C628-9059-DEA4-95BA9EC462F3}"/>
              </a:ext>
            </a:extLst>
          </p:cNvPr>
          <p:cNvSpPr>
            <a:spLocks noGrp="1"/>
          </p:cNvSpPr>
          <p:nvPr>
            <p:ph type="title"/>
          </p:nvPr>
        </p:nvSpPr>
        <p:spPr/>
        <p:txBody>
          <a:bodyPr/>
          <a:lstStyle/>
          <a:p>
            <a:pPr algn="ctr"/>
            <a:r>
              <a:rPr lang="en-GB" dirty="0"/>
              <a:t>SWOT Analysis of Sustainability Challenges</a:t>
            </a:r>
          </a:p>
        </p:txBody>
      </p:sp>
      <p:sp>
        <p:nvSpPr>
          <p:cNvPr id="3" name="Text Placeholder 2">
            <a:extLst>
              <a:ext uri="{FF2B5EF4-FFF2-40B4-BE49-F238E27FC236}">
                <a16:creationId xmlns:a16="http://schemas.microsoft.com/office/drawing/2014/main" id="{A6DD72B4-F209-9919-090D-EA8B33BBB0D6}"/>
              </a:ext>
            </a:extLst>
          </p:cNvPr>
          <p:cNvSpPr>
            <a:spLocks noGrp="1"/>
          </p:cNvSpPr>
          <p:nvPr>
            <p:ph type="body" idx="1"/>
          </p:nvPr>
        </p:nvSpPr>
        <p:spPr/>
        <p:txBody>
          <a:bodyPr/>
          <a:lstStyle/>
          <a:p>
            <a:r>
              <a:rPr lang="en-GB" sz="2800" b="1" dirty="0"/>
              <a:t>Strength</a:t>
            </a:r>
          </a:p>
        </p:txBody>
      </p:sp>
      <p:sp>
        <p:nvSpPr>
          <p:cNvPr id="4" name="Content Placeholder 3">
            <a:extLst>
              <a:ext uri="{FF2B5EF4-FFF2-40B4-BE49-F238E27FC236}">
                <a16:creationId xmlns:a16="http://schemas.microsoft.com/office/drawing/2014/main" id="{4CF36140-FD2D-92B4-1D50-1E92C519C4C8}"/>
              </a:ext>
            </a:extLst>
          </p:cNvPr>
          <p:cNvSpPr>
            <a:spLocks noGrp="1"/>
          </p:cNvSpPr>
          <p:nvPr>
            <p:ph sz="half" idx="2"/>
          </p:nvPr>
        </p:nvSpPr>
        <p:spPr/>
        <p:txBody>
          <a:bodyPr/>
          <a:lstStyle/>
          <a:p>
            <a:r>
              <a:rPr lang="en-GB" b="1" dirty="0"/>
              <a:t>Nike’s brand and R&amp;D allow it to invest in sustainable innovation.</a:t>
            </a:r>
          </a:p>
          <a:p>
            <a:endParaRPr lang="en-GB" dirty="0"/>
          </a:p>
        </p:txBody>
      </p:sp>
      <p:sp>
        <p:nvSpPr>
          <p:cNvPr id="5" name="Text Placeholder 4">
            <a:extLst>
              <a:ext uri="{FF2B5EF4-FFF2-40B4-BE49-F238E27FC236}">
                <a16:creationId xmlns:a16="http://schemas.microsoft.com/office/drawing/2014/main" id="{31344362-D79C-29C0-057F-93BEA0B81CD4}"/>
              </a:ext>
            </a:extLst>
          </p:cNvPr>
          <p:cNvSpPr>
            <a:spLocks noGrp="1"/>
          </p:cNvSpPr>
          <p:nvPr>
            <p:ph type="body" sz="quarter" idx="3"/>
          </p:nvPr>
        </p:nvSpPr>
        <p:spPr>
          <a:xfrm>
            <a:off x="5410201" y="1853248"/>
            <a:ext cx="6781800" cy="1322704"/>
          </a:xfrm>
        </p:spPr>
        <p:txBody>
          <a:bodyPr/>
          <a:lstStyle/>
          <a:p>
            <a:r>
              <a:rPr lang="en-GB" sz="2000" b="1" dirty="0">
                <a:solidFill>
                  <a:schemeClr val="tx1"/>
                </a:solidFill>
              </a:rPr>
              <a:t>Shoes made from recycled materials </a:t>
            </a:r>
          </a:p>
          <a:p>
            <a:r>
              <a:rPr lang="en-GB" sz="2000" b="1" dirty="0">
                <a:solidFill>
                  <a:schemeClr val="tx1"/>
                </a:solidFill>
              </a:rPr>
              <a:t>Renewable energy in owned facilities (Nike, 2023; Jones and Comfort, 2020).</a:t>
            </a:r>
          </a:p>
        </p:txBody>
      </p:sp>
      <p:pic>
        <p:nvPicPr>
          <p:cNvPr id="8" name="Content Placeholder 7">
            <a:extLst>
              <a:ext uri="{FF2B5EF4-FFF2-40B4-BE49-F238E27FC236}">
                <a16:creationId xmlns:a16="http://schemas.microsoft.com/office/drawing/2014/main" id="{A55E6F36-6B9D-C942-E1CB-21443ED60635}"/>
              </a:ext>
            </a:extLst>
          </p:cNvPr>
          <p:cNvPicPr>
            <a:picLocks noGrp="1" noChangeAspect="1"/>
          </p:cNvPicPr>
          <p:nvPr>
            <p:ph sz="quarter" idx="4"/>
          </p:nvPr>
        </p:nvPicPr>
        <p:blipFill>
          <a:blip r:embed="rId2"/>
          <a:stretch>
            <a:fillRect/>
          </a:stretch>
        </p:blipFill>
        <p:spPr>
          <a:xfrm>
            <a:off x="1589313" y="3175952"/>
            <a:ext cx="2926693" cy="3658367"/>
          </a:xfrm>
        </p:spPr>
      </p:pic>
      <p:pic>
        <p:nvPicPr>
          <p:cNvPr id="7" name="Picture 6">
            <a:extLst>
              <a:ext uri="{FF2B5EF4-FFF2-40B4-BE49-F238E27FC236}">
                <a16:creationId xmlns:a16="http://schemas.microsoft.com/office/drawing/2014/main" id="{8CF99D79-0F42-5A55-763D-0AA3E0A757C9}"/>
              </a:ext>
            </a:extLst>
          </p:cNvPr>
          <p:cNvPicPr>
            <a:picLocks noChangeAspect="1"/>
          </p:cNvPicPr>
          <p:nvPr/>
        </p:nvPicPr>
        <p:blipFill>
          <a:blip r:embed="rId3"/>
          <a:stretch>
            <a:fillRect/>
          </a:stretch>
        </p:blipFill>
        <p:spPr>
          <a:xfrm>
            <a:off x="5525486" y="3175952"/>
            <a:ext cx="4868280" cy="3651210"/>
          </a:xfrm>
          <a:prstGeom prst="rect">
            <a:avLst/>
          </a:prstGeom>
        </p:spPr>
      </p:pic>
      <p:sp>
        <p:nvSpPr>
          <p:cNvPr id="6" name="Rectangle 1">
            <a:extLst>
              <a:ext uri="{FF2B5EF4-FFF2-40B4-BE49-F238E27FC236}">
                <a16:creationId xmlns:a16="http://schemas.microsoft.com/office/drawing/2014/main" id="{D5043172-0464-1B0A-AC75-0C8BCE43313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(Nike, 2023; Jones and Comfort, 2020).</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56CF5C3B-12B4-7566-1746-9BA3DBA4106F}"/>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(Nike, 2023; Jones and Comfort, 2020).</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33064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7325E-8CC6-A1D6-E618-9F31DC2F43FB}"/>
              </a:ext>
            </a:extLst>
          </p:cNvPr>
          <p:cNvSpPr>
            <a:spLocks noGrp="1"/>
          </p:cNvSpPr>
          <p:nvPr>
            <p:ph type="title"/>
          </p:nvPr>
        </p:nvSpPr>
        <p:spPr>
          <a:xfrm>
            <a:off x="0" y="0"/>
            <a:ext cx="4556017" cy="718457"/>
          </a:xfrm>
        </p:spPr>
        <p:txBody>
          <a:bodyPr/>
          <a:lstStyle/>
          <a:p>
            <a:r>
              <a:rPr lang="en-GB" sz="2800" b="1" dirty="0"/>
              <a:t>Weaknesses</a:t>
            </a:r>
          </a:p>
        </p:txBody>
      </p:sp>
      <p:sp>
        <p:nvSpPr>
          <p:cNvPr id="4" name="Text Placeholder 3">
            <a:extLst>
              <a:ext uri="{FF2B5EF4-FFF2-40B4-BE49-F238E27FC236}">
                <a16:creationId xmlns:a16="http://schemas.microsoft.com/office/drawing/2014/main" id="{3436D776-4F79-7E07-CC9E-26BCD185DADC}"/>
              </a:ext>
            </a:extLst>
          </p:cNvPr>
          <p:cNvSpPr>
            <a:spLocks noGrp="1"/>
          </p:cNvSpPr>
          <p:nvPr>
            <p:ph type="body" sz="half" idx="2"/>
          </p:nvPr>
        </p:nvSpPr>
        <p:spPr>
          <a:xfrm>
            <a:off x="76200" y="892630"/>
            <a:ext cx="12115800" cy="2140278"/>
          </a:xfrm>
        </p:spPr>
        <p:txBody>
          <a:bodyPr>
            <a:normAutofit/>
          </a:bodyPr>
          <a:lstStyle/>
          <a:p>
            <a:pPr lvl="0">
              <a:lnSpc>
                <a:spcPct val="107000"/>
              </a:lnSpc>
              <a:spcAft>
                <a:spcPts val="800"/>
              </a:spcAft>
              <a:buSzPts val="1000"/>
              <a:tabLst>
                <a:tab pos="457200" algn="l"/>
              </a:tabLst>
            </a:pPr>
            <a:r>
              <a:rPr lang="en-GB" sz="1600" b="1" kern="0" dirty="0">
                <a:ea typeface="Times New Roman" panose="02020603050405020304" pitchFamily="18" charset="0"/>
                <a:cs typeface="Times New Roman" panose="02020603050405020304" pitchFamily="18" charset="0"/>
              </a:rPr>
              <a:t>Nike continues to rely significantly on production that is outsourced to nations with laxer environmental regulations. </a:t>
            </a:r>
          </a:p>
          <a:p>
            <a:pPr lvl="0">
              <a:lnSpc>
                <a:spcPct val="107000"/>
              </a:lnSpc>
              <a:spcAft>
                <a:spcPts val="800"/>
              </a:spcAft>
              <a:buSzPts val="1000"/>
              <a:tabLst>
                <a:tab pos="457200" algn="l"/>
              </a:tabLst>
            </a:pPr>
            <a:r>
              <a:rPr lang="en-GB" sz="1600" b="1" dirty="0"/>
              <a:t>While Nike has made strides in sustainability, especially with its Move to Zero campaign, a comparative analysis reveals gaps when measured against Patagonia, a brand built entirely on eco-centric values. Patagonia embeds sustainability not only in its marketing but across its supply chain, achieving higher consumer trust ( Patagonia, 2023).</a:t>
            </a:r>
            <a:endParaRPr lang="en-GB" sz="1600" b="1" kern="0" dirty="0">
              <a:ea typeface="Times New Roman" panose="02020603050405020304" pitchFamily="18" charset="0"/>
              <a:cs typeface="Times New Roman" panose="02020603050405020304" pitchFamily="18" charset="0"/>
            </a:endParaRPr>
          </a:p>
          <a:p>
            <a:pPr lvl="0">
              <a:lnSpc>
                <a:spcPct val="107000"/>
              </a:lnSpc>
              <a:spcAft>
                <a:spcPts val="800"/>
              </a:spcAft>
              <a:buSzPts val="1000"/>
              <a:tabLst>
                <a:tab pos="457200" algn="l"/>
              </a:tabLst>
            </a:pPr>
            <a:r>
              <a:rPr lang="en-GB" sz="1600" b="1" kern="0" dirty="0">
                <a:ea typeface="Times New Roman" panose="02020603050405020304" pitchFamily="18" charset="0"/>
                <a:cs typeface="Times New Roman" panose="02020603050405020304" pitchFamily="18" charset="0"/>
              </a:rPr>
              <a:t>This restricts openness and puts the company at risk of being seen as greenwashing </a:t>
            </a:r>
            <a:r>
              <a:rPr lang="en-GB" sz="1600" b="1" dirty="0"/>
              <a:t>(Jones and Comfort, 2020).</a:t>
            </a:r>
            <a:endParaRPr lang="en-GB" sz="1600" b="1" kern="100" dirty="0">
              <a:ea typeface="Calibri" panose="020F0502020204030204" pitchFamily="34" charset="0"/>
              <a:cs typeface="Times New Roman" panose="02020603050405020304" pitchFamily="18" charset="0"/>
            </a:endParaRPr>
          </a:p>
          <a:p>
            <a:endParaRPr lang="en-GB" dirty="0"/>
          </a:p>
        </p:txBody>
      </p:sp>
      <p:pic>
        <p:nvPicPr>
          <p:cNvPr id="1028" name="Picture 4" descr="This may contain: a group of women sitting at sewing machines in a room filled with lots of clothes">
            <a:extLst>
              <a:ext uri="{FF2B5EF4-FFF2-40B4-BE49-F238E27FC236}">
                <a16:creationId xmlns:a16="http://schemas.microsoft.com/office/drawing/2014/main" id="{A62C17F7-E867-C26F-4384-99E0CE02F8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32907"/>
            <a:ext cx="5094514" cy="3820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9205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40350FA-5FB8-A240-1716-2E3347DAAAAA}"/>
              </a:ext>
            </a:extLst>
          </p:cNvPr>
          <p:cNvSpPr>
            <a:spLocks noGrp="1"/>
          </p:cNvSpPr>
          <p:nvPr>
            <p:ph type="body" sz="half" idx="2"/>
          </p:nvPr>
        </p:nvSpPr>
        <p:spPr>
          <a:xfrm>
            <a:off x="0" y="76200"/>
            <a:ext cx="6662057" cy="6683829"/>
          </a:xfrm>
        </p:spPr>
        <p:txBody>
          <a:bodyPr>
            <a:normAutofit/>
          </a:bodyPr>
          <a:lstStyle/>
          <a:p>
            <a:r>
              <a:rPr lang="en-GB" sz="2400" b="1" dirty="0"/>
              <a:t>According to Freeman’s Stakeholder Theory (1984), organisations must balance the interests of all stakeholders, not just shareholders. </a:t>
            </a:r>
          </a:p>
          <a:p>
            <a:r>
              <a:rPr lang="en-GB" sz="2400" b="1" dirty="0"/>
              <a:t>In this context, Nike’s limited supply chain transparency may alienate key stakeholders such as eco-conscious consumers and NGOs, weakening long-term brand loyalty. To maintain a competitive advantage, </a:t>
            </a:r>
          </a:p>
          <a:p>
            <a:r>
              <a:rPr lang="en-GB" sz="2400" b="1" dirty="0">
                <a:solidFill>
                  <a:srgbClr val="FF0000"/>
                </a:solidFill>
              </a:rPr>
              <a:t>Nike must shift from reactive compliance to proactive leadership in sustainability, adopting full value chain accountability like its competitors.</a:t>
            </a:r>
            <a:endParaRPr lang="en-GB" sz="2400" dirty="0">
              <a:solidFill>
                <a:srgbClr val="FF0000"/>
              </a:solidFill>
            </a:endParaRPr>
          </a:p>
          <a:p>
            <a:endParaRPr lang="en-GB" dirty="0"/>
          </a:p>
        </p:txBody>
      </p:sp>
      <p:pic>
        <p:nvPicPr>
          <p:cNvPr id="5" name="Picture 2" descr="Story Pin image">
            <a:extLst>
              <a:ext uri="{FF2B5EF4-FFF2-40B4-BE49-F238E27FC236}">
                <a16:creationId xmlns:a16="http://schemas.microsoft.com/office/drawing/2014/main" id="{C0BBB164-E9C0-7EA4-1C04-5E349D0ED183}"/>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2411" b="2411"/>
          <a:stretch>
            <a:fillRect/>
          </a:stretch>
        </p:blipFill>
        <p:spPr bwMode="auto">
          <a:xfrm>
            <a:off x="6950075" y="1143000"/>
            <a:ext cx="32004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3404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3793F-FE66-7362-2115-D0415486A470}"/>
              </a:ext>
            </a:extLst>
          </p:cNvPr>
          <p:cNvSpPr>
            <a:spLocks noGrp="1"/>
          </p:cNvSpPr>
          <p:nvPr>
            <p:ph type="title"/>
          </p:nvPr>
        </p:nvSpPr>
        <p:spPr/>
        <p:txBody>
          <a:bodyPr/>
          <a:lstStyle/>
          <a:p>
            <a:pPr algn="ctr"/>
            <a:r>
              <a:rPr lang="en-GB" dirty="0"/>
              <a:t>SWOT Analysis of Sustainability Challenge</a:t>
            </a:r>
          </a:p>
        </p:txBody>
      </p:sp>
      <p:sp>
        <p:nvSpPr>
          <p:cNvPr id="3" name="Text Placeholder 2">
            <a:extLst>
              <a:ext uri="{FF2B5EF4-FFF2-40B4-BE49-F238E27FC236}">
                <a16:creationId xmlns:a16="http://schemas.microsoft.com/office/drawing/2014/main" id="{D87FCF7B-982B-D420-DBDE-0FBEEFFB45E3}"/>
              </a:ext>
            </a:extLst>
          </p:cNvPr>
          <p:cNvSpPr>
            <a:spLocks noGrp="1"/>
          </p:cNvSpPr>
          <p:nvPr>
            <p:ph type="body" idx="1"/>
          </p:nvPr>
        </p:nvSpPr>
        <p:spPr/>
        <p:txBody>
          <a:bodyPr/>
          <a:lstStyle/>
          <a:p>
            <a:r>
              <a:rPr lang="en-GB" dirty="0"/>
              <a:t>Opportunities</a:t>
            </a:r>
          </a:p>
        </p:txBody>
      </p:sp>
      <p:sp>
        <p:nvSpPr>
          <p:cNvPr id="4" name="Content Placeholder 3">
            <a:extLst>
              <a:ext uri="{FF2B5EF4-FFF2-40B4-BE49-F238E27FC236}">
                <a16:creationId xmlns:a16="http://schemas.microsoft.com/office/drawing/2014/main" id="{CFB0BD02-6420-10D1-AA6D-D0217E7A1FA9}"/>
              </a:ext>
            </a:extLst>
          </p:cNvPr>
          <p:cNvSpPr>
            <a:spLocks noGrp="1"/>
          </p:cNvSpPr>
          <p:nvPr>
            <p:ph sz="half" idx="2"/>
          </p:nvPr>
        </p:nvSpPr>
        <p:spPr/>
        <p:txBody>
          <a:bodyPr/>
          <a:lstStyle/>
          <a:p>
            <a:r>
              <a:rPr lang="en-GB" b="1" dirty="0"/>
              <a:t>The market for eco-fashion is expanding quickly worldwide.</a:t>
            </a:r>
          </a:p>
          <a:p>
            <a:r>
              <a:rPr lang="en-GB" b="1" dirty="0"/>
              <a:t> Green branding and ethical storytelling provide a clear chance to draw in conscientious customers.</a:t>
            </a:r>
          </a:p>
          <a:p>
            <a:endParaRPr lang="en-GB" dirty="0"/>
          </a:p>
        </p:txBody>
      </p:sp>
      <p:sp>
        <p:nvSpPr>
          <p:cNvPr id="5" name="Text Placeholder 4">
            <a:extLst>
              <a:ext uri="{FF2B5EF4-FFF2-40B4-BE49-F238E27FC236}">
                <a16:creationId xmlns:a16="http://schemas.microsoft.com/office/drawing/2014/main" id="{705273AF-EBC3-7FF7-2D95-DE69B9999292}"/>
              </a:ext>
            </a:extLst>
          </p:cNvPr>
          <p:cNvSpPr>
            <a:spLocks noGrp="1"/>
          </p:cNvSpPr>
          <p:nvPr>
            <p:ph type="body" sz="quarter" idx="3"/>
          </p:nvPr>
        </p:nvSpPr>
        <p:spPr/>
        <p:txBody>
          <a:bodyPr/>
          <a:lstStyle/>
          <a:p>
            <a:r>
              <a:rPr lang="en-GB" dirty="0"/>
              <a:t>Threats</a:t>
            </a:r>
          </a:p>
        </p:txBody>
      </p:sp>
      <p:sp>
        <p:nvSpPr>
          <p:cNvPr id="6" name="Content Placeholder 5">
            <a:extLst>
              <a:ext uri="{FF2B5EF4-FFF2-40B4-BE49-F238E27FC236}">
                <a16:creationId xmlns:a16="http://schemas.microsoft.com/office/drawing/2014/main" id="{167232C2-E007-E291-39D2-9E4DE1F043FE}"/>
              </a:ext>
            </a:extLst>
          </p:cNvPr>
          <p:cNvSpPr>
            <a:spLocks noGrp="1"/>
          </p:cNvSpPr>
          <p:nvPr>
            <p:ph sz="quarter" idx="4"/>
          </p:nvPr>
        </p:nvSpPr>
        <p:spPr/>
        <p:txBody>
          <a:bodyPr/>
          <a:lstStyle/>
          <a:p>
            <a:r>
              <a:rPr lang="en-GB" b="1" dirty="0"/>
              <a:t>Competitors with a clear mission include Patagonia and </a:t>
            </a:r>
            <a:r>
              <a:rPr lang="en-GB" b="1" dirty="0" err="1"/>
              <a:t>Allbirds</a:t>
            </a:r>
            <a:r>
              <a:rPr lang="en-GB" b="1" dirty="0"/>
              <a:t>.</a:t>
            </a:r>
          </a:p>
          <a:p>
            <a:r>
              <a:rPr lang="en-GB" b="1" dirty="0"/>
              <a:t> Countries are enacting more stringent environmental laws, particularly to carbon footprints</a:t>
            </a:r>
          </a:p>
        </p:txBody>
      </p:sp>
    </p:spTree>
    <p:extLst>
      <p:ext uri="{BB962C8B-B14F-4D97-AF65-F5344CB8AC3E}">
        <p14:creationId xmlns:p14="http://schemas.microsoft.com/office/powerpoint/2010/main" val="1055926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5EF62-74C1-812E-5B86-3BD02DC19D6B}"/>
              </a:ext>
            </a:extLst>
          </p:cNvPr>
          <p:cNvSpPr>
            <a:spLocks noGrp="1"/>
          </p:cNvSpPr>
          <p:nvPr>
            <p:ph type="title"/>
          </p:nvPr>
        </p:nvSpPr>
        <p:spPr>
          <a:xfrm>
            <a:off x="1154956" y="653143"/>
            <a:ext cx="8825658" cy="1785257"/>
          </a:xfrm>
        </p:spPr>
        <p:txBody>
          <a:bodyPr/>
          <a:lstStyle/>
          <a:p>
            <a:pPr algn="ctr"/>
            <a:r>
              <a:rPr lang="en-GB" b="1" dirty="0"/>
              <a:t>Evaluating Nike’s Change Management Approach</a:t>
            </a:r>
            <a:endParaRPr lang="en-GB" dirty="0"/>
          </a:p>
        </p:txBody>
      </p:sp>
      <p:sp>
        <p:nvSpPr>
          <p:cNvPr id="3" name="Text Placeholder 2">
            <a:extLst>
              <a:ext uri="{FF2B5EF4-FFF2-40B4-BE49-F238E27FC236}">
                <a16:creationId xmlns:a16="http://schemas.microsoft.com/office/drawing/2014/main" id="{A31DF7BC-E72A-0F25-97BC-E728B8FC44EB}"/>
              </a:ext>
            </a:extLst>
          </p:cNvPr>
          <p:cNvSpPr>
            <a:spLocks noGrp="1"/>
          </p:cNvSpPr>
          <p:nvPr>
            <p:ph type="body" idx="1"/>
          </p:nvPr>
        </p:nvSpPr>
        <p:spPr>
          <a:xfrm>
            <a:off x="1154955" y="2971800"/>
            <a:ext cx="9611016" cy="1251857"/>
          </a:xfrm>
        </p:spPr>
        <p:txBody>
          <a:bodyPr/>
          <a:lstStyle/>
          <a:p>
            <a:r>
              <a:rPr lang="en-GB" b="1" dirty="0"/>
              <a:t>Nike’s sustainability efforts show signs of strategic change, but how effective is its change management approach?</a:t>
            </a:r>
            <a:endParaRPr lang="en-GB" dirty="0"/>
          </a:p>
          <a:p>
            <a:endParaRPr lang="en-GB" dirty="0"/>
          </a:p>
        </p:txBody>
      </p:sp>
    </p:spTree>
    <p:extLst>
      <p:ext uri="{BB962C8B-B14F-4D97-AF65-F5344CB8AC3E}">
        <p14:creationId xmlns:p14="http://schemas.microsoft.com/office/powerpoint/2010/main" val="3133561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89604-24FC-9D8C-D800-8C5AFDAD812E}"/>
              </a:ext>
            </a:extLst>
          </p:cNvPr>
          <p:cNvSpPr>
            <a:spLocks noGrp="1"/>
          </p:cNvSpPr>
          <p:nvPr>
            <p:ph type="title"/>
          </p:nvPr>
        </p:nvSpPr>
        <p:spPr/>
        <p:txBody>
          <a:bodyPr/>
          <a:lstStyle/>
          <a:p>
            <a:pPr algn="ctr"/>
            <a:r>
              <a:rPr lang="en-GB" sz="3600" b="1" dirty="0"/>
              <a:t>Evaluating Nike’s Change Management Approach-Kotter’s 8-Step Model (1996)  </a:t>
            </a:r>
            <a:endParaRPr lang="en-GB" sz="3600" dirty="0"/>
          </a:p>
        </p:txBody>
      </p:sp>
      <p:pic>
        <p:nvPicPr>
          <p:cNvPr id="5" name="Content Placeholder 4">
            <a:extLst>
              <a:ext uri="{FF2B5EF4-FFF2-40B4-BE49-F238E27FC236}">
                <a16:creationId xmlns:a16="http://schemas.microsoft.com/office/drawing/2014/main" id="{8D8A6EF2-922F-97B3-74B7-96C116746684}"/>
              </a:ext>
            </a:extLst>
          </p:cNvPr>
          <p:cNvPicPr>
            <a:picLocks noGrp="1" noChangeAspect="1"/>
          </p:cNvPicPr>
          <p:nvPr>
            <p:ph idx="1"/>
          </p:nvPr>
        </p:nvPicPr>
        <p:blipFill>
          <a:blip r:embed="rId2"/>
          <a:stretch>
            <a:fillRect/>
          </a:stretch>
        </p:blipFill>
        <p:spPr>
          <a:xfrm>
            <a:off x="1665515" y="1919638"/>
            <a:ext cx="7935686" cy="4938362"/>
          </a:xfrm>
        </p:spPr>
      </p:pic>
    </p:spTree>
    <p:extLst>
      <p:ext uri="{BB962C8B-B14F-4D97-AF65-F5344CB8AC3E}">
        <p14:creationId xmlns:p14="http://schemas.microsoft.com/office/powerpoint/2010/main" val="2970763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73F8-C2D4-1CB0-95C2-A79F82C3D650}"/>
              </a:ext>
            </a:extLst>
          </p:cNvPr>
          <p:cNvSpPr>
            <a:spLocks noGrp="1"/>
          </p:cNvSpPr>
          <p:nvPr>
            <p:ph type="title"/>
          </p:nvPr>
        </p:nvSpPr>
        <p:spPr/>
        <p:txBody>
          <a:bodyPr/>
          <a:lstStyle/>
          <a:p>
            <a:pPr algn="ctr"/>
            <a:r>
              <a:rPr lang="en-GB" dirty="0"/>
              <a:t>Recommendation</a:t>
            </a:r>
          </a:p>
        </p:txBody>
      </p:sp>
      <p:sp>
        <p:nvSpPr>
          <p:cNvPr id="3" name="Content Placeholder 2">
            <a:extLst>
              <a:ext uri="{FF2B5EF4-FFF2-40B4-BE49-F238E27FC236}">
                <a16:creationId xmlns:a16="http://schemas.microsoft.com/office/drawing/2014/main" id="{796B2224-E7B2-0969-1931-DEEA6089FA99}"/>
              </a:ext>
            </a:extLst>
          </p:cNvPr>
          <p:cNvSpPr>
            <a:spLocks noGrp="1"/>
          </p:cNvSpPr>
          <p:nvPr>
            <p:ph idx="1"/>
          </p:nvPr>
        </p:nvSpPr>
        <p:spPr/>
        <p:txBody>
          <a:bodyPr/>
          <a:lstStyle/>
          <a:p>
            <a:r>
              <a:rPr lang="en-GB" b="1" dirty="0"/>
              <a:t>While the marketing vision is bold, Nike needs to improve on operational empowerment and accountability. The lack of transparency and real-time data from its factories is a major weakness.</a:t>
            </a:r>
            <a:endParaRPr lang="en-GB" dirty="0"/>
          </a:p>
          <a:p>
            <a:r>
              <a:rPr lang="en-GB" b="1" dirty="0"/>
              <a:t>Verify green claims by conducting independent environmental audits.</a:t>
            </a:r>
          </a:p>
          <a:p>
            <a:r>
              <a:rPr lang="en-GB" b="1" dirty="0"/>
              <a:t>Increase the scope of circular fashion programs like product return and recycling programs.</a:t>
            </a:r>
            <a:endParaRPr lang="en-GB" dirty="0"/>
          </a:p>
          <a:p>
            <a:endParaRPr lang="en-GB" dirty="0"/>
          </a:p>
        </p:txBody>
      </p:sp>
    </p:spTree>
    <p:extLst>
      <p:ext uri="{BB962C8B-B14F-4D97-AF65-F5344CB8AC3E}">
        <p14:creationId xmlns:p14="http://schemas.microsoft.com/office/powerpoint/2010/main" val="787564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53EC7-DF97-222A-8D70-CD2283B6F6F5}"/>
              </a:ext>
            </a:extLst>
          </p:cNvPr>
          <p:cNvSpPr>
            <a:spLocks noGrp="1"/>
          </p:cNvSpPr>
          <p:nvPr>
            <p:ph type="title"/>
          </p:nvPr>
        </p:nvSpPr>
        <p:spPr/>
        <p:txBody>
          <a:bodyPr>
            <a:normAutofit fontScale="90000"/>
          </a:bodyPr>
          <a:lstStyle/>
          <a:p>
            <a:r>
              <a:rPr lang="en-GB" b="1" dirty="0"/>
              <a:t>Use blockchain technology to trace supply chains transparently. </a:t>
            </a:r>
            <a:br>
              <a:rPr lang="en-GB" b="1" dirty="0"/>
            </a:br>
            <a:endParaRPr lang="en-GB" dirty="0"/>
          </a:p>
        </p:txBody>
      </p:sp>
      <p:sp>
        <p:nvSpPr>
          <p:cNvPr id="4" name="Text Placeholder 3">
            <a:extLst>
              <a:ext uri="{FF2B5EF4-FFF2-40B4-BE49-F238E27FC236}">
                <a16:creationId xmlns:a16="http://schemas.microsoft.com/office/drawing/2014/main" id="{D246AD6B-90A6-1909-14DE-14C1905DE4D0}"/>
              </a:ext>
            </a:extLst>
          </p:cNvPr>
          <p:cNvSpPr>
            <a:spLocks noGrp="1"/>
          </p:cNvSpPr>
          <p:nvPr>
            <p:ph type="body" sz="half" idx="2"/>
          </p:nvPr>
        </p:nvSpPr>
        <p:spPr>
          <a:xfrm>
            <a:off x="217714" y="3069771"/>
            <a:ext cx="6422572" cy="2960915"/>
          </a:xfrm>
        </p:spPr>
        <p:txBody>
          <a:bodyPr/>
          <a:lstStyle/>
          <a:p>
            <a:r>
              <a:rPr lang="en-GB" sz="1800" b="1" dirty="0"/>
              <a:t>Blockchain is a digital ledger technology that securely records and shares data in a way that is tamper-proof and transparent. When used in supply chains, it enables brands, regulators, and consumers to trace the journey of a product from raw materials to the finished item.</a:t>
            </a:r>
          </a:p>
          <a:p>
            <a:endParaRPr lang="en-GB" sz="1800" b="1" dirty="0"/>
          </a:p>
          <a:p>
            <a:r>
              <a:rPr lang="en-GB" sz="1800" b="1" dirty="0">
                <a:solidFill>
                  <a:srgbClr val="FF0000"/>
                </a:solidFill>
              </a:rPr>
              <a:t>Luxury brand Prada and fast-fashion retailer H&amp;M </a:t>
            </a:r>
            <a:endParaRPr lang="en-GB" sz="1800" dirty="0">
              <a:solidFill>
                <a:srgbClr val="FF0000"/>
              </a:solidFill>
            </a:endParaRPr>
          </a:p>
          <a:p>
            <a:endParaRPr lang="en-GB" dirty="0"/>
          </a:p>
        </p:txBody>
      </p:sp>
      <p:pic>
        <p:nvPicPr>
          <p:cNvPr id="4098" name="Picture 2" descr="This may contain: the words blockchain technology surrounded by hexagonal icons on a dark background">
            <a:extLst>
              <a:ext uri="{FF2B5EF4-FFF2-40B4-BE49-F238E27FC236}">
                <a16:creationId xmlns:a16="http://schemas.microsoft.com/office/drawing/2014/main" id="{7DB078C3-9895-4472-AA0F-4E713B53BD57}"/>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25232" r="2523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0363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EAE2-C352-3854-9688-B989B51CE0E8}"/>
              </a:ext>
            </a:extLst>
          </p:cNvPr>
          <p:cNvSpPr>
            <a:spLocks noGrp="1"/>
          </p:cNvSpPr>
          <p:nvPr>
            <p:ph type="title"/>
          </p:nvPr>
        </p:nvSpPr>
        <p:spPr>
          <a:xfrm>
            <a:off x="1154956" y="4800587"/>
            <a:ext cx="9023187" cy="859984"/>
          </a:xfrm>
        </p:spPr>
        <p:txBody>
          <a:bodyPr>
            <a:normAutofit fontScale="90000"/>
          </a:bodyPr>
          <a:lstStyle/>
          <a:p>
            <a:r>
              <a:rPr lang="en-GB" b="1" dirty="0"/>
              <a:t>Verify green claims by conducting independent environmental audits</a:t>
            </a:r>
            <a:br>
              <a:rPr lang="en-GB" b="1" dirty="0"/>
            </a:br>
            <a:br>
              <a:rPr lang="en-GB" b="1" dirty="0"/>
            </a:br>
            <a:endParaRPr lang="en-GB" dirty="0"/>
          </a:p>
        </p:txBody>
      </p:sp>
      <p:sp>
        <p:nvSpPr>
          <p:cNvPr id="4" name="Text Placeholder 3">
            <a:extLst>
              <a:ext uri="{FF2B5EF4-FFF2-40B4-BE49-F238E27FC236}">
                <a16:creationId xmlns:a16="http://schemas.microsoft.com/office/drawing/2014/main" id="{C5E746F9-C08A-76EA-198E-E3FCFF2C61F3}"/>
              </a:ext>
            </a:extLst>
          </p:cNvPr>
          <p:cNvSpPr>
            <a:spLocks noGrp="1"/>
          </p:cNvSpPr>
          <p:nvPr>
            <p:ph type="body" sz="half" idx="2"/>
          </p:nvPr>
        </p:nvSpPr>
        <p:spPr>
          <a:xfrm>
            <a:off x="1077686" y="5094514"/>
            <a:ext cx="9209314" cy="1621972"/>
          </a:xfrm>
        </p:spPr>
        <p:txBody>
          <a:bodyPr>
            <a:normAutofit/>
          </a:bodyPr>
          <a:lstStyle/>
          <a:p>
            <a:r>
              <a:rPr lang="en-GB" sz="2000" b="1" dirty="0"/>
              <a:t>brands should hire independent third-party auditors to assess their environmental impact, including water usage, carbon emissions, and chemical discharge. Patagonia undergoes regular environmental and social responsibility audits. It also publishes detailed reports, allowing the public to verify its sustainability claims.</a:t>
            </a:r>
            <a:endParaRPr lang="en-GB" sz="2000" dirty="0"/>
          </a:p>
          <a:p>
            <a:endParaRPr lang="en-GB" dirty="0"/>
          </a:p>
        </p:txBody>
      </p:sp>
      <p:pic>
        <p:nvPicPr>
          <p:cNvPr id="6146" name="Picture 2" descr="This may contain: four people holding up a piece of paper with the earth on it">
            <a:extLst>
              <a:ext uri="{FF2B5EF4-FFF2-40B4-BE49-F238E27FC236}">
                <a16:creationId xmlns:a16="http://schemas.microsoft.com/office/drawing/2014/main" id="{DDB71EA8-F729-A871-9745-04BFE8AA76E0}"/>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3392" b="1339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3272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4E473-7495-9BDB-6FCE-094F39ABA5F6}"/>
              </a:ext>
            </a:extLst>
          </p:cNvPr>
          <p:cNvSpPr>
            <a:spLocks noGrp="1"/>
          </p:cNvSpPr>
          <p:nvPr>
            <p:ph type="title"/>
          </p:nvPr>
        </p:nvSpPr>
        <p:spPr>
          <a:xfrm>
            <a:off x="1154953" y="1447800"/>
            <a:ext cx="3401063" cy="838200"/>
          </a:xfrm>
        </p:spPr>
        <p:txBody>
          <a:bodyPr/>
          <a:lstStyle/>
          <a:p>
            <a:r>
              <a:rPr lang="en-GB" dirty="0"/>
              <a:t>Conclusion</a:t>
            </a:r>
          </a:p>
        </p:txBody>
      </p:sp>
      <p:pic>
        <p:nvPicPr>
          <p:cNvPr id="6" name="Content Placeholder 5">
            <a:extLst>
              <a:ext uri="{FF2B5EF4-FFF2-40B4-BE49-F238E27FC236}">
                <a16:creationId xmlns:a16="http://schemas.microsoft.com/office/drawing/2014/main" id="{71E87183-B2C7-C32D-95F4-A5F5F81F3A0A}"/>
              </a:ext>
            </a:extLst>
          </p:cNvPr>
          <p:cNvPicPr>
            <a:picLocks noGrp="1" noChangeAspect="1"/>
          </p:cNvPicPr>
          <p:nvPr>
            <p:ph idx="1"/>
          </p:nvPr>
        </p:nvPicPr>
        <p:blipFill>
          <a:blip r:embed="rId2"/>
          <a:stretch>
            <a:fillRect/>
          </a:stretch>
        </p:blipFill>
        <p:spPr>
          <a:xfrm>
            <a:off x="5036092" y="1447800"/>
            <a:ext cx="4693154" cy="4572000"/>
          </a:xfrm>
        </p:spPr>
      </p:pic>
      <p:sp>
        <p:nvSpPr>
          <p:cNvPr id="4" name="Text Placeholder 3">
            <a:extLst>
              <a:ext uri="{FF2B5EF4-FFF2-40B4-BE49-F238E27FC236}">
                <a16:creationId xmlns:a16="http://schemas.microsoft.com/office/drawing/2014/main" id="{D8448B82-0636-F2BA-2C4E-7F6A92C9AE5F}"/>
              </a:ext>
            </a:extLst>
          </p:cNvPr>
          <p:cNvSpPr>
            <a:spLocks noGrp="1"/>
          </p:cNvSpPr>
          <p:nvPr>
            <p:ph type="body" sz="half" idx="2"/>
          </p:nvPr>
        </p:nvSpPr>
        <p:spPr>
          <a:xfrm>
            <a:off x="859971" y="2503714"/>
            <a:ext cx="3696045" cy="3521165"/>
          </a:xfrm>
        </p:spPr>
        <p:txBody>
          <a:bodyPr/>
          <a:lstStyle/>
          <a:p>
            <a:r>
              <a:rPr lang="en-GB" sz="1800" b="1" dirty="0"/>
              <a:t>In summary, sustainability is a business need rather than only a branding fad. If Nike wants to stay at the top of a market that is concerned about the environment, it has to shift from advertising campaigns to structural change.</a:t>
            </a:r>
            <a:endParaRPr lang="en-GB" sz="1800" dirty="0"/>
          </a:p>
          <a:p>
            <a:endParaRPr lang="en-GB" dirty="0"/>
          </a:p>
        </p:txBody>
      </p:sp>
    </p:spTree>
    <p:extLst>
      <p:ext uri="{BB962C8B-B14F-4D97-AF65-F5344CB8AC3E}">
        <p14:creationId xmlns:p14="http://schemas.microsoft.com/office/powerpoint/2010/main" val="3450020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8E02C-DD56-5065-5BE2-1991F27F3663}"/>
              </a:ext>
            </a:extLst>
          </p:cNvPr>
          <p:cNvSpPr>
            <a:spLocks noGrp="1"/>
          </p:cNvSpPr>
          <p:nvPr>
            <p:ph type="title"/>
          </p:nvPr>
        </p:nvSpPr>
        <p:spPr/>
        <p:txBody>
          <a:bodyPr/>
          <a:lstStyle/>
          <a:p>
            <a:pPr algn="ctr"/>
            <a:r>
              <a:rPr lang="en-GB" dirty="0"/>
              <a:t>REFERENCES </a:t>
            </a:r>
          </a:p>
        </p:txBody>
      </p:sp>
      <p:sp>
        <p:nvSpPr>
          <p:cNvPr id="4" name="TextBox 3">
            <a:extLst>
              <a:ext uri="{FF2B5EF4-FFF2-40B4-BE49-F238E27FC236}">
                <a16:creationId xmlns:a16="http://schemas.microsoft.com/office/drawing/2014/main" id="{20573E93-222D-6174-2B7C-3686433683B2}"/>
              </a:ext>
            </a:extLst>
          </p:cNvPr>
          <p:cNvSpPr txBox="1"/>
          <p:nvPr/>
        </p:nvSpPr>
        <p:spPr>
          <a:xfrm>
            <a:off x="0" y="1164770"/>
            <a:ext cx="12192000" cy="6143285"/>
          </a:xfrm>
          <a:prstGeom prst="rect">
            <a:avLst/>
          </a:prstGeom>
          <a:noFill/>
        </p:spPr>
        <p:txBody>
          <a:bodyPr wrap="square">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dirty="0">
                <a:effectLst/>
                <a:ea typeface="Calibri" panose="020F0502020204030204" pitchFamily="34" charset="0"/>
                <a:cs typeface="Segoe UI Emoji" panose="020B0502040204020203" pitchFamily="34" charset="0"/>
              </a:rPr>
              <a:t>Freeman, R.E. (1984). </a:t>
            </a:r>
            <a:r>
              <a:rPr lang="en-GB" sz="1800" b="1" i="1" kern="100" dirty="0">
                <a:effectLst/>
                <a:ea typeface="Calibri" panose="020F0502020204030204" pitchFamily="34" charset="0"/>
                <a:cs typeface="Segoe UI Emoji" panose="020B0502040204020203" pitchFamily="34" charset="0"/>
              </a:rPr>
              <a:t>Strategic Management: A Stakeholder Approach</a:t>
            </a:r>
            <a:r>
              <a:rPr lang="en-GB" sz="1800" b="1" kern="100" dirty="0">
                <a:effectLst/>
                <a:ea typeface="Calibri" panose="020F0502020204030204" pitchFamily="34" charset="0"/>
                <a:cs typeface="Segoe UI Emoji" panose="020B0502040204020203" pitchFamily="34" charset="0"/>
              </a:rPr>
              <a:t>. Boston: Pitman.</a:t>
            </a:r>
            <a:endParaRPr lang="en-GB" sz="1800"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dirty="0">
                <a:effectLst/>
                <a:ea typeface="Calibri" panose="020F0502020204030204" pitchFamily="34" charset="0"/>
                <a:cs typeface="Segoe UI Emoji" panose="020B0502040204020203" pitchFamily="34" charset="0"/>
              </a:rPr>
              <a:t>Kotler, P., </a:t>
            </a:r>
            <a:r>
              <a:rPr lang="en-GB" sz="1800" b="1" kern="100" dirty="0" err="1">
                <a:effectLst/>
                <a:ea typeface="Calibri" panose="020F0502020204030204" pitchFamily="34" charset="0"/>
                <a:cs typeface="Segoe UI Emoji" panose="020B0502040204020203" pitchFamily="34" charset="0"/>
              </a:rPr>
              <a:t>Kartajaya</a:t>
            </a:r>
            <a:r>
              <a:rPr lang="en-GB" sz="1800" b="1" kern="100" dirty="0">
                <a:effectLst/>
                <a:ea typeface="Calibri" panose="020F0502020204030204" pitchFamily="34" charset="0"/>
                <a:cs typeface="Segoe UI Emoji" panose="020B0502040204020203" pitchFamily="34" charset="0"/>
              </a:rPr>
              <a:t>, H. and Setiawan, I. (2010). </a:t>
            </a:r>
            <a:r>
              <a:rPr lang="en-GB" sz="1800" b="1" i="1" kern="100" dirty="0">
                <a:effectLst/>
                <a:ea typeface="Calibri" panose="020F0502020204030204" pitchFamily="34" charset="0"/>
                <a:cs typeface="Segoe UI Emoji" panose="020B0502040204020203" pitchFamily="34" charset="0"/>
              </a:rPr>
              <a:t>Marketing 3.0: From Products to Customers to the Human Spirit</a:t>
            </a:r>
            <a:r>
              <a:rPr lang="en-GB" sz="1800" b="1" kern="100" dirty="0">
                <a:effectLst/>
                <a:ea typeface="Calibri" panose="020F0502020204030204" pitchFamily="34" charset="0"/>
                <a:cs typeface="Segoe UI Emoji" panose="020B0502040204020203" pitchFamily="34" charset="0"/>
              </a:rPr>
              <a:t>. Hoboken: Wiley.</a:t>
            </a:r>
            <a:endParaRPr lang="en-GB" sz="1800" kern="100"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dirty="0">
                <a:effectLst/>
                <a:ea typeface="Calibri" panose="020F0502020204030204" pitchFamily="34" charset="0"/>
                <a:cs typeface="Segoe UI Emoji" panose="020B0502040204020203" pitchFamily="34" charset="0"/>
              </a:rPr>
              <a:t>Kotter, J.P. (1996). </a:t>
            </a:r>
            <a:r>
              <a:rPr lang="en-GB" sz="1800" b="1" i="1" kern="100" dirty="0">
                <a:effectLst/>
                <a:ea typeface="Calibri" panose="020F0502020204030204" pitchFamily="34" charset="0"/>
                <a:cs typeface="Segoe UI Emoji" panose="020B0502040204020203" pitchFamily="34" charset="0"/>
              </a:rPr>
              <a:t>Leading Change</a:t>
            </a:r>
            <a:r>
              <a:rPr lang="en-GB" sz="1800" b="1" kern="100" dirty="0">
                <a:effectLst/>
                <a:ea typeface="Calibri" panose="020F0502020204030204" pitchFamily="34" charset="0"/>
                <a:cs typeface="Segoe UI Emoji" panose="020B0502040204020203" pitchFamily="34" charset="0"/>
              </a:rPr>
              <a:t>. Boston: Harvard Business School Press.</a:t>
            </a:r>
          </a:p>
          <a:p>
            <a:pPr marL="342900" lvl="0" indent="-342900">
              <a:lnSpc>
                <a:spcPct val="107000"/>
              </a:lnSpc>
              <a:spcAft>
                <a:spcPts val="800"/>
              </a:spcAft>
              <a:buSzPts val="1000"/>
              <a:buFont typeface="Symbol" panose="05050102010706020507" pitchFamily="18" charset="2"/>
              <a:buChar char=""/>
              <a:tabLst>
                <a:tab pos="457200" algn="l"/>
              </a:tabLst>
            </a:pPr>
            <a:r>
              <a:rPr lang="en-GB" b="1" dirty="0"/>
              <a:t>Nike, 2023. </a:t>
            </a:r>
            <a:r>
              <a:rPr lang="en-GB" b="1" i="1" dirty="0"/>
              <a:t>Nike Impact Report 2023</a:t>
            </a:r>
            <a:r>
              <a:rPr lang="en-GB" b="1" dirty="0"/>
              <a:t>. [online] Available at: https://purpose.nike.com/reports [Accessed 15 Jun. 2025].</a:t>
            </a:r>
          </a:p>
          <a:p>
            <a:pPr marL="342900" lvl="0" indent="-342900">
              <a:lnSpc>
                <a:spcPct val="107000"/>
              </a:lnSpc>
              <a:spcAft>
                <a:spcPts val="800"/>
              </a:spcAft>
              <a:buSzPts val="1000"/>
              <a:buFont typeface="Symbol" panose="05050102010706020507" pitchFamily="18" charset="2"/>
              <a:buChar char=""/>
              <a:tabLst>
                <a:tab pos="457200" algn="l"/>
              </a:tabLst>
            </a:pPr>
            <a:r>
              <a:rPr lang="en-GB" b="1" dirty="0"/>
              <a:t>Strategic Management Insight. (2023). </a:t>
            </a:r>
            <a:r>
              <a:rPr lang="en-GB" b="1" i="1" dirty="0"/>
              <a:t>Nike SWOT Analysis</a:t>
            </a:r>
            <a:r>
              <a:rPr lang="en-GB" b="1" dirty="0"/>
              <a:t>. [online] Available at: </a:t>
            </a:r>
            <a:r>
              <a:rPr lang="en-GB" b="1" u="sng" dirty="0">
                <a:hlinkClick r:id="rId2"/>
              </a:rPr>
              <a:t>https://strategicmanagementinsight.com/swot-analyses/nike-swot-analysis/</a:t>
            </a:r>
            <a:r>
              <a:rPr lang="en-GB" b="1" dirty="0"/>
              <a:t> [Accessed 1 June 2025].</a:t>
            </a:r>
            <a:endParaRPr lang="en-GB" dirty="0"/>
          </a:p>
          <a:p>
            <a:pPr marL="342900" lvl="0" indent="-342900">
              <a:lnSpc>
                <a:spcPct val="107000"/>
              </a:lnSpc>
              <a:spcAft>
                <a:spcPts val="800"/>
              </a:spcAft>
              <a:buSzPts val="1000"/>
              <a:buFont typeface="Symbol" panose="05050102010706020507" pitchFamily="18" charset="2"/>
              <a:buChar char=""/>
              <a:tabLst>
                <a:tab pos="457200" algn="l"/>
              </a:tabLst>
            </a:pPr>
            <a:r>
              <a:rPr lang="en-GB" b="1" dirty="0"/>
              <a:t>Sustainability Magazine. (2023). </a:t>
            </a:r>
            <a:r>
              <a:rPr lang="en-GB" b="1" i="1" dirty="0"/>
              <a:t>Nike's Greenwashing Controversy</a:t>
            </a:r>
            <a:r>
              <a:rPr lang="en-GB" b="1" dirty="0"/>
              <a:t>. [online] Available at: </a:t>
            </a:r>
            <a:r>
              <a:rPr lang="en-GB" b="1" u="sng" dirty="0">
                <a:hlinkClick r:id="rId3"/>
              </a:rPr>
              <a:t>https://sustainabilitymag.com</a:t>
            </a:r>
            <a:r>
              <a:rPr lang="en-GB" b="1" dirty="0"/>
              <a:t> [Accessed 1 June 2025].</a:t>
            </a:r>
          </a:p>
          <a:p>
            <a:pPr marL="342900" lvl="0" indent="-342900">
              <a:lnSpc>
                <a:spcPct val="107000"/>
              </a:lnSpc>
              <a:spcAft>
                <a:spcPts val="800"/>
              </a:spcAft>
              <a:buSzPts val="1000"/>
              <a:buFont typeface="Symbol" panose="05050102010706020507" pitchFamily="18" charset="2"/>
              <a:buChar char=""/>
              <a:tabLst>
                <a:tab pos="457200" algn="l"/>
              </a:tabLst>
            </a:pPr>
            <a:r>
              <a:rPr lang="en-GB" b="1" dirty="0"/>
              <a:t>Jones, P. and Comfort, D., 2020. The business of sustainability: Nike’s corporate social responsibility strategy. </a:t>
            </a:r>
            <a:r>
              <a:rPr lang="en-GB" b="1" i="1" dirty="0"/>
              <a:t>Journal of Public Affairs</a:t>
            </a:r>
            <a:r>
              <a:rPr lang="en-GB" b="1" dirty="0"/>
              <a:t>, 20(3), e2051. </a:t>
            </a:r>
            <a:r>
              <a:rPr lang="en-GB" b="1" dirty="0">
                <a:hlinkClick r:id="rId4"/>
              </a:rPr>
              <a:t>https://doi.org/10.1002/pa.2051</a:t>
            </a:r>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r>
              <a:rPr lang="en-GB" b="1" dirty="0"/>
              <a:t>Patagonia, 2023. </a:t>
            </a:r>
            <a:r>
              <a:rPr lang="en-GB" b="1" i="1" dirty="0"/>
              <a:t>Environmental &amp; Social Responsibility</a:t>
            </a:r>
            <a:r>
              <a:rPr lang="en-GB" b="1" dirty="0"/>
              <a:t>. [online] Available at: https://www.patagonia.com/our-footprint/ [Accessed 15 Jun. 2025].</a:t>
            </a:r>
          </a:p>
          <a:p>
            <a:pPr marL="342900" lvl="0" indent="-342900">
              <a:lnSpc>
                <a:spcPct val="107000"/>
              </a:lnSpc>
              <a:spcAft>
                <a:spcPts val="800"/>
              </a:spcAft>
              <a:buSzPts val="1000"/>
              <a:buFont typeface="Symbol" panose="05050102010706020507" pitchFamily="18" charset="2"/>
              <a:buChar char=""/>
              <a:tabLst>
                <a:tab pos="457200" algn="l"/>
              </a:tabLst>
            </a:pPr>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26678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F14A0-FCE1-704A-5686-F801B7539507}"/>
              </a:ext>
            </a:extLst>
          </p:cNvPr>
          <p:cNvSpPr>
            <a:spLocks noGrp="1"/>
          </p:cNvSpPr>
          <p:nvPr>
            <p:ph type="title"/>
          </p:nvPr>
        </p:nvSpPr>
        <p:spPr/>
        <p:txBody>
          <a:bodyPr/>
          <a:lstStyle/>
          <a:p>
            <a:r>
              <a:rPr lang="en-GB" b="1" dirty="0"/>
              <a:t>PESTEL ANALYSIS</a:t>
            </a:r>
          </a:p>
        </p:txBody>
      </p:sp>
      <p:sp>
        <p:nvSpPr>
          <p:cNvPr id="3" name="Content Placeholder 2">
            <a:extLst>
              <a:ext uri="{FF2B5EF4-FFF2-40B4-BE49-F238E27FC236}">
                <a16:creationId xmlns:a16="http://schemas.microsoft.com/office/drawing/2014/main" id="{3E292D44-3F9D-D54D-89BB-DA47A1EBA4F9}"/>
              </a:ext>
            </a:extLst>
          </p:cNvPr>
          <p:cNvSpPr>
            <a:spLocks noGrp="1"/>
          </p:cNvSpPr>
          <p:nvPr>
            <p:ph idx="1"/>
          </p:nvPr>
        </p:nvSpPr>
        <p:spPr/>
        <p:txBody>
          <a:bodyPr>
            <a:normAutofit fontScale="92500" lnSpcReduction="10000"/>
          </a:bodyPr>
          <a:lstStyle/>
          <a:p>
            <a:pPr algn="just">
              <a:lnSpc>
                <a:spcPct val="120000"/>
              </a:lnSpc>
            </a:pPr>
            <a:br>
              <a:rPr lang="en-US" altLang="en-US" b="1" i="1" dirty="0">
                <a:latin typeface="Franklin Gothic Medium" panose="020B0603020102020204" charset="0"/>
                <a:cs typeface="Franklin Gothic Medium" panose="020B0603020102020204" charset="0"/>
              </a:rPr>
            </a:br>
            <a:r>
              <a:rPr lang="en-US" altLang="en-US" b="1" i="1" dirty="0">
                <a:latin typeface="Franklin Gothic Medium" panose="020B0603020102020204" charset="0"/>
                <a:cs typeface="Franklin Gothic Medium" panose="020B0603020102020204" charset="0"/>
              </a:rPr>
              <a:t>PESTLE is a strategic framework used to </a:t>
            </a:r>
            <a:r>
              <a:rPr lang="en-US" altLang="en-US" b="1" i="1" dirty="0" err="1">
                <a:latin typeface="Franklin Gothic Medium" panose="020B0603020102020204" charset="0"/>
                <a:cs typeface="Franklin Gothic Medium" panose="020B0603020102020204" charset="0"/>
              </a:rPr>
              <a:t>analyse</a:t>
            </a:r>
            <a:r>
              <a:rPr lang="en-US" altLang="en-US" b="1" i="1" dirty="0">
                <a:latin typeface="Franklin Gothic Medium" panose="020B0603020102020204" charset="0"/>
                <a:cs typeface="Franklin Gothic Medium" panose="020B0603020102020204" charset="0"/>
              </a:rPr>
              <a:t> the macro-environmental factors impacting an organization. It examines six key external influences, including Political, Economic, Social, Technological, Legal, and Environmental factors. PESTLE ensures proactive decision-making—not just reacting to crises but shaping industry trends. </a:t>
            </a:r>
          </a:p>
          <a:p>
            <a:pPr algn="just">
              <a:lnSpc>
                <a:spcPct val="120000"/>
              </a:lnSpc>
            </a:pPr>
            <a:endParaRPr lang="en-US" altLang="en-US" b="1" i="1" dirty="0">
              <a:latin typeface="Franklin Gothic Medium" panose="020B0603020102020204" charset="0"/>
              <a:cs typeface="Franklin Gothic Medium" panose="020B0603020102020204" charset="0"/>
            </a:endParaRPr>
          </a:p>
          <a:p>
            <a:pPr algn="just">
              <a:lnSpc>
                <a:spcPct val="120000"/>
              </a:lnSpc>
            </a:pPr>
            <a:r>
              <a:rPr lang="en-GB" altLang="en-US" b="1" i="1" dirty="0">
                <a:latin typeface="Franklin Gothic Medium" panose="020B0603020102020204" charset="0"/>
                <a:cs typeface="Franklin Gothic Medium" panose="020B0603020102020204" charset="0"/>
              </a:rPr>
              <a:t> A PESTLE analysis will assist Nike in managing</a:t>
            </a:r>
            <a:r>
              <a:rPr lang="en-US" altLang="en-US" b="1" i="1" dirty="0">
                <a:latin typeface="Franklin Gothic Medium" panose="020B0603020102020204" charset="0"/>
                <a:cs typeface="Franklin Gothic Medium" panose="020B0603020102020204" charset="0"/>
              </a:rPr>
              <a:t> its challenging global business environment.</a:t>
            </a:r>
          </a:p>
          <a:p>
            <a:endParaRPr lang="en-GB" dirty="0"/>
          </a:p>
        </p:txBody>
      </p:sp>
      <p:sp>
        <p:nvSpPr>
          <p:cNvPr id="4" name="Text Placeholder 3">
            <a:extLst>
              <a:ext uri="{FF2B5EF4-FFF2-40B4-BE49-F238E27FC236}">
                <a16:creationId xmlns:a16="http://schemas.microsoft.com/office/drawing/2014/main" id="{0C62D540-64BA-D093-05EF-C1CDDAF49A88}"/>
              </a:ext>
            </a:extLst>
          </p:cNvPr>
          <p:cNvSpPr>
            <a:spLocks noGrp="1"/>
          </p:cNvSpPr>
          <p:nvPr>
            <p:ph type="body" sz="half" idx="2"/>
          </p:nvPr>
        </p:nvSpPr>
        <p:spPr/>
        <p:txBody>
          <a:bodyPr/>
          <a:lstStyle/>
          <a:p>
            <a:endParaRPr lang="en-GB" dirty="0"/>
          </a:p>
        </p:txBody>
      </p:sp>
      <p:pic>
        <p:nvPicPr>
          <p:cNvPr id="5" name="Picture Placeholder 6" descr="pexels-vvs-440853-5667963">
            <a:extLst>
              <a:ext uri="{FF2B5EF4-FFF2-40B4-BE49-F238E27FC236}">
                <a16:creationId xmlns:a16="http://schemas.microsoft.com/office/drawing/2014/main" id="{CB3CB6E3-0717-230D-3D4D-3C7A4AA8B2DA}"/>
              </a:ext>
            </a:extLst>
          </p:cNvPr>
          <p:cNvPicPr>
            <a:picLocks noGrp="1" noChangeAspect="1"/>
          </p:cNvPicPr>
          <p:nvPr>
            <p:ph type="pic" idx="3"/>
          </p:nvPr>
        </p:nvPicPr>
        <p:blipFill>
          <a:blip r:embed="rId2"/>
          <a:stretch>
            <a:fillRect/>
          </a:stretch>
        </p:blipFill>
        <p:spPr>
          <a:xfrm>
            <a:off x="1154953" y="3084740"/>
            <a:ext cx="3401063" cy="2914106"/>
          </a:xfrm>
          <a:prstGeom prst="rect">
            <a:avLst/>
          </a:prstGeom>
        </p:spPr>
      </p:pic>
    </p:spTree>
    <p:extLst>
      <p:ext uri="{BB962C8B-B14F-4D97-AF65-F5344CB8AC3E}">
        <p14:creationId xmlns:p14="http://schemas.microsoft.com/office/powerpoint/2010/main" val="94841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5FB693-33A2-E62F-2663-536E91CD4401}"/>
              </a:ext>
            </a:extLst>
          </p:cNvPr>
          <p:cNvPicPr/>
          <p:nvPr/>
        </p:nvPicPr>
        <p:blipFill>
          <a:blip r:embed="rId2"/>
          <a:stretch>
            <a:fillRect/>
          </a:stretch>
        </p:blipFill>
        <p:spPr>
          <a:xfrm>
            <a:off x="9561195" y="10103"/>
            <a:ext cx="2630805" cy="1752600"/>
          </a:xfrm>
          <a:prstGeom prst="rect">
            <a:avLst/>
          </a:prstGeom>
        </p:spPr>
      </p:pic>
      <p:sp>
        <p:nvSpPr>
          <p:cNvPr id="4" name="TextBox 3">
            <a:extLst>
              <a:ext uri="{FF2B5EF4-FFF2-40B4-BE49-F238E27FC236}">
                <a16:creationId xmlns:a16="http://schemas.microsoft.com/office/drawing/2014/main" id="{54191450-8934-882D-1BC4-1533BAAF6A12}"/>
              </a:ext>
            </a:extLst>
          </p:cNvPr>
          <p:cNvSpPr txBox="1"/>
          <p:nvPr/>
        </p:nvSpPr>
        <p:spPr>
          <a:xfrm>
            <a:off x="3047999" y="250371"/>
            <a:ext cx="6399711" cy="369332"/>
          </a:xfrm>
          <a:prstGeom prst="rect">
            <a:avLst/>
          </a:prstGeom>
          <a:noFill/>
        </p:spPr>
        <p:txBody>
          <a:bodyPr wrap="square">
            <a:spAutoFit/>
          </a:bodyPr>
          <a:lstStyle/>
          <a:p>
            <a:pPr algn="ctr"/>
            <a:r>
              <a:rPr lang="en-US" altLang="en-US" sz="1800" dirty="0">
                <a:latin typeface="Franklin Gothic Medium" panose="020B0603020102020204" charset="0"/>
                <a:cs typeface="Franklin Gothic Medium" panose="020B0603020102020204" charset="0"/>
              </a:rPr>
              <a:t>PESTLE Analysis- Nike </a:t>
            </a:r>
            <a:endParaRPr lang="en-GB" dirty="0"/>
          </a:p>
        </p:txBody>
      </p:sp>
      <p:sp>
        <p:nvSpPr>
          <p:cNvPr id="6" name="TextBox 5">
            <a:extLst>
              <a:ext uri="{FF2B5EF4-FFF2-40B4-BE49-F238E27FC236}">
                <a16:creationId xmlns:a16="http://schemas.microsoft.com/office/drawing/2014/main" id="{A70AEE3F-71DC-094D-3551-F7BFA29260C1}"/>
              </a:ext>
            </a:extLst>
          </p:cNvPr>
          <p:cNvSpPr txBox="1"/>
          <p:nvPr/>
        </p:nvSpPr>
        <p:spPr>
          <a:xfrm>
            <a:off x="113484" y="619703"/>
            <a:ext cx="9030516" cy="369332"/>
          </a:xfrm>
          <a:prstGeom prst="rect">
            <a:avLst/>
          </a:prstGeom>
          <a:noFill/>
        </p:spPr>
        <p:txBody>
          <a:bodyPr wrap="square">
            <a:spAutoFit/>
          </a:bodyPr>
          <a:lstStyle/>
          <a:p>
            <a:pPr marL="0" lvl="0" indent="0" algn="l" rtl="0">
              <a:spcBef>
                <a:spcPts val="0"/>
              </a:spcBef>
              <a:spcAft>
                <a:spcPts val="0"/>
              </a:spcAft>
              <a:buNone/>
            </a:pPr>
            <a:r>
              <a:rPr lang="en-US" altLang="en-GB" sz="1800" b="1" dirty="0"/>
              <a:t>Political Factors</a:t>
            </a:r>
          </a:p>
        </p:txBody>
      </p:sp>
      <p:sp>
        <p:nvSpPr>
          <p:cNvPr id="8" name="TextBox 7">
            <a:extLst>
              <a:ext uri="{FF2B5EF4-FFF2-40B4-BE49-F238E27FC236}">
                <a16:creationId xmlns:a16="http://schemas.microsoft.com/office/drawing/2014/main" id="{7DE13EAE-8811-CD71-324A-F462EFCAF2CF}"/>
              </a:ext>
            </a:extLst>
          </p:cNvPr>
          <p:cNvSpPr txBox="1"/>
          <p:nvPr/>
        </p:nvSpPr>
        <p:spPr>
          <a:xfrm>
            <a:off x="0" y="1153887"/>
            <a:ext cx="9144000" cy="1897443"/>
          </a:xfrm>
          <a:prstGeom prst="rect">
            <a:avLst/>
          </a:prstGeom>
          <a:noFill/>
        </p:spPr>
        <p:txBody>
          <a:bodyPr wrap="square">
            <a:spAutoFit/>
          </a:bodyPr>
          <a:lstStyle/>
          <a:p>
            <a:pPr marL="0" lvl="0" indent="0" algn="just" rtl="0">
              <a:lnSpc>
                <a:spcPct val="11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Trade Policies &amp; Tariffs: </a:t>
            </a:r>
          </a:p>
          <a:p>
            <a:pPr marL="0" lvl="0" indent="0" algn="just" rtl="0">
              <a:lnSpc>
                <a:spcPct val="11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Nike's Asian supply chain is disrupted by U.S.-China trade disputes, which raise costs.  More expensive manufacturing could force firms to boost prices or squeeze profits.</a:t>
            </a:r>
            <a:br>
              <a:rPr lang="en-US" altLang="en-US" sz="1800" i="1" dirty="0">
                <a:latin typeface="Franklin Gothic Medium" panose="020B0603020102020204" charset="0"/>
                <a:cs typeface="Franklin Gothic Medium" panose="020B0603020102020204" charset="0"/>
              </a:rPr>
            </a:br>
            <a:r>
              <a:rPr lang="en-US" altLang="en-US" sz="1800" b="1" i="1" dirty="0">
                <a:latin typeface="Franklin Gothic Medium" panose="020B0603020102020204" charset="0"/>
                <a:cs typeface="Franklin Gothic Medium" panose="020B0603020102020204" charset="0"/>
              </a:rPr>
              <a:t>Labor Laws &amp; Regulations: </a:t>
            </a:r>
            <a:endParaRPr lang="en-US" altLang="en-US" sz="1800" i="1" dirty="0">
              <a:latin typeface="Franklin Gothic Medium" panose="020B0603020102020204" charset="0"/>
              <a:cs typeface="Franklin Gothic Medium" panose="020B0603020102020204" charset="0"/>
            </a:endParaRPr>
          </a:p>
          <a:p>
            <a:pPr marL="0" lvl="0" indent="0" algn="just" rtl="0">
              <a:lnSpc>
                <a:spcPct val="11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The Guardian (2022) reports that Nike is being questioned about its Vietnam and Indonesia factory employment practices.  </a:t>
            </a:r>
            <a:r>
              <a:rPr lang="en-US" altLang="en-US" sz="1800" i="1" dirty="0" err="1">
                <a:latin typeface="Franklin Gothic Medium" panose="020B0603020102020204" charset="0"/>
                <a:cs typeface="Franklin Gothic Medium" panose="020B0603020102020204" charset="0"/>
              </a:rPr>
              <a:t>Labour</a:t>
            </a:r>
            <a:r>
              <a:rPr lang="en-US" altLang="en-US" sz="1800" i="1" dirty="0">
                <a:latin typeface="Franklin Gothic Medium" panose="020B0603020102020204" charset="0"/>
                <a:cs typeface="Franklin Gothic Medium" panose="020B0603020102020204" charset="0"/>
              </a:rPr>
              <a:t> violations cost companies money and reputation.</a:t>
            </a:r>
          </a:p>
        </p:txBody>
      </p:sp>
      <p:sp>
        <p:nvSpPr>
          <p:cNvPr id="10" name="TextBox 9">
            <a:extLst>
              <a:ext uri="{FF2B5EF4-FFF2-40B4-BE49-F238E27FC236}">
                <a16:creationId xmlns:a16="http://schemas.microsoft.com/office/drawing/2014/main" id="{83F99F9D-EFE1-48B4-75CC-98F09786441F}"/>
              </a:ext>
            </a:extLst>
          </p:cNvPr>
          <p:cNvSpPr txBox="1"/>
          <p:nvPr/>
        </p:nvSpPr>
        <p:spPr>
          <a:xfrm>
            <a:off x="0" y="3233447"/>
            <a:ext cx="9130392" cy="369332"/>
          </a:xfrm>
          <a:prstGeom prst="rect">
            <a:avLst/>
          </a:prstGeom>
          <a:noFill/>
        </p:spPr>
        <p:txBody>
          <a:bodyPr wrap="square">
            <a:spAutoFit/>
          </a:bodyPr>
          <a:lstStyle/>
          <a:p>
            <a:pPr marL="0" lvl="0" indent="0" algn="l" rtl="0">
              <a:spcBef>
                <a:spcPts val="0"/>
              </a:spcBef>
              <a:spcAft>
                <a:spcPts val="0"/>
              </a:spcAft>
              <a:buNone/>
            </a:pPr>
            <a:r>
              <a:rPr lang="en-US" altLang="en-US" sz="1800" b="1" dirty="0"/>
              <a:t>Economic Factors</a:t>
            </a:r>
          </a:p>
        </p:txBody>
      </p:sp>
      <p:sp>
        <p:nvSpPr>
          <p:cNvPr id="12" name="TextBox 11">
            <a:extLst>
              <a:ext uri="{FF2B5EF4-FFF2-40B4-BE49-F238E27FC236}">
                <a16:creationId xmlns:a16="http://schemas.microsoft.com/office/drawing/2014/main" id="{9342A983-C882-BA5A-9743-CAAB0FCCC560}"/>
              </a:ext>
            </a:extLst>
          </p:cNvPr>
          <p:cNvSpPr txBox="1"/>
          <p:nvPr/>
        </p:nvSpPr>
        <p:spPr>
          <a:xfrm>
            <a:off x="0" y="3784896"/>
            <a:ext cx="9447709" cy="2202141"/>
          </a:xfrm>
          <a:prstGeom prst="rect">
            <a:avLst/>
          </a:prstGeom>
          <a:noFill/>
        </p:spPr>
        <p:txBody>
          <a:bodyPr wrap="square">
            <a:spAutoFit/>
          </a:bodyPr>
          <a:lstStyle/>
          <a:p>
            <a:pPr marL="0" lvl="0" indent="0" algn="just" rtl="0">
              <a:lnSpc>
                <a:spcPct val="11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Consumer Spending Shifts: </a:t>
            </a:r>
          </a:p>
          <a:p>
            <a:pPr marL="0" lvl="0" indent="0" algn="just" rtl="0">
              <a:lnSpc>
                <a:spcPct val="11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Sales for fitness clothing increased after the pandemic, but now people have to spend more due to higher prices. Nike could consider lowering its prices or making less expensive lines (for example, Nike Revolve).</a:t>
            </a:r>
          </a:p>
          <a:p>
            <a:pPr marL="0" lvl="0" indent="0" algn="just" rtl="0">
              <a:lnSpc>
                <a:spcPct val="11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Currency Fluctuations: </a:t>
            </a:r>
          </a:p>
          <a:p>
            <a:pPr marL="0" lvl="0" indent="0" algn="just" rtl="0">
              <a:lnSpc>
                <a:spcPct val="11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The value of the dollar going up diminishes the income businesses earn from sales overseas. Uneven earnings results in places like Europe and Asia (Wall Street Journal, 2023).</a:t>
            </a:r>
          </a:p>
        </p:txBody>
      </p:sp>
    </p:spTree>
    <p:extLst>
      <p:ext uri="{BB962C8B-B14F-4D97-AF65-F5344CB8AC3E}">
        <p14:creationId xmlns:p14="http://schemas.microsoft.com/office/powerpoint/2010/main" val="2196230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962F68-1CD3-4ACD-0B0D-AEEE47749AB9}"/>
              </a:ext>
            </a:extLst>
          </p:cNvPr>
          <p:cNvSpPr txBox="1"/>
          <p:nvPr/>
        </p:nvSpPr>
        <p:spPr>
          <a:xfrm>
            <a:off x="3047999" y="0"/>
            <a:ext cx="6346371" cy="369332"/>
          </a:xfrm>
          <a:prstGeom prst="rect">
            <a:avLst/>
          </a:prstGeom>
          <a:noFill/>
        </p:spPr>
        <p:txBody>
          <a:bodyPr wrap="square">
            <a:spAutoFit/>
          </a:bodyPr>
          <a:lstStyle/>
          <a:p>
            <a:pPr algn="ctr"/>
            <a:r>
              <a:rPr lang="en-US" altLang="en-US" sz="1800" dirty="0">
                <a:latin typeface="Franklin Gothic Medium" panose="020B0603020102020204" charset="0"/>
                <a:cs typeface="Franklin Gothic Medium" panose="020B0603020102020204" charset="0"/>
              </a:rPr>
              <a:t>PESTLE Analysis- Nike </a:t>
            </a:r>
            <a:endParaRPr lang="en-GB" dirty="0"/>
          </a:p>
        </p:txBody>
      </p:sp>
      <p:sp>
        <p:nvSpPr>
          <p:cNvPr id="5" name="TextBox 4">
            <a:extLst>
              <a:ext uri="{FF2B5EF4-FFF2-40B4-BE49-F238E27FC236}">
                <a16:creationId xmlns:a16="http://schemas.microsoft.com/office/drawing/2014/main" id="{1CC2816F-8EE0-3943-C43E-485B2535ADD7}"/>
              </a:ext>
            </a:extLst>
          </p:cNvPr>
          <p:cNvSpPr txBox="1"/>
          <p:nvPr/>
        </p:nvSpPr>
        <p:spPr>
          <a:xfrm>
            <a:off x="0" y="511629"/>
            <a:ext cx="9144000" cy="369332"/>
          </a:xfrm>
          <a:prstGeom prst="rect">
            <a:avLst/>
          </a:prstGeom>
          <a:noFill/>
        </p:spPr>
        <p:txBody>
          <a:bodyPr wrap="square">
            <a:spAutoFit/>
          </a:bodyPr>
          <a:lstStyle/>
          <a:p>
            <a:pPr marL="0" lvl="0" indent="0" algn="l" rtl="0">
              <a:spcBef>
                <a:spcPts val="0"/>
              </a:spcBef>
              <a:spcAft>
                <a:spcPts val="0"/>
              </a:spcAft>
              <a:buNone/>
            </a:pPr>
            <a:r>
              <a:rPr lang="en-US" altLang="en-US" sz="1800" b="1" dirty="0"/>
              <a:t>Social Factors:</a:t>
            </a:r>
          </a:p>
        </p:txBody>
      </p:sp>
      <p:sp>
        <p:nvSpPr>
          <p:cNvPr id="9" name="TextBox 8">
            <a:extLst>
              <a:ext uri="{FF2B5EF4-FFF2-40B4-BE49-F238E27FC236}">
                <a16:creationId xmlns:a16="http://schemas.microsoft.com/office/drawing/2014/main" id="{10286ADD-E9B7-E34C-AAAA-604890024AE1}"/>
              </a:ext>
            </a:extLst>
          </p:cNvPr>
          <p:cNvSpPr txBox="1"/>
          <p:nvPr/>
        </p:nvSpPr>
        <p:spPr>
          <a:xfrm>
            <a:off x="76200" y="1023259"/>
            <a:ext cx="12115800" cy="2214132"/>
          </a:xfrm>
          <a:prstGeom prst="rect">
            <a:avLst/>
          </a:prstGeom>
          <a:noFill/>
        </p:spPr>
        <p:txBody>
          <a:bodyPr wrap="square">
            <a:spAutoFit/>
          </a:bodyPr>
          <a:lstStyle/>
          <a:p>
            <a:pPr marL="0" lvl="0" indent="0" algn="just" rtl="0">
              <a:lnSpc>
                <a:spcPct val="13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Trends: </a:t>
            </a:r>
          </a:p>
          <a:p>
            <a:pPr lvl="0" algn="just">
              <a:lnSpc>
                <a:spcPct val="130000"/>
              </a:lnSpc>
            </a:pPr>
            <a:r>
              <a:rPr lang="en-US" altLang="en-US" sz="1800" i="1" dirty="0">
                <a:latin typeface="Franklin Gothic Medium" panose="020B0603020102020204" charset="0"/>
                <a:cs typeface="Franklin Gothic Medium" panose="020B0603020102020204" charset="0"/>
              </a:rPr>
              <a:t>Consumers in Gen Z are asking for both sustainability and inclusivity in their products (for instance, they would like vegan sneakers). </a:t>
            </a:r>
          </a:p>
          <a:p>
            <a:pPr lvl="0" algn="just">
              <a:lnSpc>
                <a:spcPct val="130000"/>
              </a:lnSpc>
            </a:pPr>
            <a:r>
              <a:rPr lang="en-US" altLang="en-US" b="1" i="1" dirty="0">
                <a:latin typeface="Franklin Gothic Medium" panose="020B0603020102020204" charset="0"/>
                <a:cs typeface="Franklin Gothic Medium" panose="020B0603020102020204" charset="0"/>
              </a:rPr>
              <a:t>Behavior: </a:t>
            </a:r>
            <a:endParaRPr lang="en-US" altLang="en-US" i="1" dirty="0">
              <a:latin typeface="Franklin Gothic Medium" panose="020B0603020102020204" charset="0"/>
              <a:cs typeface="Franklin Gothic Medium" panose="020B0603020102020204" charset="0"/>
            </a:endParaRPr>
          </a:p>
          <a:p>
            <a:pPr lvl="0" algn="just">
              <a:lnSpc>
                <a:spcPct val="130000"/>
              </a:lnSpc>
            </a:pPr>
            <a:r>
              <a:rPr lang="en-US" altLang="en-US" i="1" dirty="0">
                <a:latin typeface="Franklin Gothic Medium" panose="020B0603020102020204" charset="0"/>
                <a:cs typeface="Franklin Gothic Medium" panose="020B0603020102020204" charset="0"/>
              </a:rPr>
              <a:t>People wear athleisure to be both fashionable and functional.</a:t>
            </a:r>
          </a:p>
          <a:p>
            <a:pPr marL="0" lvl="0" indent="0" algn="just" rtl="0">
              <a:lnSpc>
                <a:spcPct val="130000"/>
              </a:lnSpc>
              <a:spcBef>
                <a:spcPts val="0"/>
              </a:spcBef>
              <a:spcAft>
                <a:spcPts val="0"/>
              </a:spcAft>
              <a:buNone/>
            </a:pPr>
            <a:endParaRPr lang="en-GB" dirty="0"/>
          </a:p>
        </p:txBody>
      </p:sp>
      <p:sp>
        <p:nvSpPr>
          <p:cNvPr id="11" name="TextBox 10">
            <a:extLst>
              <a:ext uri="{FF2B5EF4-FFF2-40B4-BE49-F238E27FC236}">
                <a16:creationId xmlns:a16="http://schemas.microsoft.com/office/drawing/2014/main" id="{BC04D109-AB26-56FF-CAEF-4398AFCAEDA8}"/>
              </a:ext>
            </a:extLst>
          </p:cNvPr>
          <p:cNvSpPr txBox="1"/>
          <p:nvPr/>
        </p:nvSpPr>
        <p:spPr>
          <a:xfrm>
            <a:off x="76201" y="3237391"/>
            <a:ext cx="8567056" cy="2437590"/>
          </a:xfrm>
          <a:prstGeom prst="rect">
            <a:avLst/>
          </a:prstGeom>
          <a:noFill/>
        </p:spPr>
        <p:txBody>
          <a:bodyPr wrap="square">
            <a:spAutoFit/>
          </a:bodyPr>
          <a:lstStyle/>
          <a:p>
            <a:pPr marL="0" lvl="0" indent="0" algn="just" rtl="0">
              <a:lnSpc>
                <a:spcPct val="12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Technological Factors:</a:t>
            </a:r>
          </a:p>
          <a:p>
            <a:pPr marL="0" lvl="0" indent="0" algn="just" rtl="0">
              <a:lnSpc>
                <a:spcPct val="120000"/>
              </a:lnSpc>
              <a:spcBef>
                <a:spcPts val="0"/>
              </a:spcBef>
              <a:spcAft>
                <a:spcPts val="0"/>
              </a:spcAft>
              <a:buNone/>
            </a:pPr>
            <a:endParaRPr lang="en-US" altLang="en-US" b="1" i="1" dirty="0">
              <a:latin typeface="Franklin Gothic Medium" panose="020B0603020102020204" charset="0"/>
              <a:cs typeface="Franklin Gothic Medium" panose="020B0603020102020204" charset="0"/>
            </a:endParaRPr>
          </a:p>
          <a:p>
            <a:pPr marL="0" lvl="0" indent="0" algn="just" rtl="0">
              <a:lnSpc>
                <a:spcPct val="12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Innovation:</a:t>
            </a:r>
          </a:p>
          <a:p>
            <a:pPr marL="0" lvl="0" indent="0" algn="just" rtl="0">
              <a:lnSpc>
                <a:spcPct val="12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AI is used through a mobile app, and data is shared on the blockchain for full visibility along Nike’s supply chain (Henderson, R.,2022).</a:t>
            </a:r>
            <a:endParaRPr lang="en-US" altLang="en-US" b="1" i="1" dirty="0">
              <a:latin typeface="Franklin Gothic Medium" panose="020B0603020102020204" charset="0"/>
              <a:cs typeface="Franklin Gothic Medium" panose="020B0603020102020204" charset="0"/>
            </a:endParaRPr>
          </a:p>
          <a:p>
            <a:pPr marL="0" lvl="0" indent="0" algn="just" rtl="0">
              <a:lnSpc>
                <a:spcPct val="13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The Digital Age: </a:t>
            </a:r>
          </a:p>
          <a:p>
            <a:pPr marL="0" lvl="0" indent="0" algn="just" rtl="0">
              <a:lnSpc>
                <a:spcPct val="13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Online shopping and access to augmented reality (AR)-powered experiences.</a:t>
            </a:r>
          </a:p>
        </p:txBody>
      </p:sp>
      <p:pic>
        <p:nvPicPr>
          <p:cNvPr id="12" name="Picture 11">
            <a:extLst>
              <a:ext uri="{FF2B5EF4-FFF2-40B4-BE49-F238E27FC236}">
                <a16:creationId xmlns:a16="http://schemas.microsoft.com/office/drawing/2014/main" id="{35748881-911A-819F-74E6-9A7C3A245F4A}"/>
              </a:ext>
            </a:extLst>
          </p:cNvPr>
          <p:cNvPicPr/>
          <p:nvPr/>
        </p:nvPicPr>
        <p:blipFill>
          <a:blip r:embed="rId2"/>
          <a:stretch>
            <a:fillRect/>
          </a:stretch>
        </p:blipFill>
        <p:spPr>
          <a:xfrm>
            <a:off x="9144000" y="4813300"/>
            <a:ext cx="3068955" cy="2044700"/>
          </a:xfrm>
          <a:prstGeom prst="rect">
            <a:avLst/>
          </a:prstGeom>
        </p:spPr>
      </p:pic>
    </p:spTree>
    <p:extLst>
      <p:ext uri="{BB962C8B-B14F-4D97-AF65-F5344CB8AC3E}">
        <p14:creationId xmlns:p14="http://schemas.microsoft.com/office/powerpoint/2010/main" val="325964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468E54-0EBA-7B4F-A014-5547DB180744}"/>
              </a:ext>
            </a:extLst>
          </p:cNvPr>
          <p:cNvPicPr/>
          <p:nvPr/>
        </p:nvPicPr>
        <p:blipFill>
          <a:blip r:embed="rId2"/>
          <a:stretch>
            <a:fillRect/>
          </a:stretch>
        </p:blipFill>
        <p:spPr>
          <a:xfrm>
            <a:off x="9123045" y="0"/>
            <a:ext cx="3068955" cy="2044700"/>
          </a:xfrm>
          <a:prstGeom prst="rect">
            <a:avLst/>
          </a:prstGeom>
        </p:spPr>
      </p:pic>
      <p:sp>
        <p:nvSpPr>
          <p:cNvPr id="4" name="TextBox 3">
            <a:extLst>
              <a:ext uri="{FF2B5EF4-FFF2-40B4-BE49-F238E27FC236}">
                <a16:creationId xmlns:a16="http://schemas.microsoft.com/office/drawing/2014/main" id="{11A82433-4A61-7F58-21AF-9185122C4C93}"/>
              </a:ext>
            </a:extLst>
          </p:cNvPr>
          <p:cNvSpPr txBox="1"/>
          <p:nvPr/>
        </p:nvSpPr>
        <p:spPr>
          <a:xfrm>
            <a:off x="1774371" y="0"/>
            <a:ext cx="7369629" cy="369332"/>
          </a:xfrm>
          <a:prstGeom prst="rect">
            <a:avLst/>
          </a:prstGeom>
          <a:noFill/>
        </p:spPr>
        <p:txBody>
          <a:bodyPr wrap="square">
            <a:spAutoFit/>
          </a:bodyPr>
          <a:lstStyle/>
          <a:p>
            <a:pPr algn="ctr"/>
            <a:r>
              <a:rPr lang="en-US" altLang="en-US" sz="1800" dirty="0">
                <a:latin typeface="Franklin Gothic Medium" panose="020B0603020102020204" charset="0"/>
                <a:cs typeface="Franklin Gothic Medium" panose="020B0603020102020204" charset="0"/>
              </a:rPr>
              <a:t>PESTLE Analysis- Nike </a:t>
            </a:r>
            <a:endParaRPr lang="en-GB" dirty="0"/>
          </a:p>
        </p:txBody>
      </p:sp>
      <p:sp>
        <p:nvSpPr>
          <p:cNvPr id="6" name="TextBox 5">
            <a:extLst>
              <a:ext uri="{FF2B5EF4-FFF2-40B4-BE49-F238E27FC236}">
                <a16:creationId xmlns:a16="http://schemas.microsoft.com/office/drawing/2014/main" id="{79802DCE-A79F-F83F-E79E-99A59DDF0875}"/>
              </a:ext>
            </a:extLst>
          </p:cNvPr>
          <p:cNvSpPr txBox="1"/>
          <p:nvPr/>
        </p:nvSpPr>
        <p:spPr>
          <a:xfrm>
            <a:off x="87086" y="489857"/>
            <a:ext cx="9056914" cy="369332"/>
          </a:xfrm>
          <a:prstGeom prst="rect">
            <a:avLst/>
          </a:prstGeom>
          <a:noFill/>
        </p:spPr>
        <p:txBody>
          <a:bodyPr wrap="square">
            <a:spAutoFit/>
          </a:bodyPr>
          <a:lstStyle/>
          <a:p>
            <a:pPr marL="0" lvl="0" indent="0" algn="l" rtl="0">
              <a:spcBef>
                <a:spcPts val="0"/>
              </a:spcBef>
              <a:spcAft>
                <a:spcPts val="0"/>
              </a:spcAft>
              <a:buNone/>
            </a:pPr>
            <a:r>
              <a:rPr lang="en-US" altLang="en-GB" sz="1800" b="1" dirty="0"/>
              <a:t>Legal Factors</a:t>
            </a:r>
          </a:p>
        </p:txBody>
      </p:sp>
      <p:sp>
        <p:nvSpPr>
          <p:cNvPr id="8" name="TextBox 7">
            <a:extLst>
              <a:ext uri="{FF2B5EF4-FFF2-40B4-BE49-F238E27FC236}">
                <a16:creationId xmlns:a16="http://schemas.microsoft.com/office/drawing/2014/main" id="{EB618941-14F2-598D-F34C-DBE4D10860D8}"/>
              </a:ext>
            </a:extLst>
          </p:cNvPr>
          <p:cNvSpPr txBox="1"/>
          <p:nvPr/>
        </p:nvSpPr>
        <p:spPr>
          <a:xfrm>
            <a:off x="0" y="1055914"/>
            <a:ext cx="9144000" cy="1660455"/>
          </a:xfrm>
          <a:prstGeom prst="rect">
            <a:avLst/>
          </a:prstGeom>
          <a:noFill/>
        </p:spPr>
        <p:txBody>
          <a:bodyPr wrap="square">
            <a:spAutoFit/>
          </a:bodyPr>
          <a:lstStyle/>
          <a:p>
            <a:pPr marL="0" lvl="0" indent="0" algn="just" rtl="0">
              <a:lnSpc>
                <a:spcPct val="110000"/>
              </a:lnSpc>
              <a:spcBef>
                <a:spcPts val="0"/>
              </a:spcBef>
              <a:spcAft>
                <a:spcPts val="0"/>
              </a:spcAft>
              <a:buNone/>
            </a:pPr>
            <a:r>
              <a:rPr lang="en-US" altLang="en-US" sz="2000" b="1" i="1" dirty="0">
                <a:latin typeface="Franklin Gothic Medium" panose="020B0603020102020204" charset="0"/>
                <a:cs typeface="Franklin Gothic Medium" panose="020B0603020102020204" charset="0"/>
              </a:rPr>
              <a:t>IP Battles: </a:t>
            </a:r>
          </a:p>
          <a:p>
            <a:pPr marL="0" lvl="0" indent="0" algn="just" rtl="0">
              <a:lnSpc>
                <a:spcPct val="11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Nike files over 200 patents a year but is involved in many lawsuits, for example, the 2023 Adidas</a:t>
            </a:r>
            <a:r>
              <a:rPr lang="en-US" altLang="en-US" sz="1800" i="1" dirty="0">
                <a:solidFill>
                  <a:schemeClr val="tx1"/>
                </a:solidFill>
                <a:latin typeface="Franklin Gothic Medium" panose="020B0603020102020204" charset="0"/>
                <a:cs typeface="Franklin Gothic Medium" panose="020B0603020102020204" charset="0"/>
              </a:rPr>
              <a:t> "stripe"</a:t>
            </a:r>
            <a:r>
              <a:rPr lang="en-US" altLang="en-US" sz="1800" i="1" dirty="0">
                <a:latin typeface="Franklin Gothic Medium" panose="020B0603020102020204" charset="0"/>
                <a:cs typeface="Franklin Gothic Medium" panose="020B0603020102020204" charset="0"/>
              </a:rPr>
              <a:t> case (Bloomberg, 2023).</a:t>
            </a:r>
          </a:p>
          <a:p>
            <a:pPr marL="0" lvl="0" indent="0" algn="just" rtl="0">
              <a:lnSpc>
                <a:spcPct val="110000"/>
              </a:lnSpc>
              <a:spcBef>
                <a:spcPts val="0"/>
              </a:spcBef>
              <a:spcAft>
                <a:spcPts val="0"/>
              </a:spcAft>
              <a:buNone/>
            </a:pPr>
            <a:r>
              <a:rPr lang="en-US" altLang="en-US" sz="2000" i="1" dirty="0">
                <a:latin typeface="Franklin Gothic Medium" panose="020B0603020102020204" charset="0"/>
                <a:cs typeface="Franklin Gothic Medium" panose="020B0603020102020204" charset="0"/>
              </a:rPr>
              <a:t>Data Privacy: </a:t>
            </a:r>
          </a:p>
          <a:p>
            <a:pPr marL="0" lvl="0" indent="0" algn="just" rtl="0">
              <a:lnSpc>
                <a:spcPct val="11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EU companies can be fined up to 4% of their total revenue for violating GDPR rules.</a:t>
            </a:r>
          </a:p>
        </p:txBody>
      </p:sp>
      <p:sp>
        <p:nvSpPr>
          <p:cNvPr id="10" name="TextBox 9">
            <a:extLst>
              <a:ext uri="{FF2B5EF4-FFF2-40B4-BE49-F238E27FC236}">
                <a16:creationId xmlns:a16="http://schemas.microsoft.com/office/drawing/2014/main" id="{97B96F6B-E117-3C4B-3E4B-641B4F69CF2D}"/>
              </a:ext>
            </a:extLst>
          </p:cNvPr>
          <p:cNvSpPr txBox="1"/>
          <p:nvPr/>
        </p:nvSpPr>
        <p:spPr>
          <a:xfrm>
            <a:off x="-16329" y="2913094"/>
            <a:ext cx="9144000" cy="369332"/>
          </a:xfrm>
          <a:prstGeom prst="rect">
            <a:avLst/>
          </a:prstGeom>
          <a:noFill/>
        </p:spPr>
        <p:txBody>
          <a:bodyPr wrap="square">
            <a:spAutoFit/>
          </a:bodyPr>
          <a:lstStyle/>
          <a:p>
            <a:pPr marL="0" lvl="0" indent="0" algn="l" rtl="0">
              <a:spcBef>
                <a:spcPts val="0"/>
              </a:spcBef>
              <a:spcAft>
                <a:spcPts val="0"/>
              </a:spcAft>
              <a:buNone/>
            </a:pPr>
            <a:r>
              <a:rPr lang="en-US" altLang="en-US" sz="1800" b="1" dirty="0"/>
              <a:t>Environmental Factors</a:t>
            </a:r>
          </a:p>
        </p:txBody>
      </p:sp>
      <p:sp>
        <p:nvSpPr>
          <p:cNvPr id="12" name="TextBox 11">
            <a:extLst>
              <a:ext uri="{FF2B5EF4-FFF2-40B4-BE49-F238E27FC236}">
                <a16:creationId xmlns:a16="http://schemas.microsoft.com/office/drawing/2014/main" id="{A74B28F5-AB87-08FF-74DB-4532D31D0F72}"/>
              </a:ext>
            </a:extLst>
          </p:cNvPr>
          <p:cNvSpPr txBox="1"/>
          <p:nvPr/>
        </p:nvSpPr>
        <p:spPr>
          <a:xfrm>
            <a:off x="0" y="3575574"/>
            <a:ext cx="11767457" cy="1724318"/>
          </a:xfrm>
          <a:prstGeom prst="rect">
            <a:avLst/>
          </a:prstGeom>
          <a:noFill/>
        </p:spPr>
        <p:txBody>
          <a:bodyPr wrap="square">
            <a:spAutoFit/>
          </a:bodyPr>
          <a:lstStyle/>
          <a:p>
            <a:pPr marL="0" lvl="0" indent="0" algn="just" rtl="0">
              <a:lnSpc>
                <a:spcPct val="12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Circular Economy: </a:t>
            </a:r>
          </a:p>
          <a:p>
            <a:pPr marL="0" lvl="0" indent="0" algn="just" rtl="0">
              <a:lnSpc>
                <a:spcPct val="12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Trying to reach a 100% recycled polyester goal by 2025, which is currently 60%.</a:t>
            </a:r>
          </a:p>
          <a:p>
            <a:pPr marL="0" lvl="0" indent="0" algn="just" rtl="0">
              <a:lnSpc>
                <a:spcPct val="120000"/>
              </a:lnSpc>
              <a:spcBef>
                <a:spcPts val="0"/>
              </a:spcBef>
              <a:spcAft>
                <a:spcPts val="0"/>
              </a:spcAft>
              <a:buNone/>
            </a:pPr>
            <a:r>
              <a:rPr lang="en-US" altLang="en-US" sz="1800" b="1" i="1" dirty="0">
                <a:latin typeface="Franklin Gothic Medium" panose="020B0603020102020204" charset="0"/>
                <a:cs typeface="Franklin Gothic Medium" panose="020B0603020102020204" charset="0"/>
              </a:rPr>
              <a:t>Climate Pressures: </a:t>
            </a:r>
          </a:p>
          <a:p>
            <a:pPr marL="0" lvl="0" indent="0" algn="just" rtl="0">
              <a:lnSpc>
                <a:spcPct val="120000"/>
              </a:lnSpc>
              <a:spcBef>
                <a:spcPts val="0"/>
              </a:spcBef>
              <a:spcAft>
                <a:spcPts val="0"/>
              </a:spcAft>
              <a:buNone/>
            </a:pPr>
            <a:r>
              <a:rPr lang="en-US" altLang="en-US" sz="1800" i="1" dirty="0">
                <a:latin typeface="Franklin Gothic Medium" panose="020B0603020102020204" charset="0"/>
                <a:cs typeface="Franklin Gothic Medium" panose="020B0603020102020204" charset="0"/>
              </a:rPr>
              <a:t>Protesters ask global brands to go carbon neutral sooner, with the target year for Adidas being 2045 instead of the planned 2050 (The New York Times, 2024).</a:t>
            </a:r>
          </a:p>
        </p:txBody>
      </p:sp>
    </p:spTree>
    <p:extLst>
      <p:ext uri="{BB962C8B-B14F-4D97-AF65-F5344CB8AC3E}">
        <p14:creationId xmlns:p14="http://schemas.microsoft.com/office/powerpoint/2010/main" val="4157160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22A45-E7A0-6F5B-AE59-4F0EA33453A4}"/>
              </a:ext>
            </a:extLst>
          </p:cNvPr>
          <p:cNvSpPr>
            <a:spLocks noGrp="1"/>
          </p:cNvSpPr>
          <p:nvPr>
            <p:ph type="title"/>
          </p:nvPr>
        </p:nvSpPr>
        <p:spPr/>
        <p:txBody>
          <a:bodyPr/>
          <a:lstStyle/>
          <a:p>
            <a:pPr algn="ctr"/>
            <a:r>
              <a:rPr lang="en-US" altLang="en-GB" b="1" i="1" dirty="0"/>
              <a:t>References</a:t>
            </a:r>
            <a:endParaRPr lang="en-GB" b="1" i="1" dirty="0"/>
          </a:p>
        </p:txBody>
      </p:sp>
      <p:sp>
        <p:nvSpPr>
          <p:cNvPr id="4" name="TextBox 3">
            <a:extLst>
              <a:ext uri="{FF2B5EF4-FFF2-40B4-BE49-F238E27FC236}">
                <a16:creationId xmlns:a16="http://schemas.microsoft.com/office/drawing/2014/main" id="{12D52493-C07E-4C83-C5A6-3F30E325AE59}"/>
              </a:ext>
            </a:extLst>
          </p:cNvPr>
          <p:cNvSpPr txBox="1"/>
          <p:nvPr/>
        </p:nvSpPr>
        <p:spPr>
          <a:xfrm>
            <a:off x="87087" y="1219200"/>
            <a:ext cx="11985170" cy="3781035"/>
          </a:xfrm>
          <a:prstGeom prst="rect">
            <a:avLst/>
          </a:prstGeom>
          <a:noFill/>
        </p:spPr>
        <p:txBody>
          <a:bodyPr wrap="square">
            <a:spAutoFit/>
          </a:bodyPr>
          <a:lstStyle/>
          <a:p>
            <a:pPr marL="285750" lvl="0" indent="-285750" algn="just" rtl="0">
              <a:lnSpc>
                <a:spcPct val="150000"/>
              </a:lnSpc>
              <a:spcBef>
                <a:spcPts val="0"/>
              </a:spcBef>
              <a:spcAft>
                <a:spcPts val="0"/>
              </a:spcAft>
            </a:pPr>
            <a:r>
              <a:rPr lang="en-US" altLang="en-US" dirty="0">
                <a:latin typeface="Franklin Gothic Medium" panose="020B0603020102020204" charset="0"/>
                <a:cs typeface="Franklin Gothic Medium" panose="020B0603020102020204" charset="0"/>
              </a:rPr>
              <a:t>Henderson, R. (2022) ‘Digital transformation in sportswear: Nike’s blockchain and AI adoption’, MIT Sloan Management Review, 64(1), pp. 12–25.</a:t>
            </a:r>
          </a:p>
          <a:p>
            <a:pPr marL="285750" lvl="0" indent="-285750" algn="just" rtl="0">
              <a:lnSpc>
                <a:spcPct val="150000"/>
              </a:lnSpc>
              <a:spcBef>
                <a:spcPts val="0"/>
              </a:spcBef>
              <a:spcAft>
                <a:spcPts val="0"/>
              </a:spcAft>
            </a:pPr>
            <a:r>
              <a:rPr lang="en-US" altLang="en-US" dirty="0">
                <a:latin typeface="Franklin Gothic Medium" panose="020B0603020102020204" charset="0"/>
                <a:cs typeface="Franklin Gothic Medium" panose="020B0603020102020204" charset="0"/>
              </a:rPr>
              <a:t>The Guardian (2022) ‘Nike faces backlash over factory conditions in Vietnam’, 10 June. Available at: https://www.theguardian.com </a:t>
            </a:r>
          </a:p>
          <a:p>
            <a:pPr marL="285750" lvl="0" indent="-285750" algn="just" rtl="0">
              <a:lnSpc>
                <a:spcPct val="150000"/>
              </a:lnSpc>
              <a:spcBef>
                <a:spcPts val="0"/>
              </a:spcBef>
              <a:spcAft>
                <a:spcPts val="0"/>
              </a:spcAft>
            </a:pPr>
            <a:r>
              <a:rPr lang="en-US" altLang="en-US" dirty="0">
                <a:latin typeface="Franklin Gothic Medium" panose="020B0603020102020204" charset="0"/>
                <a:cs typeface="Franklin Gothic Medium" panose="020B0603020102020204" charset="0"/>
              </a:rPr>
              <a:t>Wall Street Journal (2023) ‘Strong dollar dents Nike’s European earnings’, 22 September, p. A1.</a:t>
            </a:r>
          </a:p>
          <a:p>
            <a:pPr marL="285750" lvl="0" indent="-285750" algn="just" rtl="0">
              <a:lnSpc>
                <a:spcPct val="150000"/>
              </a:lnSpc>
              <a:spcBef>
                <a:spcPts val="0"/>
              </a:spcBef>
              <a:spcAft>
                <a:spcPts val="0"/>
              </a:spcAft>
            </a:pPr>
            <a:r>
              <a:rPr lang="en-US" altLang="en-US" dirty="0">
                <a:latin typeface="Franklin Gothic Medium" panose="020B0603020102020204" charset="0"/>
                <a:cs typeface="Franklin Gothic Medium" panose="020B0603020102020204" charset="0"/>
              </a:rPr>
              <a:t>Bloomberg (2023) ‘Nike’s patent battles: A $2bn war with Adidas’, 5 November. Available at: https://www.bloomberg.com </a:t>
            </a:r>
          </a:p>
          <a:p>
            <a:pPr marL="285750" lvl="0" indent="-285750" algn="just" rtl="0">
              <a:lnSpc>
                <a:spcPct val="150000"/>
              </a:lnSpc>
              <a:spcBef>
                <a:spcPts val="0"/>
              </a:spcBef>
              <a:spcAft>
                <a:spcPts val="0"/>
              </a:spcAft>
            </a:pPr>
            <a:r>
              <a:rPr lang="en-US" altLang="en-US" dirty="0">
                <a:latin typeface="Franklin Gothic Medium" panose="020B0603020102020204" charset="0"/>
                <a:cs typeface="Franklin Gothic Medium" panose="020B0603020102020204" charset="0"/>
              </a:rPr>
              <a:t>The New York Times (2024) ‘Can Nike hit its 2025 sustainability targets?’, 20 January. Available at: https://www.nytimes.com </a:t>
            </a:r>
          </a:p>
        </p:txBody>
      </p:sp>
    </p:spTree>
    <p:extLst>
      <p:ext uri="{BB962C8B-B14F-4D97-AF65-F5344CB8AC3E}">
        <p14:creationId xmlns:p14="http://schemas.microsoft.com/office/powerpoint/2010/main" val="3702251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22FE9-B8C6-0003-E302-A7F4E8D9F365}"/>
              </a:ext>
            </a:extLst>
          </p:cNvPr>
          <p:cNvSpPr>
            <a:spLocks noGrp="1"/>
          </p:cNvSpPr>
          <p:nvPr>
            <p:ph type="title"/>
          </p:nvPr>
        </p:nvSpPr>
        <p:spPr/>
        <p:txBody>
          <a:bodyPr/>
          <a:lstStyle/>
          <a:p>
            <a:pPr algn="ctr"/>
            <a:r>
              <a:rPr lang="en-GB" dirty="0"/>
              <a:t>Introduction </a:t>
            </a:r>
          </a:p>
        </p:txBody>
      </p:sp>
      <p:sp>
        <p:nvSpPr>
          <p:cNvPr id="4" name="TextBox 3">
            <a:extLst>
              <a:ext uri="{FF2B5EF4-FFF2-40B4-BE49-F238E27FC236}">
                <a16:creationId xmlns:a16="http://schemas.microsoft.com/office/drawing/2014/main" id="{614A455F-96E5-B76B-1412-0516E77113D2}"/>
              </a:ext>
            </a:extLst>
          </p:cNvPr>
          <p:cNvSpPr txBox="1"/>
          <p:nvPr/>
        </p:nvSpPr>
        <p:spPr>
          <a:xfrm>
            <a:off x="0" y="2035630"/>
            <a:ext cx="12192000" cy="3252172"/>
          </a:xfrm>
          <a:prstGeom prst="rect">
            <a:avLst/>
          </a:prstGeom>
          <a:noFill/>
        </p:spPr>
        <p:txBody>
          <a:bodyPr wrap="square">
            <a:spAutoFit/>
          </a:bodyPr>
          <a:lstStyle/>
          <a:p>
            <a:pPr algn="just">
              <a:lnSpc>
                <a:spcPct val="130000"/>
              </a:lnSpc>
            </a:pPr>
            <a:r>
              <a:rPr lang="en-US" altLang="en-US" sz="2000" b="1" i="1" dirty="0">
                <a:solidFill>
                  <a:schemeClr val="tx1"/>
                </a:solidFill>
                <a:latin typeface="Franklin Gothic Medium" panose="020B0603020102020204" charset="0"/>
                <a:cs typeface="Franklin Gothic Medium" panose="020B0603020102020204" charset="0"/>
              </a:rPr>
              <a:t>Porter’s Five Forces is a strategic framework that helps businesses analyze industry competition and profitability. The five key forces are Competitive Rivalry, Threat of New Entrants, Bargaining Power of Suppliers, Bargaining Power of Buyers, and Threat of Substitutes. This model helps companies: </a:t>
            </a:r>
          </a:p>
          <a:p>
            <a:pPr marL="285750" indent="-285750" algn="just">
              <a:lnSpc>
                <a:spcPct val="130000"/>
              </a:lnSpc>
              <a:buClr>
                <a:srgbClr val="FFFFFF"/>
              </a:buClr>
              <a:buFont typeface="Arial" panose="020B0604020202020204" pitchFamily="34" charset="0"/>
              <a:buChar char="•"/>
            </a:pPr>
            <a:r>
              <a:rPr lang="en-US" altLang="en-US" sz="2000" b="1" i="1" dirty="0">
                <a:solidFill>
                  <a:schemeClr val="tx1"/>
                </a:solidFill>
                <a:latin typeface="Franklin Gothic Medium" panose="020B0603020102020204" charset="0"/>
                <a:cs typeface="Franklin Gothic Medium" panose="020B0603020102020204" charset="0"/>
              </a:rPr>
              <a:t>Evaluate industry attractiveness (high vs. low profit potential).</a:t>
            </a:r>
          </a:p>
          <a:p>
            <a:pPr marL="285750" indent="-285750" algn="just">
              <a:lnSpc>
                <a:spcPct val="130000"/>
              </a:lnSpc>
              <a:buClr>
                <a:srgbClr val="FFFFFF"/>
              </a:buClr>
              <a:buFont typeface="Arial" panose="020B0604020202020204" pitchFamily="34" charset="0"/>
              <a:buChar char="•"/>
            </a:pPr>
            <a:r>
              <a:rPr lang="en-US" altLang="en-US" sz="2000" b="1" i="1" dirty="0">
                <a:solidFill>
                  <a:schemeClr val="tx1"/>
                </a:solidFill>
                <a:latin typeface="Franklin Gothic Medium" panose="020B0603020102020204" charset="0"/>
                <a:cs typeface="Franklin Gothic Medium" panose="020B0603020102020204" charset="0"/>
              </a:rPr>
              <a:t>Identify competitive threats (rivals, substitutes, new entrants).</a:t>
            </a:r>
          </a:p>
          <a:p>
            <a:pPr marL="285750" indent="-285750" algn="just">
              <a:lnSpc>
                <a:spcPct val="130000"/>
              </a:lnSpc>
              <a:buClr>
                <a:srgbClr val="FFFFFF"/>
              </a:buClr>
              <a:buFont typeface="Arial" panose="020B0604020202020204" pitchFamily="34" charset="0"/>
              <a:buChar char="•"/>
            </a:pPr>
            <a:r>
              <a:rPr lang="en-US" altLang="en-US" sz="2000" b="1" i="1" dirty="0">
                <a:solidFill>
                  <a:schemeClr val="tx1"/>
                </a:solidFill>
                <a:latin typeface="Franklin Gothic Medium" panose="020B0603020102020204" charset="0"/>
                <a:cs typeface="Franklin Gothic Medium" panose="020B0603020102020204" charset="0"/>
              </a:rPr>
              <a:t> Develop defensive strategies (brand loyalty, pricing, innovation).</a:t>
            </a:r>
          </a:p>
          <a:p>
            <a:pPr algn="just">
              <a:lnSpc>
                <a:spcPct val="130000"/>
              </a:lnSpc>
            </a:pPr>
            <a:r>
              <a:rPr lang="en-US" altLang="en-US" sz="2000" b="1" i="1" dirty="0">
                <a:solidFill>
                  <a:schemeClr val="tx1"/>
                </a:solidFill>
                <a:latin typeface="Franklin Gothic Medium" panose="020B0603020102020204" charset="0"/>
                <a:cs typeface="Franklin Gothic Medium" panose="020B0603020102020204" charset="0"/>
              </a:rPr>
              <a:t>For Nike, this model is essential to maintain its leadership in the highly competitive sportswear market. By using Porter’s Five Forces, Nike stays ahead of rivals, protects profits, and dominates the sportswear industry.</a:t>
            </a:r>
          </a:p>
        </p:txBody>
      </p:sp>
    </p:spTree>
    <p:extLst>
      <p:ext uri="{BB962C8B-B14F-4D97-AF65-F5344CB8AC3E}">
        <p14:creationId xmlns:p14="http://schemas.microsoft.com/office/powerpoint/2010/main" val="1727733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C8A85-FA29-4E89-8AF9-E4FFAF622FCC}"/>
              </a:ext>
            </a:extLst>
          </p:cNvPr>
          <p:cNvSpPr>
            <a:spLocks noGrp="1"/>
          </p:cNvSpPr>
          <p:nvPr>
            <p:ph type="title"/>
          </p:nvPr>
        </p:nvSpPr>
        <p:spPr>
          <a:xfrm>
            <a:off x="0" y="0"/>
            <a:ext cx="6996112" cy="1055914"/>
          </a:xfrm>
        </p:spPr>
        <p:txBody>
          <a:bodyPr/>
          <a:lstStyle/>
          <a:p>
            <a:pPr algn="ctr"/>
            <a:r>
              <a:rPr lang="en-US" altLang="en-US" b="1" i="1" dirty="0"/>
              <a:t>Porter's Five Forces-Nike</a:t>
            </a:r>
            <a:endParaRPr lang="en-GB" b="1" i="1" dirty="0"/>
          </a:p>
        </p:txBody>
      </p:sp>
      <p:sp>
        <p:nvSpPr>
          <p:cNvPr id="4" name="Text Placeholder 3">
            <a:extLst>
              <a:ext uri="{FF2B5EF4-FFF2-40B4-BE49-F238E27FC236}">
                <a16:creationId xmlns:a16="http://schemas.microsoft.com/office/drawing/2014/main" id="{ABBB15F1-9F5B-8B4E-C284-FC75D2A4663C}"/>
              </a:ext>
            </a:extLst>
          </p:cNvPr>
          <p:cNvSpPr>
            <a:spLocks noGrp="1"/>
          </p:cNvSpPr>
          <p:nvPr>
            <p:ph type="body" sz="half" idx="2"/>
          </p:nvPr>
        </p:nvSpPr>
        <p:spPr>
          <a:xfrm>
            <a:off x="76201" y="1295400"/>
            <a:ext cx="6531428" cy="5344886"/>
          </a:xfrm>
        </p:spPr>
        <p:txBody>
          <a:bodyPr>
            <a:normAutofit/>
          </a:bodyPr>
          <a:lstStyle/>
          <a:p>
            <a:pPr lvl="0" algn="just">
              <a:lnSpc>
                <a:spcPct val="90000"/>
              </a:lnSpc>
            </a:pPr>
            <a:r>
              <a:rPr lang="en-US" altLang="en-US" sz="1800" b="1" dirty="0">
                <a:latin typeface="Franklin Gothic Medium" panose="020B0603020102020204" charset="0"/>
                <a:cs typeface="Franklin Gothic Medium" panose="020B0603020102020204" charset="0"/>
                <a:sym typeface="+mn-ea"/>
              </a:rPr>
              <a:t>Competitive Rivalry (High)</a:t>
            </a:r>
            <a:endParaRPr lang="en-US" altLang="en-US" sz="1800" b="1" dirty="0">
              <a:latin typeface="Franklin Gothic Medium" panose="020B0603020102020204" charset="0"/>
              <a:cs typeface="Franklin Gothic Medium" panose="020B0603020102020204" charset="0"/>
            </a:endParaRPr>
          </a:p>
          <a:p>
            <a:pPr lvl="0" algn="just">
              <a:lnSpc>
                <a:spcPct val="90000"/>
              </a:lnSpc>
            </a:pPr>
            <a:r>
              <a:rPr lang="en-US" altLang="en-US" sz="1800" b="1" dirty="0">
                <a:latin typeface="Franklin Gothic Medium" panose="020B0603020102020204" charset="0"/>
                <a:cs typeface="Franklin Gothic Medium" panose="020B0603020102020204" charset="0"/>
                <a:sym typeface="+mn-ea"/>
              </a:rPr>
              <a:t>Key Players:</a:t>
            </a:r>
            <a:r>
              <a:rPr lang="en-US" altLang="en-US" sz="1800" dirty="0">
                <a:latin typeface="Franklin Gothic Medium" panose="020B0603020102020204" charset="0"/>
                <a:cs typeface="Franklin Gothic Medium" panose="020B0603020102020204" charset="0"/>
                <a:sym typeface="+mn-ea"/>
              </a:rPr>
              <a:t> Adidas, Puma, Under </a:t>
            </a:r>
            <a:r>
              <a:rPr lang="en-US" altLang="en-US" sz="1800" dirty="0" err="1">
                <a:latin typeface="Franklin Gothic Medium" panose="020B0603020102020204" charset="0"/>
                <a:cs typeface="Franklin Gothic Medium" panose="020B0603020102020204" charset="0"/>
                <a:sym typeface="+mn-ea"/>
              </a:rPr>
              <a:t>Armour</a:t>
            </a:r>
            <a:r>
              <a:rPr lang="en-US" altLang="en-US" sz="1800" dirty="0">
                <a:latin typeface="Franklin Gothic Medium" panose="020B0603020102020204" charset="0"/>
                <a:cs typeface="Franklin Gothic Medium" panose="020B0603020102020204" charset="0"/>
                <a:sym typeface="+mn-ea"/>
              </a:rPr>
              <a:t>, Lululemon</a:t>
            </a:r>
            <a:endParaRPr lang="en-US" altLang="en-US" sz="1800" dirty="0">
              <a:latin typeface="Franklin Gothic Medium" panose="020B0603020102020204" charset="0"/>
              <a:cs typeface="Franklin Gothic Medium" panose="020B0603020102020204" charset="0"/>
            </a:endParaRPr>
          </a:p>
          <a:p>
            <a:pPr lvl="0" algn="just">
              <a:lnSpc>
                <a:spcPct val="90000"/>
              </a:lnSpc>
            </a:pPr>
            <a:r>
              <a:rPr lang="en-US" altLang="en-US" sz="1800" b="1" dirty="0">
                <a:latin typeface="Franklin Gothic Medium" panose="020B0603020102020204" charset="0"/>
                <a:cs typeface="Franklin Gothic Medium" panose="020B0603020102020204" charset="0"/>
                <a:sym typeface="+mn-ea"/>
              </a:rPr>
              <a:t>Intensity Factors:</a:t>
            </a:r>
            <a:endParaRPr lang="en-US" altLang="en-US" sz="1800" b="1" dirty="0">
              <a:latin typeface="Franklin Gothic Medium" panose="020B0603020102020204" charset="0"/>
              <a:cs typeface="Franklin Gothic Medium" panose="020B0603020102020204" charset="0"/>
            </a:endParaRPr>
          </a:p>
          <a:p>
            <a:pPr marL="285750" lvl="0" indent="-285750" algn="just">
              <a:lnSpc>
                <a:spcPct val="90000"/>
              </a:lnSpc>
              <a:buClr>
                <a:srgbClr val="FFFFFF"/>
              </a:buClr>
              <a:buFont typeface="Arial" panose="020B0604020202020204" pitchFamily="34" charset="0"/>
              <a:buChar char="•"/>
            </a:pPr>
            <a:r>
              <a:rPr lang="en-US" altLang="en-US" sz="1800" i="1" dirty="0">
                <a:latin typeface="Franklin Gothic Medium" panose="020B0603020102020204" charset="0"/>
                <a:cs typeface="Franklin Gothic Medium" panose="020B0603020102020204" charset="0"/>
                <a:sym typeface="+mn-ea"/>
              </a:rPr>
              <a:t>The constant introduction of new varieties (like Nike Air and Adidas Boost) (Nike Inc.,2023).</a:t>
            </a:r>
            <a:endParaRPr lang="en-US" altLang="en-US" sz="1800" i="1" dirty="0">
              <a:latin typeface="Franklin Gothic Medium" panose="020B0603020102020204" charset="0"/>
              <a:cs typeface="Franklin Gothic Medium" panose="020B0603020102020204" charset="0"/>
            </a:endParaRPr>
          </a:p>
          <a:p>
            <a:pPr marL="285750" lvl="0" indent="-285750" algn="just">
              <a:lnSpc>
                <a:spcPct val="90000"/>
              </a:lnSpc>
              <a:buClr>
                <a:srgbClr val="FFFFFF"/>
              </a:buClr>
              <a:buFont typeface="Arial" panose="020B0604020202020204" pitchFamily="34" charset="0"/>
              <a:buChar char="•"/>
            </a:pPr>
            <a:r>
              <a:rPr lang="en-US" altLang="en-US" sz="1800" i="1" dirty="0">
                <a:latin typeface="Franklin Gothic Medium" panose="020B0603020102020204" charset="0"/>
                <a:cs typeface="Franklin Gothic Medium" panose="020B0603020102020204" charset="0"/>
                <a:sym typeface="+mn-ea"/>
              </a:rPr>
              <a:t>Aggressive marketing tactics (hiring celebrities, sponsoring groups)</a:t>
            </a:r>
            <a:endParaRPr lang="en-US" altLang="en-US" sz="1800" i="1" dirty="0">
              <a:latin typeface="Franklin Gothic Medium" panose="020B0603020102020204" charset="0"/>
              <a:cs typeface="Franklin Gothic Medium" panose="020B0603020102020204" charset="0"/>
            </a:endParaRPr>
          </a:p>
          <a:p>
            <a:pPr marL="285750" lvl="0" indent="-285750" algn="just">
              <a:lnSpc>
                <a:spcPct val="90000"/>
              </a:lnSpc>
              <a:buClr>
                <a:srgbClr val="FFFFFF"/>
              </a:buClr>
              <a:buFont typeface="Arial" panose="020B0604020202020204" pitchFamily="34" charset="0"/>
              <a:buChar char="•"/>
            </a:pPr>
            <a:r>
              <a:rPr lang="en-US" altLang="en-US" sz="1800" i="1" dirty="0">
                <a:latin typeface="Franklin Gothic Medium" panose="020B0603020102020204" charset="0"/>
                <a:cs typeface="Franklin Gothic Medium" panose="020B0603020102020204" charset="0"/>
                <a:sym typeface="+mn-ea"/>
              </a:rPr>
              <a:t>Low-priced products are hurting dominant companies</a:t>
            </a:r>
            <a:endParaRPr lang="en-US" altLang="en-US" sz="1800" i="1" dirty="0">
              <a:latin typeface="Franklin Gothic Medium" panose="020B0603020102020204" charset="0"/>
              <a:cs typeface="Franklin Gothic Medium" panose="020B0603020102020204" charset="0"/>
            </a:endParaRPr>
          </a:p>
          <a:p>
            <a:pPr lvl="0" algn="just">
              <a:lnSpc>
                <a:spcPct val="90000"/>
              </a:lnSpc>
            </a:pPr>
            <a:r>
              <a:rPr lang="en-US" altLang="en-US" sz="1800" b="1" dirty="0">
                <a:latin typeface="Franklin Gothic Medium" panose="020B0603020102020204" charset="0"/>
                <a:cs typeface="Franklin Gothic Medium" panose="020B0603020102020204" charset="0"/>
                <a:sym typeface="+mn-ea"/>
              </a:rPr>
              <a:t>Threat of New Entrants (Low-Medium)</a:t>
            </a:r>
            <a:endParaRPr lang="en-US" altLang="en-US" sz="1800" b="1" dirty="0">
              <a:latin typeface="Franklin Gothic Medium" panose="020B0603020102020204" charset="0"/>
              <a:cs typeface="Franklin Gothic Medium" panose="020B0603020102020204" charset="0"/>
            </a:endParaRPr>
          </a:p>
          <a:p>
            <a:pPr lvl="0" algn="just">
              <a:lnSpc>
                <a:spcPct val="90000"/>
              </a:lnSpc>
            </a:pPr>
            <a:r>
              <a:rPr lang="en-US" altLang="en-US" sz="1800" b="1" dirty="0">
                <a:latin typeface="Franklin Gothic Medium" panose="020B0603020102020204" charset="0"/>
                <a:cs typeface="Franklin Gothic Medium" panose="020B0603020102020204" charset="0"/>
                <a:sym typeface="+mn-ea"/>
              </a:rPr>
              <a:t>Barriers to Entry:</a:t>
            </a:r>
            <a:endParaRPr lang="en-US" altLang="en-US" sz="1800" b="1" dirty="0">
              <a:latin typeface="Franklin Gothic Medium" panose="020B0603020102020204" charset="0"/>
              <a:cs typeface="Franklin Gothic Medium" panose="020B0603020102020204" charset="0"/>
            </a:endParaRPr>
          </a:p>
          <a:p>
            <a:pPr marL="285750" lvl="0" indent="-285750" algn="just">
              <a:lnSpc>
                <a:spcPct val="90000"/>
              </a:lnSpc>
              <a:buClr>
                <a:srgbClr val="FFFFFF"/>
              </a:buClr>
              <a:buFont typeface="Arial" panose="020B0604020202020204" pitchFamily="34" charset="0"/>
              <a:buChar char="•"/>
            </a:pPr>
            <a:r>
              <a:rPr lang="en-US" altLang="en-US" sz="1800" i="1" dirty="0">
                <a:latin typeface="Franklin Gothic Medium" panose="020B0603020102020204" charset="0"/>
                <a:cs typeface="Franklin Gothic Medium" panose="020B0603020102020204" charset="0"/>
                <a:sym typeface="+mn-ea"/>
              </a:rPr>
              <a:t>Strong brand loyalty (the well-known "Swoosh" symbol for Nike)</a:t>
            </a:r>
            <a:endParaRPr lang="en-US" altLang="en-US" sz="1800" i="1" dirty="0">
              <a:latin typeface="Franklin Gothic Medium" panose="020B0603020102020204" charset="0"/>
              <a:cs typeface="Franklin Gothic Medium" panose="020B0603020102020204" charset="0"/>
            </a:endParaRPr>
          </a:p>
          <a:p>
            <a:pPr marL="285750" lvl="0" indent="-285750" algn="just">
              <a:lnSpc>
                <a:spcPct val="90000"/>
              </a:lnSpc>
              <a:buClr>
                <a:srgbClr val="FFFFFF"/>
              </a:buClr>
              <a:buFont typeface="Arial" panose="020B0604020202020204" pitchFamily="34" charset="0"/>
              <a:buChar char="•"/>
            </a:pPr>
            <a:r>
              <a:rPr lang="en-US" altLang="en-US" sz="1800" i="1" dirty="0">
                <a:latin typeface="Franklin Gothic Medium" panose="020B0603020102020204" charset="0"/>
                <a:cs typeface="Franklin Gothic Medium" panose="020B0603020102020204" charset="0"/>
                <a:sym typeface="+mn-ea"/>
              </a:rPr>
              <a:t>Innovation spending of $1 billion or more from R&amp;D budgets </a:t>
            </a:r>
            <a:r>
              <a:rPr lang="en-US" altLang="en-US" sz="1800" i="1" dirty="0">
                <a:latin typeface="Franklin Gothic Medium" panose="020B0603020102020204" charset="0"/>
                <a:cs typeface="Franklin Gothic Medium" panose="020B0603020102020204" charset="0"/>
              </a:rPr>
              <a:t>(Forbes, 2023).</a:t>
            </a:r>
          </a:p>
          <a:p>
            <a:pPr marL="285750" lvl="0" indent="-285750" algn="just">
              <a:lnSpc>
                <a:spcPct val="90000"/>
              </a:lnSpc>
              <a:buClr>
                <a:srgbClr val="FFFFFF"/>
              </a:buClr>
              <a:buFont typeface="Arial" panose="020B0604020202020204" pitchFamily="34" charset="0"/>
              <a:buChar char="•"/>
            </a:pPr>
            <a:r>
              <a:rPr lang="en-US" altLang="en-US" sz="1800" i="1" dirty="0">
                <a:latin typeface="Franklin Gothic Medium" panose="020B0603020102020204" charset="0"/>
                <a:cs typeface="Franklin Gothic Medium" panose="020B0603020102020204" charset="0"/>
                <a:sym typeface="+mn-ea"/>
              </a:rPr>
              <a:t>Built networks of distribution</a:t>
            </a:r>
            <a:endParaRPr lang="en-GB" sz="1800" dirty="0"/>
          </a:p>
        </p:txBody>
      </p:sp>
      <p:pic>
        <p:nvPicPr>
          <p:cNvPr id="5" name="Content Placeholder 4">
            <a:extLst>
              <a:ext uri="{FF2B5EF4-FFF2-40B4-BE49-F238E27FC236}">
                <a16:creationId xmlns:a16="http://schemas.microsoft.com/office/drawing/2014/main" id="{465B87FF-76A8-3017-AF16-0BDF09DB69F4}"/>
              </a:ext>
            </a:extLst>
          </p:cNvPr>
          <p:cNvPicPr>
            <a:picLocks noGrp="1"/>
          </p:cNvPicPr>
          <p:nvPr>
            <p:ph idx="1"/>
          </p:nvPr>
        </p:nvPicPr>
        <p:blipFill>
          <a:blip r:embed="rId2"/>
          <a:srcRect l="7168" r="5663"/>
          <a:stretch>
            <a:fillRect/>
          </a:stretch>
        </p:blipFill>
        <p:spPr>
          <a:xfrm>
            <a:off x="6996112" y="0"/>
            <a:ext cx="5195888" cy="3429000"/>
          </a:xfrm>
          <a:prstGeom prst="rect">
            <a:avLst/>
          </a:prstGeom>
        </p:spPr>
      </p:pic>
    </p:spTree>
    <p:extLst>
      <p:ext uri="{BB962C8B-B14F-4D97-AF65-F5344CB8AC3E}">
        <p14:creationId xmlns:p14="http://schemas.microsoft.com/office/powerpoint/2010/main" val="3732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DE484-50F1-74F7-AB74-D9B35EE5F117}"/>
              </a:ext>
            </a:extLst>
          </p:cNvPr>
          <p:cNvSpPr>
            <a:spLocks noGrp="1"/>
          </p:cNvSpPr>
          <p:nvPr>
            <p:ph type="title"/>
          </p:nvPr>
        </p:nvSpPr>
        <p:spPr>
          <a:xfrm>
            <a:off x="0" y="0"/>
            <a:ext cx="7347857" cy="1349829"/>
          </a:xfrm>
        </p:spPr>
        <p:txBody>
          <a:bodyPr/>
          <a:lstStyle/>
          <a:p>
            <a:pPr algn="ctr"/>
            <a:r>
              <a:rPr lang="en-US" altLang="en-US" b="1" i="1" dirty="0"/>
              <a:t>Porter's Five Forces-Nike</a:t>
            </a:r>
            <a:endParaRPr lang="en-GB" dirty="0"/>
          </a:p>
        </p:txBody>
      </p:sp>
      <p:sp>
        <p:nvSpPr>
          <p:cNvPr id="4" name="Text Placeholder 3">
            <a:extLst>
              <a:ext uri="{FF2B5EF4-FFF2-40B4-BE49-F238E27FC236}">
                <a16:creationId xmlns:a16="http://schemas.microsoft.com/office/drawing/2014/main" id="{01AF487F-1851-6CD3-BD25-95958908074A}"/>
              </a:ext>
            </a:extLst>
          </p:cNvPr>
          <p:cNvSpPr>
            <a:spLocks noGrp="1"/>
          </p:cNvSpPr>
          <p:nvPr>
            <p:ph type="body" sz="half" idx="2"/>
          </p:nvPr>
        </p:nvSpPr>
        <p:spPr>
          <a:xfrm>
            <a:off x="0" y="1349830"/>
            <a:ext cx="6996111" cy="5595256"/>
          </a:xfrm>
        </p:spPr>
        <p:txBody>
          <a:bodyPr>
            <a:normAutofit/>
          </a:bodyPr>
          <a:lstStyle/>
          <a:p>
            <a:pPr lvl="0" algn="just">
              <a:lnSpc>
                <a:spcPct val="150000"/>
              </a:lnSpc>
            </a:pPr>
            <a:r>
              <a:rPr lang="en-US" altLang="en-US" sz="1800" b="1" i="1" dirty="0">
                <a:latin typeface="Franklin Gothic Medium" panose="020B0603020102020204" charset="0"/>
                <a:cs typeface="Franklin Gothic Medium" panose="020B0603020102020204" charset="0"/>
                <a:sym typeface="+mn-ea"/>
              </a:rPr>
              <a:t>Bargaining Power of Suppliers (Medium)</a:t>
            </a:r>
          </a:p>
          <a:p>
            <a:pPr lvl="0" algn="just">
              <a:lnSpc>
                <a:spcPct val="150000"/>
              </a:lnSpc>
            </a:pPr>
            <a:r>
              <a:rPr lang="en-US" altLang="en-US" sz="1800" i="1" dirty="0">
                <a:latin typeface="Franklin Gothic Medium" panose="020B0603020102020204" charset="0"/>
                <a:cs typeface="Franklin Gothic Medium" panose="020B0603020102020204" charset="0"/>
                <a:sym typeface="+mn-ea"/>
              </a:rPr>
              <a:t>For its technology, like Air soles, Nike depends on specialized factories, though it has diversified to depend on them less.</a:t>
            </a:r>
          </a:p>
          <a:p>
            <a:pPr lvl="0" algn="just">
              <a:lnSpc>
                <a:spcPct val="150000"/>
              </a:lnSpc>
            </a:pPr>
            <a:r>
              <a:rPr lang="en-US" altLang="en-US" sz="1800" b="1" i="1" dirty="0">
                <a:latin typeface="Franklin Gothic Medium" panose="020B0603020102020204" charset="0"/>
                <a:cs typeface="Franklin Gothic Medium" panose="020B0603020102020204" charset="0"/>
                <a:sym typeface="+mn-ea"/>
              </a:rPr>
              <a:t>Bargaining power of customers (High)</a:t>
            </a:r>
          </a:p>
          <a:p>
            <a:pPr lvl="0" algn="just">
              <a:lnSpc>
                <a:spcPct val="150000"/>
              </a:lnSpc>
            </a:pPr>
            <a:r>
              <a:rPr lang="en-US" altLang="en-US" sz="1800" i="1" dirty="0">
                <a:latin typeface="Franklin Gothic Medium" panose="020B0603020102020204" charset="0"/>
                <a:cs typeface="Franklin Gothic Medium" panose="020B0603020102020204" charset="0"/>
                <a:sym typeface="+mn-ea"/>
              </a:rPr>
              <a:t>Retail customers easily look for better deals online, and Foot Locker, along with other wholesalers, push for improved trading terms.</a:t>
            </a:r>
          </a:p>
          <a:p>
            <a:pPr lvl="0" algn="just">
              <a:lnSpc>
                <a:spcPct val="150000"/>
              </a:lnSpc>
            </a:pPr>
            <a:r>
              <a:rPr lang="en-US" altLang="en-US" sz="1800" b="1" i="1" dirty="0">
                <a:latin typeface="Franklin Gothic Medium" panose="020B0603020102020204" charset="0"/>
                <a:cs typeface="Franklin Gothic Medium" panose="020B0603020102020204" charset="0"/>
                <a:sym typeface="+mn-ea"/>
              </a:rPr>
              <a:t>Threat of Substitutes (Medium)</a:t>
            </a:r>
          </a:p>
          <a:p>
            <a:pPr lvl="0" algn="just">
              <a:lnSpc>
                <a:spcPct val="150000"/>
              </a:lnSpc>
            </a:pPr>
            <a:r>
              <a:rPr lang="en-US" altLang="en-US" sz="1800" i="1" dirty="0">
                <a:latin typeface="Franklin Gothic Medium" panose="020B0603020102020204" charset="0"/>
                <a:cs typeface="Franklin Gothic Medium" panose="020B0603020102020204" charset="0"/>
                <a:sym typeface="+mn-ea"/>
              </a:rPr>
              <a:t>Alternatives to branded apparel include Sportswear and the resale markets (such as </a:t>
            </a:r>
            <a:r>
              <a:rPr lang="en-US" altLang="en-US" sz="1800" i="1" dirty="0" err="1">
                <a:latin typeface="Franklin Gothic Medium" panose="020B0603020102020204" charset="0"/>
                <a:cs typeface="Franklin Gothic Medium" panose="020B0603020102020204" charset="0"/>
                <a:sym typeface="+mn-ea"/>
              </a:rPr>
              <a:t>StockX</a:t>
            </a:r>
            <a:r>
              <a:rPr lang="en-US" altLang="en-US" sz="1800" i="1" dirty="0">
                <a:latin typeface="Franklin Gothic Medium" panose="020B0603020102020204" charset="0"/>
                <a:cs typeface="Franklin Gothic Medium" panose="020B0603020102020204" charset="0"/>
                <a:sym typeface="+mn-ea"/>
              </a:rPr>
              <a:t> and GOAT) (Lee, J., 2023) .</a:t>
            </a:r>
          </a:p>
          <a:p>
            <a:endParaRPr lang="en-GB" dirty="0"/>
          </a:p>
        </p:txBody>
      </p:sp>
      <p:pic>
        <p:nvPicPr>
          <p:cNvPr id="5" name="Content Placeholder 4">
            <a:extLst>
              <a:ext uri="{FF2B5EF4-FFF2-40B4-BE49-F238E27FC236}">
                <a16:creationId xmlns:a16="http://schemas.microsoft.com/office/drawing/2014/main" id="{A15630DE-D783-4B2A-55A4-52380C38DE07}"/>
              </a:ext>
            </a:extLst>
          </p:cNvPr>
          <p:cNvPicPr>
            <a:picLocks noGrp="1"/>
          </p:cNvPicPr>
          <p:nvPr>
            <p:ph idx="1"/>
          </p:nvPr>
        </p:nvPicPr>
        <p:blipFill>
          <a:blip r:embed="rId2"/>
          <a:srcRect l="7168" r="5663"/>
          <a:stretch>
            <a:fillRect/>
          </a:stretch>
        </p:blipFill>
        <p:spPr>
          <a:xfrm>
            <a:off x="6996112" y="1458686"/>
            <a:ext cx="5195888" cy="3354994"/>
          </a:xfrm>
          <a:prstGeom prst="rect">
            <a:avLst/>
          </a:prstGeom>
        </p:spPr>
      </p:pic>
    </p:spTree>
    <p:extLst>
      <p:ext uri="{BB962C8B-B14F-4D97-AF65-F5344CB8AC3E}">
        <p14:creationId xmlns:p14="http://schemas.microsoft.com/office/powerpoint/2010/main" val="38899047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42E9B-52CB-873E-6EAD-9C4E61BF5C96}"/>
              </a:ext>
            </a:extLst>
          </p:cNvPr>
          <p:cNvSpPr>
            <a:spLocks noGrp="1"/>
          </p:cNvSpPr>
          <p:nvPr>
            <p:ph type="title"/>
          </p:nvPr>
        </p:nvSpPr>
        <p:spPr/>
        <p:txBody>
          <a:bodyPr/>
          <a:lstStyle/>
          <a:p>
            <a:pPr algn="ctr"/>
            <a:r>
              <a:rPr lang="en-US" altLang="en-GB" b="1" i="1" dirty="0"/>
              <a:t>References</a:t>
            </a:r>
            <a:endParaRPr lang="en-GB" b="1" i="1" dirty="0"/>
          </a:p>
        </p:txBody>
      </p:sp>
      <p:sp>
        <p:nvSpPr>
          <p:cNvPr id="4" name="TextBox 3">
            <a:extLst>
              <a:ext uri="{FF2B5EF4-FFF2-40B4-BE49-F238E27FC236}">
                <a16:creationId xmlns:a16="http://schemas.microsoft.com/office/drawing/2014/main" id="{DB5F67EB-402F-3A99-B553-70B8C11C864A}"/>
              </a:ext>
            </a:extLst>
          </p:cNvPr>
          <p:cNvSpPr txBox="1"/>
          <p:nvPr/>
        </p:nvSpPr>
        <p:spPr>
          <a:xfrm>
            <a:off x="0" y="1578428"/>
            <a:ext cx="12192000" cy="1703543"/>
          </a:xfrm>
          <a:prstGeom prst="rect">
            <a:avLst/>
          </a:prstGeom>
          <a:noFill/>
        </p:spPr>
        <p:txBody>
          <a:bodyPr wrap="square">
            <a:spAutoFit/>
          </a:bodyPr>
          <a:lstStyle/>
          <a:p>
            <a:pPr marL="285750" lvl="0" indent="-285750" algn="just" rtl="0">
              <a:lnSpc>
                <a:spcPct val="150000"/>
              </a:lnSpc>
              <a:spcBef>
                <a:spcPts val="0"/>
              </a:spcBef>
              <a:spcAft>
                <a:spcPts val="0"/>
              </a:spcAft>
            </a:pPr>
            <a:r>
              <a:rPr lang="en-US" altLang="en-US" dirty="0">
                <a:solidFill>
                  <a:schemeClr val="hlink"/>
                </a:solidFill>
                <a:latin typeface="Franklin Gothic Medium" panose="020B0603020102020204" charset="0"/>
                <a:cs typeface="Franklin Gothic Medium" panose="020B0603020102020204" charset="0"/>
              </a:rPr>
              <a:t>Lee, J. (2023) ‘Resale markets vs. traditional retail: The rise of </a:t>
            </a:r>
            <a:r>
              <a:rPr lang="en-US" altLang="en-US" dirty="0" err="1">
                <a:solidFill>
                  <a:schemeClr val="hlink"/>
                </a:solidFill>
                <a:latin typeface="Franklin Gothic Medium" panose="020B0603020102020204" charset="0"/>
                <a:cs typeface="Franklin Gothic Medium" panose="020B0603020102020204" charset="0"/>
              </a:rPr>
              <a:t>StockX</a:t>
            </a:r>
            <a:r>
              <a:rPr lang="en-US" altLang="en-US" dirty="0">
                <a:solidFill>
                  <a:schemeClr val="hlink"/>
                </a:solidFill>
                <a:latin typeface="Franklin Gothic Medium" panose="020B0603020102020204" charset="0"/>
                <a:cs typeface="Franklin Gothic Medium" panose="020B0603020102020204" charset="0"/>
              </a:rPr>
              <a:t> and GOAT’, Business Horizons, 66(4), pp. 511–525. doi:10.1016/j.bushor.2023.05.007.</a:t>
            </a:r>
          </a:p>
          <a:p>
            <a:pPr marL="285750" lvl="0" indent="-285750" algn="just" rtl="0">
              <a:lnSpc>
                <a:spcPct val="150000"/>
              </a:lnSpc>
              <a:spcBef>
                <a:spcPts val="0"/>
              </a:spcBef>
              <a:spcAft>
                <a:spcPts val="0"/>
              </a:spcAft>
            </a:pPr>
            <a:r>
              <a:rPr lang="en-US" altLang="en-US" dirty="0">
                <a:solidFill>
                  <a:schemeClr val="hlink"/>
                </a:solidFill>
                <a:latin typeface="Franklin Gothic Medium" panose="020B0603020102020204" charset="0"/>
                <a:cs typeface="Franklin Gothic Medium" panose="020B0603020102020204" charset="0"/>
              </a:rPr>
              <a:t>Forbes (2023) 'How Nike's $1B R&amp;D budget keeps it ahead, 15 October. Available at: https://www.forbes.com</a:t>
            </a:r>
          </a:p>
          <a:p>
            <a:pPr marL="285750" lvl="0" indent="-285750" algn="just" rtl="0">
              <a:lnSpc>
                <a:spcPct val="150000"/>
              </a:lnSpc>
              <a:spcBef>
                <a:spcPts val="0"/>
              </a:spcBef>
              <a:spcAft>
                <a:spcPts val="0"/>
              </a:spcAft>
            </a:pPr>
            <a:r>
              <a:rPr lang="en-US" altLang="en-US" dirty="0">
                <a:solidFill>
                  <a:schemeClr val="hlink"/>
                </a:solidFill>
                <a:latin typeface="Franklin Gothic Medium" panose="020B0603020102020204" charset="0"/>
                <a:cs typeface="Franklin Gothic Medium" panose="020B0603020102020204" charset="0"/>
              </a:rPr>
              <a:t>Nike Inc. (2023) Annual Report 2023. Available at: https://investors.nike.com </a:t>
            </a:r>
          </a:p>
        </p:txBody>
      </p:sp>
    </p:spTree>
    <p:extLst>
      <p:ext uri="{BB962C8B-B14F-4D97-AF65-F5344CB8AC3E}">
        <p14:creationId xmlns:p14="http://schemas.microsoft.com/office/powerpoint/2010/main" val="4117581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CD32D-C288-8C17-CBCA-C51792B17716}"/>
              </a:ext>
            </a:extLst>
          </p:cNvPr>
          <p:cNvSpPr>
            <a:spLocks noGrp="1"/>
          </p:cNvSpPr>
          <p:nvPr>
            <p:ph type="title"/>
          </p:nvPr>
        </p:nvSpPr>
        <p:spPr>
          <a:xfrm>
            <a:off x="1154955" y="3690257"/>
            <a:ext cx="10231501" cy="1055914"/>
          </a:xfrm>
        </p:spPr>
        <p:txBody>
          <a:bodyPr>
            <a:normAutofit/>
          </a:bodyPr>
          <a:lstStyle/>
          <a:p>
            <a:pPr algn="ctr"/>
            <a:r>
              <a:rPr lang="en-US" b="1" dirty="0">
                <a:latin typeface="Arial"/>
                <a:cs typeface="Arial"/>
              </a:rPr>
              <a:t>LEWIN'S FORCE FIELD ANALYSIS ON SUSTAINABILITY AND THE ENVIRONMENT AT NIKE</a:t>
            </a:r>
            <a:endParaRPr lang="en-GB" dirty="0"/>
          </a:p>
        </p:txBody>
      </p:sp>
      <p:pic>
        <p:nvPicPr>
          <p:cNvPr id="7" name="Picture Placeholder 6" descr="Free Images : structure, night, urban, shop, store, amusement park ...">
            <a:extLst>
              <a:ext uri="{FF2B5EF4-FFF2-40B4-BE49-F238E27FC236}">
                <a16:creationId xmlns:a16="http://schemas.microsoft.com/office/drawing/2014/main" id="{A1D8599B-3CF9-6012-DD94-FC566672EE12}"/>
              </a:ext>
            </a:extLst>
          </p:cNvPr>
          <p:cNvPicPr>
            <a:picLocks noGrp="1" noChangeAspect="1"/>
          </p:cNvPicPr>
          <p:nvPr>
            <p:ph type="pic" idx="1"/>
          </p:nvPr>
        </p:nvPicPr>
        <p:blipFill>
          <a:blip r:embed="rId2"/>
          <a:srcRect t="18963" b="18963"/>
          <a:stretch>
            <a:fillRect/>
          </a:stretch>
        </p:blipFill>
        <p:spPr>
          <a:xfrm>
            <a:off x="-3582" y="0"/>
            <a:ext cx="6687411" cy="3374261"/>
          </a:xfrm>
          <a:prstGeom prst="rect">
            <a:avLst/>
          </a:prstGeom>
        </p:spPr>
      </p:pic>
      <p:pic>
        <p:nvPicPr>
          <p:cNvPr id="8" name="Picture 7" descr="HD wallpaper: Logos, Nike, Famous Sports Brand, Dark Background, Sparks ...">
            <a:extLst>
              <a:ext uri="{FF2B5EF4-FFF2-40B4-BE49-F238E27FC236}">
                <a16:creationId xmlns:a16="http://schemas.microsoft.com/office/drawing/2014/main" id="{D5EDAAAA-3266-E5DA-A3FC-47DFE9F93C34}"/>
              </a:ext>
            </a:extLst>
          </p:cNvPr>
          <p:cNvPicPr>
            <a:picLocks noChangeAspect="1"/>
          </p:cNvPicPr>
          <p:nvPr/>
        </p:nvPicPr>
        <p:blipFill>
          <a:blip r:embed="rId3"/>
          <a:srcRect r="5799" b="3"/>
          <a:stretch>
            <a:fillRect/>
          </a:stretch>
        </p:blipFill>
        <p:spPr>
          <a:xfrm>
            <a:off x="6683829" y="0"/>
            <a:ext cx="5508171" cy="3374261"/>
          </a:xfrm>
          <a:prstGeom prst="rect">
            <a:avLst/>
          </a:prstGeom>
        </p:spPr>
      </p:pic>
    </p:spTree>
    <p:extLst>
      <p:ext uri="{BB962C8B-B14F-4D97-AF65-F5344CB8AC3E}">
        <p14:creationId xmlns:p14="http://schemas.microsoft.com/office/powerpoint/2010/main" val="3877036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89B40-DE56-A516-A7E2-E731199BBE7A}"/>
              </a:ext>
            </a:extLst>
          </p:cNvPr>
          <p:cNvSpPr>
            <a:spLocks noGrp="1"/>
          </p:cNvSpPr>
          <p:nvPr>
            <p:ph type="title"/>
          </p:nvPr>
        </p:nvSpPr>
        <p:spPr>
          <a:xfrm>
            <a:off x="0" y="0"/>
            <a:ext cx="4669971" cy="1349829"/>
          </a:xfrm>
        </p:spPr>
        <p:txBody>
          <a:bodyPr/>
          <a:lstStyle/>
          <a:p>
            <a:r>
              <a:rPr lang="en-US" b="1" dirty="0">
                <a:latin typeface="Arial"/>
                <a:cs typeface="Arial"/>
              </a:rPr>
              <a:t>Application Of Change Management Theory</a:t>
            </a:r>
            <a:br>
              <a:rPr lang="en-US" b="1" dirty="0">
                <a:latin typeface="Arial"/>
              </a:rPr>
            </a:br>
            <a:r>
              <a:rPr lang="en-US" b="1" dirty="0">
                <a:latin typeface="Arial"/>
                <a:cs typeface="Arial"/>
              </a:rPr>
              <a:t>[Lewin's Force Field Analysis]</a:t>
            </a:r>
            <a:endParaRPr lang="en-GB" dirty="0"/>
          </a:p>
        </p:txBody>
      </p:sp>
      <p:sp>
        <p:nvSpPr>
          <p:cNvPr id="3" name="Content Placeholder 2">
            <a:extLst>
              <a:ext uri="{FF2B5EF4-FFF2-40B4-BE49-F238E27FC236}">
                <a16:creationId xmlns:a16="http://schemas.microsoft.com/office/drawing/2014/main" id="{27515A61-B6B6-1B24-9FC8-E8E81BC5DC47}"/>
              </a:ext>
            </a:extLst>
          </p:cNvPr>
          <p:cNvSpPr>
            <a:spLocks noGrp="1"/>
          </p:cNvSpPr>
          <p:nvPr>
            <p:ph idx="1"/>
          </p:nvPr>
        </p:nvSpPr>
        <p:spPr>
          <a:xfrm>
            <a:off x="4784616" y="152400"/>
            <a:ext cx="7320298" cy="6705600"/>
          </a:xfrm>
        </p:spPr>
        <p:txBody>
          <a:bodyPr>
            <a:normAutofit fontScale="92500" lnSpcReduction="10000"/>
          </a:bodyPr>
          <a:lstStyle/>
          <a:p>
            <a:r>
              <a:rPr lang="en-US" dirty="0">
                <a:latin typeface="Arial"/>
                <a:cs typeface="Times New Roman"/>
              </a:rPr>
              <a:t>Founded by Kurt Lewin, stating in his field theory that the behavior of an individual or group is the result of the totality of forces that exert influence and thus create the "life space" in which behavior takes place (Burnes, 2020). Consequently, Lewin's field theory is a good method to analyze the different forces experienced by participants in sustainability transitions. One of the key concepts in Lewin’s field theory is the idea of “forces”, which refer to the various influences that shape behavior. These forces can be either “driving” forces, which push an individual towards a particular behavior, or “restraining” forces, which inhibit or block a behavior. According to Lewin, change can only take place when the driving forces, forces in favor of change, outweigh the restraining forces, forces against change. Through this theory, one can understand forces that maintain certain behavior, but also understand forces that cause behavior change. Change refers to “making something different from its initial position and involves confrontation with the unknown and loss of the familiar”. Driving forces tend to push an actor to change. In the context of NIKE, they believe that the world must become more sustainable and that their global branches must contribute to this. While a restraining force makes it difficult to implement change. This could be a lack of financial resources. This can ensure that the status quo (also known as equilibrium) remains unchanged. [Jonkman, 2023]</a:t>
            </a:r>
            <a:endParaRPr lang="en-US" dirty="0">
              <a:latin typeface="Arial"/>
              <a:cs typeface="Arial"/>
            </a:endParaRPr>
          </a:p>
          <a:p>
            <a:endParaRPr lang="en-GB" dirty="0"/>
          </a:p>
        </p:txBody>
      </p:sp>
      <p:sp>
        <p:nvSpPr>
          <p:cNvPr id="4" name="Text Placeholder 3">
            <a:extLst>
              <a:ext uri="{FF2B5EF4-FFF2-40B4-BE49-F238E27FC236}">
                <a16:creationId xmlns:a16="http://schemas.microsoft.com/office/drawing/2014/main" id="{70D5CDF9-DD91-16E4-2962-CE328192455A}"/>
              </a:ext>
            </a:extLst>
          </p:cNvPr>
          <p:cNvSpPr>
            <a:spLocks noGrp="1"/>
          </p:cNvSpPr>
          <p:nvPr>
            <p:ph type="body" sz="half" idx="2"/>
          </p:nvPr>
        </p:nvSpPr>
        <p:spPr>
          <a:xfrm>
            <a:off x="1" y="1687286"/>
            <a:ext cx="4556016" cy="4337593"/>
          </a:xfrm>
        </p:spPr>
        <p:txBody>
          <a:bodyPr>
            <a:normAutofit/>
          </a:bodyPr>
          <a:lstStyle/>
          <a:p>
            <a:endParaRPr lang="en-US" dirty="0">
              <a:latin typeface="Arial"/>
              <a:cs typeface="Arial"/>
            </a:endParaRPr>
          </a:p>
        </p:txBody>
      </p:sp>
      <p:pic>
        <p:nvPicPr>
          <p:cNvPr id="5" name="Picture 4" descr="A diagram of a red circle with arrows">
            <a:extLst>
              <a:ext uri="{FF2B5EF4-FFF2-40B4-BE49-F238E27FC236}">
                <a16:creationId xmlns:a16="http://schemas.microsoft.com/office/drawing/2014/main" id="{8F4DB844-6C9B-252F-45D7-58672DADD38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1687287"/>
            <a:ext cx="4717486" cy="438172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2606959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B2A9A-51ED-4651-0504-65BFBC3B2FF1}"/>
              </a:ext>
            </a:extLst>
          </p:cNvPr>
          <p:cNvSpPr>
            <a:spLocks noGrp="1"/>
          </p:cNvSpPr>
          <p:nvPr>
            <p:ph type="title"/>
          </p:nvPr>
        </p:nvSpPr>
        <p:spPr/>
        <p:txBody>
          <a:bodyPr/>
          <a:lstStyle/>
          <a:p>
            <a:pPr algn="ctr"/>
            <a:r>
              <a:rPr lang="en-US" b="1" dirty="0"/>
              <a:t>Forces Driving Change At NIKE</a:t>
            </a:r>
            <a:endParaRPr lang="en-GB" dirty="0"/>
          </a:p>
        </p:txBody>
      </p:sp>
      <p:sp>
        <p:nvSpPr>
          <p:cNvPr id="4" name="Content Placeholder 3">
            <a:extLst>
              <a:ext uri="{FF2B5EF4-FFF2-40B4-BE49-F238E27FC236}">
                <a16:creationId xmlns:a16="http://schemas.microsoft.com/office/drawing/2014/main" id="{7BE786ED-2D4F-8A4E-EF7C-413F4D944FF0}"/>
              </a:ext>
            </a:extLst>
          </p:cNvPr>
          <p:cNvSpPr>
            <a:spLocks noGrp="1"/>
          </p:cNvSpPr>
          <p:nvPr>
            <p:ph sz="half" idx="2"/>
          </p:nvPr>
        </p:nvSpPr>
        <p:spPr>
          <a:xfrm>
            <a:off x="5654493" y="1491344"/>
            <a:ext cx="6486332" cy="5366656"/>
          </a:xfrm>
        </p:spPr>
        <p:txBody>
          <a:bodyPr>
            <a:normAutofit fontScale="92500" lnSpcReduction="10000"/>
          </a:bodyPr>
          <a:lstStyle/>
          <a:p>
            <a:r>
              <a:rPr lang="en-US" dirty="0">
                <a:latin typeface="Arial"/>
                <a:cs typeface="Arial"/>
              </a:rPr>
              <a:t>Increase in innovation</a:t>
            </a:r>
          </a:p>
          <a:p>
            <a:pPr marL="0" indent="0">
              <a:buNone/>
            </a:pPr>
            <a:r>
              <a:rPr lang="en-US" dirty="0">
                <a:latin typeface="Arial"/>
                <a:cs typeface="Arial"/>
              </a:rPr>
              <a:t>Sustainability has provided new bases for innovation at Nike by piloting new programs that empower consumers and athletes. The "Nike Grid" and Reuse-A-Shoe campaigns, where worn-out shoes are collected, refurbished, and given to consumers the opportunity to purchase the shoes again. Again, the rapid use of innovation has reduced Nike’s water footprint and increased collaborations with water projects around the world, as well as with eco-non-profit organizations, aligning with its competitive strategy.</a:t>
            </a:r>
          </a:p>
          <a:p>
            <a:r>
              <a:rPr lang="en-US" dirty="0">
                <a:latin typeface="Arial"/>
                <a:cs typeface="Arial"/>
              </a:rPr>
              <a:t>Brand Loyalty</a:t>
            </a:r>
          </a:p>
          <a:p>
            <a:pPr marL="0" indent="0">
              <a:buNone/>
            </a:pPr>
            <a:r>
              <a:rPr lang="en-US" dirty="0">
                <a:latin typeface="Arial"/>
                <a:cs typeface="Arial"/>
              </a:rPr>
              <a:t>Over the years, Nike has built and developed strong relationships with its customers by consistently providing sustainable products to meet their demand, what they need to what they may want, while they still face a lot of lawsuits and criticisms about environmental degradation and using sweatshops to produce sneakers and activewear. Despite these negative issues, Nike has still been able to maintain its trust through verifiable sustainability. </a:t>
            </a:r>
          </a:p>
          <a:p>
            <a:endParaRPr lang="en-GB" dirty="0"/>
          </a:p>
        </p:txBody>
      </p:sp>
      <p:pic>
        <p:nvPicPr>
          <p:cNvPr id="5" name="Content Placeholder 4" descr="A collage of sketches of shoes">
            <a:extLst>
              <a:ext uri="{FF2B5EF4-FFF2-40B4-BE49-F238E27FC236}">
                <a16:creationId xmlns:a16="http://schemas.microsoft.com/office/drawing/2014/main" id="{AD6DCF07-F007-CB73-0CA8-85488F841E25}"/>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51175" y="2056092"/>
            <a:ext cx="5447926" cy="3524126"/>
          </a:xfrm>
          <a:prstGeom prst="rect">
            <a:avLst/>
          </a:prstGeom>
        </p:spPr>
      </p:pic>
    </p:spTree>
    <p:extLst>
      <p:ext uri="{BB962C8B-B14F-4D97-AF65-F5344CB8AC3E}">
        <p14:creationId xmlns:p14="http://schemas.microsoft.com/office/powerpoint/2010/main" val="3664973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D66BE96-C640-BF91-EF4F-BBECE2F9934E}"/>
              </a:ext>
            </a:extLst>
          </p:cNvPr>
          <p:cNvSpPr>
            <a:spLocks noGrp="1"/>
          </p:cNvSpPr>
          <p:nvPr>
            <p:ph type="body" sz="half" idx="2"/>
          </p:nvPr>
        </p:nvSpPr>
        <p:spPr>
          <a:xfrm>
            <a:off x="0" y="76200"/>
            <a:ext cx="4582885" cy="6781800"/>
          </a:xfrm>
        </p:spPr>
        <p:txBody>
          <a:bodyPr>
            <a:normAutofit/>
          </a:bodyPr>
          <a:lstStyle/>
          <a:p>
            <a:r>
              <a:rPr lang="en-US" sz="1600" dirty="0">
                <a:latin typeface="Arial"/>
                <a:cs typeface="Arial"/>
              </a:rPr>
              <a:t>Competitive Advantage</a:t>
            </a:r>
          </a:p>
          <a:p>
            <a:r>
              <a:rPr lang="en-US" sz="1600" dirty="0">
                <a:latin typeface="Arial"/>
                <a:cs typeface="Arial"/>
              </a:rPr>
              <a:t>Nowadays, sustainability is regarded as an important determinant of competitive strategy with a significant impact on competitive advantage. Nike faces serious competition from ADIDAS and FILA, who are known for their sustainability efforts and great use of eco-friendly materials. However, this has made Nike uplift its game through its immense sustainability performance to maintain its leadership in the market and brand equity.</a:t>
            </a:r>
            <a:endParaRPr lang="en-US" sz="1600" dirty="0">
              <a:latin typeface="Arial"/>
              <a:ea typeface="Calibri"/>
              <a:cs typeface="Arial"/>
            </a:endParaRPr>
          </a:p>
          <a:p>
            <a:r>
              <a:rPr lang="en-US" sz="1600" dirty="0">
                <a:latin typeface="Arial"/>
                <a:ea typeface="Calibri"/>
                <a:cs typeface="Arial"/>
              </a:rPr>
              <a:t>Demand For Eco-friendly Products</a:t>
            </a:r>
          </a:p>
          <a:p>
            <a:r>
              <a:rPr lang="en-US" sz="1600" dirty="0">
                <a:latin typeface="Arial"/>
                <a:ea typeface="Calibri"/>
                <a:cs typeface="Arial"/>
              </a:rPr>
              <a:t>This is a common concern for Nike's customers who are becoming more eco-conscious and environmentally aware about what they want. Eco-friendly materials like recycled polyester, organic cotton and sustainable materials like bamboo have reduced the impact on the environment and have provided athletes with comfort which has drawn the Gen Z consumers to pay a premium for these sustainable products. These caused Nike to align its products with these evolving values.</a:t>
            </a:r>
          </a:p>
          <a:p>
            <a:endParaRPr lang="en-GB" dirty="0"/>
          </a:p>
        </p:txBody>
      </p:sp>
      <p:pic>
        <p:nvPicPr>
          <p:cNvPr id="5" name="Content Placeholder 4" descr="HD wallpaper: Cool Nike Shoes, Golden Ball, Blue Background, Sports ...">
            <a:extLst>
              <a:ext uri="{FF2B5EF4-FFF2-40B4-BE49-F238E27FC236}">
                <a16:creationId xmlns:a16="http://schemas.microsoft.com/office/drawing/2014/main" id="{5A06CB95-E3F7-A1C9-ED48-ED94C2E92200}"/>
              </a:ext>
            </a:extLst>
          </p:cNvPr>
          <p:cNvPicPr>
            <a:picLocks noGrp="1" noChangeAspect="1"/>
          </p:cNvPicPr>
          <p:nvPr>
            <p:ph idx="1"/>
          </p:nvPr>
        </p:nvPicPr>
        <p:blipFill>
          <a:blip r:embed="rId2"/>
          <a:srcRect l="2792" r="3090" b="-1"/>
          <a:stretch>
            <a:fillRect/>
          </a:stretch>
        </p:blipFill>
        <p:spPr>
          <a:xfrm>
            <a:off x="4582885" y="0"/>
            <a:ext cx="7609115" cy="6754049"/>
          </a:xfrm>
          <a:prstGeom prst="rect">
            <a:avLst/>
          </a:prstGeom>
        </p:spPr>
      </p:pic>
    </p:spTree>
    <p:extLst>
      <p:ext uri="{BB962C8B-B14F-4D97-AF65-F5344CB8AC3E}">
        <p14:creationId xmlns:p14="http://schemas.microsoft.com/office/powerpoint/2010/main" val="1416557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57CA-BA1E-4E63-2240-9C24E9FB1AA1}"/>
              </a:ext>
            </a:extLst>
          </p:cNvPr>
          <p:cNvSpPr>
            <a:spLocks noGrp="1"/>
          </p:cNvSpPr>
          <p:nvPr>
            <p:ph type="title"/>
          </p:nvPr>
        </p:nvSpPr>
        <p:spPr/>
        <p:txBody>
          <a:bodyPr/>
          <a:lstStyle/>
          <a:p>
            <a:pPr algn="ctr"/>
            <a:r>
              <a:rPr lang="en-US" b="1" dirty="0">
                <a:latin typeface="Arial"/>
                <a:cs typeface="Arial"/>
              </a:rPr>
              <a:t>Resisting Forces Against Change</a:t>
            </a:r>
            <a:endParaRPr lang="en-GB" dirty="0"/>
          </a:p>
        </p:txBody>
      </p:sp>
      <p:sp>
        <p:nvSpPr>
          <p:cNvPr id="6" name="Content Placeholder 5">
            <a:extLst>
              <a:ext uri="{FF2B5EF4-FFF2-40B4-BE49-F238E27FC236}">
                <a16:creationId xmlns:a16="http://schemas.microsoft.com/office/drawing/2014/main" id="{F8E79621-455E-3836-17A1-70FEFA3F67BA}"/>
              </a:ext>
            </a:extLst>
          </p:cNvPr>
          <p:cNvSpPr>
            <a:spLocks noGrp="1"/>
          </p:cNvSpPr>
          <p:nvPr>
            <p:ph sz="quarter" idx="4"/>
          </p:nvPr>
        </p:nvSpPr>
        <p:spPr>
          <a:xfrm>
            <a:off x="5257801" y="1511145"/>
            <a:ext cx="6288088" cy="5248883"/>
          </a:xfrm>
        </p:spPr>
        <p:txBody>
          <a:bodyPr>
            <a:normAutofit fontScale="92500" lnSpcReduction="10000"/>
          </a:bodyPr>
          <a:lstStyle/>
          <a:p>
            <a:r>
              <a:rPr lang="en-US" dirty="0">
                <a:latin typeface="Arial"/>
                <a:cs typeface="Arial"/>
              </a:rPr>
              <a:t> The Gap Between Consumers’ Attitude And Price</a:t>
            </a:r>
          </a:p>
          <a:p>
            <a:pPr marL="0" indent="0">
              <a:buNone/>
            </a:pPr>
            <a:r>
              <a:rPr lang="en-US" dirty="0">
                <a:latin typeface="Arial"/>
                <a:cs typeface="Arial"/>
              </a:rPr>
              <a:t> Despite Nike’s efforts to be sustainable and adhere to environmental practices, there is still a disparity in consumers’ attitudes and buying habits. This gap is caused by the lack of authenticity, knowledge, and the high prices consumers face.</a:t>
            </a:r>
          </a:p>
          <a:p>
            <a:r>
              <a:rPr lang="en-US" dirty="0" err="1">
                <a:latin typeface="Arial"/>
                <a:cs typeface="Arial"/>
              </a:rPr>
              <a:t>Organisational</a:t>
            </a:r>
            <a:r>
              <a:rPr lang="en-US" dirty="0">
                <a:latin typeface="Arial"/>
                <a:cs typeface="Arial"/>
              </a:rPr>
              <a:t> Power And Cultural Impacts </a:t>
            </a:r>
          </a:p>
          <a:p>
            <a:pPr marL="0" indent="0">
              <a:buNone/>
            </a:pPr>
            <a:r>
              <a:rPr lang="en-US" dirty="0">
                <a:latin typeface="Arial"/>
                <a:cs typeface="Arial"/>
              </a:rPr>
              <a:t>Nike’s chief sustainability officer </a:t>
            </a:r>
            <a:r>
              <a:rPr lang="en-US" dirty="0" err="1">
                <a:latin typeface="Arial"/>
                <a:cs typeface="Arial"/>
              </a:rPr>
              <a:t>Pribulsky</a:t>
            </a:r>
            <a:r>
              <a:rPr lang="en-US" dirty="0">
                <a:latin typeface="Arial"/>
                <a:cs typeface="Arial"/>
              </a:rPr>
              <a:t>, argued that sustainability is a shared responsibility and a cultural mindset that needs to be owned by every department in the organization, rather than just a side project, and implementing this practice across its entire global workforce will cause a managerial challenge.</a:t>
            </a:r>
          </a:p>
          <a:p>
            <a:r>
              <a:rPr lang="en-US" dirty="0">
                <a:latin typeface="Arial"/>
                <a:cs typeface="Arial"/>
              </a:rPr>
              <a:t>Disruption In Global Supply Chain</a:t>
            </a:r>
          </a:p>
          <a:p>
            <a:pPr marL="0" indent="0">
              <a:buNone/>
            </a:pPr>
            <a:r>
              <a:rPr lang="en-US" dirty="0">
                <a:latin typeface="Arial"/>
                <a:cs typeface="Arial"/>
              </a:rPr>
              <a:t>Given Nike's vast global supply chain, it makes it difficult for them to maintain a smooth relationship with their consumers and suppliers. Nike faces a lot of labor rights and ethical scandals, sustainability slip-ups from its suppliers, which have caused it a loss of customer desire. [ Ankomah &amp; Ofori 2025} </a:t>
            </a:r>
          </a:p>
          <a:p>
            <a:endParaRPr lang="en-GB" dirty="0"/>
          </a:p>
        </p:txBody>
      </p:sp>
      <p:pic>
        <p:nvPicPr>
          <p:cNvPr id="7" name="Content Placeholder 6" descr="A pink shoe with white dots splashing out of it&#10;&#10;AI-generated content may be incorrect.">
            <a:extLst>
              <a:ext uri="{FF2B5EF4-FFF2-40B4-BE49-F238E27FC236}">
                <a16:creationId xmlns:a16="http://schemas.microsoft.com/office/drawing/2014/main" id="{B96F6AE7-EB35-BA09-DE6C-FB80627D9C84}"/>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r="2" b="21714"/>
          <a:stretch>
            <a:fillRect/>
          </a:stretch>
        </p:blipFill>
        <p:spPr>
          <a:xfrm>
            <a:off x="87086" y="1511146"/>
            <a:ext cx="4916918" cy="5017335"/>
          </a:xfrm>
          <a:prstGeom prst="rect">
            <a:avLst/>
          </a:prstGeom>
        </p:spPr>
      </p:pic>
    </p:spTree>
    <p:extLst>
      <p:ext uri="{BB962C8B-B14F-4D97-AF65-F5344CB8AC3E}">
        <p14:creationId xmlns:p14="http://schemas.microsoft.com/office/powerpoint/2010/main" val="19332019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49EA72-0C33-9C4F-4D85-F8AB68544C75}"/>
              </a:ext>
            </a:extLst>
          </p:cNvPr>
          <p:cNvSpPr txBox="1"/>
          <p:nvPr/>
        </p:nvSpPr>
        <p:spPr>
          <a:xfrm>
            <a:off x="0" y="1382486"/>
            <a:ext cx="11647714" cy="3785652"/>
          </a:xfrm>
          <a:prstGeom prst="rect">
            <a:avLst/>
          </a:prstGeom>
          <a:noFill/>
        </p:spPr>
        <p:txBody>
          <a:bodyPr wrap="square">
            <a:spAutoFit/>
          </a:bodyPr>
          <a:lstStyle/>
          <a:p>
            <a:r>
              <a:rPr lang="en-US" sz="2000" dirty="0">
                <a:latin typeface="Arial"/>
                <a:cs typeface="Arial"/>
              </a:rPr>
              <a:t>Cost Of Sustainability Practices</a:t>
            </a:r>
          </a:p>
          <a:p>
            <a:pPr marL="0" indent="0">
              <a:buNone/>
            </a:pPr>
            <a:r>
              <a:rPr lang="en-US" sz="2000" dirty="0">
                <a:latin typeface="Arial"/>
                <a:cs typeface="Arial"/>
              </a:rPr>
              <a:t>Sustainability requires a lot of cost, against conventional alternatives that some consumers are not fully aware of and prepared for, including ethical processes like good working conditions. An increase in these costs affects pricing strategies and profitability.</a:t>
            </a:r>
          </a:p>
          <a:p>
            <a:pPr marL="0" indent="0">
              <a:buNone/>
            </a:pPr>
            <a:endParaRPr lang="en-US" sz="2000" dirty="0">
              <a:latin typeface="Arial"/>
              <a:cs typeface="Arial"/>
            </a:endParaRPr>
          </a:p>
          <a:p>
            <a:pPr marL="0" indent="0">
              <a:buNone/>
            </a:pPr>
            <a:r>
              <a:rPr lang="en-US" sz="2000" b="1" dirty="0">
                <a:latin typeface="Arial"/>
                <a:cs typeface="Arial"/>
              </a:rPr>
              <a:t>How Nike Has Adapted To Its Marketing Change Drivers</a:t>
            </a:r>
            <a:endParaRPr lang="en-US" sz="2000" dirty="0"/>
          </a:p>
          <a:p>
            <a:pPr marL="342900" indent="-342900"/>
            <a:r>
              <a:rPr lang="en-US" sz="2000" dirty="0">
                <a:latin typeface="Arial"/>
                <a:cs typeface="Arial"/>
              </a:rPr>
              <a:t>“Move to Zero” initiative should be the way forward, where Nike’s flagship targets zero carbon and zero waste by 2050.</a:t>
            </a:r>
          </a:p>
          <a:p>
            <a:pPr marL="342900" indent="-342900"/>
            <a:r>
              <a:rPr lang="en-US" sz="2000" dirty="0">
                <a:latin typeface="Arial"/>
                <a:cs typeface="Arial"/>
              </a:rPr>
              <a:t>Nike’s adaptation to material innovation, like </a:t>
            </a:r>
            <a:r>
              <a:rPr lang="en-US" sz="2000" dirty="0" err="1">
                <a:latin typeface="Arial"/>
                <a:cs typeface="Arial"/>
              </a:rPr>
              <a:t>Flyknit</a:t>
            </a:r>
            <a:r>
              <a:rPr lang="en-US" sz="2000" dirty="0">
                <a:latin typeface="Arial"/>
                <a:cs typeface="Arial"/>
              </a:rPr>
              <a:t> and Nike Air made from the soles of recycled waste, is very significant.</a:t>
            </a:r>
          </a:p>
          <a:p>
            <a:pPr marL="342900" indent="-342900"/>
            <a:r>
              <a:rPr lang="en-US" sz="2000" dirty="0">
                <a:latin typeface="Arial"/>
                <a:cs typeface="Arial"/>
              </a:rPr>
              <a:t>Nike intends to embed sustainability into its core competencies by emphasizing its "shared responsibility" initiatives across the entire organization.</a:t>
            </a:r>
          </a:p>
        </p:txBody>
      </p:sp>
    </p:spTree>
    <p:extLst>
      <p:ext uri="{BB962C8B-B14F-4D97-AF65-F5344CB8AC3E}">
        <p14:creationId xmlns:p14="http://schemas.microsoft.com/office/powerpoint/2010/main" val="141901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A64A9-7B1B-D63C-70DE-775BC951CD05}"/>
              </a:ext>
            </a:extLst>
          </p:cNvPr>
          <p:cNvSpPr>
            <a:spLocks noGrp="1"/>
          </p:cNvSpPr>
          <p:nvPr>
            <p:ph type="title"/>
          </p:nvPr>
        </p:nvSpPr>
        <p:spPr/>
        <p:txBody>
          <a:bodyPr/>
          <a:lstStyle/>
          <a:p>
            <a:pPr algn="ctr"/>
            <a:r>
              <a:rPr lang="en-GB" b="1" i="1" dirty="0"/>
              <a:t>Recommendation </a:t>
            </a:r>
          </a:p>
        </p:txBody>
      </p:sp>
      <p:sp>
        <p:nvSpPr>
          <p:cNvPr id="4" name="Content Placeholder 3">
            <a:extLst>
              <a:ext uri="{FF2B5EF4-FFF2-40B4-BE49-F238E27FC236}">
                <a16:creationId xmlns:a16="http://schemas.microsoft.com/office/drawing/2014/main" id="{F4786F0F-329C-BE25-9151-814930291ADE}"/>
              </a:ext>
            </a:extLst>
          </p:cNvPr>
          <p:cNvSpPr>
            <a:spLocks noGrp="1"/>
          </p:cNvSpPr>
          <p:nvPr>
            <p:ph sz="half" idx="2"/>
          </p:nvPr>
        </p:nvSpPr>
        <p:spPr>
          <a:xfrm>
            <a:off x="5654493" y="1853248"/>
            <a:ext cx="5808164" cy="4937995"/>
          </a:xfrm>
        </p:spPr>
        <p:txBody>
          <a:bodyPr>
            <a:normAutofit/>
          </a:bodyPr>
          <a:lstStyle/>
          <a:p>
            <a:r>
              <a:rPr lang="en-US" dirty="0">
                <a:latin typeface="Arial"/>
                <a:cs typeface="Arial"/>
              </a:rPr>
              <a:t>Nike should shift marketing initiatives from aspirational slogans to more real-world, localized, impacted stories that show real workers and environmental works that are benefiting from Nike's efforts, leveraging community engagement programs to promote real sustainability actions.</a:t>
            </a:r>
          </a:p>
          <a:p>
            <a:r>
              <a:rPr lang="en-US" dirty="0">
                <a:latin typeface="Arial"/>
                <a:cs typeface="Arial"/>
              </a:rPr>
              <a:t>Implement a comprehensive, cross-functional training program to ensure that sustainability is deeply enforced in every decision-making department.</a:t>
            </a:r>
          </a:p>
          <a:p>
            <a:r>
              <a:rPr lang="en-US" dirty="0">
                <a:latin typeface="Arial"/>
                <a:cs typeface="Arial"/>
              </a:rPr>
              <a:t>Introduced blockchain technology for end-to-end supply chain traceability, by providing consumers with real-time, immutable data on production processes and environmental impact on specific products, by addressing skepticism and greenwashing accusations to build trust.</a:t>
            </a:r>
          </a:p>
          <a:p>
            <a:endParaRPr lang="en-GB" dirty="0"/>
          </a:p>
        </p:txBody>
      </p:sp>
      <p:pic>
        <p:nvPicPr>
          <p:cNvPr id="5" name="Content Placeholder 4" descr="HD wallpaper: pair of white Nike sneakers, feet, roof, height, people ...">
            <a:extLst>
              <a:ext uri="{FF2B5EF4-FFF2-40B4-BE49-F238E27FC236}">
                <a16:creationId xmlns:a16="http://schemas.microsoft.com/office/drawing/2014/main" id="{B99CC5CF-D077-E30C-0305-F998DE3D64FF}"/>
              </a:ext>
            </a:extLst>
          </p:cNvPr>
          <p:cNvPicPr>
            <a:picLocks noGrp="1" noChangeAspect="1"/>
          </p:cNvPicPr>
          <p:nvPr>
            <p:ph sz="half" idx="1"/>
          </p:nvPr>
        </p:nvPicPr>
        <p:blipFill>
          <a:blip r:embed="rId2"/>
          <a:srcRect l="17838" r="24079"/>
          <a:stretch>
            <a:fillRect/>
          </a:stretch>
        </p:blipFill>
        <p:spPr>
          <a:xfrm>
            <a:off x="646111" y="1836355"/>
            <a:ext cx="4604715" cy="4954888"/>
          </a:xfrm>
          <a:prstGeom prst="rect">
            <a:avLst/>
          </a:prstGeom>
        </p:spPr>
      </p:pic>
    </p:spTree>
    <p:extLst>
      <p:ext uri="{BB962C8B-B14F-4D97-AF65-F5344CB8AC3E}">
        <p14:creationId xmlns:p14="http://schemas.microsoft.com/office/powerpoint/2010/main" val="4023224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CB2D-4399-3387-A720-D8877127187A}"/>
              </a:ext>
            </a:extLst>
          </p:cNvPr>
          <p:cNvSpPr>
            <a:spLocks noGrp="1"/>
          </p:cNvSpPr>
          <p:nvPr>
            <p:ph type="title"/>
          </p:nvPr>
        </p:nvSpPr>
        <p:spPr>
          <a:xfrm>
            <a:off x="0" y="0"/>
            <a:ext cx="5682343" cy="1328057"/>
          </a:xfrm>
        </p:spPr>
        <p:txBody>
          <a:bodyPr/>
          <a:lstStyle/>
          <a:p>
            <a:pPr algn="ctr"/>
            <a:r>
              <a:rPr lang="en-GB" sz="3200" b="1" i="1" dirty="0"/>
              <a:t>References </a:t>
            </a:r>
          </a:p>
        </p:txBody>
      </p:sp>
      <p:sp>
        <p:nvSpPr>
          <p:cNvPr id="4" name="Text Placeholder 3">
            <a:extLst>
              <a:ext uri="{FF2B5EF4-FFF2-40B4-BE49-F238E27FC236}">
                <a16:creationId xmlns:a16="http://schemas.microsoft.com/office/drawing/2014/main" id="{44CD99D8-22EC-AD5C-F7A3-027FCA80E70F}"/>
              </a:ext>
            </a:extLst>
          </p:cNvPr>
          <p:cNvSpPr>
            <a:spLocks noGrp="1"/>
          </p:cNvSpPr>
          <p:nvPr>
            <p:ph type="body" sz="half" idx="2"/>
          </p:nvPr>
        </p:nvSpPr>
        <p:spPr>
          <a:xfrm>
            <a:off x="97971" y="1447800"/>
            <a:ext cx="4458045" cy="4577079"/>
          </a:xfrm>
        </p:spPr>
        <p:txBody>
          <a:bodyPr/>
          <a:lstStyle/>
          <a:p>
            <a:r>
              <a:rPr lang="en-US" sz="1800" dirty="0">
                <a:latin typeface="Arial"/>
                <a:cs typeface="Times New Roman"/>
              </a:rPr>
              <a:t>Burnes, B. (2020). The origins of Lewin’s three-step model of change. The Journal of Applied Behavioral Science, 56(1), 32–59</a:t>
            </a:r>
          </a:p>
          <a:p>
            <a:r>
              <a:rPr lang="en-US" sz="1800" dirty="0">
                <a:latin typeface="Arial"/>
                <a:cs typeface="Times New Roman"/>
              </a:rPr>
              <a:t>Jonkman, T., 2023. </a:t>
            </a:r>
            <a:r>
              <a:rPr lang="en-US" sz="1800" i="1" dirty="0">
                <a:latin typeface="Arial"/>
                <a:cs typeface="Times New Roman"/>
              </a:rPr>
              <a:t>What field forces are at play in the sustainable transition of clothing retailers in the eastern part of the Netherlands?</a:t>
            </a:r>
            <a:r>
              <a:rPr lang="en-US" sz="1800" dirty="0">
                <a:latin typeface="Arial"/>
                <a:cs typeface="Times New Roman"/>
              </a:rPr>
              <a:t> (Master's thesis, University of Twente).</a:t>
            </a:r>
          </a:p>
          <a:p>
            <a:r>
              <a:rPr lang="en-US" sz="1800" dirty="0">
                <a:ea typeface="+mn-lt"/>
                <a:cs typeface="+mn-lt"/>
                <a:hlinkClick r:id="rId2"/>
              </a:rPr>
              <a:t>https://www.nike.com/sustainability</a:t>
            </a:r>
            <a:endParaRPr lang="en-US" sz="1800" dirty="0">
              <a:latin typeface="Arial"/>
              <a:ea typeface="+mn-lt"/>
              <a:cs typeface="Arial"/>
            </a:endParaRPr>
          </a:p>
          <a:p>
            <a:r>
              <a:rPr lang="en-US" sz="1800" dirty="0">
                <a:latin typeface="Arial"/>
                <a:cs typeface="Arial"/>
              </a:rPr>
              <a:t>Ankomah, S. and Ofori, M., 2025. Nike Case Study.</a:t>
            </a:r>
            <a:endParaRPr lang="en-US" sz="1800" dirty="0">
              <a:latin typeface="Aptos"/>
              <a:cs typeface="Arial"/>
            </a:endParaRPr>
          </a:p>
          <a:p>
            <a:endParaRPr lang="en-GB" dirty="0"/>
          </a:p>
        </p:txBody>
      </p:sp>
      <p:pic>
        <p:nvPicPr>
          <p:cNvPr id="5" name="Content Placeholder 4" descr="Images Gratuites : la personne, chaussure, blanc, jambe, Baskets ...">
            <a:extLst>
              <a:ext uri="{FF2B5EF4-FFF2-40B4-BE49-F238E27FC236}">
                <a16:creationId xmlns:a16="http://schemas.microsoft.com/office/drawing/2014/main" id="{6DC8D4FD-641C-31A5-6319-11D233DD32DF}"/>
              </a:ext>
            </a:extLst>
          </p:cNvPr>
          <p:cNvPicPr>
            <a:picLocks noGrp="1" noChangeAspect="1"/>
          </p:cNvPicPr>
          <p:nvPr>
            <p:ph idx="1"/>
          </p:nvPr>
        </p:nvPicPr>
        <p:blipFill>
          <a:blip r:embed="rId3"/>
          <a:srcRect l="2697" r="35269" b="-2"/>
          <a:stretch>
            <a:fillRect/>
          </a:stretch>
        </p:blipFill>
        <p:spPr>
          <a:xfrm>
            <a:off x="5255382" y="1447800"/>
            <a:ext cx="4254573" cy="4572000"/>
          </a:xfrm>
          <a:prstGeom prst="rect">
            <a:avLst/>
          </a:prstGeom>
        </p:spPr>
      </p:pic>
    </p:spTree>
    <p:extLst>
      <p:ext uri="{BB962C8B-B14F-4D97-AF65-F5344CB8AC3E}">
        <p14:creationId xmlns:p14="http://schemas.microsoft.com/office/powerpoint/2010/main" val="38392387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5189</TotalTime>
  <Words>2985</Words>
  <Application>Microsoft Office PowerPoint</Application>
  <PresentationFormat>Widescreen</PresentationFormat>
  <Paragraphs>167</Paragraphs>
  <Slides>31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Aptos</vt:lpstr>
      <vt:lpstr>Arial</vt:lpstr>
      <vt:lpstr>Calibri</vt:lpstr>
      <vt:lpstr>Century Gothic</vt:lpstr>
      <vt:lpstr>Franklin Gothic Medium</vt:lpstr>
      <vt:lpstr>Symbol</vt:lpstr>
      <vt:lpstr>Times New Roman</vt:lpstr>
      <vt:lpstr>Wingdings 3</vt:lpstr>
      <vt:lpstr>Ion</vt:lpstr>
      <vt:lpstr>Environmental Sustainability, a key driver of Marketing Change</vt:lpstr>
      <vt:lpstr>Identifying The Issue</vt:lpstr>
      <vt:lpstr>Nike’s Production, Marketing, and Communication To be a Sustainable Leader</vt:lpstr>
      <vt:lpstr>SWOT Analysis of Sustainability Challenges</vt:lpstr>
      <vt:lpstr>Weaknesses</vt:lpstr>
      <vt:lpstr>PowerPoint Presentation</vt:lpstr>
      <vt:lpstr>SWOT Analysis of Sustainability Challenge</vt:lpstr>
      <vt:lpstr>Evaluating Nike’s Change Management Approach</vt:lpstr>
      <vt:lpstr>Evaluating Nike’s Change Management Approach-Kotter’s 8-Step Model (1996)  </vt:lpstr>
      <vt:lpstr>Recommendation</vt:lpstr>
      <vt:lpstr>Use blockchain technology to trace supply chains transparently.  </vt:lpstr>
      <vt:lpstr>Verify green claims by conducting independent environmental audits  </vt:lpstr>
      <vt:lpstr>Conclusion</vt:lpstr>
      <vt:lpstr>REFERENCES </vt:lpstr>
      <vt:lpstr>PESTEL ANALYSIS</vt:lpstr>
      <vt:lpstr>PowerPoint Presentation</vt:lpstr>
      <vt:lpstr>PowerPoint Presentation</vt:lpstr>
      <vt:lpstr>PowerPoint Presentation</vt:lpstr>
      <vt:lpstr>References</vt:lpstr>
      <vt:lpstr>Introduction </vt:lpstr>
      <vt:lpstr>Porter's Five Forces-Nike</vt:lpstr>
      <vt:lpstr>Porter's Five Forces-Nike</vt:lpstr>
      <vt:lpstr>References</vt:lpstr>
      <vt:lpstr>LEWIN'S FORCE FIELD ANALYSIS ON SUSTAINABILITY AND THE ENVIRONMENT AT NIKE</vt:lpstr>
      <vt:lpstr>Application Of Change Management Theory [Lewin's Force Field Analysis]</vt:lpstr>
      <vt:lpstr>Forces Driving Change At NIKE</vt:lpstr>
      <vt:lpstr>PowerPoint Presentation</vt:lpstr>
      <vt:lpstr>Resisting Forces Against Change</vt:lpstr>
      <vt:lpstr>PowerPoint Presentation</vt:lpstr>
      <vt:lpstr>Recommendation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Zahedi</dc:creator>
  <cp:lastModifiedBy>Sarah Zahedi</cp:lastModifiedBy>
  <cp:revision>1</cp:revision>
  <dcterms:created xsi:type="dcterms:W3CDTF">2025-05-28T08:31:49Z</dcterms:created>
  <dcterms:modified xsi:type="dcterms:W3CDTF">2025-06-15T22:37:34Z</dcterms:modified>
</cp:coreProperties>
</file>