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58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33709A-B089-43A5-AC24-E5FEE1D4E591}" type="doc">
      <dgm:prSet loTypeId="urn:microsoft.com/office/officeart/2008/layout/CircularPictureCallout" loCatId="picture" qsTypeId="urn:microsoft.com/office/officeart/2005/8/quickstyle/3d3" qsCatId="3D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5ABE4FE-82C0-4F42-8397-8E60ADEFD688}">
      <dgm:prSet/>
      <dgm:spPr/>
      <dgm:t>
        <a:bodyPr/>
        <a:lstStyle/>
        <a:p>
          <a:r>
            <a:rPr lang="en-US">
              <a:solidFill>
                <a:schemeClr val="accent1">
                  <a:lumMod val="50000"/>
                </a:schemeClr>
              </a:solidFill>
            </a:rPr>
            <a:t>Purpose</a:t>
          </a:r>
          <a:endParaRPr lang="en-US" dirty="0">
            <a:solidFill>
              <a:schemeClr val="accent1">
                <a:lumMod val="50000"/>
              </a:schemeClr>
            </a:solidFill>
          </a:endParaRPr>
        </a:p>
      </dgm:t>
    </dgm:pt>
    <dgm:pt modelId="{6D16E595-63EC-4756-A4DA-3332102A85E7}" type="parTrans" cxnId="{AAF67DAA-5B53-4626-90D2-71562D87016B}">
      <dgm:prSet/>
      <dgm:spPr/>
      <dgm:t>
        <a:bodyPr/>
        <a:lstStyle/>
        <a:p>
          <a:endParaRPr lang="en-US"/>
        </a:p>
      </dgm:t>
    </dgm:pt>
    <dgm:pt modelId="{95676FD6-CF3F-4DC3-9EE9-20962B86365C}" type="sibTrans" cxnId="{AAF67DAA-5B53-4626-90D2-71562D87016B}">
      <dgm:prSet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A flower arrangement as ornament"/>
        </a:ext>
      </dgm:extLst>
    </dgm:pt>
    <dgm:pt modelId="{E7DAD13B-5E39-4B55-9ACF-DC8B761ED691}">
      <dgm:prSet/>
      <dgm:spPr/>
      <dgm:t>
        <a:bodyPr/>
        <a:lstStyle/>
        <a:p>
          <a:r>
            <a:rPr lang="en-US"/>
            <a:t>Approach: </a:t>
          </a:r>
        </a:p>
      </dgm:t>
    </dgm:pt>
    <dgm:pt modelId="{32D9CBA8-3342-4629-AEAC-97A339B3F162}" type="parTrans" cxnId="{43DC5168-D0E7-4739-B4F2-2D88B6F9C8EE}">
      <dgm:prSet/>
      <dgm:spPr/>
      <dgm:t>
        <a:bodyPr/>
        <a:lstStyle/>
        <a:p>
          <a:endParaRPr lang="en-US"/>
        </a:p>
      </dgm:t>
    </dgm:pt>
    <dgm:pt modelId="{350467AF-2057-46EA-A7C6-52B191F07231}" type="sibTrans" cxnId="{43DC5168-D0E7-4739-B4F2-2D88B6F9C8EE}">
      <dgm:prSet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A Lily"/>
        </a:ext>
      </dgm:extLst>
    </dgm:pt>
    <dgm:pt modelId="{E5227C51-D018-4718-B7B8-A103A31FF95E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/>
            <a:t>Problem identification </a:t>
          </a:r>
        </a:p>
      </dgm:t>
    </dgm:pt>
    <dgm:pt modelId="{E8242F31-4643-40F3-A2AF-3DA7AB980940}" type="parTrans" cxnId="{403B204B-6252-4610-ABDC-CB5DB73DA257}">
      <dgm:prSet/>
      <dgm:spPr/>
      <dgm:t>
        <a:bodyPr/>
        <a:lstStyle/>
        <a:p>
          <a:endParaRPr lang="en-US"/>
        </a:p>
      </dgm:t>
    </dgm:pt>
    <dgm:pt modelId="{1E96A423-81E1-4484-98A5-5F8C7B28B2B0}" type="sibTrans" cxnId="{403B204B-6252-4610-ABDC-CB5DB73DA257}">
      <dgm:prSet/>
      <dgm:spPr/>
      <dgm:t>
        <a:bodyPr/>
        <a:lstStyle/>
        <a:p>
          <a:endParaRPr lang="en-US"/>
        </a:p>
      </dgm:t>
    </dgm:pt>
    <dgm:pt modelId="{1EC73B4A-4AD8-413D-AFAD-75302277A223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/>
            <a:t>Root cause analysis </a:t>
          </a:r>
        </a:p>
      </dgm:t>
    </dgm:pt>
    <dgm:pt modelId="{82E9C2DD-1680-4592-B2FC-362E25DC94EE}" type="parTrans" cxnId="{B1BBC015-53AE-4A69-8767-D8F7AF6C2646}">
      <dgm:prSet/>
      <dgm:spPr/>
      <dgm:t>
        <a:bodyPr/>
        <a:lstStyle/>
        <a:p>
          <a:endParaRPr lang="en-US"/>
        </a:p>
      </dgm:t>
    </dgm:pt>
    <dgm:pt modelId="{DA1DB3BE-FC96-42C7-9729-C427EC7B1627}" type="sibTrans" cxnId="{B1BBC015-53AE-4A69-8767-D8F7AF6C2646}">
      <dgm:prSet/>
      <dgm:spPr/>
      <dgm:t>
        <a:bodyPr/>
        <a:lstStyle/>
        <a:p>
          <a:endParaRPr lang="en-US"/>
        </a:p>
      </dgm:t>
    </dgm:pt>
    <dgm:pt modelId="{05F6EAD9-135A-494C-9E59-66E1D8E8972C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/>
            <a:t>Strategic tools (5W2H, PESTEL, Fishbone) </a:t>
          </a:r>
        </a:p>
      </dgm:t>
    </dgm:pt>
    <dgm:pt modelId="{C03B5D5A-BF33-4A6D-9705-75FDB749E7B4}" type="parTrans" cxnId="{77ADC36D-6335-475A-B700-4E7DDE8AF143}">
      <dgm:prSet/>
      <dgm:spPr/>
      <dgm:t>
        <a:bodyPr/>
        <a:lstStyle/>
        <a:p>
          <a:endParaRPr lang="en-US"/>
        </a:p>
      </dgm:t>
    </dgm:pt>
    <dgm:pt modelId="{86D4238F-194C-4633-B9CC-5886F7936F74}" type="sibTrans" cxnId="{77ADC36D-6335-475A-B700-4E7DDE8AF143}">
      <dgm:prSet/>
      <dgm:spPr/>
      <dgm:t>
        <a:bodyPr/>
        <a:lstStyle/>
        <a:p>
          <a:endParaRPr lang="en-US"/>
        </a:p>
      </dgm:t>
    </dgm:pt>
    <dgm:pt modelId="{B7E2F90F-4A38-4274-82A0-A0F061D8F1E2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/>
            <a:t>Key findings </a:t>
          </a:r>
        </a:p>
      </dgm:t>
    </dgm:pt>
    <dgm:pt modelId="{F1223B25-FFD8-452E-820D-AF6FE9CBDDAC}" type="parTrans" cxnId="{B52162DC-EAF7-42F0-8F31-42BC2E80DF0E}">
      <dgm:prSet/>
      <dgm:spPr/>
      <dgm:t>
        <a:bodyPr/>
        <a:lstStyle/>
        <a:p>
          <a:endParaRPr lang="en-US"/>
        </a:p>
      </dgm:t>
    </dgm:pt>
    <dgm:pt modelId="{8CB50E21-DC93-4A97-A885-C4075340E4A8}" type="sibTrans" cxnId="{B52162DC-EAF7-42F0-8F31-42BC2E80DF0E}">
      <dgm:prSet/>
      <dgm:spPr/>
      <dgm:t>
        <a:bodyPr/>
        <a:lstStyle/>
        <a:p>
          <a:endParaRPr lang="en-US"/>
        </a:p>
      </dgm:t>
    </dgm:pt>
    <dgm:pt modelId="{A736D19F-495D-4F62-93E5-A203027E62B4}">
      <dgm:prSet/>
      <dgm:spPr/>
      <dgm:t>
        <a:bodyPr/>
        <a:lstStyle/>
        <a:p>
          <a:r>
            <a:rPr lang="en-US"/>
            <a:t>Case context: </a:t>
          </a:r>
        </a:p>
      </dgm:t>
    </dgm:pt>
    <dgm:pt modelId="{4EDF6BA8-8460-485B-84C0-517F921445E9}" type="parTrans" cxnId="{85BC6FDE-1C21-4ED1-B1EB-087A5132B56F}">
      <dgm:prSet/>
      <dgm:spPr/>
      <dgm:t>
        <a:bodyPr/>
        <a:lstStyle/>
        <a:p>
          <a:endParaRPr lang="en-US"/>
        </a:p>
      </dgm:t>
    </dgm:pt>
    <dgm:pt modelId="{91FBE262-F21C-46B4-9A01-99DFDBBA5420}" type="sibTrans" cxnId="{85BC6FDE-1C21-4ED1-B1EB-087A5132B56F}">
      <dgm:prSet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A wreath with olives and leaves"/>
        </a:ext>
      </dgm:extLst>
    </dgm:pt>
    <dgm:pt modelId="{9DBD2EE8-C5E1-4CF6-9A6C-8932BFD80351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/>
            <a:t>Independent florist in Norwich </a:t>
          </a:r>
        </a:p>
      </dgm:t>
    </dgm:pt>
    <dgm:pt modelId="{81F1867A-E900-4547-856D-914A26C0588C}" type="parTrans" cxnId="{0709E3EB-8D74-40BD-A42A-97EA24582D9A}">
      <dgm:prSet/>
      <dgm:spPr/>
      <dgm:t>
        <a:bodyPr/>
        <a:lstStyle/>
        <a:p>
          <a:endParaRPr lang="en-US"/>
        </a:p>
      </dgm:t>
    </dgm:pt>
    <dgm:pt modelId="{2A514F0F-5709-4825-AED1-B79DE9395FE9}" type="sibTrans" cxnId="{0709E3EB-8D74-40BD-A42A-97EA24582D9A}">
      <dgm:prSet/>
      <dgm:spPr/>
      <dgm:t>
        <a:bodyPr/>
        <a:lstStyle/>
        <a:p>
          <a:endParaRPr lang="en-US"/>
        </a:p>
      </dgm:t>
    </dgm:pt>
    <dgm:pt modelId="{6DF67D0C-4A72-4CA9-AEFB-E153FD1B0279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dirty="0"/>
            <a:t>Known for sustainability &amp; custom designs (</a:t>
          </a:r>
          <a:r>
            <a:rPr lang="en-GB" dirty="0">
              <a:effectLst/>
              <a:ea typeface="Calibri" panose="020F0502020204030204" pitchFamily="34" charset="0"/>
              <a:cs typeface="Arial" panose="020B0604020202020204" pitchFamily="34" charset="0"/>
            </a:rPr>
            <a:t>Chen, 2024)</a:t>
          </a:r>
          <a:endParaRPr lang="en-US" dirty="0"/>
        </a:p>
      </dgm:t>
    </dgm:pt>
    <dgm:pt modelId="{D118DFF9-5BB7-468A-8A17-235540CE8472}" type="parTrans" cxnId="{98F9FB87-2BA3-473C-9D10-3C451294EA98}">
      <dgm:prSet/>
      <dgm:spPr/>
      <dgm:t>
        <a:bodyPr/>
        <a:lstStyle/>
        <a:p>
          <a:endParaRPr lang="en-US"/>
        </a:p>
      </dgm:t>
    </dgm:pt>
    <dgm:pt modelId="{88E71CC2-4308-4A1E-927B-F6871F72C707}" type="sibTrans" cxnId="{98F9FB87-2BA3-473C-9D10-3C451294EA98}">
      <dgm:prSet/>
      <dgm:spPr/>
      <dgm:t>
        <a:bodyPr/>
        <a:lstStyle/>
        <a:p>
          <a:endParaRPr lang="en-US"/>
        </a:p>
      </dgm:t>
    </dgm:pt>
    <dgm:pt modelId="{CECFA757-E22F-4C5A-B2CA-DC87CD509E25}">
      <dgm:prSet/>
      <dgm:spPr/>
      <dgm:t>
        <a:bodyPr/>
        <a:lstStyle/>
        <a:p>
          <a:r>
            <a:rPr lang="en-US">
              <a:solidFill>
                <a:schemeClr val="accent1">
                  <a:lumMod val="50000"/>
                </a:schemeClr>
              </a:solidFill>
            </a:rPr>
            <a:t>Analyse decline in in-store sales </a:t>
          </a:r>
          <a:endParaRPr lang="en-US" dirty="0">
            <a:solidFill>
              <a:schemeClr val="accent1">
                <a:lumMod val="50000"/>
              </a:schemeClr>
            </a:solidFill>
          </a:endParaRPr>
        </a:p>
      </dgm:t>
    </dgm:pt>
    <dgm:pt modelId="{62E4CD8A-300D-4CF3-8239-8AD9A7B3A410}" type="parTrans" cxnId="{383348EA-9272-406C-AEDC-C4821AEC5D03}">
      <dgm:prSet/>
      <dgm:spPr/>
      <dgm:t>
        <a:bodyPr/>
        <a:lstStyle/>
        <a:p>
          <a:endParaRPr lang="en-US"/>
        </a:p>
      </dgm:t>
    </dgm:pt>
    <dgm:pt modelId="{EAE7C9AE-605F-4E09-AE93-3AECF0C9E911}" type="sibTrans" cxnId="{383348EA-9272-406C-AEDC-C4821AEC5D03}">
      <dgm:prSet/>
      <dgm:spPr/>
      <dgm:t>
        <a:bodyPr/>
        <a:lstStyle/>
        <a:p>
          <a:endParaRPr lang="en-US"/>
        </a:p>
      </dgm:t>
    </dgm:pt>
    <dgm:pt modelId="{563DEC01-C982-411B-A6CA-3421EB669117}" type="pres">
      <dgm:prSet presAssocID="{7A33709A-B089-43A5-AC24-E5FEE1D4E591}" presName="Name0" presStyleCnt="0">
        <dgm:presLayoutVars>
          <dgm:chMax val="7"/>
          <dgm:chPref val="7"/>
          <dgm:dir/>
        </dgm:presLayoutVars>
      </dgm:prSet>
      <dgm:spPr/>
    </dgm:pt>
    <dgm:pt modelId="{919753EA-AF52-41B7-9A0A-3D665A2EF92E}" type="pres">
      <dgm:prSet presAssocID="{7A33709A-B089-43A5-AC24-E5FEE1D4E591}" presName="Name1" presStyleCnt="0"/>
      <dgm:spPr/>
    </dgm:pt>
    <dgm:pt modelId="{29AFEA8A-6C8A-4DE5-B15F-70FD859C9C84}" type="pres">
      <dgm:prSet presAssocID="{95676FD6-CF3F-4DC3-9EE9-20962B86365C}" presName="picture_1" presStyleCnt="0"/>
      <dgm:spPr/>
    </dgm:pt>
    <dgm:pt modelId="{24629181-3D1C-444F-AE37-640FEE98BEEA}" type="pres">
      <dgm:prSet presAssocID="{95676FD6-CF3F-4DC3-9EE9-20962B86365C}" presName="pictureRepeatNode" presStyleLbl="alignImgPlace1" presStyleIdx="0" presStyleCnt="3"/>
      <dgm:spPr/>
    </dgm:pt>
    <dgm:pt modelId="{8476E7AD-5F79-4CD5-8BF9-9DD8128921AF}" type="pres">
      <dgm:prSet presAssocID="{25ABE4FE-82C0-4F42-8397-8E60ADEFD688}" presName="text_1" presStyleLbl="node1" presStyleIdx="0" presStyleCnt="0">
        <dgm:presLayoutVars>
          <dgm:bulletEnabled val="1"/>
        </dgm:presLayoutVars>
      </dgm:prSet>
      <dgm:spPr/>
    </dgm:pt>
    <dgm:pt modelId="{21FD9163-8237-4CCF-9D72-C8CD5A849D1A}" type="pres">
      <dgm:prSet presAssocID="{350467AF-2057-46EA-A7C6-52B191F07231}" presName="picture_2" presStyleCnt="0"/>
      <dgm:spPr/>
    </dgm:pt>
    <dgm:pt modelId="{A74973C5-1DE2-4AA0-A8A3-00D2D01A5B7A}" type="pres">
      <dgm:prSet presAssocID="{350467AF-2057-46EA-A7C6-52B191F07231}" presName="pictureRepeatNode" presStyleLbl="alignImgPlace1" presStyleIdx="1" presStyleCnt="3"/>
      <dgm:spPr/>
    </dgm:pt>
    <dgm:pt modelId="{017F9EB7-57C3-4659-9959-1711E73174A7}" type="pres">
      <dgm:prSet presAssocID="{E7DAD13B-5E39-4B55-9ACF-DC8B761ED691}" presName="line_2" presStyleLbl="parChTrans1D1" presStyleIdx="0" presStyleCnt="2"/>
      <dgm:spPr/>
    </dgm:pt>
    <dgm:pt modelId="{6ABDDE5C-77C7-4DDC-A4C7-C87D8C01DEDC}" type="pres">
      <dgm:prSet presAssocID="{E7DAD13B-5E39-4B55-9ACF-DC8B761ED691}" presName="textparent_2" presStyleLbl="node1" presStyleIdx="0" presStyleCnt="0"/>
      <dgm:spPr/>
    </dgm:pt>
    <dgm:pt modelId="{E8A8E061-14FB-482F-A98E-14AA99AC19E9}" type="pres">
      <dgm:prSet presAssocID="{E7DAD13B-5E39-4B55-9ACF-DC8B761ED691}" presName="text_2" presStyleLbl="revTx" presStyleIdx="0" presStyleCnt="2">
        <dgm:presLayoutVars>
          <dgm:bulletEnabled val="1"/>
        </dgm:presLayoutVars>
      </dgm:prSet>
      <dgm:spPr/>
    </dgm:pt>
    <dgm:pt modelId="{F18159B4-2435-4424-9A16-FE76A4666E6F}" type="pres">
      <dgm:prSet presAssocID="{91FBE262-F21C-46B4-9A01-99DFDBBA5420}" presName="picture_3" presStyleCnt="0"/>
      <dgm:spPr/>
    </dgm:pt>
    <dgm:pt modelId="{31A155FB-4BAF-4DDC-9910-D550D213082E}" type="pres">
      <dgm:prSet presAssocID="{91FBE262-F21C-46B4-9A01-99DFDBBA5420}" presName="pictureRepeatNode" presStyleLbl="alignImgPlace1" presStyleIdx="2" presStyleCnt="3"/>
      <dgm:spPr/>
    </dgm:pt>
    <dgm:pt modelId="{A0B68856-1BEF-4825-9920-C9F3D45A662B}" type="pres">
      <dgm:prSet presAssocID="{A736D19F-495D-4F62-93E5-A203027E62B4}" presName="line_3" presStyleLbl="parChTrans1D1" presStyleIdx="1" presStyleCnt="2"/>
      <dgm:spPr/>
    </dgm:pt>
    <dgm:pt modelId="{8B334C68-091C-4BDB-8B5F-5AEDFC7765B0}" type="pres">
      <dgm:prSet presAssocID="{A736D19F-495D-4F62-93E5-A203027E62B4}" presName="textparent_3" presStyleLbl="node1" presStyleIdx="0" presStyleCnt="0"/>
      <dgm:spPr/>
    </dgm:pt>
    <dgm:pt modelId="{5CD96472-BD00-46C9-8E89-7F29CD27F4AA}" type="pres">
      <dgm:prSet presAssocID="{A736D19F-495D-4F62-93E5-A203027E62B4}" presName="text_3" presStyleLbl="revTx" presStyleIdx="1" presStyleCnt="2">
        <dgm:presLayoutVars>
          <dgm:bulletEnabled val="1"/>
        </dgm:presLayoutVars>
      </dgm:prSet>
      <dgm:spPr/>
    </dgm:pt>
  </dgm:ptLst>
  <dgm:cxnLst>
    <dgm:cxn modelId="{098CF701-D32E-4531-BB37-C104B954A26A}" type="presOf" srcId="{A736D19F-495D-4F62-93E5-A203027E62B4}" destId="{5CD96472-BD00-46C9-8E89-7F29CD27F4AA}" srcOrd="0" destOrd="0" presId="urn:microsoft.com/office/officeart/2008/layout/CircularPictureCallout"/>
    <dgm:cxn modelId="{74052714-93FA-4E1B-8F69-CD3316CCCF51}" type="presOf" srcId="{9DBD2EE8-C5E1-4CF6-9A6C-8932BFD80351}" destId="{5CD96472-BD00-46C9-8E89-7F29CD27F4AA}" srcOrd="0" destOrd="1" presId="urn:microsoft.com/office/officeart/2008/layout/CircularPictureCallout"/>
    <dgm:cxn modelId="{B1BBC015-53AE-4A69-8767-D8F7AF6C2646}" srcId="{E7DAD13B-5E39-4B55-9ACF-DC8B761ED691}" destId="{1EC73B4A-4AD8-413D-AFAD-75302277A223}" srcOrd="1" destOrd="0" parTransId="{82E9C2DD-1680-4592-B2FC-362E25DC94EE}" sibTransId="{DA1DB3BE-FC96-42C7-9729-C427EC7B1627}"/>
    <dgm:cxn modelId="{F7255A19-23C1-416C-8F09-B0B9EBE9F4F3}" type="presOf" srcId="{CECFA757-E22F-4C5A-B2CA-DC87CD509E25}" destId="{8476E7AD-5F79-4CD5-8BF9-9DD8128921AF}" srcOrd="0" destOrd="1" presId="urn:microsoft.com/office/officeart/2008/layout/CircularPictureCallout"/>
    <dgm:cxn modelId="{D41E282B-306D-492D-98BB-3EBB95EDF047}" type="presOf" srcId="{1EC73B4A-4AD8-413D-AFAD-75302277A223}" destId="{E8A8E061-14FB-482F-A98E-14AA99AC19E9}" srcOrd="0" destOrd="2" presId="urn:microsoft.com/office/officeart/2008/layout/CircularPictureCallout"/>
    <dgm:cxn modelId="{D5D64B41-AEC7-4227-B382-DC830B0A67D4}" type="presOf" srcId="{E7DAD13B-5E39-4B55-9ACF-DC8B761ED691}" destId="{E8A8E061-14FB-482F-A98E-14AA99AC19E9}" srcOrd="0" destOrd="0" presId="urn:microsoft.com/office/officeart/2008/layout/CircularPictureCallout"/>
    <dgm:cxn modelId="{43DC5168-D0E7-4739-B4F2-2D88B6F9C8EE}" srcId="{7A33709A-B089-43A5-AC24-E5FEE1D4E591}" destId="{E7DAD13B-5E39-4B55-9ACF-DC8B761ED691}" srcOrd="1" destOrd="0" parTransId="{32D9CBA8-3342-4629-AEAC-97A339B3F162}" sibTransId="{350467AF-2057-46EA-A7C6-52B191F07231}"/>
    <dgm:cxn modelId="{403B204B-6252-4610-ABDC-CB5DB73DA257}" srcId="{E7DAD13B-5E39-4B55-9ACF-DC8B761ED691}" destId="{E5227C51-D018-4718-B7B8-A103A31FF95E}" srcOrd="0" destOrd="0" parTransId="{E8242F31-4643-40F3-A2AF-3DA7AB980940}" sibTransId="{1E96A423-81E1-4484-98A5-5F8C7B28B2B0}"/>
    <dgm:cxn modelId="{77ADC36D-6335-475A-B700-4E7DDE8AF143}" srcId="{E7DAD13B-5E39-4B55-9ACF-DC8B761ED691}" destId="{05F6EAD9-135A-494C-9E59-66E1D8E8972C}" srcOrd="2" destOrd="0" parTransId="{C03B5D5A-BF33-4A6D-9705-75FDB749E7B4}" sibTransId="{86D4238F-194C-4633-B9CC-5886F7936F74}"/>
    <dgm:cxn modelId="{8887F973-7D35-4A20-98B9-19478DC3B908}" type="presOf" srcId="{350467AF-2057-46EA-A7C6-52B191F07231}" destId="{A74973C5-1DE2-4AA0-A8A3-00D2D01A5B7A}" srcOrd="0" destOrd="0" presId="urn:microsoft.com/office/officeart/2008/layout/CircularPictureCallout"/>
    <dgm:cxn modelId="{98F9FB87-2BA3-473C-9D10-3C451294EA98}" srcId="{A736D19F-495D-4F62-93E5-A203027E62B4}" destId="{6DF67D0C-4A72-4CA9-AEFB-E153FD1B0279}" srcOrd="1" destOrd="0" parTransId="{D118DFF9-5BB7-468A-8A17-235540CE8472}" sibTransId="{88E71CC2-4308-4A1E-927B-F6871F72C707}"/>
    <dgm:cxn modelId="{8BB45E9B-7EC8-4A48-99E0-2C6DC4B33F5B}" type="presOf" srcId="{95676FD6-CF3F-4DC3-9EE9-20962B86365C}" destId="{24629181-3D1C-444F-AE37-640FEE98BEEA}" srcOrd="0" destOrd="0" presId="urn:microsoft.com/office/officeart/2008/layout/CircularPictureCallout"/>
    <dgm:cxn modelId="{D14B9BA3-6D2A-436A-83E7-9A56601FB5E8}" type="presOf" srcId="{05F6EAD9-135A-494C-9E59-66E1D8E8972C}" destId="{E8A8E061-14FB-482F-A98E-14AA99AC19E9}" srcOrd="0" destOrd="3" presId="urn:microsoft.com/office/officeart/2008/layout/CircularPictureCallout"/>
    <dgm:cxn modelId="{AAF67DAA-5B53-4626-90D2-71562D87016B}" srcId="{7A33709A-B089-43A5-AC24-E5FEE1D4E591}" destId="{25ABE4FE-82C0-4F42-8397-8E60ADEFD688}" srcOrd="0" destOrd="0" parTransId="{6D16E595-63EC-4756-A4DA-3332102A85E7}" sibTransId="{95676FD6-CF3F-4DC3-9EE9-20962B86365C}"/>
    <dgm:cxn modelId="{5F3C29AC-69DA-4387-ADB9-CB32EC1FED09}" type="presOf" srcId="{7A33709A-B089-43A5-AC24-E5FEE1D4E591}" destId="{563DEC01-C982-411B-A6CA-3421EB669117}" srcOrd="0" destOrd="0" presId="urn:microsoft.com/office/officeart/2008/layout/CircularPictureCallout"/>
    <dgm:cxn modelId="{09B09BB9-77DB-44BB-9BFB-F8A544ADF115}" type="presOf" srcId="{B7E2F90F-4A38-4274-82A0-A0F061D8F1E2}" destId="{E8A8E061-14FB-482F-A98E-14AA99AC19E9}" srcOrd="0" destOrd="4" presId="urn:microsoft.com/office/officeart/2008/layout/CircularPictureCallout"/>
    <dgm:cxn modelId="{985D7BD0-802D-4DD9-9A05-18F3F39CE0C1}" type="presOf" srcId="{25ABE4FE-82C0-4F42-8397-8E60ADEFD688}" destId="{8476E7AD-5F79-4CD5-8BF9-9DD8128921AF}" srcOrd="0" destOrd="0" presId="urn:microsoft.com/office/officeart/2008/layout/CircularPictureCallout"/>
    <dgm:cxn modelId="{710A30D7-CE3F-46EF-AB34-C32DE798F871}" type="presOf" srcId="{91FBE262-F21C-46B4-9A01-99DFDBBA5420}" destId="{31A155FB-4BAF-4DDC-9910-D550D213082E}" srcOrd="0" destOrd="0" presId="urn:microsoft.com/office/officeart/2008/layout/CircularPictureCallout"/>
    <dgm:cxn modelId="{B52162DC-EAF7-42F0-8F31-42BC2E80DF0E}" srcId="{E7DAD13B-5E39-4B55-9ACF-DC8B761ED691}" destId="{B7E2F90F-4A38-4274-82A0-A0F061D8F1E2}" srcOrd="3" destOrd="0" parTransId="{F1223B25-FFD8-452E-820D-AF6FE9CBDDAC}" sibTransId="{8CB50E21-DC93-4A97-A885-C4075340E4A8}"/>
    <dgm:cxn modelId="{85BC6FDE-1C21-4ED1-B1EB-087A5132B56F}" srcId="{7A33709A-B089-43A5-AC24-E5FEE1D4E591}" destId="{A736D19F-495D-4F62-93E5-A203027E62B4}" srcOrd="2" destOrd="0" parTransId="{4EDF6BA8-8460-485B-84C0-517F921445E9}" sibTransId="{91FBE262-F21C-46B4-9A01-99DFDBBA5420}"/>
    <dgm:cxn modelId="{178264E4-40F8-4017-85F3-5F4DE69A2088}" type="presOf" srcId="{6DF67D0C-4A72-4CA9-AEFB-E153FD1B0279}" destId="{5CD96472-BD00-46C9-8E89-7F29CD27F4AA}" srcOrd="0" destOrd="2" presId="urn:microsoft.com/office/officeart/2008/layout/CircularPictureCallout"/>
    <dgm:cxn modelId="{383348EA-9272-406C-AEDC-C4821AEC5D03}" srcId="{25ABE4FE-82C0-4F42-8397-8E60ADEFD688}" destId="{CECFA757-E22F-4C5A-B2CA-DC87CD509E25}" srcOrd="0" destOrd="0" parTransId="{62E4CD8A-300D-4CF3-8239-8AD9A7B3A410}" sibTransId="{EAE7C9AE-605F-4E09-AE93-3AECF0C9E911}"/>
    <dgm:cxn modelId="{5ADE36EB-F163-4DD4-A08F-D33667B150AE}" type="presOf" srcId="{E5227C51-D018-4718-B7B8-A103A31FF95E}" destId="{E8A8E061-14FB-482F-A98E-14AA99AC19E9}" srcOrd="0" destOrd="1" presId="urn:microsoft.com/office/officeart/2008/layout/CircularPictureCallout"/>
    <dgm:cxn modelId="{0709E3EB-8D74-40BD-A42A-97EA24582D9A}" srcId="{A736D19F-495D-4F62-93E5-A203027E62B4}" destId="{9DBD2EE8-C5E1-4CF6-9A6C-8932BFD80351}" srcOrd="0" destOrd="0" parTransId="{81F1867A-E900-4547-856D-914A26C0588C}" sibTransId="{2A514F0F-5709-4825-AED1-B79DE9395FE9}"/>
    <dgm:cxn modelId="{C62CCBD8-678B-441C-B65D-3B712E312E7D}" type="presParOf" srcId="{563DEC01-C982-411B-A6CA-3421EB669117}" destId="{919753EA-AF52-41B7-9A0A-3D665A2EF92E}" srcOrd="0" destOrd="0" presId="urn:microsoft.com/office/officeart/2008/layout/CircularPictureCallout"/>
    <dgm:cxn modelId="{1DC9DE3A-A85B-4C64-A748-214558B69A84}" type="presParOf" srcId="{919753EA-AF52-41B7-9A0A-3D665A2EF92E}" destId="{29AFEA8A-6C8A-4DE5-B15F-70FD859C9C84}" srcOrd="0" destOrd="0" presId="urn:microsoft.com/office/officeart/2008/layout/CircularPictureCallout"/>
    <dgm:cxn modelId="{288F71E4-8A6D-47DC-B2B8-5A13F4BD5663}" type="presParOf" srcId="{29AFEA8A-6C8A-4DE5-B15F-70FD859C9C84}" destId="{24629181-3D1C-444F-AE37-640FEE98BEEA}" srcOrd="0" destOrd="0" presId="urn:microsoft.com/office/officeart/2008/layout/CircularPictureCallout"/>
    <dgm:cxn modelId="{3B146F26-49AC-4BB4-B2CB-7476A35FCA46}" type="presParOf" srcId="{919753EA-AF52-41B7-9A0A-3D665A2EF92E}" destId="{8476E7AD-5F79-4CD5-8BF9-9DD8128921AF}" srcOrd="1" destOrd="0" presId="urn:microsoft.com/office/officeart/2008/layout/CircularPictureCallout"/>
    <dgm:cxn modelId="{CB053526-8D51-42E7-9BD7-0234C061838F}" type="presParOf" srcId="{919753EA-AF52-41B7-9A0A-3D665A2EF92E}" destId="{21FD9163-8237-4CCF-9D72-C8CD5A849D1A}" srcOrd="2" destOrd="0" presId="urn:microsoft.com/office/officeart/2008/layout/CircularPictureCallout"/>
    <dgm:cxn modelId="{6C1B3D8D-DE72-4B0F-80D3-CA0118C399BA}" type="presParOf" srcId="{21FD9163-8237-4CCF-9D72-C8CD5A849D1A}" destId="{A74973C5-1DE2-4AA0-A8A3-00D2D01A5B7A}" srcOrd="0" destOrd="0" presId="urn:microsoft.com/office/officeart/2008/layout/CircularPictureCallout"/>
    <dgm:cxn modelId="{2FF3FB5D-BA70-4281-A171-631BB245A21A}" type="presParOf" srcId="{919753EA-AF52-41B7-9A0A-3D665A2EF92E}" destId="{017F9EB7-57C3-4659-9959-1711E73174A7}" srcOrd="3" destOrd="0" presId="urn:microsoft.com/office/officeart/2008/layout/CircularPictureCallout"/>
    <dgm:cxn modelId="{027687BC-1B02-4743-8097-2F0CC8DD882D}" type="presParOf" srcId="{919753EA-AF52-41B7-9A0A-3D665A2EF92E}" destId="{6ABDDE5C-77C7-4DDC-A4C7-C87D8C01DEDC}" srcOrd="4" destOrd="0" presId="urn:microsoft.com/office/officeart/2008/layout/CircularPictureCallout"/>
    <dgm:cxn modelId="{DEEA9AA0-4880-46B4-AF77-4C9A68741986}" type="presParOf" srcId="{6ABDDE5C-77C7-4DDC-A4C7-C87D8C01DEDC}" destId="{E8A8E061-14FB-482F-A98E-14AA99AC19E9}" srcOrd="0" destOrd="0" presId="urn:microsoft.com/office/officeart/2008/layout/CircularPictureCallout"/>
    <dgm:cxn modelId="{07BD1411-68C3-4842-B2AC-98F77B97583A}" type="presParOf" srcId="{919753EA-AF52-41B7-9A0A-3D665A2EF92E}" destId="{F18159B4-2435-4424-9A16-FE76A4666E6F}" srcOrd="5" destOrd="0" presId="urn:microsoft.com/office/officeart/2008/layout/CircularPictureCallout"/>
    <dgm:cxn modelId="{04A6360C-D71A-4666-ABFF-8CC14D77E87A}" type="presParOf" srcId="{F18159B4-2435-4424-9A16-FE76A4666E6F}" destId="{31A155FB-4BAF-4DDC-9910-D550D213082E}" srcOrd="0" destOrd="0" presId="urn:microsoft.com/office/officeart/2008/layout/CircularPictureCallout"/>
    <dgm:cxn modelId="{E4630912-5EEA-4CF8-A294-22903F061BE9}" type="presParOf" srcId="{919753EA-AF52-41B7-9A0A-3D665A2EF92E}" destId="{A0B68856-1BEF-4825-9920-C9F3D45A662B}" srcOrd="6" destOrd="0" presId="urn:microsoft.com/office/officeart/2008/layout/CircularPictureCallout"/>
    <dgm:cxn modelId="{D3295457-A708-48CC-A0FE-C3042E574CCD}" type="presParOf" srcId="{919753EA-AF52-41B7-9A0A-3D665A2EF92E}" destId="{8B334C68-091C-4BDB-8B5F-5AEDFC7765B0}" srcOrd="7" destOrd="0" presId="urn:microsoft.com/office/officeart/2008/layout/CircularPictureCallout"/>
    <dgm:cxn modelId="{6DB3ADBB-B6EE-43B5-A846-A90A75837D4F}" type="presParOf" srcId="{8B334C68-091C-4BDB-8B5F-5AEDFC7765B0}" destId="{5CD96472-BD00-46C9-8E89-7F29CD27F4AA}" srcOrd="0" destOrd="0" presId="urn:microsoft.com/office/officeart/2008/layout/CircularPictureCallou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6893821-1AFC-4E54-817D-21D351CFC515}" type="doc">
      <dgm:prSet loTypeId="urn:microsoft.com/office/officeart/2008/layout/BubblePictureList" loCatId="picture" qsTypeId="urn:microsoft.com/office/officeart/2005/8/quickstyle/3d2" qsCatId="3D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3E68E33-D380-44E1-BD75-6067867B5570}">
      <dgm:prSet phldrT="[Text]"/>
      <dgm:spPr/>
      <dgm:t>
        <a:bodyPr/>
        <a:lstStyle/>
        <a:p>
          <a:r>
            <a:rPr lang="en-US" dirty="0"/>
            <a:t>30% drop in in-store revenue (last 12 months) </a:t>
          </a:r>
        </a:p>
      </dgm:t>
    </dgm:pt>
    <dgm:pt modelId="{972E3834-7A8F-4859-8708-D113E8DA7895}" type="parTrans" cxnId="{91D7A390-7D6C-4C02-ADA8-FDADE061380A}">
      <dgm:prSet/>
      <dgm:spPr/>
      <dgm:t>
        <a:bodyPr/>
        <a:lstStyle/>
        <a:p>
          <a:endParaRPr lang="en-US"/>
        </a:p>
      </dgm:t>
    </dgm:pt>
    <dgm:pt modelId="{7A2EACCC-B7EB-4A7C-928C-D3E105663E9B}" type="sibTrans" cxnId="{91D7A390-7D6C-4C02-ADA8-FDADE061380A}">
      <dgm:prSet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An organic corner shape"/>
        </a:ext>
      </dgm:extLst>
    </dgm:pt>
    <dgm:pt modelId="{CF784C4D-6035-4666-A98C-01CB8306A5EF}">
      <dgm:prSet/>
      <dgm:spPr/>
      <dgm:t>
        <a:bodyPr/>
        <a:lstStyle/>
        <a:p>
          <a:r>
            <a:rPr lang="en-US" dirty="0"/>
            <a:t>Rising operational costs (inflation, imports) (</a:t>
          </a:r>
          <a:r>
            <a:rPr lang="en-GB" dirty="0" err="1">
              <a:effectLst/>
              <a:ea typeface="Calibri" panose="020F0502020204030204" pitchFamily="34" charset="0"/>
              <a:cs typeface="Arial" panose="020B0604020202020204" pitchFamily="34" charset="0"/>
            </a:rPr>
            <a:t>Mateska</a:t>
          </a:r>
          <a:r>
            <a:rPr lang="en-GB" dirty="0">
              <a:effectLst/>
              <a:ea typeface="Calibri" panose="020F0502020204030204" pitchFamily="34" charset="0"/>
              <a:cs typeface="Arial" panose="020B0604020202020204" pitchFamily="34" charset="0"/>
            </a:rPr>
            <a:t> et al., 2023)</a:t>
          </a:r>
          <a:r>
            <a:rPr lang="en-US" dirty="0"/>
            <a:t> </a:t>
          </a:r>
        </a:p>
      </dgm:t>
    </dgm:pt>
    <dgm:pt modelId="{7F57732E-2D34-4C7F-B643-7F1BB738853E}" type="parTrans" cxnId="{192636E2-B42B-4FF1-B4A7-B8C2A0DC9F1C}">
      <dgm:prSet/>
      <dgm:spPr/>
      <dgm:t>
        <a:bodyPr/>
        <a:lstStyle/>
        <a:p>
          <a:endParaRPr lang="en-US"/>
        </a:p>
      </dgm:t>
    </dgm:pt>
    <dgm:pt modelId="{4657339F-ED40-4116-807A-A514CCED9D66}" type="sibTrans" cxnId="{192636E2-B42B-4FF1-B4A7-B8C2A0DC9F1C}">
      <dgm:prSet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A koi fish"/>
        </a:ext>
      </dgm:extLst>
    </dgm:pt>
    <dgm:pt modelId="{52C40B08-ED9E-48A8-AEAB-05ECA0E2D3D6}">
      <dgm:prSet/>
      <dgm:spPr/>
      <dgm:t>
        <a:bodyPr/>
        <a:lstStyle/>
        <a:p>
          <a:r>
            <a:rPr lang="en-US"/>
            <a:t>Declining profitability and financial pressure </a:t>
          </a:r>
        </a:p>
      </dgm:t>
    </dgm:pt>
    <dgm:pt modelId="{1F026797-D68F-4509-BF1E-B849A473A224}" type="parTrans" cxnId="{4170E4B5-DB3A-4721-8C33-A71185759E78}">
      <dgm:prSet/>
      <dgm:spPr/>
      <dgm:t>
        <a:bodyPr/>
        <a:lstStyle/>
        <a:p>
          <a:endParaRPr lang="en-US"/>
        </a:p>
      </dgm:t>
    </dgm:pt>
    <dgm:pt modelId="{A9F886AF-AB7D-45C2-B4C9-997A4AD93E5E}" type="sibTrans" cxnId="{4170E4B5-DB3A-4721-8C33-A71185759E78}">
      <dgm:prSet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An origami bird"/>
        </a:ext>
      </dgm:extLst>
    </dgm:pt>
    <dgm:pt modelId="{F9F4CE57-1C00-4F48-B14B-FDBB8D0C2530}" type="pres">
      <dgm:prSet presAssocID="{86893821-1AFC-4E54-817D-21D351CFC515}" presName="Name0" presStyleCnt="0">
        <dgm:presLayoutVars>
          <dgm:chMax val="8"/>
          <dgm:chPref val="8"/>
          <dgm:dir/>
        </dgm:presLayoutVars>
      </dgm:prSet>
      <dgm:spPr/>
    </dgm:pt>
    <dgm:pt modelId="{17592D73-06C8-4AB4-AB15-85AB59E8DBEB}" type="pres">
      <dgm:prSet presAssocID="{C3E68E33-D380-44E1-BD75-6067867B5570}" presName="parent_text_1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A6877295-F352-4871-BEA3-64E9B350A8F1}" type="pres">
      <dgm:prSet presAssocID="{C3E68E33-D380-44E1-BD75-6067867B5570}" presName="image_accent_1" presStyleCnt="0"/>
      <dgm:spPr/>
    </dgm:pt>
    <dgm:pt modelId="{363222FC-5D22-4237-A7D2-FEB8BBD99D9D}" type="pres">
      <dgm:prSet presAssocID="{C3E68E33-D380-44E1-BD75-6067867B5570}" presName="imageAccentRepeatNode" presStyleLbl="alignNode1" presStyleIdx="0" presStyleCnt="6"/>
      <dgm:spPr/>
    </dgm:pt>
    <dgm:pt modelId="{E5EEBFDC-5AF5-4602-95BF-A475154724DF}" type="pres">
      <dgm:prSet presAssocID="{C3E68E33-D380-44E1-BD75-6067867B5570}" presName="accent_1" presStyleLbl="alignNode1" presStyleIdx="1" presStyleCnt="6"/>
      <dgm:spPr/>
    </dgm:pt>
    <dgm:pt modelId="{98A6E864-B288-4819-9BFE-EBED43E5A4DD}" type="pres">
      <dgm:prSet presAssocID="{7A2EACCC-B7EB-4A7C-928C-D3E105663E9B}" presName="image_1" presStyleCnt="0"/>
      <dgm:spPr/>
    </dgm:pt>
    <dgm:pt modelId="{A1C03D24-F30B-45BE-AEE2-8B66BD2F39CB}" type="pres">
      <dgm:prSet presAssocID="{7A2EACCC-B7EB-4A7C-928C-D3E105663E9B}" presName="imageRepeatNode" presStyleLbl="fgImgPlace1" presStyleIdx="0" presStyleCnt="3"/>
      <dgm:spPr/>
    </dgm:pt>
    <dgm:pt modelId="{5F37A9BC-93E5-4E9A-80CF-1B4AABD9AE64}" type="pres">
      <dgm:prSet presAssocID="{CF784C4D-6035-4666-A98C-01CB8306A5EF}" presName="parent_text_2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55F3E9FF-A707-4C70-B913-B63D20839E61}" type="pres">
      <dgm:prSet presAssocID="{CF784C4D-6035-4666-A98C-01CB8306A5EF}" presName="image_accent_2" presStyleCnt="0"/>
      <dgm:spPr/>
    </dgm:pt>
    <dgm:pt modelId="{B3171C4F-76D3-4B71-A975-58D83CC2A4F9}" type="pres">
      <dgm:prSet presAssocID="{CF784C4D-6035-4666-A98C-01CB8306A5EF}" presName="imageAccentRepeatNode" presStyleLbl="alignNode1" presStyleIdx="2" presStyleCnt="6"/>
      <dgm:spPr/>
    </dgm:pt>
    <dgm:pt modelId="{E2452FF8-3877-42E2-BFA2-43C4B92FE635}" type="pres">
      <dgm:prSet presAssocID="{4657339F-ED40-4116-807A-A514CCED9D66}" presName="image_2" presStyleCnt="0"/>
      <dgm:spPr/>
    </dgm:pt>
    <dgm:pt modelId="{D35CC627-3E10-475B-BC71-979F1EA36CE2}" type="pres">
      <dgm:prSet presAssocID="{4657339F-ED40-4116-807A-A514CCED9D66}" presName="imageRepeatNode" presStyleLbl="fgImgPlace1" presStyleIdx="1" presStyleCnt="3"/>
      <dgm:spPr/>
    </dgm:pt>
    <dgm:pt modelId="{909C50AE-E2EF-40F0-86F8-A9F9A6883B0B}" type="pres">
      <dgm:prSet presAssocID="{52C40B08-ED9E-48A8-AEAB-05ECA0E2D3D6}" presName="image_accent_3" presStyleCnt="0"/>
      <dgm:spPr/>
    </dgm:pt>
    <dgm:pt modelId="{B389CDC2-9E2F-47BD-821B-EC061D0B50FB}" type="pres">
      <dgm:prSet presAssocID="{52C40B08-ED9E-48A8-AEAB-05ECA0E2D3D6}" presName="imageAccentRepeatNode" presStyleLbl="alignNode1" presStyleIdx="3" presStyleCnt="6"/>
      <dgm:spPr/>
    </dgm:pt>
    <dgm:pt modelId="{B9E480CD-0E6C-4E36-A6DC-F5389D7490E5}" type="pres">
      <dgm:prSet presAssocID="{52C40B08-ED9E-48A8-AEAB-05ECA0E2D3D6}" presName="parent_text_3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FD48CB78-EEAC-4DF9-80A4-0573094D3348}" type="pres">
      <dgm:prSet presAssocID="{52C40B08-ED9E-48A8-AEAB-05ECA0E2D3D6}" presName="accent_2" presStyleLbl="alignNode1" presStyleIdx="4" presStyleCnt="6"/>
      <dgm:spPr/>
    </dgm:pt>
    <dgm:pt modelId="{34821B39-B662-40BB-BAB9-6703A83C73AE}" type="pres">
      <dgm:prSet presAssocID="{52C40B08-ED9E-48A8-AEAB-05ECA0E2D3D6}" presName="accent_3" presStyleLbl="alignNode1" presStyleIdx="5" presStyleCnt="6"/>
      <dgm:spPr/>
    </dgm:pt>
    <dgm:pt modelId="{893B1321-7F94-407D-90DA-F6BC8126954E}" type="pres">
      <dgm:prSet presAssocID="{A9F886AF-AB7D-45C2-B4C9-997A4AD93E5E}" presName="image_3" presStyleCnt="0"/>
      <dgm:spPr/>
    </dgm:pt>
    <dgm:pt modelId="{0132DCFD-1AE5-49D3-9C69-FFBC44FC62D1}" type="pres">
      <dgm:prSet presAssocID="{A9F886AF-AB7D-45C2-B4C9-997A4AD93E5E}" presName="imageRepeatNode" presStyleLbl="fgImgPlace1" presStyleIdx="2" presStyleCnt="3"/>
      <dgm:spPr/>
    </dgm:pt>
  </dgm:ptLst>
  <dgm:cxnLst>
    <dgm:cxn modelId="{C3455A37-8836-4736-BDEA-1513DAD0B895}" type="presOf" srcId="{86893821-1AFC-4E54-817D-21D351CFC515}" destId="{F9F4CE57-1C00-4F48-B14B-FDBB8D0C2530}" srcOrd="0" destOrd="0" presId="urn:microsoft.com/office/officeart/2008/layout/BubblePictureList"/>
    <dgm:cxn modelId="{86C0EF44-8242-470E-942B-FA696BB0A908}" type="presOf" srcId="{4657339F-ED40-4116-807A-A514CCED9D66}" destId="{D35CC627-3E10-475B-BC71-979F1EA36CE2}" srcOrd="0" destOrd="0" presId="urn:microsoft.com/office/officeart/2008/layout/BubblePictureList"/>
    <dgm:cxn modelId="{B9B88558-1026-435D-9B92-DE4BD8992A60}" type="presOf" srcId="{7A2EACCC-B7EB-4A7C-928C-D3E105663E9B}" destId="{A1C03D24-F30B-45BE-AEE2-8B66BD2F39CB}" srcOrd="0" destOrd="0" presId="urn:microsoft.com/office/officeart/2008/layout/BubblePictureList"/>
    <dgm:cxn modelId="{CFD7557F-C7E1-46E7-9FDF-93DE3622B07D}" type="presOf" srcId="{52C40B08-ED9E-48A8-AEAB-05ECA0E2D3D6}" destId="{B9E480CD-0E6C-4E36-A6DC-F5389D7490E5}" srcOrd="0" destOrd="0" presId="urn:microsoft.com/office/officeart/2008/layout/BubblePictureList"/>
    <dgm:cxn modelId="{91D7A390-7D6C-4C02-ADA8-FDADE061380A}" srcId="{86893821-1AFC-4E54-817D-21D351CFC515}" destId="{C3E68E33-D380-44E1-BD75-6067867B5570}" srcOrd="0" destOrd="0" parTransId="{972E3834-7A8F-4859-8708-D113E8DA7895}" sibTransId="{7A2EACCC-B7EB-4A7C-928C-D3E105663E9B}"/>
    <dgm:cxn modelId="{4170E4B5-DB3A-4721-8C33-A71185759E78}" srcId="{86893821-1AFC-4E54-817D-21D351CFC515}" destId="{52C40B08-ED9E-48A8-AEAB-05ECA0E2D3D6}" srcOrd="2" destOrd="0" parTransId="{1F026797-D68F-4509-BF1E-B849A473A224}" sibTransId="{A9F886AF-AB7D-45C2-B4C9-997A4AD93E5E}"/>
    <dgm:cxn modelId="{E6DE2BC1-4960-4D16-A696-8023E4158DFE}" type="presOf" srcId="{CF784C4D-6035-4666-A98C-01CB8306A5EF}" destId="{5F37A9BC-93E5-4E9A-80CF-1B4AABD9AE64}" srcOrd="0" destOrd="0" presId="urn:microsoft.com/office/officeart/2008/layout/BubblePictureList"/>
    <dgm:cxn modelId="{C73F28D5-C939-4532-B83D-FD48739B8232}" type="presOf" srcId="{A9F886AF-AB7D-45C2-B4C9-997A4AD93E5E}" destId="{0132DCFD-1AE5-49D3-9C69-FFBC44FC62D1}" srcOrd="0" destOrd="0" presId="urn:microsoft.com/office/officeart/2008/layout/BubblePictureList"/>
    <dgm:cxn modelId="{192636E2-B42B-4FF1-B4A7-B8C2A0DC9F1C}" srcId="{86893821-1AFC-4E54-817D-21D351CFC515}" destId="{CF784C4D-6035-4666-A98C-01CB8306A5EF}" srcOrd="1" destOrd="0" parTransId="{7F57732E-2D34-4C7F-B643-7F1BB738853E}" sibTransId="{4657339F-ED40-4116-807A-A514CCED9D66}"/>
    <dgm:cxn modelId="{E9CA35E4-C0D5-496B-B8FC-AFF1CB87B329}" type="presOf" srcId="{C3E68E33-D380-44E1-BD75-6067867B5570}" destId="{17592D73-06C8-4AB4-AB15-85AB59E8DBEB}" srcOrd="0" destOrd="0" presId="urn:microsoft.com/office/officeart/2008/layout/BubblePictureList"/>
    <dgm:cxn modelId="{2E27F31A-CB39-4B2E-925F-C469F6E42777}" type="presParOf" srcId="{F9F4CE57-1C00-4F48-B14B-FDBB8D0C2530}" destId="{17592D73-06C8-4AB4-AB15-85AB59E8DBEB}" srcOrd="0" destOrd="0" presId="urn:microsoft.com/office/officeart/2008/layout/BubblePictureList"/>
    <dgm:cxn modelId="{EB4E451D-0728-49A3-A124-9E365F844E02}" type="presParOf" srcId="{F9F4CE57-1C00-4F48-B14B-FDBB8D0C2530}" destId="{A6877295-F352-4871-BEA3-64E9B350A8F1}" srcOrd="1" destOrd="0" presId="urn:microsoft.com/office/officeart/2008/layout/BubblePictureList"/>
    <dgm:cxn modelId="{74DC339E-8B33-4394-85F6-A3D0B29FBB71}" type="presParOf" srcId="{A6877295-F352-4871-BEA3-64E9B350A8F1}" destId="{363222FC-5D22-4237-A7D2-FEB8BBD99D9D}" srcOrd="0" destOrd="0" presId="urn:microsoft.com/office/officeart/2008/layout/BubblePictureList"/>
    <dgm:cxn modelId="{65A9B0DB-094B-4B69-AC1A-D24772243257}" type="presParOf" srcId="{F9F4CE57-1C00-4F48-B14B-FDBB8D0C2530}" destId="{E5EEBFDC-5AF5-4602-95BF-A475154724DF}" srcOrd="2" destOrd="0" presId="urn:microsoft.com/office/officeart/2008/layout/BubblePictureList"/>
    <dgm:cxn modelId="{A9E155CE-E039-47FD-9662-590A70B44A99}" type="presParOf" srcId="{F9F4CE57-1C00-4F48-B14B-FDBB8D0C2530}" destId="{98A6E864-B288-4819-9BFE-EBED43E5A4DD}" srcOrd="3" destOrd="0" presId="urn:microsoft.com/office/officeart/2008/layout/BubblePictureList"/>
    <dgm:cxn modelId="{B516C911-CDCF-46CB-865B-E2721690E37B}" type="presParOf" srcId="{98A6E864-B288-4819-9BFE-EBED43E5A4DD}" destId="{A1C03D24-F30B-45BE-AEE2-8B66BD2F39CB}" srcOrd="0" destOrd="0" presId="urn:microsoft.com/office/officeart/2008/layout/BubblePictureList"/>
    <dgm:cxn modelId="{8C27E884-0A67-47B6-915C-E06002BD5A3E}" type="presParOf" srcId="{F9F4CE57-1C00-4F48-B14B-FDBB8D0C2530}" destId="{5F37A9BC-93E5-4E9A-80CF-1B4AABD9AE64}" srcOrd="4" destOrd="0" presId="urn:microsoft.com/office/officeart/2008/layout/BubblePictureList"/>
    <dgm:cxn modelId="{391ED548-11A5-4E28-BDC1-66DAD9038CCA}" type="presParOf" srcId="{F9F4CE57-1C00-4F48-B14B-FDBB8D0C2530}" destId="{55F3E9FF-A707-4C70-B913-B63D20839E61}" srcOrd="5" destOrd="0" presId="urn:microsoft.com/office/officeart/2008/layout/BubblePictureList"/>
    <dgm:cxn modelId="{A9FCE909-BE9A-4C52-8615-77220DB914B1}" type="presParOf" srcId="{55F3E9FF-A707-4C70-B913-B63D20839E61}" destId="{B3171C4F-76D3-4B71-A975-58D83CC2A4F9}" srcOrd="0" destOrd="0" presId="urn:microsoft.com/office/officeart/2008/layout/BubblePictureList"/>
    <dgm:cxn modelId="{DA031B20-6EA7-48A1-9170-C29AB12EEA8B}" type="presParOf" srcId="{F9F4CE57-1C00-4F48-B14B-FDBB8D0C2530}" destId="{E2452FF8-3877-42E2-BFA2-43C4B92FE635}" srcOrd="6" destOrd="0" presId="urn:microsoft.com/office/officeart/2008/layout/BubblePictureList"/>
    <dgm:cxn modelId="{C7C02164-2E52-4E88-B1D5-FCAF977B4072}" type="presParOf" srcId="{E2452FF8-3877-42E2-BFA2-43C4B92FE635}" destId="{D35CC627-3E10-475B-BC71-979F1EA36CE2}" srcOrd="0" destOrd="0" presId="urn:microsoft.com/office/officeart/2008/layout/BubblePictureList"/>
    <dgm:cxn modelId="{5C0AC4B4-74A0-4A53-B9FF-341B6E161C6B}" type="presParOf" srcId="{F9F4CE57-1C00-4F48-B14B-FDBB8D0C2530}" destId="{909C50AE-E2EF-40F0-86F8-A9F9A6883B0B}" srcOrd="7" destOrd="0" presId="urn:microsoft.com/office/officeart/2008/layout/BubblePictureList"/>
    <dgm:cxn modelId="{EB965353-E988-4412-8A75-A19CF4955764}" type="presParOf" srcId="{909C50AE-E2EF-40F0-86F8-A9F9A6883B0B}" destId="{B389CDC2-9E2F-47BD-821B-EC061D0B50FB}" srcOrd="0" destOrd="0" presId="urn:microsoft.com/office/officeart/2008/layout/BubblePictureList"/>
    <dgm:cxn modelId="{D34E3A25-611A-48B3-8A57-967BA8F6FC3D}" type="presParOf" srcId="{F9F4CE57-1C00-4F48-B14B-FDBB8D0C2530}" destId="{B9E480CD-0E6C-4E36-A6DC-F5389D7490E5}" srcOrd="8" destOrd="0" presId="urn:microsoft.com/office/officeart/2008/layout/BubblePictureList"/>
    <dgm:cxn modelId="{07C1F2F0-B579-4FD3-8037-923B0DE018C0}" type="presParOf" srcId="{F9F4CE57-1C00-4F48-B14B-FDBB8D0C2530}" destId="{FD48CB78-EEAC-4DF9-80A4-0573094D3348}" srcOrd="9" destOrd="0" presId="urn:microsoft.com/office/officeart/2008/layout/BubblePictureList"/>
    <dgm:cxn modelId="{C796F81D-7809-4D2B-8D5F-DAC79F5EAACC}" type="presParOf" srcId="{F9F4CE57-1C00-4F48-B14B-FDBB8D0C2530}" destId="{34821B39-B662-40BB-BAB9-6703A83C73AE}" srcOrd="10" destOrd="0" presId="urn:microsoft.com/office/officeart/2008/layout/BubblePictureList"/>
    <dgm:cxn modelId="{06F73152-3C51-4251-8DFB-17F45C53C9E6}" type="presParOf" srcId="{F9F4CE57-1C00-4F48-B14B-FDBB8D0C2530}" destId="{893B1321-7F94-407D-90DA-F6BC8126954E}" srcOrd="11" destOrd="0" presId="urn:microsoft.com/office/officeart/2008/layout/BubblePictureList"/>
    <dgm:cxn modelId="{DFC0B344-EFBE-4B61-AD2B-B32CB57156CA}" type="presParOf" srcId="{893B1321-7F94-407D-90DA-F6BC8126954E}" destId="{0132DCFD-1AE5-49D3-9C69-FFBC44FC62D1}" srcOrd="0" destOrd="0" presId="urn:microsoft.com/office/officeart/2008/layout/BubblePictur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041E954-0FFD-41D3-BE69-BED2459E4B02}" type="doc">
      <dgm:prSet loTypeId="urn:microsoft.com/office/officeart/2009/3/layout/OpposingIdeas" loCatId="relationship" qsTypeId="urn:microsoft.com/office/officeart/2005/8/quickstyle/3d3" qsCatId="3D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76C3F81F-0F18-480F-A45C-7048E56A7FE3}">
      <dgm:prSet phldrT="[Text]"/>
      <dgm:spPr/>
      <dgm:t>
        <a:bodyPr/>
        <a:lstStyle/>
        <a:p>
          <a:r>
            <a:rPr lang="en-US" dirty="0"/>
            <a:t>External Issues</a:t>
          </a:r>
        </a:p>
      </dgm:t>
    </dgm:pt>
    <dgm:pt modelId="{5B501E45-1F8E-49B0-B0E2-5DA0368AA8E6}" type="parTrans" cxnId="{7AE114E5-312E-4A5D-B88E-C479EFA1FD10}">
      <dgm:prSet/>
      <dgm:spPr/>
      <dgm:t>
        <a:bodyPr/>
        <a:lstStyle/>
        <a:p>
          <a:endParaRPr lang="en-US"/>
        </a:p>
      </dgm:t>
    </dgm:pt>
    <dgm:pt modelId="{FEB4609F-2C5B-4398-81F1-9B775F4BE1EE}" type="sibTrans" cxnId="{7AE114E5-312E-4A5D-B88E-C479EFA1FD10}">
      <dgm:prSet/>
      <dgm:spPr/>
      <dgm:t>
        <a:bodyPr/>
        <a:lstStyle/>
        <a:p>
          <a:endParaRPr lang="en-US"/>
        </a:p>
      </dgm:t>
    </dgm:pt>
    <dgm:pt modelId="{24A9F57E-F3A0-44FB-8F3B-5890C0561FC0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/>
            <a:t>Reduced high-street footfall </a:t>
          </a:r>
        </a:p>
      </dgm:t>
    </dgm:pt>
    <dgm:pt modelId="{C744A25C-F461-4EB3-9167-87C3EDA7E2E4}" type="parTrans" cxnId="{528C6747-7946-4F6A-BE47-505921407526}">
      <dgm:prSet/>
      <dgm:spPr/>
      <dgm:t>
        <a:bodyPr/>
        <a:lstStyle/>
        <a:p>
          <a:endParaRPr lang="en-US"/>
        </a:p>
      </dgm:t>
    </dgm:pt>
    <dgm:pt modelId="{21D2AA10-D167-4A74-B974-A58254A23B2D}" type="sibTrans" cxnId="{528C6747-7946-4F6A-BE47-505921407526}">
      <dgm:prSet/>
      <dgm:spPr/>
      <dgm:t>
        <a:bodyPr/>
        <a:lstStyle/>
        <a:p>
          <a:endParaRPr lang="en-US"/>
        </a:p>
      </dgm:t>
    </dgm:pt>
    <dgm:pt modelId="{1B64BBF8-A58D-4AFC-A00E-C3CDDE5026EC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/>
            <a:t>Strong competition (chain stores + online florists) </a:t>
          </a:r>
        </a:p>
      </dgm:t>
    </dgm:pt>
    <dgm:pt modelId="{ACB104FA-BDF6-4F48-A061-B983B24BCB14}" type="parTrans" cxnId="{ACBBECED-215D-474F-9174-C83512387659}">
      <dgm:prSet/>
      <dgm:spPr/>
      <dgm:t>
        <a:bodyPr/>
        <a:lstStyle/>
        <a:p>
          <a:endParaRPr lang="en-US"/>
        </a:p>
      </dgm:t>
    </dgm:pt>
    <dgm:pt modelId="{CED859F2-2777-4FF2-BA05-06BAED9CAE49}" type="sibTrans" cxnId="{ACBBECED-215D-474F-9174-C83512387659}">
      <dgm:prSet/>
      <dgm:spPr/>
      <dgm:t>
        <a:bodyPr/>
        <a:lstStyle/>
        <a:p>
          <a:endParaRPr lang="en-US"/>
        </a:p>
      </dgm:t>
    </dgm:pt>
    <dgm:pt modelId="{7863C9F9-15D8-41CA-A89C-5DBB1F55F810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dirty="0"/>
            <a:t>Shift to digital-first buying </a:t>
          </a:r>
          <a:r>
            <a:rPr lang="en-US" dirty="0" err="1"/>
            <a:t>behaviour</a:t>
          </a:r>
          <a:r>
            <a:rPr lang="en-US" dirty="0"/>
            <a:t> </a:t>
          </a:r>
        </a:p>
      </dgm:t>
    </dgm:pt>
    <dgm:pt modelId="{BAB83B1B-7F9D-4F20-B085-2B8B7120DCF3}" type="parTrans" cxnId="{6933C757-E104-491A-BD9F-D1A5DBCF0802}">
      <dgm:prSet/>
      <dgm:spPr/>
      <dgm:t>
        <a:bodyPr/>
        <a:lstStyle/>
        <a:p>
          <a:endParaRPr lang="en-US"/>
        </a:p>
      </dgm:t>
    </dgm:pt>
    <dgm:pt modelId="{1763EC70-4F3A-44B9-A206-457119FF480C}" type="sibTrans" cxnId="{6933C757-E104-491A-BD9F-D1A5DBCF0802}">
      <dgm:prSet/>
      <dgm:spPr/>
      <dgm:t>
        <a:bodyPr/>
        <a:lstStyle/>
        <a:p>
          <a:endParaRPr lang="en-US"/>
        </a:p>
      </dgm:t>
    </dgm:pt>
    <dgm:pt modelId="{1E0B0DC0-F287-40FE-AEE3-E1E7D0FFA6A9}">
      <dgm:prSet/>
      <dgm:spPr/>
      <dgm:t>
        <a:bodyPr/>
        <a:lstStyle/>
        <a:p>
          <a:r>
            <a:rPr lang="en-US" dirty="0"/>
            <a:t>Internal Issues</a:t>
          </a:r>
        </a:p>
      </dgm:t>
    </dgm:pt>
    <dgm:pt modelId="{6BD1D66E-B182-4749-99C5-08D47D4CED97}" type="parTrans" cxnId="{87CD8E11-05EB-4318-8505-1B4EA234F2BD}">
      <dgm:prSet/>
      <dgm:spPr/>
      <dgm:t>
        <a:bodyPr/>
        <a:lstStyle/>
        <a:p>
          <a:endParaRPr lang="en-US"/>
        </a:p>
      </dgm:t>
    </dgm:pt>
    <dgm:pt modelId="{A593CAD4-CCD0-478E-85EB-076816160FD4}" type="sibTrans" cxnId="{87CD8E11-05EB-4318-8505-1B4EA234F2BD}">
      <dgm:prSet/>
      <dgm:spPr/>
      <dgm:t>
        <a:bodyPr/>
        <a:lstStyle/>
        <a:p>
          <a:endParaRPr lang="en-US"/>
        </a:p>
      </dgm:t>
    </dgm:pt>
    <dgm:pt modelId="{36FA1213-39CF-4912-A29C-0E15333147EB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/>
            <a:t>Weak online presence (poor website) </a:t>
          </a:r>
        </a:p>
      </dgm:t>
    </dgm:pt>
    <dgm:pt modelId="{32BC5EE8-CA1F-47CB-AF93-FF7BA750800B}" type="parTrans" cxnId="{CDA29DB5-B81A-49EC-A6D4-4C9F74D8E2D4}">
      <dgm:prSet/>
      <dgm:spPr/>
      <dgm:t>
        <a:bodyPr/>
        <a:lstStyle/>
        <a:p>
          <a:endParaRPr lang="en-US"/>
        </a:p>
      </dgm:t>
    </dgm:pt>
    <dgm:pt modelId="{C95EED22-CA62-4671-A2D4-78DBD7D53EA0}" type="sibTrans" cxnId="{CDA29DB5-B81A-49EC-A6D4-4C9F74D8E2D4}">
      <dgm:prSet/>
      <dgm:spPr/>
      <dgm:t>
        <a:bodyPr/>
        <a:lstStyle/>
        <a:p>
          <a:endParaRPr lang="en-US"/>
        </a:p>
      </dgm:t>
    </dgm:pt>
    <dgm:pt modelId="{1ADC463A-9FCF-439A-8F52-AB6F6D41634E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/>
            <a:t>Limited delivery options </a:t>
          </a:r>
        </a:p>
      </dgm:t>
    </dgm:pt>
    <dgm:pt modelId="{3F2EFBFC-2E99-4F3A-9C65-E1787AAAB2B9}" type="parTrans" cxnId="{5FDEB013-D92A-4078-9377-A2312E4CAF40}">
      <dgm:prSet/>
      <dgm:spPr/>
      <dgm:t>
        <a:bodyPr/>
        <a:lstStyle/>
        <a:p>
          <a:endParaRPr lang="en-US"/>
        </a:p>
      </dgm:t>
    </dgm:pt>
    <dgm:pt modelId="{8E99A3E8-490B-47D9-BAE2-03B50C79842A}" type="sibTrans" cxnId="{5FDEB013-D92A-4078-9377-A2312E4CAF40}">
      <dgm:prSet/>
      <dgm:spPr/>
      <dgm:t>
        <a:bodyPr/>
        <a:lstStyle/>
        <a:p>
          <a:endParaRPr lang="en-US"/>
        </a:p>
      </dgm:t>
    </dgm:pt>
    <dgm:pt modelId="{EEA838D5-D8AD-479B-9FD2-910DB8904856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dirty="0"/>
            <a:t>Dependence on word-of-mouth marketing (</a:t>
          </a:r>
          <a:r>
            <a:rPr lang="en-GB" dirty="0" err="1">
              <a:effectLst/>
              <a:ea typeface="Calibri" panose="020F0502020204030204" pitchFamily="34" charset="0"/>
              <a:cs typeface="Arial" panose="020B0604020202020204" pitchFamily="34" charset="0"/>
            </a:rPr>
            <a:t>Belanová</a:t>
          </a:r>
          <a:r>
            <a:rPr lang="en-GB" dirty="0">
              <a:effectLst/>
              <a:ea typeface="Calibri" panose="020F0502020204030204" pitchFamily="34" charset="0"/>
              <a:cs typeface="Arial" panose="020B0604020202020204" pitchFamily="34" charset="0"/>
            </a:rPr>
            <a:t>, 2023)</a:t>
          </a:r>
          <a:r>
            <a:rPr lang="en-US" dirty="0"/>
            <a:t> </a:t>
          </a:r>
        </a:p>
      </dgm:t>
    </dgm:pt>
    <dgm:pt modelId="{319A956E-6938-4097-84A9-6AF04661260F}" type="parTrans" cxnId="{2CB5CA3B-9AE0-44D1-99EF-F174204396A0}">
      <dgm:prSet/>
      <dgm:spPr/>
      <dgm:t>
        <a:bodyPr/>
        <a:lstStyle/>
        <a:p>
          <a:endParaRPr lang="en-US"/>
        </a:p>
      </dgm:t>
    </dgm:pt>
    <dgm:pt modelId="{08A9C466-E80B-450E-8998-FB6AB63DDFE7}" type="sibTrans" cxnId="{2CB5CA3B-9AE0-44D1-99EF-F174204396A0}">
      <dgm:prSet/>
      <dgm:spPr/>
      <dgm:t>
        <a:bodyPr/>
        <a:lstStyle/>
        <a:p>
          <a:endParaRPr lang="en-US"/>
        </a:p>
      </dgm:t>
    </dgm:pt>
    <dgm:pt modelId="{E477E64F-91CB-4D64-9296-E3F4D9419EBB}" type="pres">
      <dgm:prSet presAssocID="{5041E954-0FFD-41D3-BE69-BED2459E4B02}" presName="Name0" presStyleCnt="0">
        <dgm:presLayoutVars>
          <dgm:chMax val="2"/>
          <dgm:dir/>
          <dgm:animOne val="branch"/>
          <dgm:animLvl val="lvl"/>
          <dgm:resizeHandles val="exact"/>
        </dgm:presLayoutVars>
      </dgm:prSet>
      <dgm:spPr/>
    </dgm:pt>
    <dgm:pt modelId="{7BFE8C1C-4129-462C-A0E1-BC18FB01ECF3}" type="pres">
      <dgm:prSet presAssocID="{5041E954-0FFD-41D3-BE69-BED2459E4B02}" presName="Background" presStyleLbl="node1" presStyleIdx="0" presStyleCnt="1"/>
      <dgm:spPr/>
    </dgm:pt>
    <dgm:pt modelId="{F9608DA0-EE50-4FD8-AB67-5FC2C15E627A}" type="pres">
      <dgm:prSet presAssocID="{5041E954-0FFD-41D3-BE69-BED2459E4B02}" presName="Divider" presStyleLbl="callout" presStyleIdx="0" presStyleCnt="1"/>
      <dgm:spPr/>
    </dgm:pt>
    <dgm:pt modelId="{CED91841-975B-482F-9867-195CBCD50D2F}" type="pres">
      <dgm:prSet presAssocID="{5041E954-0FFD-41D3-BE69-BED2459E4B02}" presName="ChildText1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E08F8E33-02E0-4B2A-BCA2-076EBA667798}" type="pres">
      <dgm:prSet presAssocID="{5041E954-0FFD-41D3-BE69-BED2459E4B02}" presName="ChildText2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F0F2C1DD-900B-410D-963C-9384AB2F777B}" type="pres">
      <dgm:prSet presAssocID="{5041E954-0FFD-41D3-BE69-BED2459E4B02}" presName="ParentText1" presStyleLbl="revTx" presStyleIdx="0" presStyleCnt="0">
        <dgm:presLayoutVars>
          <dgm:chMax val="1"/>
          <dgm:chPref val="1"/>
        </dgm:presLayoutVars>
      </dgm:prSet>
      <dgm:spPr/>
    </dgm:pt>
    <dgm:pt modelId="{55932492-C9AE-48B4-B24A-487810E74736}" type="pres">
      <dgm:prSet presAssocID="{5041E954-0FFD-41D3-BE69-BED2459E4B02}" presName="ParentShape1" presStyleLbl="alignImgPlace1" presStyleIdx="0" presStyleCnt="2">
        <dgm:presLayoutVars/>
      </dgm:prSet>
      <dgm:spPr/>
    </dgm:pt>
    <dgm:pt modelId="{4B122A51-66C0-461D-8EEC-B799131363E9}" type="pres">
      <dgm:prSet presAssocID="{5041E954-0FFD-41D3-BE69-BED2459E4B02}" presName="ParentText2" presStyleLbl="revTx" presStyleIdx="0" presStyleCnt="0">
        <dgm:presLayoutVars>
          <dgm:chMax val="1"/>
          <dgm:chPref val="1"/>
        </dgm:presLayoutVars>
      </dgm:prSet>
      <dgm:spPr/>
    </dgm:pt>
    <dgm:pt modelId="{411BC84A-88FA-42AF-8ADB-3B2C7BD49B57}" type="pres">
      <dgm:prSet presAssocID="{5041E954-0FFD-41D3-BE69-BED2459E4B02}" presName="ParentShape2" presStyleLbl="alignImgPlace1" presStyleIdx="1" presStyleCnt="2">
        <dgm:presLayoutVars/>
      </dgm:prSet>
      <dgm:spPr/>
    </dgm:pt>
  </dgm:ptLst>
  <dgm:cxnLst>
    <dgm:cxn modelId="{147C2D08-B401-4F68-883F-9655B7107882}" type="presOf" srcId="{36FA1213-39CF-4912-A29C-0E15333147EB}" destId="{E08F8E33-02E0-4B2A-BCA2-076EBA667798}" srcOrd="0" destOrd="0" presId="urn:microsoft.com/office/officeart/2009/3/layout/OpposingIdeas"/>
    <dgm:cxn modelId="{87CD8E11-05EB-4318-8505-1B4EA234F2BD}" srcId="{5041E954-0FFD-41D3-BE69-BED2459E4B02}" destId="{1E0B0DC0-F287-40FE-AEE3-E1E7D0FFA6A9}" srcOrd="1" destOrd="0" parTransId="{6BD1D66E-B182-4749-99C5-08D47D4CED97}" sibTransId="{A593CAD4-CCD0-478E-85EB-076816160FD4}"/>
    <dgm:cxn modelId="{5FDEB013-D92A-4078-9377-A2312E4CAF40}" srcId="{1E0B0DC0-F287-40FE-AEE3-E1E7D0FFA6A9}" destId="{1ADC463A-9FCF-439A-8F52-AB6F6D41634E}" srcOrd="1" destOrd="0" parTransId="{3F2EFBFC-2E99-4F3A-9C65-E1787AAAB2B9}" sibTransId="{8E99A3E8-490B-47D9-BAE2-03B50C79842A}"/>
    <dgm:cxn modelId="{F68A361D-4401-41EB-886D-5AD3415B2AA1}" type="presOf" srcId="{1E0B0DC0-F287-40FE-AEE3-E1E7D0FFA6A9}" destId="{411BC84A-88FA-42AF-8ADB-3B2C7BD49B57}" srcOrd="1" destOrd="0" presId="urn:microsoft.com/office/officeart/2009/3/layout/OpposingIdeas"/>
    <dgm:cxn modelId="{4BDABC32-0601-488A-81C4-0CB78BA1A144}" type="presOf" srcId="{24A9F57E-F3A0-44FB-8F3B-5890C0561FC0}" destId="{CED91841-975B-482F-9867-195CBCD50D2F}" srcOrd="0" destOrd="0" presId="urn:microsoft.com/office/officeart/2009/3/layout/OpposingIdeas"/>
    <dgm:cxn modelId="{2CB5CA3B-9AE0-44D1-99EF-F174204396A0}" srcId="{1E0B0DC0-F287-40FE-AEE3-E1E7D0FFA6A9}" destId="{EEA838D5-D8AD-479B-9FD2-910DB8904856}" srcOrd="2" destOrd="0" parTransId="{319A956E-6938-4097-84A9-6AF04661260F}" sibTransId="{08A9C466-E80B-450E-8998-FB6AB63DDFE7}"/>
    <dgm:cxn modelId="{A3F0563F-D892-4BB3-9504-E5764CFCBE29}" type="presOf" srcId="{7863C9F9-15D8-41CA-A89C-5DBB1F55F810}" destId="{CED91841-975B-482F-9867-195CBCD50D2F}" srcOrd="0" destOrd="2" presId="urn:microsoft.com/office/officeart/2009/3/layout/OpposingIdeas"/>
    <dgm:cxn modelId="{528C6747-7946-4F6A-BE47-505921407526}" srcId="{76C3F81F-0F18-480F-A45C-7048E56A7FE3}" destId="{24A9F57E-F3A0-44FB-8F3B-5890C0561FC0}" srcOrd="0" destOrd="0" parTransId="{C744A25C-F461-4EB3-9167-87C3EDA7E2E4}" sibTransId="{21D2AA10-D167-4A74-B974-A58254A23B2D}"/>
    <dgm:cxn modelId="{6933C757-E104-491A-BD9F-D1A5DBCF0802}" srcId="{76C3F81F-0F18-480F-A45C-7048E56A7FE3}" destId="{7863C9F9-15D8-41CA-A89C-5DBB1F55F810}" srcOrd="2" destOrd="0" parTransId="{BAB83B1B-7F9D-4F20-B085-2B8B7120DCF3}" sibTransId="{1763EC70-4F3A-44B9-A206-457119FF480C}"/>
    <dgm:cxn modelId="{957B6F5A-E29E-4DB3-94AB-A5E68AC5EDE8}" type="presOf" srcId="{76C3F81F-0F18-480F-A45C-7048E56A7FE3}" destId="{55932492-C9AE-48B4-B24A-487810E74736}" srcOrd="1" destOrd="0" presId="urn:microsoft.com/office/officeart/2009/3/layout/OpposingIdeas"/>
    <dgm:cxn modelId="{49C5C9A0-F5DB-4355-8AB8-EB3D66B0D11B}" type="presOf" srcId="{1B64BBF8-A58D-4AFC-A00E-C3CDDE5026EC}" destId="{CED91841-975B-482F-9867-195CBCD50D2F}" srcOrd="0" destOrd="1" presId="urn:microsoft.com/office/officeart/2009/3/layout/OpposingIdeas"/>
    <dgm:cxn modelId="{CDA29DB5-B81A-49EC-A6D4-4C9F74D8E2D4}" srcId="{1E0B0DC0-F287-40FE-AEE3-E1E7D0FFA6A9}" destId="{36FA1213-39CF-4912-A29C-0E15333147EB}" srcOrd="0" destOrd="0" parTransId="{32BC5EE8-CA1F-47CB-AF93-FF7BA750800B}" sibTransId="{C95EED22-CA62-4671-A2D4-78DBD7D53EA0}"/>
    <dgm:cxn modelId="{A7C874BD-3515-4120-B4CD-0E7FBE9DD67E}" type="presOf" srcId="{1ADC463A-9FCF-439A-8F52-AB6F6D41634E}" destId="{E08F8E33-02E0-4B2A-BCA2-076EBA667798}" srcOrd="0" destOrd="1" presId="urn:microsoft.com/office/officeart/2009/3/layout/OpposingIdeas"/>
    <dgm:cxn modelId="{BCCF39C5-20B1-4785-BC91-E8FA80ABD895}" type="presOf" srcId="{1E0B0DC0-F287-40FE-AEE3-E1E7D0FFA6A9}" destId="{4B122A51-66C0-461D-8EEC-B799131363E9}" srcOrd="0" destOrd="0" presId="urn:microsoft.com/office/officeart/2009/3/layout/OpposingIdeas"/>
    <dgm:cxn modelId="{9E45F5C5-CA68-40AB-B1F1-AAD96A8D4E59}" type="presOf" srcId="{5041E954-0FFD-41D3-BE69-BED2459E4B02}" destId="{E477E64F-91CB-4D64-9296-E3F4D9419EBB}" srcOrd="0" destOrd="0" presId="urn:microsoft.com/office/officeart/2009/3/layout/OpposingIdeas"/>
    <dgm:cxn modelId="{7AE114E5-312E-4A5D-B88E-C479EFA1FD10}" srcId="{5041E954-0FFD-41D3-BE69-BED2459E4B02}" destId="{76C3F81F-0F18-480F-A45C-7048E56A7FE3}" srcOrd="0" destOrd="0" parTransId="{5B501E45-1F8E-49B0-B0E2-5DA0368AA8E6}" sibTransId="{FEB4609F-2C5B-4398-81F1-9B775F4BE1EE}"/>
    <dgm:cxn modelId="{ACBBECED-215D-474F-9174-C83512387659}" srcId="{76C3F81F-0F18-480F-A45C-7048E56A7FE3}" destId="{1B64BBF8-A58D-4AFC-A00E-C3CDDE5026EC}" srcOrd="1" destOrd="0" parTransId="{ACB104FA-BDF6-4F48-A061-B983B24BCB14}" sibTransId="{CED859F2-2777-4FF2-BA05-06BAED9CAE49}"/>
    <dgm:cxn modelId="{6618A7F4-0B44-4B75-8EB1-6DDC3DCC6BE8}" type="presOf" srcId="{EEA838D5-D8AD-479B-9FD2-910DB8904856}" destId="{E08F8E33-02E0-4B2A-BCA2-076EBA667798}" srcOrd="0" destOrd="2" presId="urn:microsoft.com/office/officeart/2009/3/layout/OpposingIdeas"/>
    <dgm:cxn modelId="{A9E934FC-9267-4971-B90A-4256DECF4EA4}" type="presOf" srcId="{76C3F81F-0F18-480F-A45C-7048E56A7FE3}" destId="{F0F2C1DD-900B-410D-963C-9384AB2F777B}" srcOrd="0" destOrd="0" presId="urn:microsoft.com/office/officeart/2009/3/layout/OpposingIdeas"/>
    <dgm:cxn modelId="{9C2FCFF4-E7FE-4ACB-8589-163CA5059F03}" type="presParOf" srcId="{E477E64F-91CB-4D64-9296-E3F4D9419EBB}" destId="{7BFE8C1C-4129-462C-A0E1-BC18FB01ECF3}" srcOrd="0" destOrd="0" presId="urn:microsoft.com/office/officeart/2009/3/layout/OpposingIdeas"/>
    <dgm:cxn modelId="{AD7971C9-FC73-4DF0-97DA-6E714E51BEC4}" type="presParOf" srcId="{E477E64F-91CB-4D64-9296-E3F4D9419EBB}" destId="{F9608DA0-EE50-4FD8-AB67-5FC2C15E627A}" srcOrd="1" destOrd="0" presId="urn:microsoft.com/office/officeart/2009/3/layout/OpposingIdeas"/>
    <dgm:cxn modelId="{EE2477B6-A9D8-4638-A898-F4A875743C38}" type="presParOf" srcId="{E477E64F-91CB-4D64-9296-E3F4D9419EBB}" destId="{CED91841-975B-482F-9867-195CBCD50D2F}" srcOrd="2" destOrd="0" presId="urn:microsoft.com/office/officeart/2009/3/layout/OpposingIdeas"/>
    <dgm:cxn modelId="{BA12B4EA-82B9-4ACD-9C98-4D235C2ACD6F}" type="presParOf" srcId="{E477E64F-91CB-4D64-9296-E3F4D9419EBB}" destId="{E08F8E33-02E0-4B2A-BCA2-076EBA667798}" srcOrd="3" destOrd="0" presId="urn:microsoft.com/office/officeart/2009/3/layout/OpposingIdeas"/>
    <dgm:cxn modelId="{AAB9F17A-03FD-4438-8900-69B1A6019521}" type="presParOf" srcId="{E477E64F-91CB-4D64-9296-E3F4D9419EBB}" destId="{F0F2C1DD-900B-410D-963C-9384AB2F777B}" srcOrd="4" destOrd="0" presId="urn:microsoft.com/office/officeart/2009/3/layout/OpposingIdeas"/>
    <dgm:cxn modelId="{FCCEBA49-AC8E-49DF-B208-6CB70F695AF8}" type="presParOf" srcId="{E477E64F-91CB-4D64-9296-E3F4D9419EBB}" destId="{55932492-C9AE-48B4-B24A-487810E74736}" srcOrd="5" destOrd="0" presId="urn:microsoft.com/office/officeart/2009/3/layout/OpposingIdeas"/>
    <dgm:cxn modelId="{AD2CEEA9-1C4E-4018-BB48-C1DA7932346B}" type="presParOf" srcId="{E477E64F-91CB-4D64-9296-E3F4D9419EBB}" destId="{4B122A51-66C0-461D-8EEC-B799131363E9}" srcOrd="6" destOrd="0" presId="urn:microsoft.com/office/officeart/2009/3/layout/OpposingIdeas"/>
    <dgm:cxn modelId="{55866FE0-9B4B-4CB0-93A2-092D10F4E4FB}" type="presParOf" srcId="{E477E64F-91CB-4D64-9296-E3F4D9419EBB}" destId="{411BC84A-88FA-42AF-8ADB-3B2C7BD49B57}" srcOrd="7" destOrd="0" presId="urn:microsoft.com/office/officeart/2009/3/layout/OpposingIdea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C036E36-426A-41F4-B236-2D86DB673A67}" type="doc">
      <dgm:prSet loTypeId="urn:microsoft.com/office/officeart/2009/layout/ReverseList" loCatId="relationship" qsTypeId="urn:microsoft.com/office/officeart/2005/8/quickstyle/3d3" qsCatId="3D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F874A43-8CDE-482B-B6DC-C0789812E449}">
      <dgm:prSet phldrT="[Text]"/>
      <dgm:spPr/>
      <dgm:t>
        <a:bodyPr/>
        <a:lstStyle/>
        <a:p>
          <a:r>
            <a:rPr lang="en-US" dirty="0"/>
            <a:t>What: Decline in in-store sales</a:t>
          </a:r>
        </a:p>
      </dgm:t>
    </dgm:pt>
    <dgm:pt modelId="{5BDA9072-72EA-4FDE-9203-DB0F80B1602B}" type="parTrans" cxnId="{066673A3-B25C-42B3-8C63-A4C7053719D9}">
      <dgm:prSet/>
      <dgm:spPr/>
      <dgm:t>
        <a:bodyPr/>
        <a:lstStyle/>
        <a:p>
          <a:endParaRPr lang="en-US"/>
        </a:p>
      </dgm:t>
    </dgm:pt>
    <dgm:pt modelId="{FEBDB5E9-B5B1-433B-AC4E-3B4E1B245756}" type="sibTrans" cxnId="{066673A3-B25C-42B3-8C63-A4C7053719D9}">
      <dgm:prSet/>
      <dgm:spPr/>
      <dgm:t>
        <a:bodyPr/>
        <a:lstStyle/>
        <a:p>
          <a:endParaRPr lang="en-US"/>
        </a:p>
      </dgm:t>
    </dgm:pt>
    <dgm:pt modelId="{02D2B528-BD0A-45B1-9386-898CC4AAE384}">
      <dgm:prSet/>
      <dgm:spPr/>
      <dgm:t>
        <a:bodyPr/>
        <a:lstStyle/>
        <a:p>
          <a:r>
            <a:rPr lang="en-US" dirty="0"/>
            <a:t>2H</a:t>
          </a:r>
        </a:p>
      </dgm:t>
    </dgm:pt>
    <dgm:pt modelId="{4DB7618C-9DB3-40C5-B69D-E82894925DFD}" type="parTrans" cxnId="{82E10DFA-D623-4D4C-8FB2-457C041D43B1}">
      <dgm:prSet/>
      <dgm:spPr/>
      <dgm:t>
        <a:bodyPr/>
        <a:lstStyle/>
        <a:p>
          <a:endParaRPr lang="en-US"/>
        </a:p>
      </dgm:t>
    </dgm:pt>
    <dgm:pt modelId="{B0A47F6F-AB79-405E-8A09-FB3B8B2F7B8A}" type="sibTrans" cxnId="{82E10DFA-D623-4D4C-8FB2-457C041D43B1}">
      <dgm:prSet/>
      <dgm:spPr/>
      <dgm:t>
        <a:bodyPr/>
        <a:lstStyle/>
        <a:p>
          <a:endParaRPr lang="en-US"/>
        </a:p>
      </dgm:t>
    </dgm:pt>
    <dgm:pt modelId="{8454E842-D4D5-4DD4-BF28-CCDC67B8E12A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dirty="0"/>
            <a:t>Lack of e-commerce </a:t>
          </a:r>
        </a:p>
      </dgm:t>
    </dgm:pt>
    <dgm:pt modelId="{8374DC70-1F66-4713-B4DB-8215A132B4D7}" type="parTrans" cxnId="{1167322A-45E5-4384-B8D1-40C4CC90D3A1}">
      <dgm:prSet/>
      <dgm:spPr/>
      <dgm:t>
        <a:bodyPr/>
        <a:lstStyle/>
        <a:p>
          <a:endParaRPr lang="en-US"/>
        </a:p>
      </dgm:t>
    </dgm:pt>
    <dgm:pt modelId="{6C244395-F0B1-4A75-9A49-CAD1F5B92B03}" type="sibTrans" cxnId="{1167322A-45E5-4384-B8D1-40C4CC90D3A1}">
      <dgm:prSet/>
      <dgm:spPr/>
      <dgm:t>
        <a:bodyPr/>
        <a:lstStyle/>
        <a:p>
          <a:endParaRPr lang="en-US"/>
        </a:p>
      </dgm:t>
    </dgm:pt>
    <dgm:pt modelId="{9E7D0759-5090-4515-99A9-92A576CAE5F8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dirty="0"/>
            <a:t>Limited marketing reach </a:t>
          </a:r>
        </a:p>
      </dgm:t>
    </dgm:pt>
    <dgm:pt modelId="{A794E494-A2EE-4CAA-B599-046D07D04A2F}" type="parTrans" cxnId="{E4091678-4177-4BAD-B42E-E8CA2219B4B8}">
      <dgm:prSet/>
      <dgm:spPr/>
      <dgm:t>
        <a:bodyPr/>
        <a:lstStyle/>
        <a:p>
          <a:endParaRPr lang="en-US"/>
        </a:p>
      </dgm:t>
    </dgm:pt>
    <dgm:pt modelId="{FCDFB250-3405-454A-8B6F-D049E8FD8F9E}" type="sibTrans" cxnId="{E4091678-4177-4BAD-B42E-E8CA2219B4B8}">
      <dgm:prSet/>
      <dgm:spPr/>
      <dgm:t>
        <a:bodyPr/>
        <a:lstStyle/>
        <a:p>
          <a:endParaRPr lang="en-US"/>
        </a:p>
      </dgm:t>
    </dgm:pt>
    <dgm:pt modelId="{2C8EE595-D574-4991-9D0E-0D05B97D401B}">
      <dgm:prSet/>
      <dgm:spPr/>
      <dgm:t>
        <a:bodyPr/>
        <a:lstStyle/>
        <a:p>
          <a:r>
            <a:rPr lang="en-US" dirty="0"/>
            <a:t>How Much:</a:t>
          </a:r>
        </a:p>
      </dgm:t>
    </dgm:pt>
    <dgm:pt modelId="{5105F08F-C15F-4B91-882F-FBAA63FA0E8A}" type="parTrans" cxnId="{F4B1F75F-DB61-4C7B-9C84-0C69CDA28996}">
      <dgm:prSet/>
      <dgm:spPr/>
      <dgm:t>
        <a:bodyPr/>
        <a:lstStyle/>
        <a:p>
          <a:endParaRPr lang="en-US"/>
        </a:p>
      </dgm:t>
    </dgm:pt>
    <dgm:pt modelId="{B6DB953C-D4A8-4CF1-BB8C-65C54B93BC01}" type="sibTrans" cxnId="{F4B1F75F-DB61-4C7B-9C84-0C69CDA28996}">
      <dgm:prSet/>
      <dgm:spPr/>
      <dgm:t>
        <a:bodyPr/>
        <a:lstStyle/>
        <a:p>
          <a:endParaRPr lang="en-US"/>
        </a:p>
      </dgm:t>
    </dgm:pt>
    <dgm:pt modelId="{35FF1B4C-3D78-47C6-9836-34B433310B9F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dirty="0"/>
            <a:t>30% revenue loss </a:t>
          </a:r>
        </a:p>
      </dgm:t>
    </dgm:pt>
    <dgm:pt modelId="{CD1B1A4F-1CC1-4089-9FC6-D33718FAE7D3}" type="parTrans" cxnId="{41FBEDEB-19AC-4CC8-9E37-A90093688DA7}">
      <dgm:prSet/>
      <dgm:spPr/>
      <dgm:t>
        <a:bodyPr/>
        <a:lstStyle/>
        <a:p>
          <a:endParaRPr lang="en-US"/>
        </a:p>
      </dgm:t>
    </dgm:pt>
    <dgm:pt modelId="{CC5AC8D5-C588-4279-BC00-99726D70E761}" type="sibTrans" cxnId="{41FBEDEB-19AC-4CC8-9E37-A90093688DA7}">
      <dgm:prSet/>
      <dgm:spPr/>
      <dgm:t>
        <a:bodyPr/>
        <a:lstStyle/>
        <a:p>
          <a:endParaRPr lang="en-US"/>
        </a:p>
      </dgm:t>
    </dgm:pt>
    <dgm:pt modelId="{DCBBCF4F-5644-4516-BEE2-11310645CEB0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dirty="0"/>
            <a:t>Rising costs impacting profit (</a:t>
          </a:r>
          <a:r>
            <a:rPr lang="en-GB" dirty="0" err="1">
              <a:effectLst/>
              <a:ea typeface="Calibri" panose="020F0502020204030204" pitchFamily="34" charset="0"/>
              <a:cs typeface="Arial" panose="020B0604020202020204" pitchFamily="34" charset="0"/>
            </a:rPr>
            <a:t>Tauro</a:t>
          </a:r>
          <a:r>
            <a:rPr lang="en-GB" dirty="0">
              <a:effectLst/>
              <a:ea typeface="Calibri" panose="020F0502020204030204" pitchFamily="34" charset="0"/>
              <a:cs typeface="Arial" panose="020B0604020202020204" pitchFamily="34" charset="0"/>
            </a:rPr>
            <a:t>, </a:t>
          </a:r>
          <a:r>
            <a:rPr lang="en-GB" dirty="0" err="1">
              <a:effectLst/>
              <a:ea typeface="Calibri" panose="020F0502020204030204" pitchFamily="34" charset="0"/>
              <a:cs typeface="Arial" panose="020B0604020202020204" pitchFamily="34" charset="0"/>
            </a:rPr>
            <a:t>Panniello</a:t>
          </a:r>
          <a:r>
            <a:rPr lang="en-GB" dirty="0">
              <a:effectLst/>
              <a:ea typeface="Calibri" panose="020F0502020204030204" pitchFamily="34" charset="0"/>
              <a:cs typeface="Arial" panose="020B0604020202020204" pitchFamily="34" charset="0"/>
            </a:rPr>
            <a:t> and Pellegrino, 2021)</a:t>
          </a:r>
          <a:endParaRPr lang="en-US" dirty="0"/>
        </a:p>
      </dgm:t>
    </dgm:pt>
    <dgm:pt modelId="{6E57FF30-7507-4416-A2E4-ACCA28E2D8C0}" type="parTrans" cxnId="{9E28296C-7DAC-4156-A806-085EC9278B33}">
      <dgm:prSet/>
      <dgm:spPr/>
      <dgm:t>
        <a:bodyPr/>
        <a:lstStyle/>
        <a:p>
          <a:endParaRPr lang="en-US"/>
        </a:p>
      </dgm:t>
    </dgm:pt>
    <dgm:pt modelId="{53500294-3BFE-48E3-84C8-10AF71DAC425}" type="sibTrans" cxnId="{9E28296C-7DAC-4156-A806-085EC9278B33}">
      <dgm:prSet/>
      <dgm:spPr/>
      <dgm:t>
        <a:bodyPr/>
        <a:lstStyle/>
        <a:p>
          <a:endParaRPr lang="en-US"/>
        </a:p>
      </dgm:t>
    </dgm:pt>
    <dgm:pt modelId="{32CA2CAD-1E93-4627-8A08-DC6658246790}">
      <dgm:prSet phldrT="[Text]"/>
      <dgm:spPr/>
      <dgm:t>
        <a:bodyPr/>
        <a:lstStyle/>
        <a:p>
          <a:r>
            <a:rPr lang="en-US" dirty="0"/>
            <a:t>Why: Digital gap + increased competition</a:t>
          </a:r>
        </a:p>
      </dgm:t>
    </dgm:pt>
    <dgm:pt modelId="{78B789CC-7FC5-4291-9B38-A4B94E0C71FC}" type="parTrans" cxnId="{7EDF0EB6-C2C1-4326-9D19-DEF8B4573127}">
      <dgm:prSet/>
      <dgm:spPr/>
      <dgm:t>
        <a:bodyPr/>
        <a:lstStyle/>
        <a:p>
          <a:endParaRPr lang="en-US"/>
        </a:p>
      </dgm:t>
    </dgm:pt>
    <dgm:pt modelId="{63D21FB2-BC9B-461F-AEF4-B4809FA4F8B7}" type="sibTrans" cxnId="{7EDF0EB6-C2C1-4326-9D19-DEF8B4573127}">
      <dgm:prSet/>
      <dgm:spPr/>
      <dgm:t>
        <a:bodyPr/>
        <a:lstStyle/>
        <a:p>
          <a:endParaRPr lang="en-US"/>
        </a:p>
      </dgm:t>
    </dgm:pt>
    <dgm:pt modelId="{37132364-2B63-4CC3-BB0B-6F91BB564559}">
      <dgm:prSet phldrT="[Text]"/>
      <dgm:spPr/>
      <dgm:t>
        <a:bodyPr/>
        <a:lstStyle/>
        <a:p>
          <a:r>
            <a:rPr lang="en-US" dirty="0"/>
            <a:t>Where: Physical store (Norwich)</a:t>
          </a:r>
        </a:p>
      </dgm:t>
    </dgm:pt>
    <dgm:pt modelId="{2BBC2D21-F416-439A-97FA-5755D258AF46}" type="parTrans" cxnId="{C499958E-CCD4-4E8C-B959-F2E1E2DCDD62}">
      <dgm:prSet/>
      <dgm:spPr/>
      <dgm:t>
        <a:bodyPr/>
        <a:lstStyle/>
        <a:p>
          <a:endParaRPr lang="en-US"/>
        </a:p>
      </dgm:t>
    </dgm:pt>
    <dgm:pt modelId="{F46DF75E-085B-43DE-8FA0-23FB652A0784}" type="sibTrans" cxnId="{C499958E-CCD4-4E8C-B959-F2E1E2DCDD62}">
      <dgm:prSet/>
      <dgm:spPr/>
      <dgm:t>
        <a:bodyPr/>
        <a:lstStyle/>
        <a:p>
          <a:endParaRPr lang="en-US"/>
        </a:p>
      </dgm:t>
    </dgm:pt>
    <dgm:pt modelId="{D4D3428E-D83A-47B3-B3CA-400512234D7A}">
      <dgm:prSet phldrT="[Text]"/>
      <dgm:spPr/>
      <dgm:t>
        <a:bodyPr/>
        <a:lstStyle/>
        <a:p>
          <a:r>
            <a:rPr lang="en-US" dirty="0"/>
            <a:t>When: Last 12 months</a:t>
          </a:r>
        </a:p>
      </dgm:t>
    </dgm:pt>
    <dgm:pt modelId="{95D41779-6396-46A8-BACA-830C047A35D9}" type="parTrans" cxnId="{5AF281DC-762A-4FFD-9D99-D724F1AD5D5E}">
      <dgm:prSet/>
      <dgm:spPr/>
      <dgm:t>
        <a:bodyPr/>
        <a:lstStyle/>
        <a:p>
          <a:endParaRPr lang="en-US"/>
        </a:p>
      </dgm:t>
    </dgm:pt>
    <dgm:pt modelId="{E6289BD9-CCD3-4AF7-AACA-C94C513D4842}" type="sibTrans" cxnId="{5AF281DC-762A-4FFD-9D99-D724F1AD5D5E}">
      <dgm:prSet/>
      <dgm:spPr/>
      <dgm:t>
        <a:bodyPr/>
        <a:lstStyle/>
        <a:p>
          <a:endParaRPr lang="en-US"/>
        </a:p>
      </dgm:t>
    </dgm:pt>
    <dgm:pt modelId="{32D040C6-263A-4DC0-963F-268B61B1F6F2}">
      <dgm:prSet phldrT="[Text]"/>
      <dgm:spPr/>
      <dgm:t>
        <a:bodyPr/>
        <a:lstStyle/>
        <a:p>
          <a:r>
            <a:rPr lang="en-US" dirty="0"/>
            <a:t>Who: Business owners &amp; customers</a:t>
          </a:r>
        </a:p>
      </dgm:t>
    </dgm:pt>
    <dgm:pt modelId="{C47CF924-B083-4767-ADDF-D464F4032106}" type="parTrans" cxnId="{025FBF77-51D9-48B1-9855-5874049CD2F9}">
      <dgm:prSet/>
      <dgm:spPr/>
      <dgm:t>
        <a:bodyPr/>
        <a:lstStyle/>
        <a:p>
          <a:endParaRPr lang="en-US"/>
        </a:p>
      </dgm:t>
    </dgm:pt>
    <dgm:pt modelId="{F7048162-E65B-4BA1-A8C3-D8B5F7218594}" type="sibTrans" cxnId="{025FBF77-51D9-48B1-9855-5874049CD2F9}">
      <dgm:prSet/>
      <dgm:spPr/>
      <dgm:t>
        <a:bodyPr/>
        <a:lstStyle/>
        <a:p>
          <a:endParaRPr lang="en-US"/>
        </a:p>
      </dgm:t>
    </dgm:pt>
    <dgm:pt modelId="{499A8E68-6213-4F81-B99B-CCCABCFD820E}">
      <dgm:prSet phldrT="[Text]"/>
      <dgm:spPr/>
      <dgm:t>
        <a:bodyPr/>
        <a:lstStyle/>
        <a:p>
          <a:r>
            <a:rPr lang="en-US" dirty="0"/>
            <a:t>5W</a:t>
          </a:r>
        </a:p>
      </dgm:t>
    </dgm:pt>
    <dgm:pt modelId="{60A32DB5-18D2-4636-969C-41D9A076A244}" type="parTrans" cxnId="{E552631B-E202-4A88-9744-208BEDD6A82C}">
      <dgm:prSet/>
      <dgm:spPr/>
      <dgm:t>
        <a:bodyPr/>
        <a:lstStyle/>
        <a:p>
          <a:endParaRPr lang="en-US"/>
        </a:p>
      </dgm:t>
    </dgm:pt>
    <dgm:pt modelId="{6E80712B-2F48-4C0F-B0E4-D20CBD4874C7}" type="sibTrans" cxnId="{E552631B-E202-4A88-9744-208BEDD6A82C}">
      <dgm:prSet/>
      <dgm:spPr/>
      <dgm:t>
        <a:bodyPr/>
        <a:lstStyle/>
        <a:p>
          <a:endParaRPr lang="en-US"/>
        </a:p>
      </dgm:t>
    </dgm:pt>
    <dgm:pt modelId="{4BA14D09-75B5-4811-A4A4-CCF4EDFF043B}">
      <dgm:prSet/>
      <dgm:spPr/>
      <dgm:t>
        <a:bodyPr/>
        <a:lstStyle/>
        <a:p>
          <a:r>
            <a:rPr lang="en-US"/>
            <a:t>How</a:t>
          </a:r>
          <a:r>
            <a:rPr lang="en-US" dirty="0"/>
            <a:t>:</a:t>
          </a:r>
        </a:p>
      </dgm:t>
    </dgm:pt>
    <dgm:pt modelId="{76F62D15-EA4B-4645-91AB-53DEF1D198C3}" type="parTrans" cxnId="{8381CF2A-3EF0-4262-A0DC-FA7677615702}">
      <dgm:prSet/>
      <dgm:spPr/>
      <dgm:t>
        <a:bodyPr/>
        <a:lstStyle/>
        <a:p>
          <a:endParaRPr lang="en-US"/>
        </a:p>
      </dgm:t>
    </dgm:pt>
    <dgm:pt modelId="{256D6F76-34E0-4486-9CD2-E64A32B8CBCC}" type="sibTrans" cxnId="{8381CF2A-3EF0-4262-A0DC-FA7677615702}">
      <dgm:prSet/>
      <dgm:spPr/>
      <dgm:t>
        <a:bodyPr/>
        <a:lstStyle/>
        <a:p>
          <a:endParaRPr lang="en-US"/>
        </a:p>
      </dgm:t>
    </dgm:pt>
    <dgm:pt modelId="{7E5E8925-BF6A-4B2C-8E91-72D0EC1D9B58}" type="pres">
      <dgm:prSet presAssocID="{9C036E36-426A-41F4-B236-2D86DB673A67}" presName="Name0" presStyleCnt="0">
        <dgm:presLayoutVars>
          <dgm:chMax val="2"/>
          <dgm:chPref val="2"/>
          <dgm:animLvl val="lvl"/>
        </dgm:presLayoutVars>
      </dgm:prSet>
      <dgm:spPr/>
    </dgm:pt>
    <dgm:pt modelId="{8A3675D8-E4EC-45AF-AD82-A0216C1AA106}" type="pres">
      <dgm:prSet presAssocID="{9C036E36-426A-41F4-B236-2D86DB673A67}" presName="LeftText" presStyleLbl="revTx" presStyleIdx="0" presStyleCnt="0">
        <dgm:presLayoutVars>
          <dgm:bulletEnabled val="1"/>
        </dgm:presLayoutVars>
      </dgm:prSet>
      <dgm:spPr/>
    </dgm:pt>
    <dgm:pt modelId="{1AFE9184-675B-4274-9434-4B7DE9FD6A21}" type="pres">
      <dgm:prSet presAssocID="{9C036E36-426A-41F4-B236-2D86DB673A67}" presName="LeftNode" presStyleLbl="bgImgPlace1" presStyleIdx="0" presStyleCnt="2">
        <dgm:presLayoutVars>
          <dgm:chMax val="2"/>
          <dgm:chPref val="2"/>
        </dgm:presLayoutVars>
      </dgm:prSet>
      <dgm:spPr/>
    </dgm:pt>
    <dgm:pt modelId="{38392195-D990-4EEA-94DE-C18872673F2D}" type="pres">
      <dgm:prSet presAssocID="{9C036E36-426A-41F4-B236-2D86DB673A67}" presName="RightText" presStyleLbl="revTx" presStyleIdx="0" presStyleCnt="0">
        <dgm:presLayoutVars>
          <dgm:bulletEnabled val="1"/>
        </dgm:presLayoutVars>
      </dgm:prSet>
      <dgm:spPr/>
    </dgm:pt>
    <dgm:pt modelId="{311AA0A3-D77D-4DE3-A1FA-5010C480754B}" type="pres">
      <dgm:prSet presAssocID="{9C036E36-426A-41F4-B236-2D86DB673A67}" presName="RightNode" presStyleLbl="bgImgPlace1" presStyleIdx="1" presStyleCnt="2">
        <dgm:presLayoutVars>
          <dgm:chMax val="0"/>
          <dgm:chPref val="0"/>
        </dgm:presLayoutVars>
      </dgm:prSet>
      <dgm:spPr/>
    </dgm:pt>
    <dgm:pt modelId="{87527FC5-01B8-4928-806D-92FE05BBC4B3}" type="pres">
      <dgm:prSet presAssocID="{9C036E36-426A-41F4-B236-2D86DB673A67}" presName="TopArrow" presStyleLbl="node1" presStyleIdx="0" presStyleCnt="2"/>
      <dgm:spPr/>
    </dgm:pt>
    <dgm:pt modelId="{7216F414-582D-461A-9CDF-3B44C2E95949}" type="pres">
      <dgm:prSet presAssocID="{9C036E36-426A-41F4-B236-2D86DB673A67}" presName="BottomArrow" presStyleLbl="node1" presStyleIdx="1" presStyleCnt="2"/>
      <dgm:spPr/>
    </dgm:pt>
  </dgm:ptLst>
  <dgm:cxnLst>
    <dgm:cxn modelId="{868AA70D-9ED4-4114-B5C1-BBBC88065EFC}" type="presOf" srcId="{37132364-2B63-4CC3-BB0B-6F91BB564559}" destId="{8A3675D8-E4EC-45AF-AD82-A0216C1AA106}" srcOrd="0" destOrd="3" presId="urn:microsoft.com/office/officeart/2009/layout/ReverseList"/>
    <dgm:cxn modelId="{2826C70E-9BD2-45C0-AAF2-62174B6DADD3}" type="presOf" srcId="{35FF1B4C-3D78-47C6-9836-34B433310B9F}" destId="{38392195-D990-4EEA-94DE-C18872673F2D}" srcOrd="0" destOrd="5" presId="urn:microsoft.com/office/officeart/2009/layout/ReverseList"/>
    <dgm:cxn modelId="{83F34B15-832A-4050-9BCE-AF54BB449A6B}" type="presOf" srcId="{1F874A43-8CDE-482B-B6DC-C0789812E449}" destId="{1AFE9184-675B-4274-9434-4B7DE9FD6A21}" srcOrd="1" destOrd="1" presId="urn:microsoft.com/office/officeart/2009/layout/ReverseList"/>
    <dgm:cxn modelId="{E552631B-E202-4A88-9744-208BEDD6A82C}" srcId="{9C036E36-426A-41F4-B236-2D86DB673A67}" destId="{499A8E68-6213-4F81-B99B-CCCABCFD820E}" srcOrd="0" destOrd="0" parTransId="{60A32DB5-18D2-4636-969C-41D9A076A244}" sibTransId="{6E80712B-2F48-4C0F-B0E4-D20CBD4874C7}"/>
    <dgm:cxn modelId="{703A811B-CF4C-410C-B69E-BEA83972C397}" type="presOf" srcId="{8454E842-D4D5-4DD4-BF28-CCDC67B8E12A}" destId="{311AA0A3-D77D-4DE3-A1FA-5010C480754B}" srcOrd="1" destOrd="2" presId="urn:microsoft.com/office/officeart/2009/layout/ReverseList"/>
    <dgm:cxn modelId="{81931A21-12D0-4E48-9A02-3A4D10155D5A}" type="presOf" srcId="{4BA14D09-75B5-4811-A4A4-CCF4EDFF043B}" destId="{311AA0A3-D77D-4DE3-A1FA-5010C480754B}" srcOrd="1" destOrd="1" presId="urn:microsoft.com/office/officeart/2009/layout/ReverseList"/>
    <dgm:cxn modelId="{1167322A-45E5-4384-B8D1-40C4CC90D3A1}" srcId="{4BA14D09-75B5-4811-A4A4-CCF4EDFF043B}" destId="{8454E842-D4D5-4DD4-BF28-CCDC67B8E12A}" srcOrd="0" destOrd="0" parTransId="{8374DC70-1F66-4713-B4DB-8215A132B4D7}" sibTransId="{6C244395-F0B1-4A75-9A49-CAD1F5B92B03}"/>
    <dgm:cxn modelId="{8381CF2A-3EF0-4262-A0DC-FA7677615702}" srcId="{02D2B528-BD0A-45B1-9386-898CC4AAE384}" destId="{4BA14D09-75B5-4811-A4A4-CCF4EDFF043B}" srcOrd="0" destOrd="0" parTransId="{76F62D15-EA4B-4645-91AB-53DEF1D198C3}" sibTransId="{256D6F76-34E0-4486-9CD2-E64A32B8CBCC}"/>
    <dgm:cxn modelId="{DECEA42B-545B-46B0-B3EC-EB3710B38B5A}" type="presOf" srcId="{02D2B528-BD0A-45B1-9386-898CC4AAE384}" destId="{38392195-D990-4EEA-94DE-C18872673F2D}" srcOrd="0" destOrd="0" presId="urn:microsoft.com/office/officeart/2009/layout/ReverseList"/>
    <dgm:cxn modelId="{7B21495C-AEAA-4DA1-BAD8-3A2139EDD1C4}" type="presOf" srcId="{499A8E68-6213-4F81-B99B-CCCABCFD820E}" destId="{8A3675D8-E4EC-45AF-AD82-A0216C1AA106}" srcOrd="0" destOrd="0" presId="urn:microsoft.com/office/officeart/2009/layout/ReverseList"/>
    <dgm:cxn modelId="{F4B1F75F-DB61-4C7B-9C84-0C69CDA28996}" srcId="{02D2B528-BD0A-45B1-9386-898CC4AAE384}" destId="{2C8EE595-D574-4991-9D0E-0D05B97D401B}" srcOrd="1" destOrd="0" parTransId="{5105F08F-C15F-4B91-882F-FBAA63FA0E8A}" sibTransId="{B6DB953C-D4A8-4CF1-BB8C-65C54B93BC01}"/>
    <dgm:cxn modelId="{4DBF9549-A44D-41A0-B661-585CBAE945B9}" type="presOf" srcId="{32CA2CAD-1E93-4627-8A08-DC6658246790}" destId="{1AFE9184-675B-4274-9434-4B7DE9FD6A21}" srcOrd="1" destOrd="2" presId="urn:microsoft.com/office/officeart/2009/layout/ReverseList"/>
    <dgm:cxn modelId="{9E28296C-7DAC-4156-A806-085EC9278B33}" srcId="{2C8EE595-D574-4991-9D0E-0D05B97D401B}" destId="{DCBBCF4F-5644-4516-BEE2-11310645CEB0}" srcOrd="1" destOrd="0" parTransId="{6E57FF30-7507-4416-A2E4-ACCA28E2D8C0}" sibTransId="{53500294-3BFE-48E3-84C8-10AF71DAC425}"/>
    <dgm:cxn modelId="{E2C93873-3E62-47FC-B8F9-23C2DF18E3C8}" type="presOf" srcId="{8454E842-D4D5-4DD4-BF28-CCDC67B8E12A}" destId="{38392195-D990-4EEA-94DE-C18872673F2D}" srcOrd="0" destOrd="2" presId="urn:microsoft.com/office/officeart/2009/layout/ReverseList"/>
    <dgm:cxn modelId="{025FBF77-51D9-48B1-9855-5874049CD2F9}" srcId="{499A8E68-6213-4F81-B99B-CCCABCFD820E}" destId="{32D040C6-263A-4DC0-963F-268B61B1F6F2}" srcOrd="4" destOrd="0" parTransId="{C47CF924-B083-4767-ADDF-D464F4032106}" sibTransId="{F7048162-E65B-4BA1-A8C3-D8B5F7218594}"/>
    <dgm:cxn modelId="{E4091678-4177-4BAD-B42E-E8CA2219B4B8}" srcId="{4BA14D09-75B5-4811-A4A4-CCF4EDFF043B}" destId="{9E7D0759-5090-4515-99A9-92A576CAE5F8}" srcOrd="1" destOrd="0" parTransId="{A794E494-A2EE-4CAA-B599-046D07D04A2F}" sibTransId="{FCDFB250-3405-454A-8B6F-D049E8FD8F9E}"/>
    <dgm:cxn modelId="{B6C7D47F-55E0-43E9-8CB6-7502DBB7D518}" type="presOf" srcId="{4BA14D09-75B5-4811-A4A4-CCF4EDFF043B}" destId="{38392195-D990-4EEA-94DE-C18872673F2D}" srcOrd="0" destOrd="1" presId="urn:microsoft.com/office/officeart/2009/layout/ReverseList"/>
    <dgm:cxn modelId="{98EBA781-818A-4AED-89D2-884201681493}" type="presOf" srcId="{DCBBCF4F-5644-4516-BEE2-11310645CEB0}" destId="{38392195-D990-4EEA-94DE-C18872673F2D}" srcOrd="0" destOrd="6" presId="urn:microsoft.com/office/officeart/2009/layout/ReverseList"/>
    <dgm:cxn modelId="{3F171C87-2F23-4D76-B729-54F0EC0158C5}" type="presOf" srcId="{DCBBCF4F-5644-4516-BEE2-11310645CEB0}" destId="{311AA0A3-D77D-4DE3-A1FA-5010C480754B}" srcOrd="1" destOrd="6" presId="urn:microsoft.com/office/officeart/2009/layout/ReverseList"/>
    <dgm:cxn modelId="{C499958E-CCD4-4E8C-B959-F2E1E2DCDD62}" srcId="{499A8E68-6213-4F81-B99B-CCCABCFD820E}" destId="{37132364-2B63-4CC3-BB0B-6F91BB564559}" srcOrd="2" destOrd="0" parTransId="{2BBC2D21-F416-439A-97FA-5755D258AF46}" sibTransId="{F46DF75E-085B-43DE-8FA0-23FB652A0784}"/>
    <dgm:cxn modelId="{2D461F91-0D86-4988-BB25-03DAFE3D2ED5}" type="presOf" srcId="{32D040C6-263A-4DC0-963F-268B61B1F6F2}" destId="{8A3675D8-E4EC-45AF-AD82-A0216C1AA106}" srcOrd="0" destOrd="5" presId="urn:microsoft.com/office/officeart/2009/layout/ReverseList"/>
    <dgm:cxn modelId="{7EA16796-4E01-4B04-8177-E89418E641D2}" type="presOf" srcId="{35FF1B4C-3D78-47C6-9836-34B433310B9F}" destId="{311AA0A3-D77D-4DE3-A1FA-5010C480754B}" srcOrd="1" destOrd="5" presId="urn:microsoft.com/office/officeart/2009/layout/ReverseList"/>
    <dgm:cxn modelId="{9D999D97-B690-4C5C-BE86-8615F8369891}" type="presOf" srcId="{02D2B528-BD0A-45B1-9386-898CC4AAE384}" destId="{311AA0A3-D77D-4DE3-A1FA-5010C480754B}" srcOrd="1" destOrd="0" presId="urn:microsoft.com/office/officeart/2009/layout/ReverseList"/>
    <dgm:cxn modelId="{066673A3-B25C-42B3-8C63-A4C7053719D9}" srcId="{499A8E68-6213-4F81-B99B-CCCABCFD820E}" destId="{1F874A43-8CDE-482B-B6DC-C0789812E449}" srcOrd="0" destOrd="0" parTransId="{5BDA9072-72EA-4FDE-9203-DB0F80B1602B}" sibTransId="{FEBDB5E9-B5B1-433B-AC4E-3B4E1B245756}"/>
    <dgm:cxn modelId="{DAEBC0A6-F12A-424B-9F16-B701ACD9070F}" type="presOf" srcId="{9E7D0759-5090-4515-99A9-92A576CAE5F8}" destId="{311AA0A3-D77D-4DE3-A1FA-5010C480754B}" srcOrd="1" destOrd="3" presId="urn:microsoft.com/office/officeart/2009/layout/ReverseList"/>
    <dgm:cxn modelId="{2FF633AC-A23B-42F9-91FA-2C13069BDBDB}" type="presOf" srcId="{9E7D0759-5090-4515-99A9-92A576CAE5F8}" destId="{38392195-D990-4EEA-94DE-C18872673F2D}" srcOrd="0" destOrd="3" presId="urn:microsoft.com/office/officeart/2009/layout/ReverseList"/>
    <dgm:cxn modelId="{8F9B72B4-C16B-4940-A401-8E3A5A24DB31}" type="presOf" srcId="{9C036E36-426A-41F4-B236-2D86DB673A67}" destId="{7E5E8925-BF6A-4B2C-8E91-72D0EC1D9B58}" srcOrd="0" destOrd="0" presId="urn:microsoft.com/office/officeart/2009/layout/ReverseList"/>
    <dgm:cxn modelId="{7EDF0EB6-C2C1-4326-9D19-DEF8B4573127}" srcId="{499A8E68-6213-4F81-B99B-CCCABCFD820E}" destId="{32CA2CAD-1E93-4627-8A08-DC6658246790}" srcOrd="1" destOrd="0" parTransId="{78B789CC-7FC5-4291-9B38-A4B94E0C71FC}" sibTransId="{63D21FB2-BC9B-461F-AEF4-B4809FA4F8B7}"/>
    <dgm:cxn modelId="{AE8DB0BA-2A3B-417D-8E61-6AFF8E5F53EA}" type="presOf" srcId="{2C8EE595-D574-4991-9D0E-0D05B97D401B}" destId="{311AA0A3-D77D-4DE3-A1FA-5010C480754B}" srcOrd="1" destOrd="4" presId="urn:microsoft.com/office/officeart/2009/layout/ReverseList"/>
    <dgm:cxn modelId="{99BF4ABD-442C-4529-8506-23D09B106675}" type="presOf" srcId="{499A8E68-6213-4F81-B99B-CCCABCFD820E}" destId="{1AFE9184-675B-4274-9434-4B7DE9FD6A21}" srcOrd="1" destOrd="0" presId="urn:microsoft.com/office/officeart/2009/layout/ReverseList"/>
    <dgm:cxn modelId="{79FA47C5-6C26-4FEA-BB00-DCB0C020751C}" type="presOf" srcId="{D4D3428E-D83A-47B3-B3CA-400512234D7A}" destId="{8A3675D8-E4EC-45AF-AD82-A0216C1AA106}" srcOrd="0" destOrd="4" presId="urn:microsoft.com/office/officeart/2009/layout/ReverseList"/>
    <dgm:cxn modelId="{565573C6-FDE5-492B-A348-34B89BABE0C4}" type="presOf" srcId="{37132364-2B63-4CC3-BB0B-6F91BB564559}" destId="{1AFE9184-675B-4274-9434-4B7DE9FD6A21}" srcOrd="1" destOrd="3" presId="urn:microsoft.com/office/officeart/2009/layout/ReverseList"/>
    <dgm:cxn modelId="{88DE63CE-FB27-4809-BCEC-C1958678B850}" type="presOf" srcId="{1F874A43-8CDE-482B-B6DC-C0789812E449}" destId="{8A3675D8-E4EC-45AF-AD82-A0216C1AA106}" srcOrd="0" destOrd="1" presId="urn:microsoft.com/office/officeart/2009/layout/ReverseList"/>
    <dgm:cxn modelId="{888333D7-104B-4D48-B34C-BC40C40F5413}" type="presOf" srcId="{2C8EE595-D574-4991-9D0E-0D05B97D401B}" destId="{38392195-D990-4EEA-94DE-C18872673F2D}" srcOrd="0" destOrd="4" presId="urn:microsoft.com/office/officeart/2009/layout/ReverseList"/>
    <dgm:cxn modelId="{21EE4CD7-DA8D-4C14-AE4D-A40F3CD3C0E7}" type="presOf" srcId="{D4D3428E-D83A-47B3-B3CA-400512234D7A}" destId="{1AFE9184-675B-4274-9434-4B7DE9FD6A21}" srcOrd="1" destOrd="4" presId="urn:microsoft.com/office/officeart/2009/layout/ReverseList"/>
    <dgm:cxn modelId="{5AF281DC-762A-4FFD-9D99-D724F1AD5D5E}" srcId="{499A8E68-6213-4F81-B99B-CCCABCFD820E}" destId="{D4D3428E-D83A-47B3-B3CA-400512234D7A}" srcOrd="3" destOrd="0" parTransId="{95D41779-6396-46A8-BACA-830C047A35D9}" sibTransId="{E6289BD9-CCD3-4AF7-AACA-C94C513D4842}"/>
    <dgm:cxn modelId="{1E19C9E5-5066-47D4-B55B-8651839DD28D}" type="presOf" srcId="{32D040C6-263A-4DC0-963F-268B61B1F6F2}" destId="{1AFE9184-675B-4274-9434-4B7DE9FD6A21}" srcOrd="1" destOrd="5" presId="urn:microsoft.com/office/officeart/2009/layout/ReverseList"/>
    <dgm:cxn modelId="{41FBEDEB-19AC-4CC8-9E37-A90093688DA7}" srcId="{2C8EE595-D574-4991-9D0E-0D05B97D401B}" destId="{35FF1B4C-3D78-47C6-9836-34B433310B9F}" srcOrd="0" destOrd="0" parTransId="{CD1B1A4F-1CC1-4089-9FC6-D33718FAE7D3}" sibTransId="{CC5AC8D5-C588-4279-BC00-99726D70E761}"/>
    <dgm:cxn modelId="{84B1DAF2-B176-4940-BFF6-C593AA25F483}" type="presOf" srcId="{32CA2CAD-1E93-4627-8A08-DC6658246790}" destId="{8A3675D8-E4EC-45AF-AD82-A0216C1AA106}" srcOrd="0" destOrd="2" presId="urn:microsoft.com/office/officeart/2009/layout/ReverseList"/>
    <dgm:cxn modelId="{82E10DFA-D623-4D4C-8FB2-457C041D43B1}" srcId="{9C036E36-426A-41F4-B236-2D86DB673A67}" destId="{02D2B528-BD0A-45B1-9386-898CC4AAE384}" srcOrd="1" destOrd="0" parTransId="{4DB7618C-9DB3-40C5-B69D-E82894925DFD}" sibTransId="{B0A47F6F-AB79-405E-8A09-FB3B8B2F7B8A}"/>
    <dgm:cxn modelId="{59EEB698-67DD-43BA-BD1F-79C52044F75A}" type="presParOf" srcId="{7E5E8925-BF6A-4B2C-8E91-72D0EC1D9B58}" destId="{8A3675D8-E4EC-45AF-AD82-A0216C1AA106}" srcOrd="0" destOrd="0" presId="urn:microsoft.com/office/officeart/2009/layout/ReverseList"/>
    <dgm:cxn modelId="{9C849452-62AC-4509-B7F8-7728E4614960}" type="presParOf" srcId="{7E5E8925-BF6A-4B2C-8E91-72D0EC1D9B58}" destId="{1AFE9184-675B-4274-9434-4B7DE9FD6A21}" srcOrd="1" destOrd="0" presId="urn:microsoft.com/office/officeart/2009/layout/ReverseList"/>
    <dgm:cxn modelId="{04EE5D4D-8F2F-415A-92EC-4DA4FAC3DC57}" type="presParOf" srcId="{7E5E8925-BF6A-4B2C-8E91-72D0EC1D9B58}" destId="{38392195-D990-4EEA-94DE-C18872673F2D}" srcOrd="2" destOrd="0" presId="urn:microsoft.com/office/officeart/2009/layout/ReverseList"/>
    <dgm:cxn modelId="{582310B2-D1A4-40B2-9339-F248F3649E5C}" type="presParOf" srcId="{7E5E8925-BF6A-4B2C-8E91-72D0EC1D9B58}" destId="{311AA0A3-D77D-4DE3-A1FA-5010C480754B}" srcOrd="3" destOrd="0" presId="urn:microsoft.com/office/officeart/2009/layout/ReverseList"/>
    <dgm:cxn modelId="{16FB9A8D-BFDC-4C0A-A7AD-7BDCF249B163}" type="presParOf" srcId="{7E5E8925-BF6A-4B2C-8E91-72D0EC1D9B58}" destId="{87527FC5-01B8-4928-806D-92FE05BBC4B3}" srcOrd="4" destOrd="0" presId="urn:microsoft.com/office/officeart/2009/layout/ReverseList"/>
    <dgm:cxn modelId="{C8949622-AB03-49CF-B0C1-C3E346D8D519}" type="presParOf" srcId="{7E5E8925-BF6A-4B2C-8E91-72D0EC1D9B58}" destId="{7216F414-582D-461A-9CDF-3B44C2E95949}" srcOrd="5" destOrd="0" presId="urn:microsoft.com/office/officeart/2009/layout/Revers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BC9FE33-7399-4E49-8AEC-B8A348F0D0C6}" type="doc">
      <dgm:prSet loTypeId="urn:microsoft.com/office/officeart/2005/8/layout/hProcess4" loCatId="process" qsTypeId="urn:microsoft.com/office/officeart/2005/8/quickstyle/3d3" qsCatId="3D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08E6A4FE-3534-4025-AE44-D64687CFFBE7}">
      <dgm:prSet phldrT="[Text]"/>
      <dgm:spPr/>
      <dgm:t>
        <a:bodyPr/>
        <a:lstStyle/>
        <a:p>
          <a:r>
            <a:rPr lang="en-US" dirty="0"/>
            <a:t>Political</a:t>
          </a:r>
        </a:p>
      </dgm:t>
    </dgm:pt>
    <dgm:pt modelId="{AB93697D-5808-40E1-A307-A5925C348676}" type="parTrans" cxnId="{F75AD73C-BE4B-4E01-8C03-A53039A2D110}">
      <dgm:prSet/>
      <dgm:spPr/>
      <dgm:t>
        <a:bodyPr/>
        <a:lstStyle/>
        <a:p>
          <a:endParaRPr lang="en-US"/>
        </a:p>
      </dgm:t>
    </dgm:pt>
    <dgm:pt modelId="{0D5E9FFD-3F4A-4DE1-82CB-9B73854E116B}" type="sibTrans" cxnId="{F75AD73C-BE4B-4E01-8C03-A53039A2D110}">
      <dgm:prSet/>
      <dgm:spPr/>
      <dgm:t>
        <a:bodyPr/>
        <a:lstStyle/>
        <a:p>
          <a:endParaRPr lang="en-US"/>
        </a:p>
      </dgm:t>
    </dgm:pt>
    <dgm:pt modelId="{DD253A7C-52F3-40FB-8D2D-10D971C306A4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dirty="0"/>
            <a:t>Import regulations affecting flower supply (</a:t>
          </a:r>
          <a:r>
            <a:rPr lang="en-GB" dirty="0" err="1">
              <a:effectLst/>
              <a:ea typeface="Calibri" panose="020F0502020204030204" pitchFamily="34" charset="0"/>
              <a:cs typeface="Arial" panose="020B0604020202020204" pitchFamily="34" charset="0"/>
            </a:rPr>
            <a:t>Jitsoonthornchaikul</a:t>
          </a:r>
          <a:r>
            <a:rPr lang="en-GB" dirty="0">
              <a:effectLst/>
              <a:ea typeface="Calibri" panose="020F0502020204030204" pitchFamily="34" charset="0"/>
              <a:cs typeface="Arial" panose="020B0604020202020204" pitchFamily="34" charset="0"/>
            </a:rPr>
            <a:t>, 2022)</a:t>
          </a:r>
          <a:r>
            <a:rPr lang="en-US" dirty="0"/>
            <a:t> </a:t>
          </a:r>
        </a:p>
      </dgm:t>
    </dgm:pt>
    <dgm:pt modelId="{12DDAE76-0E62-43C0-AFAD-74562F9475A6}" type="parTrans" cxnId="{799F8FEB-5960-4FA7-B688-261700F72D56}">
      <dgm:prSet/>
      <dgm:spPr/>
      <dgm:t>
        <a:bodyPr/>
        <a:lstStyle/>
        <a:p>
          <a:endParaRPr lang="en-US"/>
        </a:p>
      </dgm:t>
    </dgm:pt>
    <dgm:pt modelId="{28D04D1C-DDDA-45C5-A5EE-770AC9A3DA14}" type="sibTrans" cxnId="{799F8FEB-5960-4FA7-B688-261700F72D56}">
      <dgm:prSet/>
      <dgm:spPr/>
      <dgm:t>
        <a:bodyPr/>
        <a:lstStyle/>
        <a:p>
          <a:endParaRPr lang="en-US"/>
        </a:p>
      </dgm:t>
    </dgm:pt>
    <dgm:pt modelId="{E17607CF-D6AE-4EBC-B323-5DFBB8B7AAA6}">
      <dgm:prSet/>
      <dgm:spPr/>
      <dgm:t>
        <a:bodyPr/>
        <a:lstStyle/>
        <a:p>
          <a:r>
            <a:rPr lang="en-US"/>
            <a:t>Economic</a:t>
          </a:r>
        </a:p>
      </dgm:t>
    </dgm:pt>
    <dgm:pt modelId="{CEA2F00F-B791-4D10-B53B-4A34DDDD8191}" type="parTrans" cxnId="{DA02129D-0D7C-494D-8368-80AE01A7BEDC}">
      <dgm:prSet/>
      <dgm:spPr/>
      <dgm:t>
        <a:bodyPr/>
        <a:lstStyle/>
        <a:p>
          <a:endParaRPr lang="en-US"/>
        </a:p>
      </dgm:t>
    </dgm:pt>
    <dgm:pt modelId="{73DE5F64-F401-4B15-9021-028AA9910FAF}" type="sibTrans" cxnId="{DA02129D-0D7C-494D-8368-80AE01A7BEDC}">
      <dgm:prSet/>
      <dgm:spPr/>
      <dgm:t>
        <a:bodyPr/>
        <a:lstStyle/>
        <a:p>
          <a:endParaRPr lang="en-US"/>
        </a:p>
      </dgm:t>
    </dgm:pt>
    <dgm:pt modelId="{0903A5F4-7448-4452-8234-E24C74B8C7EE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/>
            <a:t>Inflation increasing costs </a:t>
          </a:r>
        </a:p>
      </dgm:t>
    </dgm:pt>
    <dgm:pt modelId="{F17C2BCE-B29A-43FC-A6B8-6C5AD1CC03B4}" type="parTrans" cxnId="{6315E732-5937-42D7-B5C0-BB17552BAD92}">
      <dgm:prSet/>
      <dgm:spPr/>
      <dgm:t>
        <a:bodyPr/>
        <a:lstStyle/>
        <a:p>
          <a:endParaRPr lang="en-US"/>
        </a:p>
      </dgm:t>
    </dgm:pt>
    <dgm:pt modelId="{435E8529-756B-4EEF-898D-6127CB7D7882}" type="sibTrans" cxnId="{6315E732-5937-42D7-B5C0-BB17552BAD92}">
      <dgm:prSet/>
      <dgm:spPr/>
      <dgm:t>
        <a:bodyPr/>
        <a:lstStyle/>
        <a:p>
          <a:endParaRPr lang="en-US"/>
        </a:p>
      </dgm:t>
    </dgm:pt>
    <dgm:pt modelId="{6F760CFF-3085-4F67-A91B-D16BF5C20916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/>
            <a:t>Reduced consumer spending </a:t>
          </a:r>
        </a:p>
      </dgm:t>
    </dgm:pt>
    <dgm:pt modelId="{EB426322-81EE-464D-AAB7-6EC7F1FAADD7}" type="parTrans" cxnId="{C1551469-63EB-4483-A5AC-BDFFB5A5EFE0}">
      <dgm:prSet/>
      <dgm:spPr/>
      <dgm:t>
        <a:bodyPr/>
        <a:lstStyle/>
        <a:p>
          <a:endParaRPr lang="en-US"/>
        </a:p>
      </dgm:t>
    </dgm:pt>
    <dgm:pt modelId="{4BD2C626-E2C7-41D7-80EA-4A9EB64A7243}" type="sibTrans" cxnId="{C1551469-63EB-4483-A5AC-BDFFB5A5EFE0}">
      <dgm:prSet/>
      <dgm:spPr/>
      <dgm:t>
        <a:bodyPr/>
        <a:lstStyle/>
        <a:p>
          <a:endParaRPr lang="en-US"/>
        </a:p>
      </dgm:t>
    </dgm:pt>
    <dgm:pt modelId="{73C21B61-9D4B-4F6A-A71B-DF545025FCE7}">
      <dgm:prSet/>
      <dgm:spPr/>
      <dgm:t>
        <a:bodyPr/>
        <a:lstStyle/>
        <a:p>
          <a:r>
            <a:rPr lang="en-US"/>
            <a:t>Social</a:t>
          </a:r>
        </a:p>
      </dgm:t>
    </dgm:pt>
    <dgm:pt modelId="{614E436D-5532-41E7-A161-48E989623215}" type="parTrans" cxnId="{3B0B969C-3412-493C-B135-9432E5B0F8AD}">
      <dgm:prSet/>
      <dgm:spPr/>
      <dgm:t>
        <a:bodyPr/>
        <a:lstStyle/>
        <a:p>
          <a:endParaRPr lang="en-US"/>
        </a:p>
      </dgm:t>
    </dgm:pt>
    <dgm:pt modelId="{06F25837-B963-4386-9980-A51AC1F199E8}" type="sibTrans" cxnId="{3B0B969C-3412-493C-B135-9432E5B0F8AD}">
      <dgm:prSet/>
      <dgm:spPr/>
      <dgm:t>
        <a:bodyPr/>
        <a:lstStyle/>
        <a:p>
          <a:endParaRPr lang="en-US"/>
        </a:p>
      </dgm:t>
    </dgm:pt>
    <dgm:pt modelId="{8F2E4736-A92B-4A2D-95A3-9C7638472011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/>
            <a:t>Shift to online shopping </a:t>
          </a:r>
        </a:p>
      </dgm:t>
    </dgm:pt>
    <dgm:pt modelId="{6D50C558-E143-4675-BE7B-50098CBAED5D}" type="parTrans" cxnId="{F9ED7136-5FD6-4153-9D8E-4C7866223AE4}">
      <dgm:prSet/>
      <dgm:spPr/>
      <dgm:t>
        <a:bodyPr/>
        <a:lstStyle/>
        <a:p>
          <a:endParaRPr lang="en-US"/>
        </a:p>
      </dgm:t>
    </dgm:pt>
    <dgm:pt modelId="{EE20B2BE-5BAC-4B12-AF24-8A9F79AF430E}" type="sibTrans" cxnId="{F9ED7136-5FD6-4153-9D8E-4C7866223AE4}">
      <dgm:prSet/>
      <dgm:spPr/>
      <dgm:t>
        <a:bodyPr/>
        <a:lstStyle/>
        <a:p>
          <a:endParaRPr lang="en-US"/>
        </a:p>
      </dgm:t>
    </dgm:pt>
    <dgm:pt modelId="{C4DB0E07-8B4B-488F-8FB0-61AF531C97AE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dirty="0"/>
            <a:t>Younger audience prefers digital brands</a:t>
          </a:r>
        </a:p>
      </dgm:t>
    </dgm:pt>
    <dgm:pt modelId="{CE6E011E-4DAA-4E8E-AEC8-FB1713BB0B87}" type="parTrans" cxnId="{31D638B8-E7D6-4BB1-9F02-2DDBAF9CB9CD}">
      <dgm:prSet/>
      <dgm:spPr/>
      <dgm:t>
        <a:bodyPr/>
        <a:lstStyle/>
        <a:p>
          <a:endParaRPr lang="en-US"/>
        </a:p>
      </dgm:t>
    </dgm:pt>
    <dgm:pt modelId="{0B092439-8CF6-4623-B97B-2958A330F1B8}" type="sibTrans" cxnId="{31D638B8-E7D6-4BB1-9F02-2DDBAF9CB9CD}">
      <dgm:prSet/>
      <dgm:spPr/>
      <dgm:t>
        <a:bodyPr/>
        <a:lstStyle/>
        <a:p>
          <a:endParaRPr lang="en-US"/>
        </a:p>
      </dgm:t>
    </dgm:pt>
    <dgm:pt modelId="{DB35B5D1-91EE-4041-B5E2-C28500D61991}" type="pres">
      <dgm:prSet presAssocID="{0BC9FE33-7399-4E49-8AEC-B8A348F0D0C6}" presName="Name0" presStyleCnt="0">
        <dgm:presLayoutVars>
          <dgm:dir/>
          <dgm:animLvl val="lvl"/>
          <dgm:resizeHandles val="exact"/>
        </dgm:presLayoutVars>
      </dgm:prSet>
      <dgm:spPr/>
    </dgm:pt>
    <dgm:pt modelId="{2F69A426-0C47-44D0-B450-B4B15EA3C28A}" type="pres">
      <dgm:prSet presAssocID="{0BC9FE33-7399-4E49-8AEC-B8A348F0D0C6}" presName="tSp" presStyleCnt="0"/>
      <dgm:spPr/>
    </dgm:pt>
    <dgm:pt modelId="{D94DC46F-7E33-4AF1-8166-E0F1362ED629}" type="pres">
      <dgm:prSet presAssocID="{0BC9FE33-7399-4E49-8AEC-B8A348F0D0C6}" presName="bSp" presStyleCnt="0"/>
      <dgm:spPr/>
    </dgm:pt>
    <dgm:pt modelId="{55296115-D64C-4D80-BE71-7BA44CFC8A56}" type="pres">
      <dgm:prSet presAssocID="{0BC9FE33-7399-4E49-8AEC-B8A348F0D0C6}" presName="process" presStyleCnt="0"/>
      <dgm:spPr/>
    </dgm:pt>
    <dgm:pt modelId="{6A8DA711-3157-41BA-BB97-F15823AD15B7}" type="pres">
      <dgm:prSet presAssocID="{08E6A4FE-3534-4025-AE44-D64687CFFBE7}" presName="composite1" presStyleCnt="0"/>
      <dgm:spPr/>
    </dgm:pt>
    <dgm:pt modelId="{592EA4E2-A455-4D28-8098-545F32FC387E}" type="pres">
      <dgm:prSet presAssocID="{08E6A4FE-3534-4025-AE44-D64687CFFBE7}" presName="dummyNode1" presStyleLbl="node1" presStyleIdx="0" presStyleCnt="3"/>
      <dgm:spPr/>
    </dgm:pt>
    <dgm:pt modelId="{AA47A8AE-5591-4059-A6C2-3F29444D5589}" type="pres">
      <dgm:prSet presAssocID="{08E6A4FE-3534-4025-AE44-D64687CFFBE7}" presName="childNode1" presStyleLbl="bgAcc1" presStyleIdx="0" presStyleCnt="3">
        <dgm:presLayoutVars>
          <dgm:bulletEnabled val="1"/>
        </dgm:presLayoutVars>
      </dgm:prSet>
      <dgm:spPr/>
    </dgm:pt>
    <dgm:pt modelId="{CE05D1CE-C799-4CA9-AEF3-1D4D6B5B620B}" type="pres">
      <dgm:prSet presAssocID="{08E6A4FE-3534-4025-AE44-D64687CFFBE7}" presName="childNode1tx" presStyleLbl="bgAcc1" presStyleIdx="0" presStyleCnt="3">
        <dgm:presLayoutVars>
          <dgm:bulletEnabled val="1"/>
        </dgm:presLayoutVars>
      </dgm:prSet>
      <dgm:spPr/>
    </dgm:pt>
    <dgm:pt modelId="{AAF7ED47-90C7-4ABA-8CE0-1E2774EC1111}" type="pres">
      <dgm:prSet presAssocID="{08E6A4FE-3534-4025-AE44-D64687CFFBE7}" presName="parentNode1" presStyleLbl="node1" presStyleIdx="0" presStyleCnt="3">
        <dgm:presLayoutVars>
          <dgm:chMax val="1"/>
          <dgm:bulletEnabled val="1"/>
        </dgm:presLayoutVars>
      </dgm:prSet>
      <dgm:spPr/>
    </dgm:pt>
    <dgm:pt modelId="{E0210871-FF43-495F-9877-4F264CB728F2}" type="pres">
      <dgm:prSet presAssocID="{08E6A4FE-3534-4025-AE44-D64687CFFBE7}" presName="connSite1" presStyleCnt="0"/>
      <dgm:spPr/>
    </dgm:pt>
    <dgm:pt modelId="{605F432F-77C8-49DF-BBDD-394C88559A39}" type="pres">
      <dgm:prSet presAssocID="{0D5E9FFD-3F4A-4DE1-82CB-9B73854E116B}" presName="Name9" presStyleLbl="sibTrans2D1" presStyleIdx="0" presStyleCnt="2"/>
      <dgm:spPr/>
    </dgm:pt>
    <dgm:pt modelId="{7565ED3A-5BED-4B26-9D73-6C6AE4E2E275}" type="pres">
      <dgm:prSet presAssocID="{E17607CF-D6AE-4EBC-B323-5DFBB8B7AAA6}" presName="composite2" presStyleCnt="0"/>
      <dgm:spPr/>
    </dgm:pt>
    <dgm:pt modelId="{9562A93F-7417-47F9-97A1-1469D56F0AD3}" type="pres">
      <dgm:prSet presAssocID="{E17607CF-D6AE-4EBC-B323-5DFBB8B7AAA6}" presName="dummyNode2" presStyleLbl="node1" presStyleIdx="0" presStyleCnt="3"/>
      <dgm:spPr/>
    </dgm:pt>
    <dgm:pt modelId="{7A17BD1B-60B3-4D9B-ABC5-F19D84EB0A61}" type="pres">
      <dgm:prSet presAssocID="{E17607CF-D6AE-4EBC-B323-5DFBB8B7AAA6}" presName="childNode2" presStyleLbl="bgAcc1" presStyleIdx="1" presStyleCnt="3">
        <dgm:presLayoutVars>
          <dgm:bulletEnabled val="1"/>
        </dgm:presLayoutVars>
      </dgm:prSet>
      <dgm:spPr/>
    </dgm:pt>
    <dgm:pt modelId="{641BEFA8-F997-4D05-A334-70A2B6E317DF}" type="pres">
      <dgm:prSet presAssocID="{E17607CF-D6AE-4EBC-B323-5DFBB8B7AAA6}" presName="childNode2tx" presStyleLbl="bgAcc1" presStyleIdx="1" presStyleCnt="3">
        <dgm:presLayoutVars>
          <dgm:bulletEnabled val="1"/>
        </dgm:presLayoutVars>
      </dgm:prSet>
      <dgm:spPr/>
    </dgm:pt>
    <dgm:pt modelId="{564FD2D2-C25A-4F6C-804C-4E5F3313D3CC}" type="pres">
      <dgm:prSet presAssocID="{E17607CF-D6AE-4EBC-B323-5DFBB8B7AAA6}" presName="parentNode2" presStyleLbl="node1" presStyleIdx="1" presStyleCnt="3">
        <dgm:presLayoutVars>
          <dgm:chMax val="0"/>
          <dgm:bulletEnabled val="1"/>
        </dgm:presLayoutVars>
      </dgm:prSet>
      <dgm:spPr/>
    </dgm:pt>
    <dgm:pt modelId="{74CE7F59-3F64-405A-BDAC-1F023716ECCE}" type="pres">
      <dgm:prSet presAssocID="{E17607CF-D6AE-4EBC-B323-5DFBB8B7AAA6}" presName="connSite2" presStyleCnt="0"/>
      <dgm:spPr/>
    </dgm:pt>
    <dgm:pt modelId="{614632B1-9F87-4637-8C03-F5B8C664233D}" type="pres">
      <dgm:prSet presAssocID="{73DE5F64-F401-4B15-9021-028AA9910FAF}" presName="Name18" presStyleLbl="sibTrans2D1" presStyleIdx="1" presStyleCnt="2"/>
      <dgm:spPr/>
    </dgm:pt>
    <dgm:pt modelId="{A081783B-5974-433D-84C6-31E9900D9727}" type="pres">
      <dgm:prSet presAssocID="{73C21B61-9D4B-4F6A-A71B-DF545025FCE7}" presName="composite1" presStyleCnt="0"/>
      <dgm:spPr/>
    </dgm:pt>
    <dgm:pt modelId="{C0EE3928-055A-4E81-8144-AD1DF12D5B81}" type="pres">
      <dgm:prSet presAssocID="{73C21B61-9D4B-4F6A-A71B-DF545025FCE7}" presName="dummyNode1" presStyleLbl="node1" presStyleIdx="1" presStyleCnt="3"/>
      <dgm:spPr/>
    </dgm:pt>
    <dgm:pt modelId="{A954EFA8-593F-4EFB-A6CE-2C2C572EE663}" type="pres">
      <dgm:prSet presAssocID="{73C21B61-9D4B-4F6A-A71B-DF545025FCE7}" presName="childNode1" presStyleLbl="bgAcc1" presStyleIdx="2" presStyleCnt="3">
        <dgm:presLayoutVars>
          <dgm:bulletEnabled val="1"/>
        </dgm:presLayoutVars>
      </dgm:prSet>
      <dgm:spPr/>
    </dgm:pt>
    <dgm:pt modelId="{13039FCE-C9EC-4AD0-90FB-97D7EA58F096}" type="pres">
      <dgm:prSet presAssocID="{73C21B61-9D4B-4F6A-A71B-DF545025FCE7}" presName="childNode1tx" presStyleLbl="bgAcc1" presStyleIdx="2" presStyleCnt="3">
        <dgm:presLayoutVars>
          <dgm:bulletEnabled val="1"/>
        </dgm:presLayoutVars>
      </dgm:prSet>
      <dgm:spPr/>
    </dgm:pt>
    <dgm:pt modelId="{040B139B-2FFD-4B32-925B-D028DAB58AEE}" type="pres">
      <dgm:prSet presAssocID="{73C21B61-9D4B-4F6A-A71B-DF545025FCE7}" presName="parentNode1" presStyleLbl="node1" presStyleIdx="2" presStyleCnt="3">
        <dgm:presLayoutVars>
          <dgm:chMax val="1"/>
          <dgm:bulletEnabled val="1"/>
        </dgm:presLayoutVars>
      </dgm:prSet>
      <dgm:spPr/>
    </dgm:pt>
    <dgm:pt modelId="{424FDD92-9B61-420C-A857-4916F86D5605}" type="pres">
      <dgm:prSet presAssocID="{73C21B61-9D4B-4F6A-A71B-DF545025FCE7}" presName="connSite1" presStyleCnt="0"/>
      <dgm:spPr/>
    </dgm:pt>
  </dgm:ptLst>
  <dgm:cxnLst>
    <dgm:cxn modelId="{79EFAE05-B6BB-4C34-91C8-70393C2F6105}" type="presOf" srcId="{73C21B61-9D4B-4F6A-A71B-DF545025FCE7}" destId="{040B139B-2FFD-4B32-925B-D028DAB58AEE}" srcOrd="0" destOrd="0" presId="urn:microsoft.com/office/officeart/2005/8/layout/hProcess4"/>
    <dgm:cxn modelId="{6315E732-5937-42D7-B5C0-BB17552BAD92}" srcId="{E17607CF-D6AE-4EBC-B323-5DFBB8B7AAA6}" destId="{0903A5F4-7448-4452-8234-E24C74B8C7EE}" srcOrd="0" destOrd="0" parTransId="{F17C2BCE-B29A-43FC-A6B8-6C5AD1CC03B4}" sibTransId="{435E8529-756B-4EEF-898D-6127CB7D7882}"/>
    <dgm:cxn modelId="{F9ED7136-5FD6-4153-9D8E-4C7866223AE4}" srcId="{73C21B61-9D4B-4F6A-A71B-DF545025FCE7}" destId="{8F2E4736-A92B-4A2D-95A3-9C7638472011}" srcOrd="0" destOrd="0" parTransId="{6D50C558-E143-4675-BE7B-50098CBAED5D}" sibTransId="{EE20B2BE-5BAC-4B12-AF24-8A9F79AF430E}"/>
    <dgm:cxn modelId="{F75AD73C-BE4B-4E01-8C03-A53039A2D110}" srcId="{0BC9FE33-7399-4E49-8AEC-B8A348F0D0C6}" destId="{08E6A4FE-3534-4025-AE44-D64687CFFBE7}" srcOrd="0" destOrd="0" parTransId="{AB93697D-5808-40E1-A307-A5925C348676}" sibTransId="{0D5E9FFD-3F4A-4DE1-82CB-9B73854E116B}"/>
    <dgm:cxn modelId="{72D46367-B35C-43E6-B81E-6B32EE46F4F6}" type="presOf" srcId="{0903A5F4-7448-4452-8234-E24C74B8C7EE}" destId="{7A17BD1B-60B3-4D9B-ABC5-F19D84EB0A61}" srcOrd="0" destOrd="0" presId="urn:microsoft.com/office/officeart/2005/8/layout/hProcess4"/>
    <dgm:cxn modelId="{C1551469-63EB-4483-A5AC-BDFFB5A5EFE0}" srcId="{E17607CF-D6AE-4EBC-B323-5DFBB8B7AAA6}" destId="{6F760CFF-3085-4F67-A91B-D16BF5C20916}" srcOrd="1" destOrd="0" parTransId="{EB426322-81EE-464D-AAB7-6EC7F1FAADD7}" sibTransId="{4BD2C626-E2C7-41D7-80EA-4A9EB64A7243}"/>
    <dgm:cxn modelId="{8C834C83-A893-4A81-AC67-1DB899FBDEB1}" type="presOf" srcId="{DD253A7C-52F3-40FB-8D2D-10D971C306A4}" destId="{CE05D1CE-C799-4CA9-AEF3-1D4D6B5B620B}" srcOrd="1" destOrd="0" presId="urn:microsoft.com/office/officeart/2005/8/layout/hProcess4"/>
    <dgm:cxn modelId="{3B0B969C-3412-493C-B135-9432E5B0F8AD}" srcId="{0BC9FE33-7399-4E49-8AEC-B8A348F0D0C6}" destId="{73C21B61-9D4B-4F6A-A71B-DF545025FCE7}" srcOrd="2" destOrd="0" parTransId="{614E436D-5532-41E7-A161-48E989623215}" sibTransId="{06F25837-B963-4386-9980-A51AC1F199E8}"/>
    <dgm:cxn modelId="{DA02129D-0D7C-494D-8368-80AE01A7BEDC}" srcId="{0BC9FE33-7399-4E49-8AEC-B8A348F0D0C6}" destId="{E17607CF-D6AE-4EBC-B323-5DFBB8B7AAA6}" srcOrd="1" destOrd="0" parTransId="{CEA2F00F-B791-4D10-B53B-4A34DDDD8191}" sibTransId="{73DE5F64-F401-4B15-9021-028AA9910FAF}"/>
    <dgm:cxn modelId="{8270C19F-BCCE-4F29-A426-4B51BC8B55BC}" type="presOf" srcId="{6F760CFF-3085-4F67-A91B-D16BF5C20916}" destId="{641BEFA8-F997-4D05-A334-70A2B6E317DF}" srcOrd="1" destOrd="1" presId="urn:microsoft.com/office/officeart/2005/8/layout/hProcess4"/>
    <dgm:cxn modelId="{47C913A1-0BEB-4BA9-961E-68A8E28302DF}" type="presOf" srcId="{E17607CF-D6AE-4EBC-B323-5DFBB8B7AAA6}" destId="{564FD2D2-C25A-4F6C-804C-4E5F3313D3CC}" srcOrd="0" destOrd="0" presId="urn:microsoft.com/office/officeart/2005/8/layout/hProcess4"/>
    <dgm:cxn modelId="{2AC63CA8-246D-425F-953D-6275C0EE6136}" type="presOf" srcId="{C4DB0E07-8B4B-488F-8FB0-61AF531C97AE}" destId="{13039FCE-C9EC-4AD0-90FB-97D7EA58F096}" srcOrd="1" destOrd="1" presId="urn:microsoft.com/office/officeart/2005/8/layout/hProcess4"/>
    <dgm:cxn modelId="{9BDB43A8-023D-4146-9E63-7A418B83DEDE}" type="presOf" srcId="{0BC9FE33-7399-4E49-8AEC-B8A348F0D0C6}" destId="{DB35B5D1-91EE-4041-B5E2-C28500D61991}" srcOrd="0" destOrd="0" presId="urn:microsoft.com/office/officeart/2005/8/layout/hProcess4"/>
    <dgm:cxn modelId="{9092E2B7-999D-4A7C-88FB-843EE5101EA5}" type="presOf" srcId="{DD253A7C-52F3-40FB-8D2D-10D971C306A4}" destId="{AA47A8AE-5591-4059-A6C2-3F29444D5589}" srcOrd="0" destOrd="0" presId="urn:microsoft.com/office/officeart/2005/8/layout/hProcess4"/>
    <dgm:cxn modelId="{31D638B8-E7D6-4BB1-9F02-2DDBAF9CB9CD}" srcId="{73C21B61-9D4B-4F6A-A71B-DF545025FCE7}" destId="{C4DB0E07-8B4B-488F-8FB0-61AF531C97AE}" srcOrd="1" destOrd="0" parTransId="{CE6E011E-4DAA-4E8E-AEC8-FB1713BB0B87}" sibTransId="{0B092439-8CF6-4623-B97B-2958A330F1B8}"/>
    <dgm:cxn modelId="{A0F59BBB-6536-4958-8011-CE6BAC391E27}" type="presOf" srcId="{0D5E9FFD-3F4A-4DE1-82CB-9B73854E116B}" destId="{605F432F-77C8-49DF-BBDD-394C88559A39}" srcOrd="0" destOrd="0" presId="urn:microsoft.com/office/officeart/2005/8/layout/hProcess4"/>
    <dgm:cxn modelId="{80D487BC-633B-4386-BC1B-034AE7B4F745}" type="presOf" srcId="{8F2E4736-A92B-4A2D-95A3-9C7638472011}" destId="{A954EFA8-593F-4EFB-A6CE-2C2C572EE663}" srcOrd="0" destOrd="0" presId="urn:microsoft.com/office/officeart/2005/8/layout/hProcess4"/>
    <dgm:cxn modelId="{2B4BE6C6-1CA3-4D2C-B28E-704E4B5B4C4E}" type="presOf" srcId="{0903A5F4-7448-4452-8234-E24C74B8C7EE}" destId="{641BEFA8-F997-4D05-A334-70A2B6E317DF}" srcOrd="1" destOrd="0" presId="urn:microsoft.com/office/officeart/2005/8/layout/hProcess4"/>
    <dgm:cxn modelId="{BB587ACC-63AB-4951-97FC-72C4F99603BF}" type="presOf" srcId="{8F2E4736-A92B-4A2D-95A3-9C7638472011}" destId="{13039FCE-C9EC-4AD0-90FB-97D7EA58F096}" srcOrd="1" destOrd="0" presId="urn:microsoft.com/office/officeart/2005/8/layout/hProcess4"/>
    <dgm:cxn modelId="{49154ECF-01B7-46BC-8608-42ADA3F3D0A5}" type="presOf" srcId="{08E6A4FE-3534-4025-AE44-D64687CFFBE7}" destId="{AAF7ED47-90C7-4ABA-8CE0-1E2774EC1111}" srcOrd="0" destOrd="0" presId="urn:microsoft.com/office/officeart/2005/8/layout/hProcess4"/>
    <dgm:cxn modelId="{CB7FA1DC-57B4-4722-B1EA-965034493BB3}" type="presOf" srcId="{6F760CFF-3085-4F67-A91B-D16BF5C20916}" destId="{7A17BD1B-60B3-4D9B-ABC5-F19D84EB0A61}" srcOrd="0" destOrd="1" presId="urn:microsoft.com/office/officeart/2005/8/layout/hProcess4"/>
    <dgm:cxn modelId="{EEBCD9E9-A141-44E7-93AE-87D9661631B4}" type="presOf" srcId="{C4DB0E07-8B4B-488F-8FB0-61AF531C97AE}" destId="{A954EFA8-593F-4EFB-A6CE-2C2C572EE663}" srcOrd="0" destOrd="1" presId="urn:microsoft.com/office/officeart/2005/8/layout/hProcess4"/>
    <dgm:cxn modelId="{799F8FEB-5960-4FA7-B688-261700F72D56}" srcId="{08E6A4FE-3534-4025-AE44-D64687CFFBE7}" destId="{DD253A7C-52F3-40FB-8D2D-10D971C306A4}" srcOrd="0" destOrd="0" parTransId="{12DDAE76-0E62-43C0-AFAD-74562F9475A6}" sibTransId="{28D04D1C-DDDA-45C5-A5EE-770AC9A3DA14}"/>
    <dgm:cxn modelId="{62054AF2-CA5C-4575-AC46-FB8BA08915D3}" type="presOf" srcId="{73DE5F64-F401-4B15-9021-028AA9910FAF}" destId="{614632B1-9F87-4637-8C03-F5B8C664233D}" srcOrd="0" destOrd="0" presId="urn:microsoft.com/office/officeart/2005/8/layout/hProcess4"/>
    <dgm:cxn modelId="{4C92AAC8-7AD6-4DD1-81D7-EB842A04DBF9}" type="presParOf" srcId="{DB35B5D1-91EE-4041-B5E2-C28500D61991}" destId="{2F69A426-0C47-44D0-B450-B4B15EA3C28A}" srcOrd="0" destOrd="0" presId="urn:microsoft.com/office/officeart/2005/8/layout/hProcess4"/>
    <dgm:cxn modelId="{DB51AD57-2153-439D-B9EA-3348E6309B1E}" type="presParOf" srcId="{DB35B5D1-91EE-4041-B5E2-C28500D61991}" destId="{D94DC46F-7E33-4AF1-8166-E0F1362ED629}" srcOrd="1" destOrd="0" presId="urn:microsoft.com/office/officeart/2005/8/layout/hProcess4"/>
    <dgm:cxn modelId="{25E3715C-90C9-45F1-B700-30F8210A031C}" type="presParOf" srcId="{DB35B5D1-91EE-4041-B5E2-C28500D61991}" destId="{55296115-D64C-4D80-BE71-7BA44CFC8A56}" srcOrd="2" destOrd="0" presId="urn:microsoft.com/office/officeart/2005/8/layout/hProcess4"/>
    <dgm:cxn modelId="{E970E0CE-12AA-4AC0-9237-BC2837E7B88E}" type="presParOf" srcId="{55296115-D64C-4D80-BE71-7BA44CFC8A56}" destId="{6A8DA711-3157-41BA-BB97-F15823AD15B7}" srcOrd="0" destOrd="0" presId="urn:microsoft.com/office/officeart/2005/8/layout/hProcess4"/>
    <dgm:cxn modelId="{70FA281F-2324-4ACF-9879-FD568B4DEA14}" type="presParOf" srcId="{6A8DA711-3157-41BA-BB97-F15823AD15B7}" destId="{592EA4E2-A455-4D28-8098-545F32FC387E}" srcOrd="0" destOrd="0" presId="urn:microsoft.com/office/officeart/2005/8/layout/hProcess4"/>
    <dgm:cxn modelId="{E170D6C8-DBA3-41D8-881C-9BE35CF13B3A}" type="presParOf" srcId="{6A8DA711-3157-41BA-BB97-F15823AD15B7}" destId="{AA47A8AE-5591-4059-A6C2-3F29444D5589}" srcOrd="1" destOrd="0" presId="urn:microsoft.com/office/officeart/2005/8/layout/hProcess4"/>
    <dgm:cxn modelId="{E07C358E-6471-4191-993F-FBE34543C3EB}" type="presParOf" srcId="{6A8DA711-3157-41BA-BB97-F15823AD15B7}" destId="{CE05D1CE-C799-4CA9-AEF3-1D4D6B5B620B}" srcOrd="2" destOrd="0" presId="urn:microsoft.com/office/officeart/2005/8/layout/hProcess4"/>
    <dgm:cxn modelId="{FDEB2BE4-88C9-49DE-8E61-25285361A509}" type="presParOf" srcId="{6A8DA711-3157-41BA-BB97-F15823AD15B7}" destId="{AAF7ED47-90C7-4ABA-8CE0-1E2774EC1111}" srcOrd="3" destOrd="0" presId="urn:microsoft.com/office/officeart/2005/8/layout/hProcess4"/>
    <dgm:cxn modelId="{91AFFBCC-EE93-4179-B321-9A23B24C5C2B}" type="presParOf" srcId="{6A8DA711-3157-41BA-BB97-F15823AD15B7}" destId="{E0210871-FF43-495F-9877-4F264CB728F2}" srcOrd="4" destOrd="0" presId="urn:microsoft.com/office/officeart/2005/8/layout/hProcess4"/>
    <dgm:cxn modelId="{C598E7CF-D307-4432-82B8-0565D4D87AFB}" type="presParOf" srcId="{55296115-D64C-4D80-BE71-7BA44CFC8A56}" destId="{605F432F-77C8-49DF-BBDD-394C88559A39}" srcOrd="1" destOrd="0" presId="urn:microsoft.com/office/officeart/2005/8/layout/hProcess4"/>
    <dgm:cxn modelId="{52629E5C-15B4-4246-A80A-F83100953355}" type="presParOf" srcId="{55296115-D64C-4D80-BE71-7BA44CFC8A56}" destId="{7565ED3A-5BED-4B26-9D73-6C6AE4E2E275}" srcOrd="2" destOrd="0" presId="urn:microsoft.com/office/officeart/2005/8/layout/hProcess4"/>
    <dgm:cxn modelId="{8017172C-F294-4012-9BA9-E5A824A660AE}" type="presParOf" srcId="{7565ED3A-5BED-4B26-9D73-6C6AE4E2E275}" destId="{9562A93F-7417-47F9-97A1-1469D56F0AD3}" srcOrd="0" destOrd="0" presId="urn:microsoft.com/office/officeart/2005/8/layout/hProcess4"/>
    <dgm:cxn modelId="{0518C331-7C26-4E65-B765-B188555F9269}" type="presParOf" srcId="{7565ED3A-5BED-4B26-9D73-6C6AE4E2E275}" destId="{7A17BD1B-60B3-4D9B-ABC5-F19D84EB0A61}" srcOrd="1" destOrd="0" presId="urn:microsoft.com/office/officeart/2005/8/layout/hProcess4"/>
    <dgm:cxn modelId="{87ED25EA-4B96-45D2-A79B-52501D970738}" type="presParOf" srcId="{7565ED3A-5BED-4B26-9D73-6C6AE4E2E275}" destId="{641BEFA8-F997-4D05-A334-70A2B6E317DF}" srcOrd="2" destOrd="0" presId="urn:microsoft.com/office/officeart/2005/8/layout/hProcess4"/>
    <dgm:cxn modelId="{866310D5-3D2D-4AEA-A90C-A1A296E6A55B}" type="presParOf" srcId="{7565ED3A-5BED-4B26-9D73-6C6AE4E2E275}" destId="{564FD2D2-C25A-4F6C-804C-4E5F3313D3CC}" srcOrd="3" destOrd="0" presId="urn:microsoft.com/office/officeart/2005/8/layout/hProcess4"/>
    <dgm:cxn modelId="{9319CFC7-70AF-4FF5-9990-C8321EE1F5F6}" type="presParOf" srcId="{7565ED3A-5BED-4B26-9D73-6C6AE4E2E275}" destId="{74CE7F59-3F64-405A-BDAC-1F023716ECCE}" srcOrd="4" destOrd="0" presId="urn:microsoft.com/office/officeart/2005/8/layout/hProcess4"/>
    <dgm:cxn modelId="{91B884D2-7E9E-428A-9C39-39AA82138266}" type="presParOf" srcId="{55296115-D64C-4D80-BE71-7BA44CFC8A56}" destId="{614632B1-9F87-4637-8C03-F5B8C664233D}" srcOrd="3" destOrd="0" presId="urn:microsoft.com/office/officeart/2005/8/layout/hProcess4"/>
    <dgm:cxn modelId="{BC4C539C-1B84-40C9-A4E1-BA232FD75CE9}" type="presParOf" srcId="{55296115-D64C-4D80-BE71-7BA44CFC8A56}" destId="{A081783B-5974-433D-84C6-31E9900D9727}" srcOrd="4" destOrd="0" presId="urn:microsoft.com/office/officeart/2005/8/layout/hProcess4"/>
    <dgm:cxn modelId="{7B596375-9574-4C9A-8252-51EDF11BC837}" type="presParOf" srcId="{A081783B-5974-433D-84C6-31E9900D9727}" destId="{C0EE3928-055A-4E81-8144-AD1DF12D5B81}" srcOrd="0" destOrd="0" presId="urn:microsoft.com/office/officeart/2005/8/layout/hProcess4"/>
    <dgm:cxn modelId="{7C6CA185-2892-4259-9CF4-313B11AC771C}" type="presParOf" srcId="{A081783B-5974-433D-84C6-31E9900D9727}" destId="{A954EFA8-593F-4EFB-A6CE-2C2C572EE663}" srcOrd="1" destOrd="0" presId="urn:microsoft.com/office/officeart/2005/8/layout/hProcess4"/>
    <dgm:cxn modelId="{FFF5C092-D3AC-44A6-8104-EC6A53E17C0A}" type="presParOf" srcId="{A081783B-5974-433D-84C6-31E9900D9727}" destId="{13039FCE-C9EC-4AD0-90FB-97D7EA58F096}" srcOrd="2" destOrd="0" presId="urn:microsoft.com/office/officeart/2005/8/layout/hProcess4"/>
    <dgm:cxn modelId="{A7B9612C-9144-4183-8A07-1A07B98EE5C2}" type="presParOf" srcId="{A081783B-5974-433D-84C6-31E9900D9727}" destId="{040B139B-2FFD-4B32-925B-D028DAB58AEE}" srcOrd="3" destOrd="0" presId="urn:microsoft.com/office/officeart/2005/8/layout/hProcess4"/>
    <dgm:cxn modelId="{B8002F11-37E5-416D-B762-65A089CE48ED}" type="presParOf" srcId="{A081783B-5974-433D-84C6-31E9900D9727}" destId="{424FDD92-9B61-420C-A857-4916F86D5605}" srcOrd="4" destOrd="0" presId="urn:microsoft.com/office/officeart/2005/8/layout/h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29E1F8C-BBDD-4509-AD59-663D801F16AB}" type="doc">
      <dgm:prSet loTypeId="urn:microsoft.com/office/officeart/2005/8/layout/hProcess4" loCatId="process" qsTypeId="urn:microsoft.com/office/officeart/2005/8/quickstyle/3d3" qsCatId="3D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CA3FE06-C15F-4E20-B8FB-6AB6838B4003}">
      <dgm:prSet phldrT="[Text]"/>
      <dgm:spPr/>
      <dgm:t>
        <a:bodyPr/>
        <a:lstStyle/>
        <a:p>
          <a:r>
            <a:rPr lang="en-US" dirty="0"/>
            <a:t>Technological</a:t>
          </a:r>
        </a:p>
      </dgm:t>
    </dgm:pt>
    <dgm:pt modelId="{B1EFC6BC-E46F-4880-A609-C4773D5DF429}" type="parTrans" cxnId="{A33C8117-AFA0-4FD9-9C43-A9ADAB1DEF09}">
      <dgm:prSet/>
      <dgm:spPr/>
      <dgm:t>
        <a:bodyPr/>
        <a:lstStyle/>
        <a:p>
          <a:endParaRPr lang="en-US"/>
        </a:p>
      </dgm:t>
    </dgm:pt>
    <dgm:pt modelId="{C0B64EFB-2247-479A-A21A-425920DFFA71}" type="sibTrans" cxnId="{A33C8117-AFA0-4FD9-9C43-A9ADAB1DEF09}">
      <dgm:prSet/>
      <dgm:spPr/>
      <dgm:t>
        <a:bodyPr/>
        <a:lstStyle/>
        <a:p>
          <a:endParaRPr lang="en-US"/>
        </a:p>
      </dgm:t>
    </dgm:pt>
    <dgm:pt modelId="{D0F8DB03-56F1-4DB0-9098-21ECAEB13CA4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/>
            <a:t>Lack of digital infrastructure </a:t>
          </a:r>
        </a:p>
      </dgm:t>
    </dgm:pt>
    <dgm:pt modelId="{0AAD3044-7C52-45F2-9FBF-2D98D47ABD67}" type="parTrans" cxnId="{4025630C-C70A-46AD-92D1-C9EC78D6DDC6}">
      <dgm:prSet/>
      <dgm:spPr/>
      <dgm:t>
        <a:bodyPr/>
        <a:lstStyle/>
        <a:p>
          <a:endParaRPr lang="en-US"/>
        </a:p>
      </dgm:t>
    </dgm:pt>
    <dgm:pt modelId="{C208C1BF-7257-401C-A5F0-3888A010D0DF}" type="sibTrans" cxnId="{4025630C-C70A-46AD-92D1-C9EC78D6DDC6}">
      <dgm:prSet/>
      <dgm:spPr/>
      <dgm:t>
        <a:bodyPr/>
        <a:lstStyle/>
        <a:p>
          <a:endParaRPr lang="en-US"/>
        </a:p>
      </dgm:t>
    </dgm:pt>
    <dgm:pt modelId="{42E6B641-4EEA-45C4-8E1A-9BB84D9B60C0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/>
            <a:t>Competitors using e-commerce &amp; social media </a:t>
          </a:r>
        </a:p>
      </dgm:t>
    </dgm:pt>
    <dgm:pt modelId="{2ADEFD6E-2B83-4FEF-A384-5F39C183CE79}" type="parTrans" cxnId="{2007499A-0E04-4D36-80B2-F9F2CC017A58}">
      <dgm:prSet/>
      <dgm:spPr/>
      <dgm:t>
        <a:bodyPr/>
        <a:lstStyle/>
        <a:p>
          <a:endParaRPr lang="en-US"/>
        </a:p>
      </dgm:t>
    </dgm:pt>
    <dgm:pt modelId="{6AF46AE7-7A02-4072-A9FB-4F7D4E9C6396}" type="sibTrans" cxnId="{2007499A-0E04-4D36-80B2-F9F2CC017A58}">
      <dgm:prSet/>
      <dgm:spPr/>
      <dgm:t>
        <a:bodyPr/>
        <a:lstStyle/>
        <a:p>
          <a:endParaRPr lang="en-US"/>
        </a:p>
      </dgm:t>
    </dgm:pt>
    <dgm:pt modelId="{F567BC01-EAED-4317-A2A4-644CF9B04D7F}">
      <dgm:prSet/>
      <dgm:spPr/>
      <dgm:t>
        <a:bodyPr/>
        <a:lstStyle/>
        <a:p>
          <a:r>
            <a:rPr lang="en-US"/>
            <a:t>Environmental</a:t>
          </a:r>
        </a:p>
      </dgm:t>
    </dgm:pt>
    <dgm:pt modelId="{A25CBF49-C598-4E05-9E46-295D4F22D731}" type="parTrans" cxnId="{64F1CD31-A555-42D9-8EB6-58E7DE2C99CD}">
      <dgm:prSet/>
      <dgm:spPr/>
      <dgm:t>
        <a:bodyPr/>
        <a:lstStyle/>
        <a:p>
          <a:endParaRPr lang="en-US"/>
        </a:p>
      </dgm:t>
    </dgm:pt>
    <dgm:pt modelId="{B3A0088C-3951-4D18-8B9D-5FD40B1C9530}" type="sibTrans" cxnId="{64F1CD31-A555-42D9-8EB6-58E7DE2C99CD}">
      <dgm:prSet/>
      <dgm:spPr/>
      <dgm:t>
        <a:bodyPr/>
        <a:lstStyle/>
        <a:p>
          <a:endParaRPr lang="en-US"/>
        </a:p>
      </dgm:t>
    </dgm:pt>
    <dgm:pt modelId="{8CE651D9-BEFD-4F91-AB44-1EB466BFB638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/>
            <a:t>Sustainability expectations (opportunity + cost) </a:t>
          </a:r>
        </a:p>
      </dgm:t>
    </dgm:pt>
    <dgm:pt modelId="{7AF42513-9FEE-4D10-BD65-39FCECB8FCBD}" type="parTrans" cxnId="{1521805C-5F9E-4F38-9A7A-03AB435A7230}">
      <dgm:prSet/>
      <dgm:spPr/>
      <dgm:t>
        <a:bodyPr/>
        <a:lstStyle/>
        <a:p>
          <a:endParaRPr lang="en-US"/>
        </a:p>
      </dgm:t>
    </dgm:pt>
    <dgm:pt modelId="{70C2487B-CD8D-43B1-BA7A-DE7D4202DE36}" type="sibTrans" cxnId="{1521805C-5F9E-4F38-9A7A-03AB435A7230}">
      <dgm:prSet/>
      <dgm:spPr/>
      <dgm:t>
        <a:bodyPr/>
        <a:lstStyle/>
        <a:p>
          <a:endParaRPr lang="en-US"/>
        </a:p>
      </dgm:t>
    </dgm:pt>
    <dgm:pt modelId="{423E0DAE-4843-4808-84E3-39C3EDCC2EB9}">
      <dgm:prSet/>
      <dgm:spPr/>
      <dgm:t>
        <a:bodyPr/>
        <a:lstStyle/>
        <a:p>
          <a:r>
            <a:rPr lang="en-US"/>
            <a:t>Legal</a:t>
          </a:r>
        </a:p>
      </dgm:t>
    </dgm:pt>
    <dgm:pt modelId="{64F0C0DE-50CE-4B37-8FF9-BF0A7F9F546F}" type="parTrans" cxnId="{BDA248E0-7743-4FC4-9890-562E21594269}">
      <dgm:prSet/>
      <dgm:spPr/>
      <dgm:t>
        <a:bodyPr/>
        <a:lstStyle/>
        <a:p>
          <a:endParaRPr lang="en-US"/>
        </a:p>
      </dgm:t>
    </dgm:pt>
    <dgm:pt modelId="{C7D1C39B-1E27-494F-96F1-5668E9C85024}" type="sibTrans" cxnId="{BDA248E0-7743-4FC4-9890-562E21594269}">
      <dgm:prSet/>
      <dgm:spPr/>
      <dgm:t>
        <a:bodyPr/>
        <a:lstStyle/>
        <a:p>
          <a:endParaRPr lang="en-US"/>
        </a:p>
      </dgm:t>
    </dgm:pt>
    <dgm:pt modelId="{3007052C-2E40-4D90-9352-D105E71E38C4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dirty="0"/>
            <a:t>Compliance with business and delivery regulations (</a:t>
          </a:r>
          <a:r>
            <a:rPr lang="en-GB" dirty="0">
              <a:effectLst/>
              <a:ea typeface="Calibri" panose="020F0502020204030204" pitchFamily="34" charset="0"/>
              <a:cs typeface="Arial" panose="020B0604020202020204" pitchFamily="34" charset="0"/>
            </a:rPr>
            <a:t>Ramakrishnan and </a:t>
          </a:r>
          <a:r>
            <a:rPr lang="en-GB" dirty="0" err="1">
              <a:effectLst/>
              <a:ea typeface="Calibri" panose="020F0502020204030204" pitchFamily="34" charset="0"/>
              <a:cs typeface="Arial" panose="020B0604020202020204" pitchFamily="34" charset="0"/>
            </a:rPr>
            <a:t>Krupskyi</a:t>
          </a:r>
          <a:r>
            <a:rPr lang="en-GB" dirty="0">
              <a:effectLst/>
              <a:ea typeface="Calibri" panose="020F0502020204030204" pitchFamily="34" charset="0"/>
              <a:cs typeface="Arial" panose="020B0604020202020204" pitchFamily="34" charset="0"/>
            </a:rPr>
            <a:t>, 2024)</a:t>
          </a:r>
          <a:r>
            <a:rPr lang="en-US" dirty="0"/>
            <a:t> </a:t>
          </a:r>
        </a:p>
      </dgm:t>
    </dgm:pt>
    <dgm:pt modelId="{638FC9E4-BB56-4159-96F1-73DF1E087B07}" type="parTrans" cxnId="{DE6CA583-BA64-4D3A-981F-1E5BB660E857}">
      <dgm:prSet/>
      <dgm:spPr/>
      <dgm:t>
        <a:bodyPr/>
        <a:lstStyle/>
        <a:p>
          <a:endParaRPr lang="en-US"/>
        </a:p>
      </dgm:t>
    </dgm:pt>
    <dgm:pt modelId="{0DF4AAA8-BE01-4E5D-8617-D463275F684B}" type="sibTrans" cxnId="{DE6CA583-BA64-4D3A-981F-1E5BB660E857}">
      <dgm:prSet/>
      <dgm:spPr/>
      <dgm:t>
        <a:bodyPr/>
        <a:lstStyle/>
        <a:p>
          <a:endParaRPr lang="en-US"/>
        </a:p>
      </dgm:t>
    </dgm:pt>
    <dgm:pt modelId="{9EAAE7E5-1CCE-4EEE-9938-A1056B7D8966}" type="pres">
      <dgm:prSet presAssocID="{029E1F8C-BBDD-4509-AD59-663D801F16AB}" presName="Name0" presStyleCnt="0">
        <dgm:presLayoutVars>
          <dgm:dir/>
          <dgm:animLvl val="lvl"/>
          <dgm:resizeHandles val="exact"/>
        </dgm:presLayoutVars>
      </dgm:prSet>
      <dgm:spPr/>
    </dgm:pt>
    <dgm:pt modelId="{AF2CE9E3-6220-471B-9329-C2849F76143C}" type="pres">
      <dgm:prSet presAssocID="{029E1F8C-BBDD-4509-AD59-663D801F16AB}" presName="tSp" presStyleCnt="0"/>
      <dgm:spPr/>
    </dgm:pt>
    <dgm:pt modelId="{1039D907-AE1A-4B5B-B606-BCAACAB1724C}" type="pres">
      <dgm:prSet presAssocID="{029E1F8C-BBDD-4509-AD59-663D801F16AB}" presName="bSp" presStyleCnt="0"/>
      <dgm:spPr/>
    </dgm:pt>
    <dgm:pt modelId="{4CB9F758-8943-478E-B21F-3B678DACB170}" type="pres">
      <dgm:prSet presAssocID="{029E1F8C-BBDD-4509-AD59-663D801F16AB}" presName="process" presStyleCnt="0"/>
      <dgm:spPr/>
    </dgm:pt>
    <dgm:pt modelId="{1A9CCFBC-499A-4761-B807-6BFCC7B440B7}" type="pres">
      <dgm:prSet presAssocID="{9CA3FE06-C15F-4E20-B8FB-6AB6838B4003}" presName="composite1" presStyleCnt="0"/>
      <dgm:spPr/>
    </dgm:pt>
    <dgm:pt modelId="{C8C0390A-2BD7-4D92-84BD-E5336BA14567}" type="pres">
      <dgm:prSet presAssocID="{9CA3FE06-C15F-4E20-B8FB-6AB6838B4003}" presName="dummyNode1" presStyleLbl="node1" presStyleIdx="0" presStyleCnt="3"/>
      <dgm:spPr/>
    </dgm:pt>
    <dgm:pt modelId="{D61AEBAA-2E4D-4EE2-B2BD-46B02BE8E8C5}" type="pres">
      <dgm:prSet presAssocID="{9CA3FE06-C15F-4E20-B8FB-6AB6838B4003}" presName="childNode1" presStyleLbl="bgAcc1" presStyleIdx="0" presStyleCnt="3">
        <dgm:presLayoutVars>
          <dgm:bulletEnabled val="1"/>
        </dgm:presLayoutVars>
      </dgm:prSet>
      <dgm:spPr/>
    </dgm:pt>
    <dgm:pt modelId="{F57BFA75-1F20-4656-9287-F57CB4135410}" type="pres">
      <dgm:prSet presAssocID="{9CA3FE06-C15F-4E20-B8FB-6AB6838B4003}" presName="childNode1tx" presStyleLbl="bgAcc1" presStyleIdx="0" presStyleCnt="3">
        <dgm:presLayoutVars>
          <dgm:bulletEnabled val="1"/>
        </dgm:presLayoutVars>
      </dgm:prSet>
      <dgm:spPr/>
    </dgm:pt>
    <dgm:pt modelId="{5323165F-6BFF-43C2-AA62-9590E56BFACD}" type="pres">
      <dgm:prSet presAssocID="{9CA3FE06-C15F-4E20-B8FB-6AB6838B4003}" presName="parentNode1" presStyleLbl="node1" presStyleIdx="0" presStyleCnt="3">
        <dgm:presLayoutVars>
          <dgm:chMax val="1"/>
          <dgm:bulletEnabled val="1"/>
        </dgm:presLayoutVars>
      </dgm:prSet>
      <dgm:spPr/>
    </dgm:pt>
    <dgm:pt modelId="{CFD9FACD-5D03-44A1-BE1B-01B0B0E8F6CF}" type="pres">
      <dgm:prSet presAssocID="{9CA3FE06-C15F-4E20-B8FB-6AB6838B4003}" presName="connSite1" presStyleCnt="0"/>
      <dgm:spPr/>
    </dgm:pt>
    <dgm:pt modelId="{D26F319F-A197-4CAD-9421-B44E9C79CC77}" type="pres">
      <dgm:prSet presAssocID="{C0B64EFB-2247-479A-A21A-425920DFFA71}" presName="Name9" presStyleLbl="sibTrans2D1" presStyleIdx="0" presStyleCnt="2"/>
      <dgm:spPr/>
    </dgm:pt>
    <dgm:pt modelId="{3581CD15-BDCC-4CEC-98E4-179507385FE9}" type="pres">
      <dgm:prSet presAssocID="{F567BC01-EAED-4317-A2A4-644CF9B04D7F}" presName="composite2" presStyleCnt="0"/>
      <dgm:spPr/>
    </dgm:pt>
    <dgm:pt modelId="{A1A36D7B-A700-49BA-B8BF-8DF02118011E}" type="pres">
      <dgm:prSet presAssocID="{F567BC01-EAED-4317-A2A4-644CF9B04D7F}" presName="dummyNode2" presStyleLbl="node1" presStyleIdx="0" presStyleCnt="3"/>
      <dgm:spPr/>
    </dgm:pt>
    <dgm:pt modelId="{17AE481F-5A4F-4B1D-8832-4B71475A3EAD}" type="pres">
      <dgm:prSet presAssocID="{F567BC01-EAED-4317-A2A4-644CF9B04D7F}" presName="childNode2" presStyleLbl="bgAcc1" presStyleIdx="1" presStyleCnt="3">
        <dgm:presLayoutVars>
          <dgm:bulletEnabled val="1"/>
        </dgm:presLayoutVars>
      </dgm:prSet>
      <dgm:spPr/>
    </dgm:pt>
    <dgm:pt modelId="{DE804F5A-9C37-4432-BDA2-60E2D53FEFDA}" type="pres">
      <dgm:prSet presAssocID="{F567BC01-EAED-4317-A2A4-644CF9B04D7F}" presName="childNode2tx" presStyleLbl="bgAcc1" presStyleIdx="1" presStyleCnt="3">
        <dgm:presLayoutVars>
          <dgm:bulletEnabled val="1"/>
        </dgm:presLayoutVars>
      </dgm:prSet>
      <dgm:spPr/>
    </dgm:pt>
    <dgm:pt modelId="{966E5C97-B0F2-4E84-9292-49A811A4E1FD}" type="pres">
      <dgm:prSet presAssocID="{F567BC01-EAED-4317-A2A4-644CF9B04D7F}" presName="parentNode2" presStyleLbl="node1" presStyleIdx="1" presStyleCnt="3">
        <dgm:presLayoutVars>
          <dgm:chMax val="0"/>
          <dgm:bulletEnabled val="1"/>
        </dgm:presLayoutVars>
      </dgm:prSet>
      <dgm:spPr/>
    </dgm:pt>
    <dgm:pt modelId="{FCE06B5F-E68B-4FC3-B06A-0361941169AC}" type="pres">
      <dgm:prSet presAssocID="{F567BC01-EAED-4317-A2A4-644CF9B04D7F}" presName="connSite2" presStyleCnt="0"/>
      <dgm:spPr/>
    </dgm:pt>
    <dgm:pt modelId="{BC6F4AA9-CD6A-4559-8711-4AF834F48674}" type="pres">
      <dgm:prSet presAssocID="{B3A0088C-3951-4D18-8B9D-5FD40B1C9530}" presName="Name18" presStyleLbl="sibTrans2D1" presStyleIdx="1" presStyleCnt="2"/>
      <dgm:spPr/>
    </dgm:pt>
    <dgm:pt modelId="{3069FBBF-960D-454A-9D4D-15FBFE036AA6}" type="pres">
      <dgm:prSet presAssocID="{423E0DAE-4843-4808-84E3-39C3EDCC2EB9}" presName="composite1" presStyleCnt="0"/>
      <dgm:spPr/>
    </dgm:pt>
    <dgm:pt modelId="{7A50A2DD-D743-4C59-9A31-2D222FD43084}" type="pres">
      <dgm:prSet presAssocID="{423E0DAE-4843-4808-84E3-39C3EDCC2EB9}" presName="dummyNode1" presStyleLbl="node1" presStyleIdx="1" presStyleCnt="3"/>
      <dgm:spPr/>
    </dgm:pt>
    <dgm:pt modelId="{F08E6EFF-98D5-49FB-BD2E-199E915B6AC8}" type="pres">
      <dgm:prSet presAssocID="{423E0DAE-4843-4808-84E3-39C3EDCC2EB9}" presName="childNode1" presStyleLbl="bgAcc1" presStyleIdx="2" presStyleCnt="3">
        <dgm:presLayoutVars>
          <dgm:bulletEnabled val="1"/>
        </dgm:presLayoutVars>
      </dgm:prSet>
      <dgm:spPr/>
    </dgm:pt>
    <dgm:pt modelId="{B7EBB6CA-5CCF-4313-A0BC-1716B3FDA5F4}" type="pres">
      <dgm:prSet presAssocID="{423E0DAE-4843-4808-84E3-39C3EDCC2EB9}" presName="childNode1tx" presStyleLbl="bgAcc1" presStyleIdx="2" presStyleCnt="3">
        <dgm:presLayoutVars>
          <dgm:bulletEnabled val="1"/>
        </dgm:presLayoutVars>
      </dgm:prSet>
      <dgm:spPr/>
    </dgm:pt>
    <dgm:pt modelId="{A7924092-9FAE-4191-B00D-52C4CA96434B}" type="pres">
      <dgm:prSet presAssocID="{423E0DAE-4843-4808-84E3-39C3EDCC2EB9}" presName="parentNode1" presStyleLbl="node1" presStyleIdx="2" presStyleCnt="3">
        <dgm:presLayoutVars>
          <dgm:chMax val="1"/>
          <dgm:bulletEnabled val="1"/>
        </dgm:presLayoutVars>
      </dgm:prSet>
      <dgm:spPr/>
    </dgm:pt>
    <dgm:pt modelId="{75B027C3-B12F-42CE-8AF3-28D69E9E0FF2}" type="pres">
      <dgm:prSet presAssocID="{423E0DAE-4843-4808-84E3-39C3EDCC2EB9}" presName="connSite1" presStyleCnt="0"/>
      <dgm:spPr/>
    </dgm:pt>
  </dgm:ptLst>
  <dgm:cxnLst>
    <dgm:cxn modelId="{4025630C-C70A-46AD-92D1-C9EC78D6DDC6}" srcId="{9CA3FE06-C15F-4E20-B8FB-6AB6838B4003}" destId="{D0F8DB03-56F1-4DB0-9098-21ECAEB13CA4}" srcOrd="0" destOrd="0" parTransId="{0AAD3044-7C52-45F2-9FBF-2D98D47ABD67}" sibTransId="{C208C1BF-7257-401C-A5F0-3888A010D0DF}"/>
    <dgm:cxn modelId="{A33C8117-AFA0-4FD9-9C43-A9ADAB1DEF09}" srcId="{029E1F8C-BBDD-4509-AD59-663D801F16AB}" destId="{9CA3FE06-C15F-4E20-B8FB-6AB6838B4003}" srcOrd="0" destOrd="0" parTransId="{B1EFC6BC-E46F-4880-A609-C4773D5DF429}" sibTransId="{C0B64EFB-2247-479A-A21A-425920DFFA71}"/>
    <dgm:cxn modelId="{27015F29-BCF9-4D15-90FF-BEB8F889A0DF}" type="presOf" srcId="{C0B64EFB-2247-479A-A21A-425920DFFA71}" destId="{D26F319F-A197-4CAD-9421-B44E9C79CC77}" srcOrd="0" destOrd="0" presId="urn:microsoft.com/office/officeart/2005/8/layout/hProcess4"/>
    <dgm:cxn modelId="{64F1CD31-A555-42D9-8EB6-58E7DE2C99CD}" srcId="{029E1F8C-BBDD-4509-AD59-663D801F16AB}" destId="{F567BC01-EAED-4317-A2A4-644CF9B04D7F}" srcOrd="1" destOrd="0" parTransId="{A25CBF49-C598-4E05-9E46-295D4F22D731}" sibTransId="{B3A0088C-3951-4D18-8B9D-5FD40B1C9530}"/>
    <dgm:cxn modelId="{A894D434-54C0-4B1A-B4B5-8C38CB5BFFB5}" type="presOf" srcId="{9CA3FE06-C15F-4E20-B8FB-6AB6838B4003}" destId="{5323165F-6BFF-43C2-AA62-9590E56BFACD}" srcOrd="0" destOrd="0" presId="urn:microsoft.com/office/officeart/2005/8/layout/hProcess4"/>
    <dgm:cxn modelId="{1521805C-5F9E-4F38-9A7A-03AB435A7230}" srcId="{F567BC01-EAED-4317-A2A4-644CF9B04D7F}" destId="{8CE651D9-BEFD-4F91-AB44-1EB466BFB638}" srcOrd="0" destOrd="0" parTransId="{7AF42513-9FEE-4D10-BD65-39FCECB8FCBD}" sibTransId="{70C2487B-CD8D-43B1-BA7A-DE7D4202DE36}"/>
    <dgm:cxn modelId="{7B5E754F-F679-4046-AB5C-B88D4CA6E6DD}" type="presOf" srcId="{D0F8DB03-56F1-4DB0-9098-21ECAEB13CA4}" destId="{F57BFA75-1F20-4656-9287-F57CB4135410}" srcOrd="1" destOrd="0" presId="urn:microsoft.com/office/officeart/2005/8/layout/hProcess4"/>
    <dgm:cxn modelId="{EE069B51-6D98-4F31-9370-C908583AFC2D}" type="presOf" srcId="{B3A0088C-3951-4D18-8B9D-5FD40B1C9530}" destId="{BC6F4AA9-CD6A-4559-8711-4AF834F48674}" srcOrd="0" destOrd="0" presId="urn:microsoft.com/office/officeart/2005/8/layout/hProcess4"/>
    <dgm:cxn modelId="{23835858-8BB4-4E6B-9F31-F8B30085BD9E}" type="presOf" srcId="{42E6B641-4EEA-45C4-8E1A-9BB84D9B60C0}" destId="{D61AEBAA-2E4D-4EE2-B2BD-46B02BE8E8C5}" srcOrd="0" destOrd="1" presId="urn:microsoft.com/office/officeart/2005/8/layout/hProcess4"/>
    <dgm:cxn modelId="{A5365E7A-E7DA-4807-A0C3-31EA713018CF}" type="presOf" srcId="{3007052C-2E40-4D90-9352-D105E71E38C4}" destId="{B7EBB6CA-5CCF-4313-A0BC-1716B3FDA5F4}" srcOrd="1" destOrd="0" presId="urn:microsoft.com/office/officeart/2005/8/layout/hProcess4"/>
    <dgm:cxn modelId="{DE6CA583-BA64-4D3A-981F-1E5BB660E857}" srcId="{423E0DAE-4843-4808-84E3-39C3EDCC2EB9}" destId="{3007052C-2E40-4D90-9352-D105E71E38C4}" srcOrd="0" destOrd="0" parTransId="{638FC9E4-BB56-4159-96F1-73DF1E087B07}" sibTransId="{0DF4AAA8-BE01-4E5D-8617-D463275F684B}"/>
    <dgm:cxn modelId="{089A7E85-11FF-4FC7-9450-BB2D0955008D}" type="presOf" srcId="{423E0DAE-4843-4808-84E3-39C3EDCC2EB9}" destId="{A7924092-9FAE-4191-B00D-52C4CA96434B}" srcOrd="0" destOrd="0" presId="urn:microsoft.com/office/officeart/2005/8/layout/hProcess4"/>
    <dgm:cxn modelId="{6BA57F86-F988-4C2D-A95C-AD95B1309B50}" type="presOf" srcId="{42E6B641-4EEA-45C4-8E1A-9BB84D9B60C0}" destId="{F57BFA75-1F20-4656-9287-F57CB4135410}" srcOrd="1" destOrd="1" presId="urn:microsoft.com/office/officeart/2005/8/layout/hProcess4"/>
    <dgm:cxn modelId="{23CB169A-4976-4C5D-B081-7EA478CCE1D3}" type="presOf" srcId="{8CE651D9-BEFD-4F91-AB44-1EB466BFB638}" destId="{17AE481F-5A4F-4B1D-8832-4B71475A3EAD}" srcOrd="0" destOrd="0" presId="urn:microsoft.com/office/officeart/2005/8/layout/hProcess4"/>
    <dgm:cxn modelId="{2007499A-0E04-4D36-80B2-F9F2CC017A58}" srcId="{9CA3FE06-C15F-4E20-B8FB-6AB6838B4003}" destId="{42E6B641-4EEA-45C4-8E1A-9BB84D9B60C0}" srcOrd="1" destOrd="0" parTransId="{2ADEFD6E-2B83-4FEF-A384-5F39C183CE79}" sibTransId="{6AF46AE7-7A02-4072-A9FB-4F7D4E9C6396}"/>
    <dgm:cxn modelId="{EFFE78B8-06B3-40FA-BE55-1DC549415D63}" type="presOf" srcId="{F567BC01-EAED-4317-A2A4-644CF9B04D7F}" destId="{966E5C97-B0F2-4E84-9292-49A811A4E1FD}" srcOrd="0" destOrd="0" presId="urn:microsoft.com/office/officeart/2005/8/layout/hProcess4"/>
    <dgm:cxn modelId="{5418A0BF-30D1-4A6A-A97B-53C17CF787E0}" type="presOf" srcId="{3007052C-2E40-4D90-9352-D105E71E38C4}" destId="{F08E6EFF-98D5-49FB-BD2E-199E915B6AC8}" srcOrd="0" destOrd="0" presId="urn:microsoft.com/office/officeart/2005/8/layout/hProcess4"/>
    <dgm:cxn modelId="{F765AAC8-D85F-4D78-95BC-5268A5657111}" type="presOf" srcId="{029E1F8C-BBDD-4509-AD59-663D801F16AB}" destId="{9EAAE7E5-1CCE-4EEE-9938-A1056B7D8966}" srcOrd="0" destOrd="0" presId="urn:microsoft.com/office/officeart/2005/8/layout/hProcess4"/>
    <dgm:cxn modelId="{BD5C1DC9-FDCE-4C46-88C9-8A1173419B59}" type="presOf" srcId="{8CE651D9-BEFD-4F91-AB44-1EB466BFB638}" destId="{DE804F5A-9C37-4432-BDA2-60E2D53FEFDA}" srcOrd="1" destOrd="0" presId="urn:microsoft.com/office/officeart/2005/8/layout/hProcess4"/>
    <dgm:cxn modelId="{BDA248E0-7743-4FC4-9890-562E21594269}" srcId="{029E1F8C-BBDD-4509-AD59-663D801F16AB}" destId="{423E0DAE-4843-4808-84E3-39C3EDCC2EB9}" srcOrd="2" destOrd="0" parTransId="{64F0C0DE-50CE-4B37-8FF9-BF0A7F9F546F}" sibTransId="{C7D1C39B-1E27-494F-96F1-5668E9C85024}"/>
    <dgm:cxn modelId="{571AD0F2-95C9-45CB-BE9E-4252FA568B4A}" type="presOf" srcId="{D0F8DB03-56F1-4DB0-9098-21ECAEB13CA4}" destId="{D61AEBAA-2E4D-4EE2-B2BD-46B02BE8E8C5}" srcOrd="0" destOrd="0" presId="urn:microsoft.com/office/officeart/2005/8/layout/hProcess4"/>
    <dgm:cxn modelId="{3B068D27-D3C5-4B60-9A63-CAA2FF91655E}" type="presParOf" srcId="{9EAAE7E5-1CCE-4EEE-9938-A1056B7D8966}" destId="{AF2CE9E3-6220-471B-9329-C2849F76143C}" srcOrd="0" destOrd="0" presId="urn:microsoft.com/office/officeart/2005/8/layout/hProcess4"/>
    <dgm:cxn modelId="{DB545786-D167-4346-ACDE-6067FBA9FBB1}" type="presParOf" srcId="{9EAAE7E5-1CCE-4EEE-9938-A1056B7D8966}" destId="{1039D907-AE1A-4B5B-B606-BCAACAB1724C}" srcOrd="1" destOrd="0" presId="urn:microsoft.com/office/officeart/2005/8/layout/hProcess4"/>
    <dgm:cxn modelId="{F1E7E454-BC4C-4752-AD2A-85D8897816D5}" type="presParOf" srcId="{9EAAE7E5-1CCE-4EEE-9938-A1056B7D8966}" destId="{4CB9F758-8943-478E-B21F-3B678DACB170}" srcOrd="2" destOrd="0" presId="urn:microsoft.com/office/officeart/2005/8/layout/hProcess4"/>
    <dgm:cxn modelId="{3C27DE54-CA0C-484F-A006-CDD11EB12254}" type="presParOf" srcId="{4CB9F758-8943-478E-B21F-3B678DACB170}" destId="{1A9CCFBC-499A-4761-B807-6BFCC7B440B7}" srcOrd="0" destOrd="0" presId="urn:microsoft.com/office/officeart/2005/8/layout/hProcess4"/>
    <dgm:cxn modelId="{E768B5B7-C8DF-4ABC-8694-2475C76955A9}" type="presParOf" srcId="{1A9CCFBC-499A-4761-B807-6BFCC7B440B7}" destId="{C8C0390A-2BD7-4D92-84BD-E5336BA14567}" srcOrd="0" destOrd="0" presId="urn:microsoft.com/office/officeart/2005/8/layout/hProcess4"/>
    <dgm:cxn modelId="{DDAE410E-A360-4DDA-9816-C41DBAED9557}" type="presParOf" srcId="{1A9CCFBC-499A-4761-B807-6BFCC7B440B7}" destId="{D61AEBAA-2E4D-4EE2-B2BD-46B02BE8E8C5}" srcOrd="1" destOrd="0" presId="urn:microsoft.com/office/officeart/2005/8/layout/hProcess4"/>
    <dgm:cxn modelId="{C144BF82-D488-421D-AE2C-AE9137555DFD}" type="presParOf" srcId="{1A9CCFBC-499A-4761-B807-6BFCC7B440B7}" destId="{F57BFA75-1F20-4656-9287-F57CB4135410}" srcOrd="2" destOrd="0" presId="urn:microsoft.com/office/officeart/2005/8/layout/hProcess4"/>
    <dgm:cxn modelId="{B45594BC-20B4-4530-BE8E-11968B8466AE}" type="presParOf" srcId="{1A9CCFBC-499A-4761-B807-6BFCC7B440B7}" destId="{5323165F-6BFF-43C2-AA62-9590E56BFACD}" srcOrd="3" destOrd="0" presId="urn:microsoft.com/office/officeart/2005/8/layout/hProcess4"/>
    <dgm:cxn modelId="{D5A0D9C4-19F4-4A93-86F3-E202123B8359}" type="presParOf" srcId="{1A9CCFBC-499A-4761-B807-6BFCC7B440B7}" destId="{CFD9FACD-5D03-44A1-BE1B-01B0B0E8F6CF}" srcOrd="4" destOrd="0" presId="urn:microsoft.com/office/officeart/2005/8/layout/hProcess4"/>
    <dgm:cxn modelId="{D2E5D064-D7B7-42AD-8111-5FCAEF301B1F}" type="presParOf" srcId="{4CB9F758-8943-478E-B21F-3B678DACB170}" destId="{D26F319F-A197-4CAD-9421-B44E9C79CC77}" srcOrd="1" destOrd="0" presId="urn:microsoft.com/office/officeart/2005/8/layout/hProcess4"/>
    <dgm:cxn modelId="{F10D49C9-55F4-40CF-93B6-E02C67F3472B}" type="presParOf" srcId="{4CB9F758-8943-478E-B21F-3B678DACB170}" destId="{3581CD15-BDCC-4CEC-98E4-179507385FE9}" srcOrd="2" destOrd="0" presId="urn:microsoft.com/office/officeart/2005/8/layout/hProcess4"/>
    <dgm:cxn modelId="{C39C58B4-8F83-4329-9DB0-FAEB2E989170}" type="presParOf" srcId="{3581CD15-BDCC-4CEC-98E4-179507385FE9}" destId="{A1A36D7B-A700-49BA-B8BF-8DF02118011E}" srcOrd="0" destOrd="0" presId="urn:microsoft.com/office/officeart/2005/8/layout/hProcess4"/>
    <dgm:cxn modelId="{1FA3B1FA-6925-4F2F-8C8E-B2227D3AC3B0}" type="presParOf" srcId="{3581CD15-BDCC-4CEC-98E4-179507385FE9}" destId="{17AE481F-5A4F-4B1D-8832-4B71475A3EAD}" srcOrd="1" destOrd="0" presId="urn:microsoft.com/office/officeart/2005/8/layout/hProcess4"/>
    <dgm:cxn modelId="{9FE77F12-F6AA-44F3-AA0C-E6F9CBDE4298}" type="presParOf" srcId="{3581CD15-BDCC-4CEC-98E4-179507385FE9}" destId="{DE804F5A-9C37-4432-BDA2-60E2D53FEFDA}" srcOrd="2" destOrd="0" presId="urn:microsoft.com/office/officeart/2005/8/layout/hProcess4"/>
    <dgm:cxn modelId="{846A8F2C-9766-4C0B-8EF7-48148BAE015F}" type="presParOf" srcId="{3581CD15-BDCC-4CEC-98E4-179507385FE9}" destId="{966E5C97-B0F2-4E84-9292-49A811A4E1FD}" srcOrd="3" destOrd="0" presId="urn:microsoft.com/office/officeart/2005/8/layout/hProcess4"/>
    <dgm:cxn modelId="{1F7B9E73-BC25-4FD9-9CE9-A776321BDDC8}" type="presParOf" srcId="{3581CD15-BDCC-4CEC-98E4-179507385FE9}" destId="{FCE06B5F-E68B-4FC3-B06A-0361941169AC}" srcOrd="4" destOrd="0" presId="urn:microsoft.com/office/officeart/2005/8/layout/hProcess4"/>
    <dgm:cxn modelId="{968D591D-2BAC-4AC8-9F5E-B3089EE8B0AD}" type="presParOf" srcId="{4CB9F758-8943-478E-B21F-3B678DACB170}" destId="{BC6F4AA9-CD6A-4559-8711-4AF834F48674}" srcOrd="3" destOrd="0" presId="urn:microsoft.com/office/officeart/2005/8/layout/hProcess4"/>
    <dgm:cxn modelId="{FF4F85AD-8DD4-4DCB-B999-FD1C4683F84D}" type="presParOf" srcId="{4CB9F758-8943-478E-B21F-3B678DACB170}" destId="{3069FBBF-960D-454A-9D4D-15FBFE036AA6}" srcOrd="4" destOrd="0" presId="urn:microsoft.com/office/officeart/2005/8/layout/hProcess4"/>
    <dgm:cxn modelId="{ED21404F-AA47-4704-8AB9-D33B8036F43E}" type="presParOf" srcId="{3069FBBF-960D-454A-9D4D-15FBFE036AA6}" destId="{7A50A2DD-D743-4C59-9A31-2D222FD43084}" srcOrd="0" destOrd="0" presId="urn:microsoft.com/office/officeart/2005/8/layout/hProcess4"/>
    <dgm:cxn modelId="{510FCDF2-3CF9-4F5D-8BD7-4794CCBFA6DC}" type="presParOf" srcId="{3069FBBF-960D-454A-9D4D-15FBFE036AA6}" destId="{F08E6EFF-98D5-49FB-BD2E-199E915B6AC8}" srcOrd="1" destOrd="0" presId="urn:microsoft.com/office/officeart/2005/8/layout/hProcess4"/>
    <dgm:cxn modelId="{F778C0CA-AC45-46CC-BDE2-1D63466AFF6A}" type="presParOf" srcId="{3069FBBF-960D-454A-9D4D-15FBFE036AA6}" destId="{B7EBB6CA-5CCF-4313-A0BC-1716B3FDA5F4}" srcOrd="2" destOrd="0" presId="urn:microsoft.com/office/officeart/2005/8/layout/hProcess4"/>
    <dgm:cxn modelId="{DE35DF95-4BAE-41F3-8208-6ED851D9FE1B}" type="presParOf" srcId="{3069FBBF-960D-454A-9D4D-15FBFE036AA6}" destId="{A7924092-9FAE-4191-B00D-52C4CA96434B}" srcOrd="3" destOrd="0" presId="urn:microsoft.com/office/officeart/2005/8/layout/hProcess4"/>
    <dgm:cxn modelId="{9847BAC6-1BAA-4601-8BD8-10DFFE5F64F8}" type="presParOf" srcId="{3069FBBF-960D-454A-9D4D-15FBFE036AA6}" destId="{75B027C3-B12F-42CE-8AF3-28D69E9E0FF2}" srcOrd="4" destOrd="0" presId="urn:microsoft.com/office/officeart/2005/8/layout/h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6094ECD-6252-4222-9E3B-D7C00404D8E6}" type="doc">
      <dgm:prSet loTypeId="urn:microsoft.com/office/officeart/2008/layout/PictureStrips" loCatId="list" qsTypeId="urn:microsoft.com/office/officeart/2005/8/quickstyle/3d3" qsCatId="3D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A24EE8F-CFE4-4088-B64F-15715640687F}">
      <dgm:prSet phldrT="[Text]"/>
      <dgm:spPr/>
      <dgm:t>
        <a:bodyPr/>
        <a:lstStyle/>
        <a:p>
          <a:r>
            <a:rPr lang="en-US" dirty="0"/>
            <a:t>Main Problem: Declining sales &amp; engagement</a:t>
          </a:r>
        </a:p>
      </dgm:t>
    </dgm:pt>
    <dgm:pt modelId="{34548B69-369B-4E66-A2AE-D0F55CBB1795}" type="parTrans" cxnId="{DD0906E6-27AE-4553-98F0-397AC9A3C923}">
      <dgm:prSet/>
      <dgm:spPr/>
      <dgm:t>
        <a:bodyPr/>
        <a:lstStyle/>
        <a:p>
          <a:endParaRPr lang="en-US"/>
        </a:p>
      </dgm:t>
    </dgm:pt>
    <dgm:pt modelId="{4FD4E072-508F-4F37-8A8F-99C21D9AD027}" type="sibTrans" cxnId="{DD0906E6-27AE-4553-98F0-397AC9A3C923}">
      <dgm:prSet/>
      <dgm:spPr/>
      <dgm:t>
        <a:bodyPr/>
        <a:lstStyle/>
        <a:p>
          <a:endParaRPr lang="en-US"/>
        </a:p>
      </dgm:t>
    </dgm:pt>
    <dgm:pt modelId="{FCB3CEA7-1396-48E9-BCA3-DFAB2E50924E}">
      <dgm:prSet/>
      <dgm:spPr/>
      <dgm:t>
        <a:bodyPr/>
        <a:lstStyle/>
        <a:p>
          <a:r>
            <a:rPr lang="en-US" dirty="0"/>
            <a:t>Key Causes</a:t>
          </a:r>
        </a:p>
      </dgm:t>
    </dgm:pt>
    <dgm:pt modelId="{A90DB2A5-077C-4BCB-B72F-E03417C61EDA}" type="parTrans" cxnId="{09A90C45-5AED-4DEA-B7F6-7DADD248E545}">
      <dgm:prSet/>
      <dgm:spPr/>
      <dgm:t>
        <a:bodyPr/>
        <a:lstStyle/>
        <a:p>
          <a:endParaRPr lang="en-US"/>
        </a:p>
      </dgm:t>
    </dgm:pt>
    <dgm:pt modelId="{473AC81A-17EE-4A67-AF24-352FD2F7544F}" type="sibTrans" cxnId="{09A90C45-5AED-4DEA-B7F6-7DADD248E545}">
      <dgm:prSet/>
      <dgm:spPr/>
      <dgm:t>
        <a:bodyPr/>
        <a:lstStyle/>
        <a:p>
          <a:endParaRPr lang="en-US"/>
        </a:p>
      </dgm:t>
    </dgm:pt>
    <dgm:pt modelId="{843AFB9B-88E8-49C3-8DBF-B616F1D351C5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/>
            <a:t>Environment: Low foot traffic, online competition </a:t>
          </a:r>
        </a:p>
      </dgm:t>
    </dgm:pt>
    <dgm:pt modelId="{1BB57DC4-E4E0-48BD-BAF8-34FC0D2B6D42}" type="parTrans" cxnId="{0EC8F51E-2AD6-4229-80EE-3456705C0A84}">
      <dgm:prSet/>
      <dgm:spPr/>
      <dgm:t>
        <a:bodyPr/>
        <a:lstStyle/>
        <a:p>
          <a:endParaRPr lang="en-US"/>
        </a:p>
      </dgm:t>
    </dgm:pt>
    <dgm:pt modelId="{0153D5B9-1F66-439D-9D6E-6B57D743D777}" type="sibTrans" cxnId="{0EC8F51E-2AD6-4229-80EE-3456705C0A84}">
      <dgm:prSet/>
      <dgm:spPr/>
      <dgm:t>
        <a:bodyPr/>
        <a:lstStyle/>
        <a:p>
          <a:endParaRPr lang="en-US"/>
        </a:p>
      </dgm:t>
    </dgm:pt>
    <dgm:pt modelId="{04007E37-B2DF-4490-AD89-0F53E71A72BC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/>
            <a:t>Technology: Poor website usability </a:t>
          </a:r>
        </a:p>
      </dgm:t>
    </dgm:pt>
    <dgm:pt modelId="{2E65D839-AF54-4949-92BE-70EF20D9448D}" type="parTrans" cxnId="{D8B312D7-C06F-4206-912C-F417DC5DD8CF}">
      <dgm:prSet/>
      <dgm:spPr/>
      <dgm:t>
        <a:bodyPr/>
        <a:lstStyle/>
        <a:p>
          <a:endParaRPr lang="en-US"/>
        </a:p>
      </dgm:t>
    </dgm:pt>
    <dgm:pt modelId="{B2BC4CF6-B40F-4C02-A82D-E5124139388B}" type="sibTrans" cxnId="{D8B312D7-C06F-4206-912C-F417DC5DD8CF}">
      <dgm:prSet/>
      <dgm:spPr/>
      <dgm:t>
        <a:bodyPr/>
        <a:lstStyle/>
        <a:p>
          <a:endParaRPr lang="en-US"/>
        </a:p>
      </dgm:t>
    </dgm:pt>
    <dgm:pt modelId="{40CC7C1E-85E1-407F-B72F-6C4D1D8D5D6D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/>
            <a:t>Processes: No delivery flexibility, rigid hours </a:t>
          </a:r>
        </a:p>
      </dgm:t>
    </dgm:pt>
    <dgm:pt modelId="{59D33F82-4414-4181-B646-6C0ED6934DE3}" type="parTrans" cxnId="{5FEFBB6E-5AB7-4B37-A648-4705F82F08C4}">
      <dgm:prSet/>
      <dgm:spPr/>
      <dgm:t>
        <a:bodyPr/>
        <a:lstStyle/>
        <a:p>
          <a:endParaRPr lang="en-US"/>
        </a:p>
      </dgm:t>
    </dgm:pt>
    <dgm:pt modelId="{0D85BEAA-E91F-4E4D-AC64-E72EF03ED83D}" type="sibTrans" cxnId="{5FEFBB6E-5AB7-4B37-A648-4705F82F08C4}">
      <dgm:prSet/>
      <dgm:spPr/>
      <dgm:t>
        <a:bodyPr/>
        <a:lstStyle/>
        <a:p>
          <a:endParaRPr lang="en-US"/>
        </a:p>
      </dgm:t>
    </dgm:pt>
    <dgm:pt modelId="{D2950E74-B386-4610-BC3F-A1F5A5D79E80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/>
            <a:t>Supply Chain: High cost of imported flowers </a:t>
          </a:r>
        </a:p>
      </dgm:t>
    </dgm:pt>
    <dgm:pt modelId="{7E79F9B1-952A-4379-AE89-0F182226E869}" type="parTrans" cxnId="{03E6C5BE-43D7-4B7B-8054-EC524CB849CA}">
      <dgm:prSet/>
      <dgm:spPr/>
      <dgm:t>
        <a:bodyPr/>
        <a:lstStyle/>
        <a:p>
          <a:endParaRPr lang="en-US"/>
        </a:p>
      </dgm:t>
    </dgm:pt>
    <dgm:pt modelId="{604DDB3B-07CF-4E31-BA75-F67A89A4202C}" type="sibTrans" cxnId="{03E6C5BE-43D7-4B7B-8054-EC524CB849CA}">
      <dgm:prSet/>
      <dgm:spPr/>
      <dgm:t>
        <a:bodyPr/>
        <a:lstStyle/>
        <a:p>
          <a:endParaRPr lang="en-US"/>
        </a:p>
      </dgm:t>
    </dgm:pt>
    <dgm:pt modelId="{9A80BC3A-F3DF-4AFF-B267-63C6BD1D3426}">
      <dgm:prSet/>
      <dgm:spPr/>
      <dgm:t>
        <a:bodyPr/>
        <a:lstStyle/>
        <a:p>
          <a:r>
            <a:rPr lang="en-US" dirty="0"/>
            <a:t>People: Lack of digital skills (</a:t>
          </a:r>
          <a:r>
            <a:rPr lang="en-GB" dirty="0" err="1">
              <a:effectLst/>
              <a:ea typeface="Calibri" panose="020F0502020204030204" pitchFamily="34" charset="0"/>
              <a:cs typeface="Arial" panose="020B0604020202020204" pitchFamily="34" charset="0"/>
            </a:rPr>
            <a:t>Coccia</a:t>
          </a:r>
          <a:r>
            <a:rPr lang="en-GB" dirty="0">
              <a:effectLst/>
              <a:ea typeface="Calibri" panose="020F0502020204030204" pitchFamily="34" charset="0"/>
              <a:cs typeface="Arial" panose="020B0604020202020204" pitchFamily="34" charset="0"/>
            </a:rPr>
            <a:t>, 2020)</a:t>
          </a:r>
          <a:endParaRPr lang="en-US" dirty="0"/>
        </a:p>
      </dgm:t>
    </dgm:pt>
    <dgm:pt modelId="{041099DB-6E1B-4167-9AC2-C6287E06D7D4}" type="parTrans" cxnId="{FF08B349-5D5C-4F56-91FD-B2F69DC7C722}">
      <dgm:prSet/>
      <dgm:spPr/>
      <dgm:t>
        <a:bodyPr/>
        <a:lstStyle/>
        <a:p>
          <a:endParaRPr lang="en-US"/>
        </a:p>
      </dgm:t>
    </dgm:pt>
    <dgm:pt modelId="{75E943D7-FC7E-4D3D-BBB5-5CE7418C711C}" type="sibTrans" cxnId="{FF08B349-5D5C-4F56-91FD-B2F69DC7C722}">
      <dgm:prSet/>
      <dgm:spPr/>
      <dgm:t>
        <a:bodyPr/>
        <a:lstStyle/>
        <a:p>
          <a:endParaRPr lang="en-US"/>
        </a:p>
      </dgm:t>
    </dgm:pt>
    <dgm:pt modelId="{C33B94D1-5B6E-4B71-9650-C7EF8DE0ADE1}" type="pres">
      <dgm:prSet presAssocID="{36094ECD-6252-4222-9E3B-D7C00404D8E6}" presName="Name0" presStyleCnt="0">
        <dgm:presLayoutVars>
          <dgm:dir/>
          <dgm:resizeHandles val="exact"/>
        </dgm:presLayoutVars>
      </dgm:prSet>
      <dgm:spPr/>
    </dgm:pt>
    <dgm:pt modelId="{A6AD2985-043B-4282-90C9-114FC5845996}" type="pres">
      <dgm:prSet presAssocID="{2A24EE8F-CFE4-4088-B64F-15715640687F}" presName="composite" presStyleCnt="0"/>
      <dgm:spPr/>
    </dgm:pt>
    <dgm:pt modelId="{DBD81ACD-4643-4244-A424-87ACD4326DDB}" type="pres">
      <dgm:prSet presAssocID="{2A24EE8F-CFE4-4088-B64F-15715640687F}" presName="rect1" presStyleLbl="trAlignAcc1" presStyleIdx="0" presStyleCnt="2">
        <dgm:presLayoutVars>
          <dgm:bulletEnabled val="1"/>
        </dgm:presLayoutVars>
      </dgm:prSet>
      <dgm:spPr/>
    </dgm:pt>
    <dgm:pt modelId="{A4D29438-3126-403E-8ED1-E50025DEC9E3}" type="pres">
      <dgm:prSet presAssocID="{2A24EE8F-CFE4-4088-B64F-15715640687F}" presName="rect2" presStyleLbl="fgImgPlace1" presStyleIdx="0" presStyleCnt="2"/>
      <dgm:spPr/>
    </dgm:pt>
    <dgm:pt modelId="{12BB2B45-33EC-4297-8C1A-50C19A4D63FF}" type="pres">
      <dgm:prSet presAssocID="{4FD4E072-508F-4F37-8A8F-99C21D9AD027}" presName="sibTrans" presStyleCnt="0"/>
      <dgm:spPr/>
    </dgm:pt>
    <dgm:pt modelId="{316390E5-DE00-4761-93BC-0490588C4817}" type="pres">
      <dgm:prSet presAssocID="{FCB3CEA7-1396-48E9-BCA3-DFAB2E50924E}" presName="composite" presStyleCnt="0"/>
      <dgm:spPr/>
    </dgm:pt>
    <dgm:pt modelId="{5CBB7FA1-4209-47FE-A629-DA75FF4189D3}" type="pres">
      <dgm:prSet presAssocID="{FCB3CEA7-1396-48E9-BCA3-DFAB2E50924E}" presName="rect1" presStyleLbl="trAlignAcc1" presStyleIdx="1" presStyleCnt="2">
        <dgm:presLayoutVars>
          <dgm:bulletEnabled val="1"/>
        </dgm:presLayoutVars>
      </dgm:prSet>
      <dgm:spPr/>
    </dgm:pt>
    <dgm:pt modelId="{501F77FC-C459-487E-A962-36535C249135}" type="pres">
      <dgm:prSet presAssocID="{FCB3CEA7-1396-48E9-BCA3-DFAB2E50924E}" presName="rect2" presStyleLbl="fgImgPlace1" presStyleIdx="1" presStyleCnt="2"/>
      <dgm:spPr/>
    </dgm:pt>
  </dgm:ptLst>
  <dgm:cxnLst>
    <dgm:cxn modelId="{CE8BB601-DA5D-4375-822E-7BE122988330}" type="presOf" srcId="{D2950E74-B386-4610-BC3F-A1F5A5D79E80}" destId="{5CBB7FA1-4209-47FE-A629-DA75FF4189D3}" srcOrd="0" destOrd="4" presId="urn:microsoft.com/office/officeart/2008/layout/PictureStrips"/>
    <dgm:cxn modelId="{78337E1E-4977-4977-A1AF-F3D4438AEE3C}" type="presOf" srcId="{843AFB9B-88E8-49C3-8DBF-B616F1D351C5}" destId="{5CBB7FA1-4209-47FE-A629-DA75FF4189D3}" srcOrd="0" destOrd="1" presId="urn:microsoft.com/office/officeart/2008/layout/PictureStrips"/>
    <dgm:cxn modelId="{0EC8F51E-2AD6-4229-80EE-3456705C0A84}" srcId="{FCB3CEA7-1396-48E9-BCA3-DFAB2E50924E}" destId="{843AFB9B-88E8-49C3-8DBF-B616F1D351C5}" srcOrd="0" destOrd="0" parTransId="{1BB57DC4-E4E0-48BD-BAF8-34FC0D2B6D42}" sibTransId="{0153D5B9-1F66-439D-9D6E-6B57D743D777}"/>
    <dgm:cxn modelId="{998CE928-AEAB-43A9-B4AB-F4A62D46A031}" type="presOf" srcId="{2A24EE8F-CFE4-4088-B64F-15715640687F}" destId="{DBD81ACD-4643-4244-A424-87ACD4326DDB}" srcOrd="0" destOrd="0" presId="urn:microsoft.com/office/officeart/2008/layout/PictureStrips"/>
    <dgm:cxn modelId="{09A90C45-5AED-4DEA-B7F6-7DADD248E545}" srcId="{36094ECD-6252-4222-9E3B-D7C00404D8E6}" destId="{FCB3CEA7-1396-48E9-BCA3-DFAB2E50924E}" srcOrd="1" destOrd="0" parTransId="{A90DB2A5-077C-4BCB-B72F-E03417C61EDA}" sibTransId="{473AC81A-17EE-4A67-AF24-352FD2F7544F}"/>
    <dgm:cxn modelId="{FF08B349-5D5C-4F56-91FD-B2F69DC7C722}" srcId="{FCB3CEA7-1396-48E9-BCA3-DFAB2E50924E}" destId="{9A80BC3A-F3DF-4AFF-B267-63C6BD1D3426}" srcOrd="4" destOrd="0" parTransId="{041099DB-6E1B-4167-9AC2-C6287E06D7D4}" sibTransId="{75E943D7-FC7E-4D3D-BBB5-5CE7418C711C}"/>
    <dgm:cxn modelId="{1A010C6C-AEB4-4D48-985F-861269C9E8E3}" type="presOf" srcId="{04007E37-B2DF-4490-AD89-0F53E71A72BC}" destId="{5CBB7FA1-4209-47FE-A629-DA75FF4189D3}" srcOrd="0" destOrd="2" presId="urn:microsoft.com/office/officeart/2008/layout/PictureStrips"/>
    <dgm:cxn modelId="{5FEFBB6E-5AB7-4B37-A648-4705F82F08C4}" srcId="{FCB3CEA7-1396-48E9-BCA3-DFAB2E50924E}" destId="{40CC7C1E-85E1-407F-B72F-6C4D1D8D5D6D}" srcOrd="2" destOrd="0" parTransId="{59D33F82-4414-4181-B646-6C0ED6934DE3}" sibTransId="{0D85BEAA-E91F-4E4D-AC64-E72EF03ED83D}"/>
    <dgm:cxn modelId="{1E1973A8-6126-441A-BC71-7C42B58798D8}" type="presOf" srcId="{36094ECD-6252-4222-9E3B-D7C00404D8E6}" destId="{C33B94D1-5B6E-4B71-9650-C7EF8DE0ADE1}" srcOrd="0" destOrd="0" presId="urn:microsoft.com/office/officeart/2008/layout/PictureStrips"/>
    <dgm:cxn modelId="{03E6C5BE-43D7-4B7B-8054-EC524CB849CA}" srcId="{FCB3CEA7-1396-48E9-BCA3-DFAB2E50924E}" destId="{D2950E74-B386-4610-BC3F-A1F5A5D79E80}" srcOrd="3" destOrd="0" parTransId="{7E79F9B1-952A-4379-AE89-0F182226E869}" sibTransId="{604DDB3B-07CF-4E31-BA75-F67A89A4202C}"/>
    <dgm:cxn modelId="{D8B312D7-C06F-4206-912C-F417DC5DD8CF}" srcId="{FCB3CEA7-1396-48E9-BCA3-DFAB2E50924E}" destId="{04007E37-B2DF-4490-AD89-0F53E71A72BC}" srcOrd="1" destOrd="0" parTransId="{2E65D839-AF54-4949-92BE-70EF20D9448D}" sibTransId="{B2BC4CF6-B40F-4C02-A82D-E5124139388B}"/>
    <dgm:cxn modelId="{CB26F6E3-A2DC-40E4-9320-0E44F6C28A9F}" type="presOf" srcId="{FCB3CEA7-1396-48E9-BCA3-DFAB2E50924E}" destId="{5CBB7FA1-4209-47FE-A629-DA75FF4189D3}" srcOrd="0" destOrd="0" presId="urn:microsoft.com/office/officeart/2008/layout/PictureStrips"/>
    <dgm:cxn modelId="{DD0906E6-27AE-4553-98F0-397AC9A3C923}" srcId="{36094ECD-6252-4222-9E3B-D7C00404D8E6}" destId="{2A24EE8F-CFE4-4088-B64F-15715640687F}" srcOrd="0" destOrd="0" parTransId="{34548B69-369B-4E66-A2AE-D0F55CBB1795}" sibTransId="{4FD4E072-508F-4F37-8A8F-99C21D9AD027}"/>
    <dgm:cxn modelId="{8481B2F5-28DC-48DC-9B26-DD1478E4E8B7}" type="presOf" srcId="{9A80BC3A-F3DF-4AFF-B267-63C6BD1D3426}" destId="{5CBB7FA1-4209-47FE-A629-DA75FF4189D3}" srcOrd="0" destOrd="5" presId="urn:microsoft.com/office/officeart/2008/layout/PictureStrips"/>
    <dgm:cxn modelId="{C7CCDFFF-83EA-4A40-88AA-E15D2E3CC5BD}" type="presOf" srcId="{40CC7C1E-85E1-407F-B72F-6C4D1D8D5D6D}" destId="{5CBB7FA1-4209-47FE-A629-DA75FF4189D3}" srcOrd="0" destOrd="3" presId="urn:microsoft.com/office/officeart/2008/layout/PictureStrips"/>
    <dgm:cxn modelId="{F84852F2-05F2-4EFE-B91C-196FD1037287}" type="presParOf" srcId="{C33B94D1-5B6E-4B71-9650-C7EF8DE0ADE1}" destId="{A6AD2985-043B-4282-90C9-114FC5845996}" srcOrd="0" destOrd="0" presId="urn:microsoft.com/office/officeart/2008/layout/PictureStrips"/>
    <dgm:cxn modelId="{D64527E1-9E23-4B42-83E8-E797167443BC}" type="presParOf" srcId="{A6AD2985-043B-4282-90C9-114FC5845996}" destId="{DBD81ACD-4643-4244-A424-87ACD4326DDB}" srcOrd="0" destOrd="0" presId="urn:microsoft.com/office/officeart/2008/layout/PictureStrips"/>
    <dgm:cxn modelId="{7C8E9179-9C58-4E52-BD1E-678A38C0558A}" type="presParOf" srcId="{A6AD2985-043B-4282-90C9-114FC5845996}" destId="{A4D29438-3126-403E-8ED1-E50025DEC9E3}" srcOrd="1" destOrd="0" presId="urn:microsoft.com/office/officeart/2008/layout/PictureStrips"/>
    <dgm:cxn modelId="{73EB5F88-5A69-443E-ADD4-59099AE3C453}" type="presParOf" srcId="{C33B94D1-5B6E-4B71-9650-C7EF8DE0ADE1}" destId="{12BB2B45-33EC-4297-8C1A-50C19A4D63FF}" srcOrd="1" destOrd="0" presId="urn:microsoft.com/office/officeart/2008/layout/PictureStrips"/>
    <dgm:cxn modelId="{058F7BC3-8829-467C-9343-19A921654FBD}" type="presParOf" srcId="{C33B94D1-5B6E-4B71-9650-C7EF8DE0ADE1}" destId="{316390E5-DE00-4761-93BC-0490588C4817}" srcOrd="2" destOrd="0" presId="urn:microsoft.com/office/officeart/2008/layout/PictureStrips"/>
    <dgm:cxn modelId="{653484EB-CCA0-4AE2-B004-415DDC710781}" type="presParOf" srcId="{316390E5-DE00-4761-93BC-0490588C4817}" destId="{5CBB7FA1-4209-47FE-A629-DA75FF4189D3}" srcOrd="0" destOrd="0" presId="urn:microsoft.com/office/officeart/2008/layout/PictureStrips"/>
    <dgm:cxn modelId="{08EBB054-74A3-459F-9026-252BAB37ACDD}" type="presParOf" srcId="{316390E5-DE00-4761-93BC-0490588C4817}" destId="{501F77FC-C459-487E-A962-36535C249135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8616C14-7ACB-4054-8A66-B2D212601831}" type="doc">
      <dgm:prSet loTypeId="urn:microsoft.com/office/officeart/2005/8/layout/venn1" loCatId="relationship" qsTypeId="urn:microsoft.com/office/officeart/2005/8/quickstyle/3d3" qsCatId="3D" csTypeId="urn:microsoft.com/office/officeart/2005/8/colors/colorful1" csCatId="colorful" phldr="1"/>
      <dgm:spPr/>
    </dgm:pt>
    <dgm:pt modelId="{87C62A5C-73D0-4C8F-935B-B77FDC201C57}">
      <dgm:prSet phldrT="[Text]"/>
      <dgm:spPr/>
      <dgm:t>
        <a:bodyPr/>
        <a:lstStyle/>
        <a:p>
          <a:r>
            <a:rPr lang="en-US" dirty="0"/>
            <a:t>Digital transformation is critical for survival </a:t>
          </a:r>
        </a:p>
      </dgm:t>
    </dgm:pt>
    <dgm:pt modelId="{C5BA258B-A036-4772-AA10-BDA182D8A37A}" type="parTrans" cxnId="{198F22B0-F69A-4C64-A9DC-ADF4C87D31E6}">
      <dgm:prSet/>
      <dgm:spPr/>
      <dgm:t>
        <a:bodyPr/>
        <a:lstStyle/>
        <a:p>
          <a:endParaRPr lang="en-US"/>
        </a:p>
      </dgm:t>
    </dgm:pt>
    <dgm:pt modelId="{782B73FC-B821-4850-9292-BD10C5D2B592}" type="sibTrans" cxnId="{198F22B0-F69A-4C64-A9DC-ADF4C87D31E6}">
      <dgm:prSet/>
      <dgm:spPr/>
      <dgm:t>
        <a:bodyPr/>
        <a:lstStyle/>
        <a:p>
          <a:endParaRPr lang="en-US"/>
        </a:p>
      </dgm:t>
    </dgm:pt>
    <dgm:pt modelId="{0BB7E191-CC7C-4ECE-B4E5-87FADFEE439B}">
      <dgm:prSet/>
      <dgm:spPr/>
      <dgm:t>
        <a:bodyPr/>
        <a:lstStyle/>
        <a:p>
          <a:r>
            <a:rPr lang="en-US"/>
            <a:t>External market changes are the main driver </a:t>
          </a:r>
        </a:p>
      </dgm:t>
    </dgm:pt>
    <dgm:pt modelId="{1FAF77E4-07FB-4663-BA9F-BB3C5FDFD86A}" type="parTrans" cxnId="{46F07B95-F744-4E99-9D39-CFCFA1963A38}">
      <dgm:prSet/>
      <dgm:spPr/>
      <dgm:t>
        <a:bodyPr/>
        <a:lstStyle/>
        <a:p>
          <a:endParaRPr lang="en-US"/>
        </a:p>
      </dgm:t>
    </dgm:pt>
    <dgm:pt modelId="{2FC7B8AA-FA01-4051-BFD9-EA29DC6656A0}" type="sibTrans" cxnId="{46F07B95-F744-4E99-9D39-CFCFA1963A38}">
      <dgm:prSet/>
      <dgm:spPr/>
      <dgm:t>
        <a:bodyPr/>
        <a:lstStyle/>
        <a:p>
          <a:endParaRPr lang="en-US"/>
        </a:p>
      </dgm:t>
    </dgm:pt>
    <dgm:pt modelId="{6CB2A988-CBD3-4DDE-BF23-1B6B7311B284}">
      <dgm:prSet/>
      <dgm:spPr/>
      <dgm:t>
        <a:bodyPr/>
        <a:lstStyle/>
        <a:p>
          <a:r>
            <a:rPr lang="en-US" dirty="0"/>
            <a:t>Internal weaknesses amplify the problem (</a:t>
          </a:r>
          <a:r>
            <a:rPr lang="en-GB" dirty="0">
              <a:effectLst/>
              <a:ea typeface="Calibri" panose="020F0502020204030204" pitchFamily="34" charset="0"/>
              <a:cs typeface="Arial" panose="020B0604020202020204" pitchFamily="34" charset="0"/>
            </a:rPr>
            <a:t>Chen, 2024)</a:t>
          </a:r>
          <a:r>
            <a:rPr lang="en-US" dirty="0"/>
            <a:t> </a:t>
          </a:r>
        </a:p>
      </dgm:t>
    </dgm:pt>
    <dgm:pt modelId="{51E8BEA5-3B82-43AF-812D-337C737F2B4C}" type="parTrans" cxnId="{90E8E916-DE86-4542-BCB1-51D961E297F7}">
      <dgm:prSet/>
      <dgm:spPr/>
      <dgm:t>
        <a:bodyPr/>
        <a:lstStyle/>
        <a:p>
          <a:endParaRPr lang="en-US"/>
        </a:p>
      </dgm:t>
    </dgm:pt>
    <dgm:pt modelId="{DBD0E99A-DF55-432C-B985-009C08A6CDDC}" type="sibTrans" cxnId="{90E8E916-DE86-4542-BCB1-51D961E297F7}">
      <dgm:prSet/>
      <dgm:spPr/>
      <dgm:t>
        <a:bodyPr/>
        <a:lstStyle/>
        <a:p>
          <a:endParaRPr lang="en-US"/>
        </a:p>
      </dgm:t>
    </dgm:pt>
    <dgm:pt modelId="{866E7DD8-45D9-40FF-B741-70221FB0A58F}">
      <dgm:prSet/>
      <dgm:spPr/>
      <dgm:t>
        <a:bodyPr/>
        <a:lstStyle/>
        <a:p>
          <a:r>
            <a:rPr lang="en-US"/>
            <a:t>Customer behavior has shifted to convenience </a:t>
          </a:r>
        </a:p>
      </dgm:t>
    </dgm:pt>
    <dgm:pt modelId="{BB6276DC-4177-45E1-9F4F-EFA802BCEF65}" type="parTrans" cxnId="{01D08CE1-DCE7-49E7-B91B-F4F3FD3E911D}">
      <dgm:prSet/>
      <dgm:spPr/>
      <dgm:t>
        <a:bodyPr/>
        <a:lstStyle/>
        <a:p>
          <a:endParaRPr lang="en-US"/>
        </a:p>
      </dgm:t>
    </dgm:pt>
    <dgm:pt modelId="{54322AB1-43C0-4EC6-B597-23C8A4CC1EB6}" type="sibTrans" cxnId="{01D08CE1-DCE7-49E7-B91B-F4F3FD3E911D}">
      <dgm:prSet/>
      <dgm:spPr/>
      <dgm:t>
        <a:bodyPr/>
        <a:lstStyle/>
        <a:p>
          <a:endParaRPr lang="en-US"/>
        </a:p>
      </dgm:t>
    </dgm:pt>
    <dgm:pt modelId="{669C4564-23A7-4DEA-A02D-BB1ABF4B6676}">
      <dgm:prSet/>
      <dgm:spPr/>
      <dgm:t>
        <a:bodyPr/>
        <a:lstStyle/>
        <a:p>
          <a:r>
            <a:rPr lang="en-US"/>
            <a:t>Hybrid retail (online + offline) is the future </a:t>
          </a:r>
        </a:p>
      </dgm:t>
    </dgm:pt>
    <dgm:pt modelId="{9043C6FD-E73B-4663-AEC2-29C97BEAEB86}" type="parTrans" cxnId="{10487ED3-0DB9-42CC-9D72-09A79A11766C}">
      <dgm:prSet/>
      <dgm:spPr/>
      <dgm:t>
        <a:bodyPr/>
        <a:lstStyle/>
        <a:p>
          <a:endParaRPr lang="en-US"/>
        </a:p>
      </dgm:t>
    </dgm:pt>
    <dgm:pt modelId="{A9B4AD73-7A6F-4394-B9EB-8830F99C2534}" type="sibTrans" cxnId="{10487ED3-0DB9-42CC-9D72-09A79A11766C}">
      <dgm:prSet/>
      <dgm:spPr/>
      <dgm:t>
        <a:bodyPr/>
        <a:lstStyle/>
        <a:p>
          <a:endParaRPr lang="en-US"/>
        </a:p>
      </dgm:t>
    </dgm:pt>
    <dgm:pt modelId="{E8EAE9A8-ED20-4D7E-A728-0F1AAFC55F88}" type="pres">
      <dgm:prSet presAssocID="{D8616C14-7ACB-4054-8A66-B2D212601831}" presName="compositeShape" presStyleCnt="0">
        <dgm:presLayoutVars>
          <dgm:chMax val="7"/>
          <dgm:dir/>
          <dgm:resizeHandles val="exact"/>
        </dgm:presLayoutVars>
      </dgm:prSet>
      <dgm:spPr/>
    </dgm:pt>
    <dgm:pt modelId="{A697D9A0-7FB7-4587-8040-24211E89FC35}" type="pres">
      <dgm:prSet presAssocID="{87C62A5C-73D0-4C8F-935B-B77FDC201C57}" presName="circ1" presStyleLbl="vennNode1" presStyleIdx="0" presStyleCnt="5"/>
      <dgm:spPr/>
    </dgm:pt>
    <dgm:pt modelId="{2CF66D83-580C-4FDE-8FC5-C6D0EFBEEFA4}" type="pres">
      <dgm:prSet presAssocID="{87C62A5C-73D0-4C8F-935B-B77FDC201C57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C4D9DD1E-BF51-45EA-BFFD-958EB272354B}" type="pres">
      <dgm:prSet presAssocID="{0BB7E191-CC7C-4ECE-B4E5-87FADFEE439B}" presName="circ2" presStyleLbl="vennNode1" presStyleIdx="1" presStyleCnt="5"/>
      <dgm:spPr/>
    </dgm:pt>
    <dgm:pt modelId="{0E2B11EB-07E5-4E34-BC2D-325C34CDB0BF}" type="pres">
      <dgm:prSet presAssocID="{0BB7E191-CC7C-4ECE-B4E5-87FADFEE439B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5849FD98-CB0F-43A1-8231-353DFA51DFA8}" type="pres">
      <dgm:prSet presAssocID="{6CB2A988-CBD3-4DDE-BF23-1B6B7311B284}" presName="circ3" presStyleLbl="vennNode1" presStyleIdx="2" presStyleCnt="5"/>
      <dgm:spPr/>
    </dgm:pt>
    <dgm:pt modelId="{FDBD2589-D489-4F42-A1E4-09D35CF23AA3}" type="pres">
      <dgm:prSet presAssocID="{6CB2A988-CBD3-4DDE-BF23-1B6B7311B284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FEF768C9-6AAF-4370-A23C-69F042A5DF57}" type="pres">
      <dgm:prSet presAssocID="{866E7DD8-45D9-40FF-B741-70221FB0A58F}" presName="circ4" presStyleLbl="vennNode1" presStyleIdx="3" presStyleCnt="5"/>
      <dgm:spPr/>
    </dgm:pt>
    <dgm:pt modelId="{EDF48A76-35A6-49FD-A56C-CEBDDDFB27F1}" type="pres">
      <dgm:prSet presAssocID="{866E7DD8-45D9-40FF-B741-70221FB0A58F}" presName="circ4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3810A3A5-843A-4C6B-8FB8-DCA9D0C8F4D6}" type="pres">
      <dgm:prSet presAssocID="{669C4564-23A7-4DEA-A02D-BB1ABF4B6676}" presName="circ5" presStyleLbl="vennNode1" presStyleIdx="4" presStyleCnt="5"/>
      <dgm:spPr/>
    </dgm:pt>
    <dgm:pt modelId="{129B05FA-B55C-41FC-8AED-2A068053F749}" type="pres">
      <dgm:prSet presAssocID="{669C4564-23A7-4DEA-A02D-BB1ABF4B6676}" presName="circ5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6733040C-2199-4FFD-8E1C-441F1CE48A25}" type="presOf" srcId="{0BB7E191-CC7C-4ECE-B4E5-87FADFEE439B}" destId="{0E2B11EB-07E5-4E34-BC2D-325C34CDB0BF}" srcOrd="0" destOrd="0" presId="urn:microsoft.com/office/officeart/2005/8/layout/venn1"/>
    <dgm:cxn modelId="{48E30016-1503-4573-9A20-317CC3657D0B}" type="presOf" srcId="{D8616C14-7ACB-4054-8A66-B2D212601831}" destId="{E8EAE9A8-ED20-4D7E-A728-0F1AAFC55F88}" srcOrd="0" destOrd="0" presId="urn:microsoft.com/office/officeart/2005/8/layout/venn1"/>
    <dgm:cxn modelId="{90E8E916-DE86-4542-BCB1-51D961E297F7}" srcId="{D8616C14-7ACB-4054-8A66-B2D212601831}" destId="{6CB2A988-CBD3-4DDE-BF23-1B6B7311B284}" srcOrd="2" destOrd="0" parTransId="{51E8BEA5-3B82-43AF-812D-337C737F2B4C}" sibTransId="{DBD0E99A-DF55-432C-B985-009C08A6CDDC}"/>
    <dgm:cxn modelId="{84A44418-72F3-49EB-8E91-A076E1D30909}" type="presOf" srcId="{87C62A5C-73D0-4C8F-935B-B77FDC201C57}" destId="{2CF66D83-580C-4FDE-8FC5-C6D0EFBEEFA4}" srcOrd="0" destOrd="0" presId="urn:microsoft.com/office/officeart/2005/8/layout/venn1"/>
    <dgm:cxn modelId="{B6BA131F-1795-4AAC-8D11-5C5B50AFFCF6}" type="presOf" srcId="{669C4564-23A7-4DEA-A02D-BB1ABF4B6676}" destId="{129B05FA-B55C-41FC-8AED-2A068053F749}" srcOrd="0" destOrd="0" presId="urn:microsoft.com/office/officeart/2005/8/layout/venn1"/>
    <dgm:cxn modelId="{ED4C6934-CB29-4B6A-966D-BE8251C8D226}" type="presOf" srcId="{866E7DD8-45D9-40FF-B741-70221FB0A58F}" destId="{EDF48A76-35A6-49FD-A56C-CEBDDDFB27F1}" srcOrd="0" destOrd="0" presId="urn:microsoft.com/office/officeart/2005/8/layout/venn1"/>
    <dgm:cxn modelId="{46F07B95-F744-4E99-9D39-CFCFA1963A38}" srcId="{D8616C14-7ACB-4054-8A66-B2D212601831}" destId="{0BB7E191-CC7C-4ECE-B4E5-87FADFEE439B}" srcOrd="1" destOrd="0" parTransId="{1FAF77E4-07FB-4663-BA9F-BB3C5FDFD86A}" sibTransId="{2FC7B8AA-FA01-4051-BFD9-EA29DC6656A0}"/>
    <dgm:cxn modelId="{198F22B0-F69A-4C64-A9DC-ADF4C87D31E6}" srcId="{D8616C14-7ACB-4054-8A66-B2D212601831}" destId="{87C62A5C-73D0-4C8F-935B-B77FDC201C57}" srcOrd="0" destOrd="0" parTransId="{C5BA258B-A036-4772-AA10-BDA182D8A37A}" sibTransId="{782B73FC-B821-4850-9292-BD10C5D2B592}"/>
    <dgm:cxn modelId="{10487ED3-0DB9-42CC-9D72-09A79A11766C}" srcId="{D8616C14-7ACB-4054-8A66-B2D212601831}" destId="{669C4564-23A7-4DEA-A02D-BB1ABF4B6676}" srcOrd="4" destOrd="0" parTransId="{9043C6FD-E73B-4663-AEC2-29C97BEAEB86}" sibTransId="{A9B4AD73-7A6F-4394-B9EB-8830F99C2534}"/>
    <dgm:cxn modelId="{01D08CE1-DCE7-49E7-B91B-F4F3FD3E911D}" srcId="{D8616C14-7ACB-4054-8A66-B2D212601831}" destId="{866E7DD8-45D9-40FF-B741-70221FB0A58F}" srcOrd="3" destOrd="0" parTransId="{BB6276DC-4177-45E1-9F4F-EFA802BCEF65}" sibTransId="{54322AB1-43C0-4EC6-B597-23C8A4CC1EB6}"/>
    <dgm:cxn modelId="{EF128FFD-515C-4D88-8B4E-791879C6ABB9}" type="presOf" srcId="{6CB2A988-CBD3-4DDE-BF23-1B6B7311B284}" destId="{FDBD2589-D489-4F42-A1E4-09D35CF23AA3}" srcOrd="0" destOrd="0" presId="urn:microsoft.com/office/officeart/2005/8/layout/venn1"/>
    <dgm:cxn modelId="{04CCE0E8-5983-48C5-82AB-D989E24E4B77}" type="presParOf" srcId="{E8EAE9A8-ED20-4D7E-A728-0F1AAFC55F88}" destId="{A697D9A0-7FB7-4587-8040-24211E89FC35}" srcOrd="0" destOrd="0" presId="urn:microsoft.com/office/officeart/2005/8/layout/venn1"/>
    <dgm:cxn modelId="{C9AEC65E-1CA0-43B1-8FCF-4B2C4BCA4CF0}" type="presParOf" srcId="{E8EAE9A8-ED20-4D7E-A728-0F1AAFC55F88}" destId="{2CF66D83-580C-4FDE-8FC5-C6D0EFBEEFA4}" srcOrd="1" destOrd="0" presId="urn:microsoft.com/office/officeart/2005/8/layout/venn1"/>
    <dgm:cxn modelId="{9B86EC48-5253-4608-BBAB-B67F23714FC2}" type="presParOf" srcId="{E8EAE9A8-ED20-4D7E-A728-0F1AAFC55F88}" destId="{C4D9DD1E-BF51-45EA-BFFD-958EB272354B}" srcOrd="2" destOrd="0" presId="urn:microsoft.com/office/officeart/2005/8/layout/venn1"/>
    <dgm:cxn modelId="{D98249B1-9E51-4F27-8545-677DF894C4D2}" type="presParOf" srcId="{E8EAE9A8-ED20-4D7E-A728-0F1AAFC55F88}" destId="{0E2B11EB-07E5-4E34-BC2D-325C34CDB0BF}" srcOrd="3" destOrd="0" presId="urn:microsoft.com/office/officeart/2005/8/layout/venn1"/>
    <dgm:cxn modelId="{7AD12B7E-7AA7-4647-AB25-96A3865A22BA}" type="presParOf" srcId="{E8EAE9A8-ED20-4D7E-A728-0F1AAFC55F88}" destId="{5849FD98-CB0F-43A1-8231-353DFA51DFA8}" srcOrd="4" destOrd="0" presId="urn:microsoft.com/office/officeart/2005/8/layout/venn1"/>
    <dgm:cxn modelId="{91BF3500-6CFA-4FE7-998D-C8B6D6588BE6}" type="presParOf" srcId="{E8EAE9A8-ED20-4D7E-A728-0F1AAFC55F88}" destId="{FDBD2589-D489-4F42-A1E4-09D35CF23AA3}" srcOrd="5" destOrd="0" presId="urn:microsoft.com/office/officeart/2005/8/layout/venn1"/>
    <dgm:cxn modelId="{E7467197-029C-4B37-81CC-C8BEE5CED978}" type="presParOf" srcId="{E8EAE9A8-ED20-4D7E-A728-0F1AAFC55F88}" destId="{FEF768C9-6AAF-4370-A23C-69F042A5DF57}" srcOrd="6" destOrd="0" presId="urn:microsoft.com/office/officeart/2005/8/layout/venn1"/>
    <dgm:cxn modelId="{1B72A8C6-7B56-448D-8D29-62C106C073C8}" type="presParOf" srcId="{E8EAE9A8-ED20-4D7E-A728-0F1AAFC55F88}" destId="{EDF48A76-35A6-49FD-A56C-CEBDDDFB27F1}" srcOrd="7" destOrd="0" presId="urn:microsoft.com/office/officeart/2005/8/layout/venn1"/>
    <dgm:cxn modelId="{41BB7803-22D9-4DDB-8713-7A043B250B5D}" type="presParOf" srcId="{E8EAE9A8-ED20-4D7E-A728-0F1AAFC55F88}" destId="{3810A3A5-843A-4C6B-8FB8-DCA9D0C8F4D6}" srcOrd="8" destOrd="0" presId="urn:microsoft.com/office/officeart/2005/8/layout/venn1"/>
    <dgm:cxn modelId="{266E6A10-C462-4A0A-AB02-1E4B94538AB8}" type="presParOf" srcId="{E8EAE9A8-ED20-4D7E-A728-0F1AAFC55F88}" destId="{129B05FA-B55C-41FC-8AED-2A068053F749}" srcOrd="9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E5399AD-AD43-4C1C-BCA6-B49ADCAF1071}" type="doc">
      <dgm:prSet loTypeId="urn:microsoft.com/office/officeart/2005/8/layout/target1" loCatId="relationship" qsTypeId="urn:microsoft.com/office/officeart/2005/8/quickstyle/3d3" qsCatId="3D" csTypeId="urn:microsoft.com/office/officeart/2005/8/colors/colorful1" csCatId="colorful" phldr="1"/>
      <dgm:spPr/>
    </dgm:pt>
    <dgm:pt modelId="{49C61EF8-D07F-44B1-A022-2EF8B8CBA374}">
      <dgm:prSet phldrT="[Text]"/>
      <dgm:spPr/>
      <dgm:t>
        <a:bodyPr/>
        <a:lstStyle/>
        <a:p>
          <a:r>
            <a:rPr lang="en-US" dirty="0"/>
            <a:t>Green Haven faces both internal and external challenges </a:t>
          </a:r>
        </a:p>
      </dgm:t>
    </dgm:pt>
    <dgm:pt modelId="{44134F23-6686-4533-8BD4-A516F1A87D3C}" type="parTrans" cxnId="{35757321-CB56-4F2A-8A8E-A1FDCC367948}">
      <dgm:prSet/>
      <dgm:spPr/>
      <dgm:t>
        <a:bodyPr/>
        <a:lstStyle/>
        <a:p>
          <a:endParaRPr lang="en-US"/>
        </a:p>
      </dgm:t>
    </dgm:pt>
    <dgm:pt modelId="{F52C6707-2863-488C-903C-5BC3DAA43EB4}" type="sibTrans" cxnId="{35757321-CB56-4F2A-8A8E-A1FDCC367948}">
      <dgm:prSet/>
      <dgm:spPr/>
      <dgm:t>
        <a:bodyPr/>
        <a:lstStyle/>
        <a:p>
          <a:endParaRPr lang="en-US"/>
        </a:p>
      </dgm:t>
    </dgm:pt>
    <dgm:pt modelId="{F8D1EC87-5DB3-450B-8812-913A3C71DE9A}">
      <dgm:prSet/>
      <dgm:spPr/>
      <dgm:t>
        <a:bodyPr/>
        <a:lstStyle/>
        <a:p>
          <a:r>
            <a:rPr lang="en-US"/>
            <a:t>Traditional model is no longer sustainable </a:t>
          </a:r>
        </a:p>
      </dgm:t>
    </dgm:pt>
    <dgm:pt modelId="{47F33B12-E110-46AC-A3AB-B5A8FB73EB24}" type="parTrans" cxnId="{C3AB233B-3CEA-466F-A9F0-98DB5E7FFD5D}">
      <dgm:prSet/>
      <dgm:spPr/>
      <dgm:t>
        <a:bodyPr/>
        <a:lstStyle/>
        <a:p>
          <a:endParaRPr lang="en-US"/>
        </a:p>
      </dgm:t>
    </dgm:pt>
    <dgm:pt modelId="{F30B4CD4-A91B-4A8B-B3DF-836B86DBC0E1}" type="sibTrans" cxnId="{C3AB233B-3CEA-466F-A9F0-98DB5E7FFD5D}">
      <dgm:prSet/>
      <dgm:spPr/>
      <dgm:t>
        <a:bodyPr/>
        <a:lstStyle/>
        <a:p>
          <a:endParaRPr lang="en-US"/>
        </a:p>
      </dgm:t>
    </dgm:pt>
    <dgm:pt modelId="{6DAB861D-7E80-4399-863C-CDE710DCC266}">
      <dgm:prSet/>
      <dgm:spPr/>
      <dgm:t>
        <a:bodyPr/>
        <a:lstStyle/>
        <a:p>
          <a:r>
            <a:rPr lang="en-US" dirty="0"/>
            <a:t>Strategic tools highlight root causes clearly </a:t>
          </a:r>
        </a:p>
      </dgm:t>
    </dgm:pt>
    <dgm:pt modelId="{2415D758-C6A9-47A0-BAE9-325588047BD6}" type="parTrans" cxnId="{5AB892F4-C3B9-4418-844E-2272625EE5EF}">
      <dgm:prSet/>
      <dgm:spPr/>
      <dgm:t>
        <a:bodyPr/>
        <a:lstStyle/>
        <a:p>
          <a:endParaRPr lang="en-US"/>
        </a:p>
      </dgm:t>
    </dgm:pt>
    <dgm:pt modelId="{DEE81801-3D5E-4C50-9AB4-DE5E2DD26F47}" type="sibTrans" cxnId="{5AB892F4-C3B9-4418-844E-2272625EE5EF}">
      <dgm:prSet/>
      <dgm:spPr/>
      <dgm:t>
        <a:bodyPr/>
        <a:lstStyle/>
        <a:p>
          <a:endParaRPr lang="en-US"/>
        </a:p>
      </dgm:t>
    </dgm:pt>
    <dgm:pt modelId="{20BDB9C6-D08C-4BEC-AFFE-5A6C6AC4F6F5}">
      <dgm:prSet/>
      <dgm:spPr/>
      <dgm:t>
        <a:bodyPr/>
        <a:lstStyle/>
        <a:p>
          <a:r>
            <a:rPr lang="en-US" dirty="0"/>
            <a:t>Digital adaptation is essential for recovery and business must evolve to remain competitive</a:t>
          </a:r>
        </a:p>
      </dgm:t>
    </dgm:pt>
    <dgm:pt modelId="{B762DDC1-0355-4CCD-BADC-5B06B30CFF3E}" type="parTrans" cxnId="{2B773D74-5D26-4D1D-A41D-A08CE0046C74}">
      <dgm:prSet/>
      <dgm:spPr/>
      <dgm:t>
        <a:bodyPr/>
        <a:lstStyle/>
        <a:p>
          <a:endParaRPr lang="en-US"/>
        </a:p>
      </dgm:t>
    </dgm:pt>
    <dgm:pt modelId="{4B1F52F2-875B-432A-B7FE-2DCF60811C5F}" type="sibTrans" cxnId="{2B773D74-5D26-4D1D-A41D-A08CE0046C74}">
      <dgm:prSet/>
      <dgm:spPr/>
      <dgm:t>
        <a:bodyPr/>
        <a:lstStyle/>
        <a:p>
          <a:endParaRPr lang="en-US"/>
        </a:p>
      </dgm:t>
    </dgm:pt>
    <dgm:pt modelId="{7F83C234-192C-4021-80EE-A841F0F9708E}" type="pres">
      <dgm:prSet presAssocID="{4E5399AD-AD43-4C1C-BCA6-B49ADCAF1071}" presName="composite" presStyleCnt="0">
        <dgm:presLayoutVars>
          <dgm:chMax val="5"/>
          <dgm:dir/>
          <dgm:resizeHandles val="exact"/>
        </dgm:presLayoutVars>
      </dgm:prSet>
      <dgm:spPr/>
    </dgm:pt>
    <dgm:pt modelId="{98F5454F-FEF7-4E3D-9D0E-C13F3A6BC4B6}" type="pres">
      <dgm:prSet presAssocID="{49C61EF8-D07F-44B1-A022-2EF8B8CBA374}" presName="circle1" presStyleLbl="lnNode1" presStyleIdx="0" presStyleCnt="4"/>
      <dgm:spPr/>
    </dgm:pt>
    <dgm:pt modelId="{E008BF04-18D0-432E-820F-5E733040AAED}" type="pres">
      <dgm:prSet presAssocID="{49C61EF8-D07F-44B1-A022-2EF8B8CBA374}" presName="text1" presStyleLbl="revTx" presStyleIdx="0" presStyleCnt="4">
        <dgm:presLayoutVars>
          <dgm:bulletEnabled val="1"/>
        </dgm:presLayoutVars>
      </dgm:prSet>
      <dgm:spPr/>
    </dgm:pt>
    <dgm:pt modelId="{E1038AC4-0D55-4823-B397-9BB942EBB90A}" type="pres">
      <dgm:prSet presAssocID="{49C61EF8-D07F-44B1-A022-2EF8B8CBA374}" presName="line1" presStyleLbl="callout" presStyleIdx="0" presStyleCnt="8"/>
      <dgm:spPr/>
    </dgm:pt>
    <dgm:pt modelId="{DCBE705E-6076-43BA-A129-1C49534A195B}" type="pres">
      <dgm:prSet presAssocID="{49C61EF8-D07F-44B1-A022-2EF8B8CBA374}" presName="d1" presStyleLbl="callout" presStyleIdx="1" presStyleCnt="8"/>
      <dgm:spPr/>
    </dgm:pt>
    <dgm:pt modelId="{C1A8C36C-8780-4D58-93D4-8575D202886F}" type="pres">
      <dgm:prSet presAssocID="{F8D1EC87-5DB3-450B-8812-913A3C71DE9A}" presName="circle2" presStyleLbl="lnNode1" presStyleIdx="1" presStyleCnt="4"/>
      <dgm:spPr/>
    </dgm:pt>
    <dgm:pt modelId="{CACD673B-8B61-4605-98DF-3E85AFD6793D}" type="pres">
      <dgm:prSet presAssocID="{F8D1EC87-5DB3-450B-8812-913A3C71DE9A}" presName="text2" presStyleLbl="revTx" presStyleIdx="1" presStyleCnt="4">
        <dgm:presLayoutVars>
          <dgm:bulletEnabled val="1"/>
        </dgm:presLayoutVars>
      </dgm:prSet>
      <dgm:spPr/>
    </dgm:pt>
    <dgm:pt modelId="{F9889631-461C-4A35-BC1E-954EE3FF7FD2}" type="pres">
      <dgm:prSet presAssocID="{F8D1EC87-5DB3-450B-8812-913A3C71DE9A}" presName="line2" presStyleLbl="callout" presStyleIdx="2" presStyleCnt="8"/>
      <dgm:spPr/>
    </dgm:pt>
    <dgm:pt modelId="{3EB03121-21F9-4F6C-B522-413BC257401D}" type="pres">
      <dgm:prSet presAssocID="{F8D1EC87-5DB3-450B-8812-913A3C71DE9A}" presName="d2" presStyleLbl="callout" presStyleIdx="3" presStyleCnt="8"/>
      <dgm:spPr/>
    </dgm:pt>
    <dgm:pt modelId="{F5C18332-6842-490A-832D-1FB73C282A5C}" type="pres">
      <dgm:prSet presAssocID="{6DAB861D-7E80-4399-863C-CDE710DCC266}" presName="circle3" presStyleLbl="lnNode1" presStyleIdx="2" presStyleCnt="4"/>
      <dgm:spPr/>
    </dgm:pt>
    <dgm:pt modelId="{D97DBA76-CE07-4744-AFF7-7427A17E6B89}" type="pres">
      <dgm:prSet presAssocID="{6DAB861D-7E80-4399-863C-CDE710DCC266}" presName="text3" presStyleLbl="revTx" presStyleIdx="2" presStyleCnt="4">
        <dgm:presLayoutVars>
          <dgm:bulletEnabled val="1"/>
        </dgm:presLayoutVars>
      </dgm:prSet>
      <dgm:spPr/>
    </dgm:pt>
    <dgm:pt modelId="{3C877BCF-B637-40C1-8C3C-0D82485D6FCC}" type="pres">
      <dgm:prSet presAssocID="{6DAB861D-7E80-4399-863C-CDE710DCC266}" presName="line3" presStyleLbl="callout" presStyleIdx="4" presStyleCnt="8"/>
      <dgm:spPr/>
    </dgm:pt>
    <dgm:pt modelId="{19525403-6B83-4A88-B480-9E8B57A4A177}" type="pres">
      <dgm:prSet presAssocID="{6DAB861D-7E80-4399-863C-CDE710DCC266}" presName="d3" presStyleLbl="callout" presStyleIdx="5" presStyleCnt="8"/>
      <dgm:spPr/>
    </dgm:pt>
    <dgm:pt modelId="{D66402ED-8B9C-40BD-8562-E8DAB2DE2939}" type="pres">
      <dgm:prSet presAssocID="{20BDB9C6-D08C-4BEC-AFFE-5A6C6AC4F6F5}" presName="circle4" presStyleLbl="lnNode1" presStyleIdx="3" presStyleCnt="4"/>
      <dgm:spPr/>
    </dgm:pt>
    <dgm:pt modelId="{C2CAB19C-E1A4-474F-B59B-2DFFC40F6055}" type="pres">
      <dgm:prSet presAssocID="{20BDB9C6-D08C-4BEC-AFFE-5A6C6AC4F6F5}" presName="text4" presStyleLbl="revTx" presStyleIdx="3" presStyleCnt="4">
        <dgm:presLayoutVars>
          <dgm:bulletEnabled val="1"/>
        </dgm:presLayoutVars>
      </dgm:prSet>
      <dgm:spPr/>
    </dgm:pt>
    <dgm:pt modelId="{D8CB9930-7D7E-4985-96FB-17CDFFF161F8}" type="pres">
      <dgm:prSet presAssocID="{20BDB9C6-D08C-4BEC-AFFE-5A6C6AC4F6F5}" presName="line4" presStyleLbl="callout" presStyleIdx="6" presStyleCnt="8"/>
      <dgm:spPr/>
    </dgm:pt>
    <dgm:pt modelId="{459E3BFB-ED98-4005-820B-0DC0E651DD46}" type="pres">
      <dgm:prSet presAssocID="{20BDB9C6-D08C-4BEC-AFFE-5A6C6AC4F6F5}" presName="d4" presStyleLbl="callout" presStyleIdx="7" presStyleCnt="8"/>
      <dgm:spPr/>
    </dgm:pt>
  </dgm:ptLst>
  <dgm:cxnLst>
    <dgm:cxn modelId="{AC1A4E1D-E685-40A5-AFCF-A9932A99D312}" type="presOf" srcId="{49C61EF8-D07F-44B1-A022-2EF8B8CBA374}" destId="{E008BF04-18D0-432E-820F-5E733040AAED}" srcOrd="0" destOrd="0" presId="urn:microsoft.com/office/officeart/2005/8/layout/target1"/>
    <dgm:cxn modelId="{35757321-CB56-4F2A-8A8E-A1FDCC367948}" srcId="{4E5399AD-AD43-4C1C-BCA6-B49ADCAF1071}" destId="{49C61EF8-D07F-44B1-A022-2EF8B8CBA374}" srcOrd="0" destOrd="0" parTransId="{44134F23-6686-4533-8BD4-A516F1A87D3C}" sibTransId="{F52C6707-2863-488C-903C-5BC3DAA43EB4}"/>
    <dgm:cxn modelId="{57092122-E75E-43C7-9F00-11471E57693E}" type="presOf" srcId="{6DAB861D-7E80-4399-863C-CDE710DCC266}" destId="{D97DBA76-CE07-4744-AFF7-7427A17E6B89}" srcOrd="0" destOrd="0" presId="urn:microsoft.com/office/officeart/2005/8/layout/target1"/>
    <dgm:cxn modelId="{84391237-3AEA-42A7-8D5C-50B199982998}" type="presOf" srcId="{20BDB9C6-D08C-4BEC-AFFE-5A6C6AC4F6F5}" destId="{C2CAB19C-E1A4-474F-B59B-2DFFC40F6055}" srcOrd="0" destOrd="0" presId="urn:microsoft.com/office/officeart/2005/8/layout/target1"/>
    <dgm:cxn modelId="{C3AB233B-3CEA-466F-A9F0-98DB5E7FFD5D}" srcId="{4E5399AD-AD43-4C1C-BCA6-B49ADCAF1071}" destId="{F8D1EC87-5DB3-450B-8812-913A3C71DE9A}" srcOrd="1" destOrd="0" parTransId="{47F33B12-E110-46AC-A3AB-B5A8FB73EB24}" sibTransId="{F30B4CD4-A91B-4A8B-B3DF-836B86DBC0E1}"/>
    <dgm:cxn modelId="{2B773D74-5D26-4D1D-A41D-A08CE0046C74}" srcId="{4E5399AD-AD43-4C1C-BCA6-B49ADCAF1071}" destId="{20BDB9C6-D08C-4BEC-AFFE-5A6C6AC4F6F5}" srcOrd="3" destOrd="0" parTransId="{B762DDC1-0355-4CCD-BADC-5B06B30CFF3E}" sibTransId="{4B1F52F2-875B-432A-B7FE-2DCF60811C5F}"/>
    <dgm:cxn modelId="{4AFC8078-0B40-4466-A4C3-2CE80815F20B}" type="presOf" srcId="{F8D1EC87-5DB3-450B-8812-913A3C71DE9A}" destId="{CACD673B-8B61-4605-98DF-3E85AFD6793D}" srcOrd="0" destOrd="0" presId="urn:microsoft.com/office/officeart/2005/8/layout/target1"/>
    <dgm:cxn modelId="{4D414EAE-808E-484F-B98E-DC9189E6C768}" type="presOf" srcId="{4E5399AD-AD43-4C1C-BCA6-B49ADCAF1071}" destId="{7F83C234-192C-4021-80EE-A841F0F9708E}" srcOrd="0" destOrd="0" presId="urn:microsoft.com/office/officeart/2005/8/layout/target1"/>
    <dgm:cxn modelId="{5AB892F4-C3B9-4418-844E-2272625EE5EF}" srcId="{4E5399AD-AD43-4C1C-BCA6-B49ADCAF1071}" destId="{6DAB861D-7E80-4399-863C-CDE710DCC266}" srcOrd="2" destOrd="0" parTransId="{2415D758-C6A9-47A0-BAE9-325588047BD6}" sibTransId="{DEE81801-3D5E-4C50-9AB4-DE5E2DD26F47}"/>
    <dgm:cxn modelId="{FF86F90A-9D3E-4C33-BF2C-EED1C343AA4C}" type="presParOf" srcId="{7F83C234-192C-4021-80EE-A841F0F9708E}" destId="{98F5454F-FEF7-4E3D-9D0E-C13F3A6BC4B6}" srcOrd="0" destOrd="0" presId="urn:microsoft.com/office/officeart/2005/8/layout/target1"/>
    <dgm:cxn modelId="{39182859-AA3D-4612-9E9D-E0727462E8CF}" type="presParOf" srcId="{7F83C234-192C-4021-80EE-A841F0F9708E}" destId="{E008BF04-18D0-432E-820F-5E733040AAED}" srcOrd="1" destOrd="0" presId="urn:microsoft.com/office/officeart/2005/8/layout/target1"/>
    <dgm:cxn modelId="{A33B3BBF-A2F5-430A-B7BE-5648C79A24F7}" type="presParOf" srcId="{7F83C234-192C-4021-80EE-A841F0F9708E}" destId="{E1038AC4-0D55-4823-B397-9BB942EBB90A}" srcOrd="2" destOrd="0" presId="urn:microsoft.com/office/officeart/2005/8/layout/target1"/>
    <dgm:cxn modelId="{E06E6A61-268B-4C67-864A-B9BB2749AEB1}" type="presParOf" srcId="{7F83C234-192C-4021-80EE-A841F0F9708E}" destId="{DCBE705E-6076-43BA-A129-1C49534A195B}" srcOrd="3" destOrd="0" presId="urn:microsoft.com/office/officeart/2005/8/layout/target1"/>
    <dgm:cxn modelId="{6E48B0DA-6F10-48E6-97D6-AB7CA9C5DC89}" type="presParOf" srcId="{7F83C234-192C-4021-80EE-A841F0F9708E}" destId="{C1A8C36C-8780-4D58-93D4-8575D202886F}" srcOrd="4" destOrd="0" presId="urn:microsoft.com/office/officeart/2005/8/layout/target1"/>
    <dgm:cxn modelId="{8D2D23A5-364D-43CB-B44C-6420D5C7C6B2}" type="presParOf" srcId="{7F83C234-192C-4021-80EE-A841F0F9708E}" destId="{CACD673B-8B61-4605-98DF-3E85AFD6793D}" srcOrd="5" destOrd="0" presId="urn:microsoft.com/office/officeart/2005/8/layout/target1"/>
    <dgm:cxn modelId="{60031483-7D3C-40E2-B2BD-2C4A6ADD16D4}" type="presParOf" srcId="{7F83C234-192C-4021-80EE-A841F0F9708E}" destId="{F9889631-461C-4A35-BC1E-954EE3FF7FD2}" srcOrd="6" destOrd="0" presId="urn:microsoft.com/office/officeart/2005/8/layout/target1"/>
    <dgm:cxn modelId="{8357730A-881F-4CAF-9E34-0F8B2C549EDE}" type="presParOf" srcId="{7F83C234-192C-4021-80EE-A841F0F9708E}" destId="{3EB03121-21F9-4F6C-B522-413BC257401D}" srcOrd="7" destOrd="0" presId="urn:microsoft.com/office/officeart/2005/8/layout/target1"/>
    <dgm:cxn modelId="{B4FC48EC-221F-4160-9D03-1AE85445C9AD}" type="presParOf" srcId="{7F83C234-192C-4021-80EE-A841F0F9708E}" destId="{F5C18332-6842-490A-832D-1FB73C282A5C}" srcOrd="8" destOrd="0" presId="urn:microsoft.com/office/officeart/2005/8/layout/target1"/>
    <dgm:cxn modelId="{27BE5A60-3509-4C88-A55E-74BA66E2FAAB}" type="presParOf" srcId="{7F83C234-192C-4021-80EE-A841F0F9708E}" destId="{D97DBA76-CE07-4744-AFF7-7427A17E6B89}" srcOrd="9" destOrd="0" presId="urn:microsoft.com/office/officeart/2005/8/layout/target1"/>
    <dgm:cxn modelId="{370F8541-D4FF-4425-87B0-82A2427DDAD0}" type="presParOf" srcId="{7F83C234-192C-4021-80EE-A841F0F9708E}" destId="{3C877BCF-B637-40C1-8C3C-0D82485D6FCC}" srcOrd="10" destOrd="0" presId="urn:microsoft.com/office/officeart/2005/8/layout/target1"/>
    <dgm:cxn modelId="{8685B407-9A5B-48ED-AF07-CE8988CBC468}" type="presParOf" srcId="{7F83C234-192C-4021-80EE-A841F0F9708E}" destId="{19525403-6B83-4A88-B480-9E8B57A4A177}" srcOrd="11" destOrd="0" presId="urn:microsoft.com/office/officeart/2005/8/layout/target1"/>
    <dgm:cxn modelId="{8ECC221D-4A48-4A18-96AC-BB15470E9A8A}" type="presParOf" srcId="{7F83C234-192C-4021-80EE-A841F0F9708E}" destId="{D66402ED-8B9C-40BD-8562-E8DAB2DE2939}" srcOrd="12" destOrd="0" presId="urn:microsoft.com/office/officeart/2005/8/layout/target1"/>
    <dgm:cxn modelId="{DE57FBA9-0366-4367-877F-2EB0E5404CB9}" type="presParOf" srcId="{7F83C234-192C-4021-80EE-A841F0F9708E}" destId="{C2CAB19C-E1A4-474F-B59B-2DFFC40F6055}" srcOrd="13" destOrd="0" presId="urn:microsoft.com/office/officeart/2005/8/layout/target1"/>
    <dgm:cxn modelId="{45616DEB-5B25-4E3C-B803-735FC68D5E2F}" type="presParOf" srcId="{7F83C234-192C-4021-80EE-A841F0F9708E}" destId="{D8CB9930-7D7E-4985-96FB-17CDFFF161F8}" srcOrd="14" destOrd="0" presId="urn:microsoft.com/office/officeart/2005/8/layout/target1"/>
    <dgm:cxn modelId="{80545452-5A52-4EF1-8BCE-1F85F0BD08B0}" type="presParOf" srcId="{7F83C234-192C-4021-80EE-A841F0F9708E}" destId="{459E3BFB-ED98-4005-820B-0DC0E651DD46}" srcOrd="15" destOrd="0" presId="urn:microsoft.com/office/officeart/2005/8/layout/targe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B68856-1BEF-4825-9920-C9F3D45A662B}">
      <dsp:nvSpPr>
        <dsp:cNvPr id="0" name=""/>
        <dsp:cNvSpPr/>
      </dsp:nvSpPr>
      <dsp:spPr>
        <a:xfrm>
          <a:off x="2837217" y="3535462"/>
          <a:ext cx="3905325" cy="0"/>
        </a:xfrm>
        <a:prstGeom prst="line">
          <a:avLst/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17F9EB7-57C3-4659-9959-1711E73174A7}">
      <dsp:nvSpPr>
        <dsp:cNvPr id="0" name=""/>
        <dsp:cNvSpPr/>
      </dsp:nvSpPr>
      <dsp:spPr>
        <a:xfrm>
          <a:off x="2837217" y="815875"/>
          <a:ext cx="3905325" cy="0"/>
        </a:xfrm>
        <a:prstGeom prst="line">
          <a:avLst/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4629181-3D1C-444F-AE37-640FEE98BEEA}">
      <dsp:nvSpPr>
        <dsp:cNvPr id="0" name=""/>
        <dsp:cNvSpPr/>
      </dsp:nvSpPr>
      <dsp:spPr>
        <a:xfrm>
          <a:off x="661548" y="0"/>
          <a:ext cx="4351338" cy="4351338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8476E7AD-5F79-4CD5-8BF9-9DD8128921AF}">
      <dsp:nvSpPr>
        <dsp:cNvPr id="0" name=""/>
        <dsp:cNvSpPr/>
      </dsp:nvSpPr>
      <dsp:spPr>
        <a:xfrm>
          <a:off x="1444789" y="2310560"/>
          <a:ext cx="2784856" cy="1435941"/>
        </a:xfrm>
        <a:prstGeom prst="rect">
          <a:avLst/>
        </a:prstGeom>
        <a:noFill/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>
              <a:solidFill>
                <a:schemeClr val="accent1">
                  <a:lumMod val="50000"/>
                </a:schemeClr>
              </a:solidFill>
            </a:rPr>
            <a:t>Purpose</a:t>
          </a:r>
          <a:endParaRPr lang="en-US" sz="3500" kern="1200" dirty="0">
            <a:solidFill>
              <a:schemeClr val="accent1">
                <a:lumMod val="50000"/>
              </a:schemeClr>
            </a:solidFill>
          </a:endParaRP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>
              <a:solidFill>
                <a:schemeClr val="accent1">
                  <a:lumMod val="50000"/>
                </a:schemeClr>
              </a:solidFill>
            </a:rPr>
            <a:t>Analyse decline in in-store sales </a:t>
          </a:r>
          <a:endParaRPr lang="en-US" sz="27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1444789" y="2310560"/>
        <a:ext cx="2784856" cy="1435941"/>
      </dsp:txXfrm>
    </dsp:sp>
    <dsp:sp modelId="{A74973C5-1DE2-4AA0-A8A3-00D2D01A5B7A}">
      <dsp:nvSpPr>
        <dsp:cNvPr id="0" name=""/>
        <dsp:cNvSpPr/>
      </dsp:nvSpPr>
      <dsp:spPr>
        <a:xfrm>
          <a:off x="5926667" y="0"/>
          <a:ext cx="1631751" cy="1631751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E8A8E061-14FB-482F-A98E-14AA99AC19E9}">
      <dsp:nvSpPr>
        <dsp:cNvPr id="0" name=""/>
        <dsp:cNvSpPr/>
      </dsp:nvSpPr>
      <dsp:spPr>
        <a:xfrm>
          <a:off x="7558419" y="0"/>
          <a:ext cx="2193854" cy="1631751"/>
        </a:xfrm>
        <a:prstGeom prst="rect">
          <a:avLst/>
        </a:prstGeom>
        <a:noFill/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0" rIns="76200" bIns="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Approach: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1600" kern="1200"/>
            <a:t>Problem identification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1600" kern="1200"/>
            <a:t>Root cause analysis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1600" kern="1200"/>
            <a:t>Strategic tools (5W2H, PESTEL, Fishbone)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1600" kern="1200"/>
            <a:t>Key findings </a:t>
          </a:r>
        </a:p>
      </dsp:txBody>
      <dsp:txXfrm>
        <a:off x="7558419" y="0"/>
        <a:ext cx="2193854" cy="1631751"/>
      </dsp:txXfrm>
    </dsp:sp>
    <dsp:sp modelId="{31A155FB-4BAF-4DDC-9910-D550D213082E}">
      <dsp:nvSpPr>
        <dsp:cNvPr id="0" name=""/>
        <dsp:cNvSpPr/>
      </dsp:nvSpPr>
      <dsp:spPr>
        <a:xfrm>
          <a:off x="5926667" y="2719586"/>
          <a:ext cx="1631751" cy="1631751"/>
        </a:xfrm>
        <a:prstGeom prst="ellipse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5CD96472-BD00-46C9-8E89-7F29CD27F4AA}">
      <dsp:nvSpPr>
        <dsp:cNvPr id="0" name=""/>
        <dsp:cNvSpPr/>
      </dsp:nvSpPr>
      <dsp:spPr>
        <a:xfrm>
          <a:off x="7558419" y="2719586"/>
          <a:ext cx="2295631" cy="1631751"/>
        </a:xfrm>
        <a:prstGeom prst="rect">
          <a:avLst/>
        </a:prstGeom>
        <a:noFill/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0" rIns="76200" bIns="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Case context: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1600" kern="1200"/>
            <a:t>Independent florist in Norwich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1600" kern="1200" dirty="0"/>
            <a:t>Known for sustainability &amp; custom designs (</a:t>
          </a:r>
          <a:r>
            <a:rPr lang="en-GB" sz="1600" kern="1200" dirty="0">
              <a:effectLst/>
              <a:ea typeface="Calibri" panose="020F0502020204030204" pitchFamily="34" charset="0"/>
              <a:cs typeface="Arial" panose="020B0604020202020204" pitchFamily="34" charset="0"/>
            </a:rPr>
            <a:t>Chen, 2024)</a:t>
          </a:r>
          <a:endParaRPr lang="en-US" sz="1600" kern="1200" dirty="0"/>
        </a:p>
      </dsp:txBody>
      <dsp:txXfrm>
        <a:off x="7558419" y="2719586"/>
        <a:ext cx="2295631" cy="16317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3222FC-5D22-4237-A7D2-FEB8BBD99D9D}">
      <dsp:nvSpPr>
        <dsp:cNvPr id="0" name=""/>
        <dsp:cNvSpPr/>
      </dsp:nvSpPr>
      <dsp:spPr>
        <a:xfrm>
          <a:off x="2503191" y="1845402"/>
          <a:ext cx="2505521" cy="2505935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EEBFDC-5AF5-4602-95BF-A475154724DF}">
      <dsp:nvSpPr>
        <dsp:cNvPr id="0" name=""/>
        <dsp:cNvSpPr/>
      </dsp:nvSpPr>
      <dsp:spPr>
        <a:xfrm>
          <a:off x="4101324" y="0"/>
          <a:ext cx="744121" cy="743643"/>
        </a:xfrm>
        <a:prstGeom prst="donut">
          <a:avLst>
            <a:gd name="adj" fmla="val 746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1C03D24-F30B-45BE-AEE2-8B66BD2F39CB}">
      <dsp:nvSpPr>
        <dsp:cNvPr id="0" name=""/>
        <dsp:cNvSpPr/>
      </dsp:nvSpPr>
      <dsp:spPr>
        <a:xfrm>
          <a:off x="2599477" y="1941567"/>
          <a:ext cx="2313996" cy="2313606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171C4F-76D3-4B71-A975-58D83CC2A4F9}">
      <dsp:nvSpPr>
        <dsp:cNvPr id="0" name=""/>
        <dsp:cNvSpPr/>
      </dsp:nvSpPr>
      <dsp:spPr>
        <a:xfrm>
          <a:off x="5190818" y="2318828"/>
          <a:ext cx="1311369" cy="1311058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35CC627-3E10-475B-BC71-979F1EA36CE2}">
      <dsp:nvSpPr>
        <dsp:cNvPr id="0" name=""/>
        <dsp:cNvSpPr/>
      </dsp:nvSpPr>
      <dsp:spPr>
        <a:xfrm>
          <a:off x="5268265" y="2396281"/>
          <a:ext cx="1156475" cy="1156585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89CDC2-9E2F-47BD-821B-EC061D0B50FB}">
      <dsp:nvSpPr>
        <dsp:cNvPr id="0" name=""/>
        <dsp:cNvSpPr/>
      </dsp:nvSpPr>
      <dsp:spPr>
        <a:xfrm>
          <a:off x="4677992" y="468203"/>
          <a:ext cx="1680813" cy="1681357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D48CB78-EEAC-4DF9-80A4-0573094D3348}">
      <dsp:nvSpPr>
        <dsp:cNvPr id="0" name=""/>
        <dsp:cNvSpPr/>
      </dsp:nvSpPr>
      <dsp:spPr>
        <a:xfrm>
          <a:off x="6083554" y="55261"/>
          <a:ext cx="550503" cy="550879"/>
        </a:xfrm>
        <a:prstGeom prst="donut">
          <a:avLst>
            <a:gd name="adj" fmla="val 746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4821B39-B662-40BB-BAB9-6703A83C73AE}">
      <dsp:nvSpPr>
        <dsp:cNvPr id="0" name=""/>
        <dsp:cNvSpPr/>
      </dsp:nvSpPr>
      <dsp:spPr>
        <a:xfrm>
          <a:off x="6635104" y="3635542"/>
          <a:ext cx="413400" cy="412941"/>
        </a:xfrm>
        <a:prstGeom prst="donut">
          <a:avLst>
            <a:gd name="adj" fmla="val 746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132DCFD-1AE5-49D3-9C69-FFBC44FC62D1}">
      <dsp:nvSpPr>
        <dsp:cNvPr id="0" name=""/>
        <dsp:cNvSpPr/>
      </dsp:nvSpPr>
      <dsp:spPr>
        <a:xfrm>
          <a:off x="4766952" y="556971"/>
          <a:ext cx="1503940" cy="1503822"/>
        </a:xfrm>
        <a:prstGeom prst="ellipse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592D73-06C8-4AB4-AB15-85AB59E8DBEB}">
      <dsp:nvSpPr>
        <dsp:cNvPr id="0" name=""/>
        <dsp:cNvSpPr/>
      </dsp:nvSpPr>
      <dsp:spPr>
        <a:xfrm>
          <a:off x="24880" y="556971"/>
          <a:ext cx="3718512" cy="12074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" numCol="1" spcCol="1270" anchor="b" anchorCtr="0">
          <a:noAutofit/>
        </a:bodyPr>
        <a:lstStyle/>
        <a:p>
          <a:pPr marL="0" lvl="0" indent="0" algn="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30% drop in in-store revenue (last 12 months) </a:t>
          </a:r>
        </a:p>
      </dsp:txBody>
      <dsp:txXfrm>
        <a:off x="24880" y="556971"/>
        <a:ext cx="3718512" cy="1207496"/>
      </dsp:txXfrm>
    </dsp:sp>
    <dsp:sp modelId="{5F37A9BC-93E5-4E9A-80CF-1B4AABD9AE64}">
      <dsp:nvSpPr>
        <dsp:cNvPr id="0" name=""/>
        <dsp:cNvSpPr/>
      </dsp:nvSpPr>
      <dsp:spPr>
        <a:xfrm>
          <a:off x="6772206" y="2396281"/>
          <a:ext cx="3718512" cy="11565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Rising operational costs (inflation, imports) (</a:t>
          </a:r>
          <a:r>
            <a:rPr lang="en-GB" sz="2600" kern="1200" dirty="0" err="1">
              <a:effectLst/>
              <a:ea typeface="Calibri" panose="020F0502020204030204" pitchFamily="34" charset="0"/>
              <a:cs typeface="Arial" panose="020B0604020202020204" pitchFamily="34" charset="0"/>
            </a:rPr>
            <a:t>Mateska</a:t>
          </a:r>
          <a:r>
            <a:rPr lang="en-GB" sz="2600" kern="1200" dirty="0">
              <a:effectLst/>
              <a:ea typeface="Calibri" panose="020F0502020204030204" pitchFamily="34" charset="0"/>
              <a:cs typeface="Arial" panose="020B0604020202020204" pitchFamily="34" charset="0"/>
            </a:rPr>
            <a:t> et al., 2023)</a:t>
          </a:r>
          <a:r>
            <a:rPr lang="en-US" sz="2600" kern="1200" dirty="0"/>
            <a:t> </a:t>
          </a:r>
        </a:p>
      </dsp:txBody>
      <dsp:txXfrm>
        <a:off x="6772206" y="2396281"/>
        <a:ext cx="3718512" cy="1156585"/>
      </dsp:txXfrm>
    </dsp:sp>
    <dsp:sp modelId="{B9E480CD-0E6C-4E36-A6DC-F5389D7490E5}">
      <dsp:nvSpPr>
        <dsp:cNvPr id="0" name=""/>
        <dsp:cNvSpPr/>
      </dsp:nvSpPr>
      <dsp:spPr>
        <a:xfrm>
          <a:off x="6635104" y="556971"/>
          <a:ext cx="3718512" cy="1503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Declining profitability and financial pressure </a:t>
          </a:r>
        </a:p>
      </dsp:txBody>
      <dsp:txXfrm>
        <a:off x="6635104" y="556971"/>
        <a:ext cx="3718512" cy="15038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FE8C1C-4129-462C-A0E1-BC18FB01ECF3}">
      <dsp:nvSpPr>
        <dsp:cNvPr id="0" name=""/>
        <dsp:cNvSpPr/>
      </dsp:nvSpPr>
      <dsp:spPr>
        <a:xfrm>
          <a:off x="2587601" y="739727"/>
          <a:ext cx="5340397" cy="2871883"/>
        </a:xfrm>
        <a:prstGeom prst="round2DiagRect">
          <a:avLst>
            <a:gd name="adj1" fmla="val 0"/>
            <a:gd name="adj2" fmla="val 166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9608DA0-EE50-4FD8-AB67-5FC2C15E627A}">
      <dsp:nvSpPr>
        <dsp:cNvPr id="0" name=""/>
        <dsp:cNvSpPr/>
      </dsp:nvSpPr>
      <dsp:spPr>
        <a:xfrm>
          <a:off x="5257800" y="1044321"/>
          <a:ext cx="712" cy="2262695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10000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D91841-975B-482F-9867-195CBCD50D2F}">
      <dsp:nvSpPr>
        <dsp:cNvPr id="0" name=""/>
        <dsp:cNvSpPr/>
      </dsp:nvSpPr>
      <dsp:spPr>
        <a:xfrm>
          <a:off x="2765614" y="957294"/>
          <a:ext cx="2314172" cy="2436749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US" sz="1800" kern="1200"/>
            <a:t>Reduced high-street footfall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US" sz="1800" kern="1200"/>
            <a:t>Strong competition (chain stores + online florists)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US" sz="1800" kern="1200" dirty="0"/>
            <a:t>Shift to digital-first buying </a:t>
          </a:r>
          <a:r>
            <a:rPr lang="en-US" sz="1800" kern="1200" dirty="0" err="1"/>
            <a:t>behaviour</a:t>
          </a:r>
          <a:r>
            <a:rPr lang="en-US" sz="1800" kern="1200" dirty="0"/>
            <a:t> </a:t>
          </a:r>
        </a:p>
      </dsp:txBody>
      <dsp:txXfrm>
        <a:off x="2765614" y="957294"/>
        <a:ext cx="2314172" cy="2436749"/>
      </dsp:txXfrm>
    </dsp:sp>
    <dsp:sp modelId="{E08F8E33-02E0-4B2A-BCA2-076EBA667798}">
      <dsp:nvSpPr>
        <dsp:cNvPr id="0" name=""/>
        <dsp:cNvSpPr/>
      </dsp:nvSpPr>
      <dsp:spPr>
        <a:xfrm>
          <a:off x="5435813" y="957294"/>
          <a:ext cx="2314172" cy="2436749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US" sz="1800" kern="1200"/>
            <a:t>Weak online presence (poor website)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US" sz="1800" kern="1200"/>
            <a:t>Limited delivery options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US" sz="1800" kern="1200" dirty="0"/>
            <a:t>Dependence on word-of-mouth marketing (</a:t>
          </a:r>
          <a:r>
            <a:rPr lang="en-GB" sz="1800" kern="1200" dirty="0" err="1">
              <a:effectLst/>
              <a:ea typeface="Calibri" panose="020F0502020204030204" pitchFamily="34" charset="0"/>
              <a:cs typeface="Arial" panose="020B0604020202020204" pitchFamily="34" charset="0"/>
            </a:rPr>
            <a:t>Belanová</a:t>
          </a:r>
          <a:r>
            <a:rPr lang="en-GB" sz="1800" kern="1200" dirty="0">
              <a:effectLst/>
              <a:ea typeface="Calibri" panose="020F0502020204030204" pitchFamily="34" charset="0"/>
              <a:cs typeface="Arial" panose="020B0604020202020204" pitchFamily="34" charset="0"/>
            </a:rPr>
            <a:t>, 2023)</a:t>
          </a:r>
          <a:r>
            <a:rPr lang="en-US" sz="1800" kern="1200" dirty="0"/>
            <a:t> </a:t>
          </a:r>
        </a:p>
      </dsp:txBody>
      <dsp:txXfrm>
        <a:off x="5435813" y="957294"/>
        <a:ext cx="2314172" cy="2436749"/>
      </dsp:txXfrm>
    </dsp:sp>
    <dsp:sp modelId="{55932492-C9AE-48B4-B24A-487810E74736}">
      <dsp:nvSpPr>
        <dsp:cNvPr id="0" name=""/>
        <dsp:cNvSpPr/>
      </dsp:nvSpPr>
      <dsp:spPr>
        <a:xfrm rot="16200000">
          <a:off x="576086" y="1121448"/>
          <a:ext cx="3132963" cy="890066"/>
        </a:xfrm>
        <a:prstGeom prst="rightArrow">
          <a:avLst>
            <a:gd name="adj1" fmla="val 49830"/>
            <a:gd name="adj2" fmla="val 60660"/>
          </a:avLst>
        </a:prstGeom>
        <a:solidFill>
          <a:schemeClr val="accent3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External Issues</a:t>
          </a:r>
        </a:p>
      </dsp:txBody>
      <dsp:txXfrm>
        <a:off x="710606" y="1479241"/>
        <a:ext cx="2863924" cy="443520"/>
      </dsp:txXfrm>
    </dsp:sp>
    <dsp:sp modelId="{411BC84A-88FA-42AF-8ADB-3B2C7BD49B57}">
      <dsp:nvSpPr>
        <dsp:cNvPr id="0" name=""/>
        <dsp:cNvSpPr/>
      </dsp:nvSpPr>
      <dsp:spPr>
        <a:xfrm rot="5400000">
          <a:off x="6806549" y="2339823"/>
          <a:ext cx="3132963" cy="890066"/>
        </a:xfrm>
        <a:prstGeom prst="rightArrow">
          <a:avLst>
            <a:gd name="adj1" fmla="val 49830"/>
            <a:gd name="adj2" fmla="val 60660"/>
          </a:avLst>
        </a:prstGeom>
        <a:solidFill>
          <a:schemeClr val="accent3">
            <a:tint val="50000"/>
            <a:hueOff val="1955669"/>
            <a:satOff val="100000"/>
            <a:lumOff val="10532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Internal Issues</a:t>
          </a:r>
        </a:p>
      </dsp:txBody>
      <dsp:txXfrm>
        <a:off x="6941069" y="2428577"/>
        <a:ext cx="2863924" cy="44352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FE9184-675B-4274-9434-4B7DE9FD6A21}">
      <dsp:nvSpPr>
        <dsp:cNvPr id="0" name=""/>
        <dsp:cNvSpPr/>
      </dsp:nvSpPr>
      <dsp:spPr>
        <a:xfrm rot="16200000">
          <a:off x="2937760" y="1580303"/>
          <a:ext cx="3346324" cy="2044958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68580" tIns="114300" rIns="102870" bIns="1143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5W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What: Decline in in-store sales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Why: Digital gap + increased competition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Where: Physical store (Norwich)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When: Last 12 months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Who: Business owners &amp; customers</a:t>
          </a:r>
        </a:p>
      </dsp:txBody>
      <dsp:txXfrm rot="5400000">
        <a:off x="3688288" y="1029466"/>
        <a:ext cx="1945113" cy="3146634"/>
      </dsp:txXfrm>
    </dsp:sp>
    <dsp:sp modelId="{311AA0A3-D77D-4DE3-A1FA-5010C480754B}">
      <dsp:nvSpPr>
        <dsp:cNvPr id="0" name=""/>
        <dsp:cNvSpPr/>
      </dsp:nvSpPr>
      <dsp:spPr>
        <a:xfrm rot="5400000">
          <a:off x="5075576" y="1580303"/>
          <a:ext cx="3346324" cy="2044958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tint val="50000"/>
            <a:hueOff val="-12719064"/>
            <a:satOff val="34075"/>
            <a:lumOff val="1237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02870" tIns="114300" rIns="68580" bIns="1143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2H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How</a:t>
          </a:r>
          <a:r>
            <a:rPr lang="en-US" sz="1400" kern="1200" dirty="0"/>
            <a:t>:</a:t>
          </a:r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1400" kern="1200" dirty="0"/>
            <a:t>Lack of e-commerce </a:t>
          </a:r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1400" kern="1200" dirty="0"/>
            <a:t>Limited marketing reach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How Much:</a:t>
          </a:r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1400" kern="1200" dirty="0"/>
            <a:t>30% revenue loss </a:t>
          </a:r>
        </a:p>
        <a:p>
          <a:pPr marL="228600" lvl="2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1400" kern="1200" dirty="0"/>
            <a:t>Rising costs impacting profit (</a:t>
          </a:r>
          <a:r>
            <a:rPr lang="en-GB" sz="1400" kern="1200" dirty="0" err="1">
              <a:effectLst/>
              <a:ea typeface="Calibri" panose="020F0502020204030204" pitchFamily="34" charset="0"/>
              <a:cs typeface="Arial" panose="020B0604020202020204" pitchFamily="34" charset="0"/>
            </a:rPr>
            <a:t>Tauro</a:t>
          </a:r>
          <a:r>
            <a:rPr lang="en-GB" sz="1400" kern="1200" dirty="0">
              <a:effectLst/>
              <a:ea typeface="Calibri" panose="020F0502020204030204" pitchFamily="34" charset="0"/>
              <a:cs typeface="Arial" panose="020B0604020202020204" pitchFamily="34" charset="0"/>
            </a:rPr>
            <a:t>, </a:t>
          </a:r>
          <a:r>
            <a:rPr lang="en-GB" sz="1400" kern="1200" dirty="0" err="1">
              <a:effectLst/>
              <a:ea typeface="Calibri" panose="020F0502020204030204" pitchFamily="34" charset="0"/>
              <a:cs typeface="Arial" panose="020B0604020202020204" pitchFamily="34" charset="0"/>
            </a:rPr>
            <a:t>Panniello</a:t>
          </a:r>
          <a:r>
            <a:rPr lang="en-GB" sz="1400" kern="1200" dirty="0">
              <a:effectLst/>
              <a:ea typeface="Calibri" panose="020F0502020204030204" pitchFamily="34" charset="0"/>
              <a:cs typeface="Arial" panose="020B0604020202020204" pitchFamily="34" charset="0"/>
            </a:rPr>
            <a:t> and Pellegrino, 2021)</a:t>
          </a:r>
          <a:endParaRPr lang="en-US" sz="1400" kern="1200" dirty="0"/>
        </a:p>
      </dsp:txBody>
      <dsp:txXfrm rot="-5400000">
        <a:off x="5726259" y="1029466"/>
        <a:ext cx="1945113" cy="3146634"/>
      </dsp:txXfrm>
    </dsp:sp>
    <dsp:sp modelId="{87527FC5-01B8-4928-806D-92FE05BBC4B3}">
      <dsp:nvSpPr>
        <dsp:cNvPr id="0" name=""/>
        <dsp:cNvSpPr/>
      </dsp:nvSpPr>
      <dsp:spPr>
        <a:xfrm>
          <a:off x="4610713" y="0"/>
          <a:ext cx="2137816" cy="2137712"/>
        </a:xfrm>
        <a:prstGeom prst="circularArrow">
          <a:avLst>
            <a:gd name="adj1" fmla="val 12500"/>
            <a:gd name="adj2" fmla="val 1142322"/>
            <a:gd name="adj3" fmla="val 20457678"/>
            <a:gd name="adj4" fmla="val 10800000"/>
            <a:gd name="adj5" fmla="val 125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216F414-582D-461A-9CDF-3B44C2E95949}">
      <dsp:nvSpPr>
        <dsp:cNvPr id="0" name=""/>
        <dsp:cNvSpPr/>
      </dsp:nvSpPr>
      <dsp:spPr>
        <a:xfrm rot="10800000">
          <a:off x="4610713" y="3067333"/>
          <a:ext cx="2137816" cy="2137712"/>
        </a:xfrm>
        <a:prstGeom prst="circularArrow">
          <a:avLst>
            <a:gd name="adj1" fmla="val 12500"/>
            <a:gd name="adj2" fmla="val 1142322"/>
            <a:gd name="adj3" fmla="val 20457678"/>
            <a:gd name="adj4" fmla="val 10800000"/>
            <a:gd name="adj5" fmla="val 125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47A8AE-5591-4059-A6C2-3F29444D5589}">
      <dsp:nvSpPr>
        <dsp:cNvPr id="0" name=""/>
        <dsp:cNvSpPr/>
      </dsp:nvSpPr>
      <dsp:spPr>
        <a:xfrm>
          <a:off x="423542" y="1109591"/>
          <a:ext cx="2585086" cy="21321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2000" kern="1200" dirty="0"/>
            <a:t>Import regulations affecting flower supply (</a:t>
          </a:r>
          <a:r>
            <a:rPr lang="en-GB" sz="2000" kern="1200" dirty="0" err="1">
              <a:effectLst/>
              <a:ea typeface="Calibri" panose="020F0502020204030204" pitchFamily="34" charset="0"/>
              <a:cs typeface="Arial" panose="020B0604020202020204" pitchFamily="34" charset="0"/>
            </a:rPr>
            <a:t>Jitsoonthornchaikul</a:t>
          </a:r>
          <a:r>
            <a:rPr lang="en-GB" sz="2000" kern="1200" dirty="0">
              <a:effectLst/>
              <a:ea typeface="Calibri" panose="020F0502020204030204" pitchFamily="34" charset="0"/>
              <a:cs typeface="Arial" panose="020B0604020202020204" pitchFamily="34" charset="0"/>
            </a:rPr>
            <a:t>, 2022)</a:t>
          </a:r>
          <a:r>
            <a:rPr lang="en-US" sz="2000" kern="1200" dirty="0"/>
            <a:t> </a:t>
          </a:r>
        </a:p>
      </dsp:txBody>
      <dsp:txXfrm>
        <a:off x="472609" y="1158658"/>
        <a:ext cx="2486952" cy="1577131"/>
      </dsp:txXfrm>
    </dsp:sp>
    <dsp:sp modelId="{605F432F-77C8-49DF-BBDD-394C88559A39}">
      <dsp:nvSpPr>
        <dsp:cNvPr id="0" name=""/>
        <dsp:cNvSpPr/>
      </dsp:nvSpPr>
      <dsp:spPr>
        <a:xfrm>
          <a:off x="1846782" y="1511413"/>
          <a:ext cx="3007450" cy="3007450"/>
        </a:xfrm>
        <a:prstGeom prst="leftCircularArrow">
          <a:avLst>
            <a:gd name="adj1" fmla="val 3671"/>
            <a:gd name="adj2" fmla="val 457399"/>
            <a:gd name="adj3" fmla="val 2232910"/>
            <a:gd name="adj4" fmla="val 9024489"/>
            <a:gd name="adj5" fmla="val 4283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F7ED47-90C7-4ABA-8CE0-1E2774EC1111}">
      <dsp:nvSpPr>
        <dsp:cNvPr id="0" name=""/>
        <dsp:cNvSpPr/>
      </dsp:nvSpPr>
      <dsp:spPr>
        <a:xfrm>
          <a:off x="998006" y="2784856"/>
          <a:ext cx="2297854" cy="91378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8105" tIns="52070" rIns="78105" bIns="5207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 dirty="0"/>
            <a:t>Political</a:t>
          </a:r>
        </a:p>
      </dsp:txBody>
      <dsp:txXfrm>
        <a:off x="1024770" y="2811620"/>
        <a:ext cx="2244326" cy="860252"/>
      </dsp:txXfrm>
    </dsp:sp>
    <dsp:sp modelId="{7A17BD1B-60B3-4D9B-ABC5-F19D84EB0A61}">
      <dsp:nvSpPr>
        <dsp:cNvPr id="0" name=""/>
        <dsp:cNvSpPr/>
      </dsp:nvSpPr>
      <dsp:spPr>
        <a:xfrm>
          <a:off x="3821640" y="1109591"/>
          <a:ext cx="2585086" cy="21321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2000" kern="1200"/>
            <a:t>Inflation increasing costs 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2000" kern="1200"/>
            <a:t>Reduced consumer spending </a:t>
          </a:r>
        </a:p>
      </dsp:txBody>
      <dsp:txXfrm>
        <a:off x="3870707" y="1615548"/>
        <a:ext cx="2486952" cy="1577131"/>
      </dsp:txXfrm>
    </dsp:sp>
    <dsp:sp modelId="{614632B1-9F87-4637-8C03-F5B8C664233D}">
      <dsp:nvSpPr>
        <dsp:cNvPr id="0" name=""/>
        <dsp:cNvSpPr/>
      </dsp:nvSpPr>
      <dsp:spPr>
        <a:xfrm>
          <a:off x="5223338" y="-251125"/>
          <a:ext cx="3337767" cy="3337767"/>
        </a:xfrm>
        <a:prstGeom prst="circularArrow">
          <a:avLst>
            <a:gd name="adj1" fmla="val 3308"/>
            <a:gd name="adj2" fmla="val 408578"/>
            <a:gd name="adj3" fmla="val 19415911"/>
            <a:gd name="adj4" fmla="val 12575511"/>
            <a:gd name="adj5" fmla="val 3859"/>
          </a:avLst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4FD2D2-C25A-4F6C-804C-4E5F3313D3CC}">
      <dsp:nvSpPr>
        <dsp:cNvPr id="0" name=""/>
        <dsp:cNvSpPr/>
      </dsp:nvSpPr>
      <dsp:spPr>
        <a:xfrm>
          <a:off x="4396104" y="652700"/>
          <a:ext cx="2297854" cy="913780"/>
        </a:xfrm>
        <a:prstGeom prst="roundRect">
          <a:avLst>
            <a:gd name="adj" fmla="val 10000"/>
          </a:avLst>
        </a:prstGeom>
        <a:solidFill>
          <a:schemeClr val="accent3">
            <a:hueOff val="1355300"/>
            <a:satOff val="50000"/>
            <a:lumOff val="-735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8105" tIns="52070" rIns="78105" bIns="5207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Economic</a:t>
          </a:r>
        </a:p>
      </dsp:txBody>
      <dsp:txXfrm>
        <a:off x="4422868" y="679464"/>
        <a:ext cx="2244326" cy="860252"/>
      </dsp:txXfrm>
    </dsp:sp>
    <dsp:sp modelId="{A954EFA8-593F-4EFB-A6CE-2C2C572EE663}">
      <dsp:nvSpPr>
        <dsp:cNvPr id="0" name=""/>
        <dsp:cNvSpPr/>
      </dsp:nvSpPr>
      <dsp:spPr>
        <a:xfrm>
          <a:off x="7219739" y="1109591"/>
          <a:ext cx="2585086" cy="21321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2000" kern="1200"/>
            <a:t>Shift to online shopping 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2000" kern="1200" dirty="0"/>
            <a:t>Younger audience prefers digital brands</a:t>
          </a:r>
        </a:p>
      </dsp:txBody>
      <dsp:txXfrm>
        <a:off x="7268806" y="1158658"/>
        <a:ext cx="2486952" cy="1577131"/>
      </dsp:txXfrm>
    </dsp:sp>
    <dsp:sp modelId="{040B139B-2FFD-4B32-925B-D028DAB58AEE}">
      <dsp:nvSpPr>
        <dsp:cNvPr id="0" name=""/>
        <dsp:cNvSpPr/>
      </dsp:nvSpPr>
      <dsp:spPr>
        <a:xfrm>
          <a:off x="7794202" y="2784856"/>
          <a:ext cx="2297854" cy="913780"/>
        </a:xfrm>
        <a:prstGeom prst="roundRect">
          <a:avLst>
            <a:gd name="adj" fmla="val 10000"/>
          </a:avLst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8105" tIns="52070" rIns="78105" bIns="5207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Social</a:t>
          </a:r>
        </a:p>
      </dsp:txBody>
      <dsp:txXfrm>
        <a:off x="7820966" y="2811620"/>
        <a:ext cx="2244326" cy="86025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1AEBAA-2E4D-4EE2-B2BD-46B02BE8E8C5}">
      <dsp:nvSpPr>
        <dsp:cNvPr id="0" name=""/>
        <dsp:cNvSpPr/>
      </dsp:nvSpPr>
      <dsp:spPr>
        <a:xfrm>
          <a:off x="423542" y="1109591"/>
          <a:ext cx="2585086" cy="21321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2000" kern="1200"/>
            <a:t>Lack of digital infrastructure 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2000" kern="1200"/>
            <a:t>Competitors using e-commerce &amp; social media </a:t>
          </a:r>
        </a:p>
      </dsp:txBody>
      <dsp:txXfrm>
        <a:off x="472609" y="1158658"/>
        <a:ext cx="2486952" cy="1577131"/>
      </dsp:txXfrm>
    </dsp:sp>
    <dsp:sp modelId="{D26F319F-A197-4CAD-9421-B44E9C79CC77}">
      <dsp:nvSpPr>
        <dsp:cNvPr id="0" name=""/>
        <dsp:cNvSpPr/>
      </dsp:nvSpPr>
      <dsp:spPr>
        <a:xfrm>
          <a:off x="1846782" y="1511413"/>
          <a:ext cx="3007450" cy="3007450"/>
        </a:xfrm>
        <a:prstGeom prst="leftCircularArrow">
          <a:avLst>
            <a:gd name="adj1" fmla="val 3671"/>
            <a:gd name="adj2" fmla="val 457399"/>
            <a:gd name="adj3" fmla="val 2232910"/>
            <a:gd name="adj4" fmla="val 9024489"/>
            <a:gd name="adj5" fmla="val 4283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23165F-6BFF-43C2-AA62-9590E56BFACD}">
      <dsp:nvSpPr>
        <dsp:cNvPr id="0" name=""/>
        <dsp:cNvSpPr/>
      </dsp:nvSpPr>
      <dsp:spPr>
        <a:xfrm>
          <a:off x="998006" y="2784856"/>
          <a:ext cx="2297854" cy="9137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Technological</a:t>
          </a:r>
        </a:p>
      </dsp:txBody>
      <dsp:txXfrm>
        <a:off x="1024770" y="2811620"/>
        <a:ext cx="2244326" cy="860252"/>
      </dsp:txXfrm>
    </dsp:sp>
    <dsp:sp modelId="{17AE481F-5A4F-4B1D-8832-4B71475A3EAD}">
      <dsp:nvSpPr>
        <dsp:cNvPr id="0" name=""/>
        <dsp:cNvSpPr/>
      </dsp:nvSpPr>
      <dsp:spPr>
        <a:xfrm>
          <a:off x="3821640" y="1109591"/>
          <a:ext cx="2585086" cy="21321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2000" kern="1200"/>
            <a:t>Sustainability expectations (opportunity + cost) </a:t>
          </a:r>
        </a:p>
      </dsp:txBody>
      <dsp:txXfrm>
        <a:off x="3870707" y="1615548"/>
        <a:ext cx="2486952" cy="1577131"/>
      </dsp:txXfrm>
    </dsp:sp>
    <dsp:sp modelId="{BC6F4AA9-CD6A-4559-8711-4AF834F48674}">
      <dsp:nvSpPr>
        <dsp:cNvPr id="0" name=""/>
        <dsp:cNvSpPr/>
      </dsp:nvSpPr>
      <dsp:spPr>
        <a:xfrm>
          <a:off x="5223338" y="-251125"/>
          <a:ext cx="3337767" cy="3337767"/>
        </a:xfrm>
        <a:prstGeom prst="circularArrow">
          <a:avLst>
            <a:gd name="adj1" fmla="val 3308"/>
            <a:gd name="adj2" fmla="val 408578"/>
            <a:gd name="adj3" fmla="val 19415911"/>
            <a:gd name="adj4" fmla="val 12575511"/>
            <a:gd name="adj5" fmla="val 3859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6E5C97-B0F2-4E84-9292-49A811A4E1FD}">
      <dsp:nvSpPr>
        <dsp:cNvPr id="0" name=""/>
        <dsp:cNvSpPr/>
      </dsp:nvSpPr>
      <dsp:spPr>
        <a:xfrm>
          <a:off x="4396104" y="652700"/>
          <a:ext cx="2297854" cy="91378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Environmental</a:t>
          </a:r>
        </a:p>
      </dsp:txBody>
      <dsp:txXfrm>
        <a:off x="4422868" y="679464"/>
        <a:ext cx="2244326" cy="860252"/>
      </dsp:txXfrm>
    </dsp:sp>
    <dsp:sp modelId="{F08E6EFF-98D5-49FB-BD2E-199E915B6AC8}">
      <dsp:nvSpPr>
        <dsp:cNvPr id="0" name=""/>
        <dsp:cNvSpPr/>
      </dsp:nvSpPr>
      <dsp:spPr>
        <a:xfrm>
          <a:off x="7219739" y="1109591"/>
          <a:ext cx="2585086" cy="21321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2000" kern="1200" dirty="0"/>
            <a:t>Compliance with business and delivery regulations (</a:t>
          </a:r>
          <a:r>
            <a:rPr lang="en-GB" sz="2000" kern="1200" dirty="0">
              <a:effectLst/>
              <a:ea typeface="Calibri" panose="020F0502020204030204" pitchFamily="34" charset="0"/>
              <a:cs typeface="Arial" panose="020B0604020202020204" pitchFamily="34" charset="0"/>
            </a:rPr>
            <a:t>Ramakrishnan and </a:t>
          </a:r>
          <a:r>
            <a:rPr lang="en-GB" sz="2000" kern="1200" dirty="0" err="1">
              <a:effectLst/>
              <a:ea typeface="Calibri" panose="020F0502020204030204" pitchFamily="34" charset="0"/>
              <a:cs typeface="Arial" panose="020B0604020202020204" pitchFamily="34" charset="0"/>
            </a:rPr>
            <a:t>Krupskyi</a:t>
          </a:r>
          <a:r>
            <a:rPr lang="en-GB" sz="2000" kern="1200" dirty="0">
              <a:effectLst/>
              <a:ea typeface="Calibri" panose="020F0502020204030204" pitchFamily="34" charset="0"/>
              <a:cs typeface="Arial" panose="020B0604020202020204" pitchFamily="34" charset="0"/>
            </a:rPr>
            <a:t>, 2024)</a:t>
          </a:r>
          <a:r>
            <a:rPr lang="en-US" sz="2000" kern="1200" dirty="0"/>
            <a:t> </a:t>
          </a:r>
        </a:p>
      </dsp:txBody>
      <dsp:txXfrm>
        <a:off x="7268806" y="1158658"/>
        <a:ext cx="2486952" cy="1577131"/>
      </dsp:txXfrm>
    </dsp:sp>
    <dsp:sp modelId="{A7924092-9FAE-4191-B00D-52C4CA96434B}">
      <dsp:nvSpPr>
        <dsp:cNvPr id="0" name=""/>
        <dsp:cNvSpPr/>
      </dsp:nvSpPr>
      <dsp:spPr>
        <a:xfrm>
          <a:off x="7794202" y="2784856"/>
          <a:ext cx="2297854" cy="91378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Legal</a:t>
          </a:r>
        </a:p>
      </dsp:txBody>
      <dsp:txXfrm>
        <a:off x="7820966" y="2811620"/>
        <a:ext cx="2244326" cy="86025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D81ACD-4643-4244-A424-87ACD4326DDB}">
      <dsp:nvSpPr>
        <dsp:cNvPr id="0" name=""/>
        <dsp:cNvSpPr/>
      </dsp:nvSpPr>
      <dsp:spPr>
        <a:xfrm>
          <a:off x="2253766" y="231410"/>
          <a:ext cx="4814306" cy="1504470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019028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Main Problem: Declining sales &amp; engagement</a:t>
          </a:r>
        </a:p>
      </dsp:txBody>
      <dsp:txXfrm>
        <a:off x="2253766" y="231410"/>
        <a:ext cx="4814306" cy="1504470"/>
      </dsp:txXfrm>
    </dsp:sp>
    <dsp:sp modelId="{A4D29438-3126-403E-8ED1-E50025DEC9E3}">
      <dsp:nvSpPr>
        <dsp:cNvPr id="0" name=""/>
        <dsp:cNvSpPr/>
      </dsp:nvSpPr>
      <dsp:spPr>
        <a:xfrm>
          <a:off x="2053170" y="14097"/>
          <a:ext cx="1053129" cy="1579694"/>
        </a:xfrm>
        <a:prstGeom prst="rect">
          <a:avLst/>
        </a:prstGeom>
        <a:solidFill>
          <a:schemeClr val="accent2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5CBB7FA1-4209-47FE-A629-DA75FF4189D3}">
      <dsp:nvSpPr>
        <dsp:cNvPr id="0" name=""/>
        <dsp:cNvSpPr/>
      </dsp:nvSpPr>
      <dsp:spPr>
        <a:xfrm>
          <a:off x="2253766" y="2125371"/>
          <a:ext cx="4814306" cy="1504470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019028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Key Causes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1300" kern="1200"/>
            <a:t>Environment: Low foot traffic, online competition 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1300" kern="1200"/>
            <a:t>Technology: Poor website usability 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1300" kern="1200"/>
            <a:t>Processes: No delivery flexibility, rigid hours 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1300" kern="1200"/>
            <a:t>Supply Chain: High cost of imported flowers 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kern="1200" dirty="0"/>
            <a:t>People: Lack of digital skills (</a:t>
          </a:r>
          <a:r>
            <a:rPr lang="en-GB" sz="1300" kern="1200" dirty="0" err="1">
              <a:effectLst/>
              <a:ea typeface="Calibri" panose="020F0502020204030204" pitchFamily="34" charset="0"/>
              <a:cs typeface="Arial" panose="020B0604020202020204" pitchFamily="34" charset="0"/>
            </a:rPr>
            <a:t>Coccia</a:t>
          </a:r>
          <a:r>
            <a:rPr lang="en-GB" sz="1300" kern="1200" dirty="0">
              <a:effectLst/>
              <a:ea typeface="Calibri" panose="020F0502020204030204" pitchFamily="34" charset="0"/>
              <a:cs typeface="Arial" panose="020B0604020202020204" pitchFamily="34" charset="0"/>
            </a:rPr>
            <a:t>, 2020)</a:t>
          </a:r>
          <a:endParaRPr lang="en-US" sz="1300" kern="1200" dirty="0"/>
        </a:p>
      </dsp:txBody>
      <dsp:txXfrm>
        <a:off x="2253766" y="2125371"/>
        <a:ext cx="4814306" cy="1504470"/>
      </dsp:txXfrm>
    </dsp:sp>
    <dsp:sp modelId="{501F77FC-C459-487E-A962-36535C249135}">
      <dsp:nvSpPr>
        <dsp:cNvPr id="0" name=""/>
        <dsp:cNvSpPr/>
      </dsp:nvSpPr>
      <dsp:spPr>
        <a:xfrm>
          <a:off x="2053170" y="1908059"/>
          <a:ext cx="1053129" cy="1579694"/>
        </a:xfrm>
        <a:prstGeom prst="rect">
          <a:avLst/>
        </a:prstGeom>
        <a:solidFill>
          <a:schemeClr val="accent3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97D9A0-7FB7-4587-8040-24211E89FC35}">
      <dsp:nvSpPr>
        <dsp:cNvPr id="0" name=""/>
        <dsp:cNvSpPr/>
      </dsp:nvSpPr>
      <dsp:spPr>
        <a:xfrm>
          <a:off x="4496315" y="1240131"/>
          <a:ext cx="1522968" cy="1522968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2CF66D83-580C-4FDE-8FC5-C6D0EFBEEFA4}">
      <dsp:nvSpPr>
        <dsp:cNvPr id="0" name=""/>
        <dsp:cNvSpPr/>
      </dsp:nvSpPr>
      <dsp:spPr>
        <a:xfrm>
          <a:off x="4374478" y="0"/>
          <a:ext cx="1766643" cy="1022564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Digital transformation is critical for survival </a:t>
          </a:r>
        </a:p>
      </dsp:txBody>
      <dsp:txXfrm>
        <a:off x="4374478" y="0"/>
        <a:ext cx="1766643" cy="1022564"/>
      </dsp:txXfrm>
    </dsp:sp>
    <dsp:sp modelId="{C4D9DD1E-BF51-45EA-BFFD-958EB272354B}">
      <dsp:nvSpPr>
        <dsp:cNvPr id="0" name=""/>
        <dsp:cNvSpPr/>
      </dsp:nvSpPr>
      <dsp:spPr>
        <a:xfrm>
          <a:off x="5075652" y="1660905"/>
          <a:ext cx="1522968" cy="1522968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0E2B11EB-07E5-4E34-BC2D-325C34CDB0BF}">
      <dsp:nvSpPr>
        <dsp:cNvPr id="0" name=""/>
        <dsp:cNvSpPr/>
      </dsp:nvSpPr>
      <dsp:spPr>
        <a:xfrm>
          <a:off x="6719849" y="1348914"/>
          <a:ext cx="1583887" cy="1109591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External market changes are the main driver </a:t>
          </a:r>
        </a:p>
      </dsp:txBody>
      <dsp:txXfrm>
        <a:off x="6719849" y="1348914"/>
        <a:ext cx="1583887" cy="1109591"/>
      </dsp:txXfrm>
    </dsp:sp>
    <dsp:sp modelId="{5849FD98-CB0F-43A1-8231-353DFA51DFA8}">
      <dsp:nvSpPr>
        <dsp:cNvPr id="0" name=""/>
        <dsp:cNvSpPr/>
      </dsp:nvSpPr>
      <dsp:spPr>
        <a:xfrm>
          <a:off x="4854517" y="2342325"/>
          <a:ext cx="1522968" cy="1522968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FDBD2589-D489-4F42-A1E4-09D35CF23AA3}">
      <dsp:nvSpPr>
        <dsp:cNvPr id="0" name=""/>
        <dsp:cNvSpPr/>
      </dsp:nvSpPr>
      <dsp:spPr>
        <a:xfrm>
          <a:off x="6476174" y="3241746"/>
          <a:ext cx="1583887" cy="1109591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Internal weaknesses amplify the problem (</a:t>
          </a:r>
          <a:r>
            <a:rPr lang="en-GB" sz="1500" kern="1200" dirty="0">
              <a:effectLst/>
              <a:ea typeface="Calibri" panose="020F0502020204030204" pitchFamily="34" charset="0"/>
              <a:cs typeface="Arial" panose="020B0604020202020204" pitchFamily="34" charset="0"/>
            </a:rPr>
            <a:t>Chen, 2024)</a:t>
          </a:r>
          <a:r>
            <a:rPr lang="en-US" sz="1500" kern="1200" dirty="0"/>
            <a:t> </a:t>
          </a:r>
        </a:p>
      </dsp:txBody>
      <dsp:txXfrm>
        <a:off x="6476174" y="3241746"/>
        <a:ext cx="1583887" cy="1109591"/>
      </dsp:txXfrm>
    </dsp:sp>
    <dsp:sp modelId="{FEF768C9-6AAF-4370-A23C-69F042A5DF57}">
      <dsp:nvSpPr>
        <dsp:cNvPr id="0" name=""/>
        <dsp:cNvSpPr/>
      </dsp:nvSpPr>
      <dsp:spPr>
        <a:xfrm>
          <a:off x="4138113" y="2342325"/>
          <a:ext cx="1522968" cy="1522968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EDF48A76-35A6-49FD-A56C-CEBDDDFB27F1}">
      <dsp:nvSpPr>
        <dsp:cNvPr id="0" name=""/>
        <dsp:cNvSpPr/>
      </dsp:nvSpPr>
      <dsp:spPr>
        <a:xfrm>
          <a:off x="2455538" y="3241746"/>
          <a:ext cx="1583887" cy="1109591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Customer behavior has shifted to convenience </a:t>
          </a:r>
        </a:p>
      </dsp:txBody>
      <dsp:txXfrm>
        <a:off x="2455538" y="3241746"/>
        <a:ext cx="1583887" cy="1109591"/>
      </dsp:txXfrm>
    </dsp:sp>
    <dsp:sp modelId="{3810A3A5-843A-4C6B-8FB8-DCA9D0C8F4D6}">
      <dsp:nvSpPr>
        <dsp:cNvPr id="0" name=""/>
        <dsp:cNvSpPr/>
      </dsp:nvSpPr>
      <dsp:spPr>
        <a:xfrm>
          <a:off x="3916978" y="1660905"/>
          <a:ext cx="1522968" cy="1522968"/>
        </a:xfrm>
        <a:prstGeom prst="ellipse">
          <a:avLst/>
        </a:prstGeom>
        <a:solidFill>
          <a:schemeClr val="accent6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129B05FA-B55C-41FC-8AED-2A068053F749}">
      <dsp:nvSpPr>
        <dsp:cNvPr id="0" name=""/>
        <dsp:cNvSpPr/>
      </dsp:nvSpPr>
      <dsp:spPr>
        <a:xfrm>
          <a:off x="2211863" y="1348914"/>
          <a:ext cx="1583887" cy="1109591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Hybrid retail (online + offline) is the future </a:t>
          </a:r>
        </a:p>
      </dsp:txBody>
      <dsp:txXfrm>
        <a:off x="2211863" y="1348914"/>
        <a:ext cx="1583887" cy="110959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6402ED-8B9C-40BD-8562-E8DAB2DE2939}">
      <dsp:nvSpPr>
        <dsp:cNvPr id="0" name=""/>
        <dsp:cNvSpPr/>
      </dsp:nvSpPr>
      <dsp:spPr>
        <a:xfrm>
          <a:off x="2405794" y="1246309"/>
          <a:ext cx="3738928" cy="373892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5C18332-6842-490A-832D-1FB73C282A5C}">
      <dsp:nvSpPr>
        <dsp:cNvPr id="0" name=""/>
        <dsp:cNvSpPr/>
      </dsp:nvSpPr>
      <dsp:spPr>
        <a:xfrm>
          <a:off x="2940149" y="1780664"/>
          <a:ext cx="2670218" cy="267021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1A8C36C-8780-4D58-93D4-8575D202886F}">
      <dsp:nvSpPr>
        <dsp:cNvPr id="0" name=""/>
        <dsp:cNvSpPr/>
      </dsp:nvSpPr>
      <dsp:spPr>
        <a:xfrm>
          <a:off x="3474193" y="2314708"/>
          <a:ext cx="1602130" cy="160213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8F5454F-FEF7-4E3D-9D0E-C13F3A6BC4B6}">
      <dsp:nvSpPr>
        <dsp:cNvPr id="0" name=""/>
        <dsp:cNvSpPr/>
      </dsp:nvSpPr>
      <dsp:spPr>
        <a:xfrm>
          <a:off x="4008237" y="2848751"/>
          <a:ext cx="534043" cy="53404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008BF04-18D0-432E-820F-5E733040AAED}">
      <dsp:nvSpPr>
        <dsp:cNvPr id="0" name=""/>
        <dsp:cNvSpPr/>
      </dsp:nvSpPr>
      <dsp:spPr>
        <a:xfrm>
          <a:off x="6767878" y="0"/>
          <a:ext cx="1869464" cy="894227"/>
        </a:xfrm>
        <a:prstGeom prst="rect">
          <a:avLst/>
        </a:prstGeom>
        <a:noFill/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16510" rIns="16510" bIns="1651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Green Haven faces both internal and external challenges </a:t>
          </a:r>
        </a:p>
      </dsp:txBody>
      <dsp:txXfrm>
        <a:off x="6767878" y="0"/>
        <a:ext cx="1869464" cy="894227"/>
      </dsp:txXfrm>
    </dsp:sp>
    <dsp:sp modelId="{E1038AC4-0D55-4823-B397-9BB942EBB90A}">
      <dsp:nvSpPr>
        <dsp:cNvPr id="0" name=""/>
        <dsp:cNvSpPr/>
      </dsp:nvSpPr>
      <dsp:spPr>
        <a:xfrm>
          <a:off x="6300511" y="447113"/>
          <a:ext cx="46736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10000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BE705E-6076-43BA-A129-1C49534A195B}">
      <dsp:nvSpPr>
        <dsp:cNvPr id="0" name=""/>
        <dsp:cNvSpPr/>
      </dsp:nvSpPr>
      <dsp:spPr>
        <a:xfrm rot="5400000">
          <a:off x="3951218" y="741554"/>
          <a:ext cx="2642176" cy="205641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10000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CD673B-8B61-4605-98DF-3E85AFD6793D}">
      <dsp:nvSpPr>
        <dsp:cNvPr id="0" name=""/>
        <dsp:cNvSpPr/>
      </dsp:nvSpPr>
      <dsp:spPr>
        <a:xfrm>
          <a:off x="6767878" y="894227"/>
          <a:ext cx="1869464" cy="894227"/>
        </a:xfrm>
        <a:prstGeom prst="rect">
          <a:avLst/>
        </a:prstGeom>
        <a:noFill/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16510" rIns="16510" bIns="1651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Traditional model is no longer sustainable </a:t>
          </a:r>
        </a:p>
      </dsp:txBody>
      <dsp:txXfrm>
        <a:off x="6767878" y="894227"/>
        <a:ext cx="1869464" cy="894227"/>
      </dsp:txXfrm>
    </dsp:sp>
    <dsp:sp modelId="{F9889631-461C-4A35-BC1E-954EE3FF7FD2}">
      <dsp:nvSpPr>
        <dsp:cNvPr id="0" name=""/>
        <dsp:cNvSpPr/>
      </dsp:nvSpPr>
      <dsp:spPr>
        <a:xfrm>
          <a:off x="6300511" y="1341340"/>
          <a:ext cx="46736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10000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B03121-21F9-4F6C-B522-413BC257401D}">
      <dsp:nvSpPr>
        <dsp:cNvPr id="0" name=""/>
        <dsp:cNvSpPr/>
      </dsp:nvSpPr>
      <dsp:spPr>
        <a:xfrm rot="5400000">
          <a:off x="4408614" y="1621137"/>
          <a:ext cx="2169824" cy="1610855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10000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7DBA76-CE07-4744-AFF7-7427A17E6B89}">
      <dsp:nvSpPr>
        <dsp:cNvPr id="0" name=""/>
        <dsp:cNvSpPr/>
      </dsp:nvSpPr>
      <dsp:spPr>
        <a:xfrm>
          <a:off x="6767878" y="1788454"/>
          <a:ext cx="1869464" cy="894227"/>
        </a:xfrm>
        <a:prstGeom prst="rect">
          <a:avLst/>
        </a:prstGeom>
        <a:noFill/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16510" rIns="16510" bIns="1651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Strategic tools highlight root causes clearly </a:t>
          </a:r>
        </a:p>
      </dsp:txBody>
      <dsp:txXfrm>
        <a:off x="6767878" y="1788454"/>
        <a:ext cx="1869464" cy="894227"/>
      </dsp:txXfrm>
    </dsp:sp>
    <dsp:sp modelId="{3C877BCF-B637-40C1-8C3C-0D82485D6FCC}">
      <dsp:nvSpPr>
        <dsp:cNvPr id="0" name=""/>
        <dsp:cNvSpPr/>
      </dsp:nvSpPr>
      <dsp:spPr>
        <a:xfrm>
          <a:off x="6300511" y="2235567"/>
          <a:ext cx="46736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10000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525403-6B83-4A88-B480-9E8B57A4A177}">
      <dsp:nvSpPr>
        <dsp:cNvPr id="0" name=""/>
        <dsp:cNvSpPr/>
      </dsp:nvSpPr>
      <dsp:spPr>
        <a:xfrm rot="5400000">
          <a:off x="4851365" y="2440897"/>
          <a:ext cx="1655099" cy="1243193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10000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CAB19C-E1A4-474F-B59B-2DFFC40F6055}">
      <dsp:nvSpPr>
        <dsp:cNvPr id="0" name=""/>
        <dsp:cNvSpPr/>
      </dsp:nvSpPr>
      <dsp:spPr>
        <a:xfrm>
          <a:off x="6767878" y="2682681"/>
          <a:ext cx="1869464" cy="894227"/>
        </a:xfrm>
        <a:prstGeom prst="rect">
          <a:avLst/>
        </a:prstGeom>
        <a:noFill/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16510" rIns="16510" bIns="1651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Digital adaptation is essential for recovery and business must evolve to remain competitive</a:t>
          </a:r>
        </a:p>
      </dsp:txBody>
      <dsp:txXfrm>
        <a:off x="6767878" y="2682681"/>
        <a:ext cx="1869464" cy="894227"/>
      </dsp:txXfrm>
    </dsp:sp>
    <dsp:sp modelId="{D8CB9930-7D7E-4985-96FB-17CDFFF161F8}">
      <dsp:nvSpPr>
        <dsp:cNvPr id="0" name=""/>
        <dsp:cNvSpPr/>
      </dsp:nvSpPr>
      <dsp:spPr>
        <a:xfrm>
          <a:off x="6300511" y="3129794"/>
          <a:ext cx="46736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10000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9E3BFB-ED98-4005-820B-0DC0E651DD46}">
      <dsp:nvSpPr>
        <dsp:cNvPr id="0" name=""/>
        <dsp:cNvSpPr/>
      </dsp:nvSpPr>
      <dsp:spPr>
        <a:xfrm rot="5400000">
          <a:off x="5295176" y="3263897"/>
          <a:ext cx="1137631" cy="868677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10000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CircularPictureCallout">
  <dgm:title val=""/>
  <dgm:desc val=""/>
  <dgm:catLst>
    <dgm:cat type="picture" pri="2000"/>
    <dgm:cat type="pictureconvert" pri="2000"/>
  </dgm:catLst>
  <dgm:sampData>
    <dgm:dataModel>
      <dgm:ptLst>
        <dgm:pt modelId="0" type="doc"/>
        <dgm:pt modelId="1"/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2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axis="ch" ptType="node" func="cnt" op="lte" val="1">
          <dgm:constrLst>
            <dgm:constr type="h" for="ch" forName="picture_1" refType="h"/>
            <dgm:constr type="w" for="ch" forName="picture_1" refType="h" refFor="ch" refForName="picture_1" op="equ"/>
            <dgm:constr type="l" for="ch" forName="picture_1"/>
            <dgm:constr type="t" for="ch" forName="picture_1"/>
            <dgm:constr type="w" for="ch" forName="text_1" refType="w" refFor="ch" refForName="picture_1" fact="0.64"/>
            <dgm:constr type="h" for="ch" forName="text_1" refType="h" refFor="ch" refForName="picture_1" fact="0.33"/>
            <dgm:constr type="l" for="ch" forName="text_1" refType="w" refFor="ch" refForName="picture_1" fact="0.18"/>
            <dgm:constr type="t" for="ch" forName="text_1" refType="h" refFor="ch" refForName="picture_1" fact="0.531"/>
          </dgm:constrLst>
        </dgm:if>
        <dgm:if name="Name4" axis="ch" ptType="node" func="cnt" op="lte" val="2">
          <dgm:choose name="Name5">
            <dgm:if name="Name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l" for="ch" forName="picture_2" refType="w" refFor="ch" refForName="picture_1" fact="1.21"/>
                <dgm:constr type="ctrY" for="ch" forName="picture_2" refType="h" refFor="ch" refForName="picture_1" fact="0.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if>
            <dgm:else name="Name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else>
          </dgm:choose>
        </dgm:if>
        <dgm:if name="Name8" axis="ch" ptType="node" func="cnt" op="lte" val="3">
          <dgm:choose name="Name9">
            <dgm:if name="Name10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l" for="ch" forName="picture_2" refType="w" refFor="ch" refForName="picture_1" fact="1.21"/>
                <dgm:constr type="ctrY" for="ch" forName="picture_2" refType="h" refFor="ch" refForName="picture_1" fact="0.18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l" for="ch" forName="picture_3" refType="w" refFor="ch" refForName="picture_1" fact="1.21"/>
                <dgm:constr type="ctrY" for="ch" forName="picture_3" refType="h" refFor="ch" refForName="picture_1" fact="0.812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if>
            <dgm:else name="Name11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18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812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else>
          </dgm:choose>
        </dgm:if>
        <dgm:if name="Name12" axis="ch" ptType="node" func="cnt" op="lte" val="4">
          <dgm:choose name="Name13">
            <dgm:if name="Name14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l" for="ch" forName="picture_2" refType="w" refFor="ch" refForName="picture_1" fact="1.354"/>
                <dgm:constr type="ctrY" for="ch" forName="picture_2" refType="h" refFor="ch" refForName="picture_1" fact="0.1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l" for="ch" forName="picture_3" refType="w" refFor="ch" refForName="picture_1" fact="1.21"/>
                <dgm:constr type="ctrY" for="ch" forName="picture_3" refType="h" refFor="ch" refForName="picture_1" fact="0.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l" for="ch" forName="picture_4" refType="w" refFor="ch" refForName="picture_1" fact="1.354"/>
                <dgm:constr type="ctrY" for="ch" forName="picture_4" refType="h" refFor="ch" refForName="picture_1" fact="0.8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if>
            <dgm:else name="Name15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r" for="ch" forName="picture_2" refType="w"/>
                <dgm:constr type="rOff" for="ch" forName="picture_2" refType="w" refFor="ch" refForName="picture_1" fact="-1.354"/>
                <dgm:constr type="ctrY" for="ch" forName="picture_2" refType="h" refFor="ch" refForName="picture_1" fact="0.1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r" for="ch" forName="picture_4" refType="w"/>
                <dgm:constr type="rOff" for="ch" forName="picture_4" refType="w" refFor="ch" refForName="picture_1" fact="-1.354"/>
                <dgm:constr type="ctrY" for="ch" forName="picture_4" refType="h" refFor="ch" refForName="picture_1" fact="0.8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else>
          </dgm:choose>
        </dgm:if>
        <dgm:if name="Name16" axis="ch" ptType="node" func="cnt" op="lte" val="5">
          <dgm:choose name="Name17">
            <dgm:if name="Name18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l" for="ch" forName="picture_2" refType="w" refFor="ch" refForName="picture_1" fact="1.375"/>
                <dgm:constr type="ctrY" for="ch" forName="picture_2" refType="h" refFor="ch" refForName="picture_1" fact="0.11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l" for="ch" forName="picture_3" refType="w" refFor="ch" refForName="picture_1" fact="1.21"/>
                <dgm:constr type="ctrY" for="ch" forName="picture_3" refType="h" refFor="ch" refForName="picture_1" fact="0.353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l" for="ch" forName="picture_4" refType="w" refFor="ch" refForName="picture_1" fact="1.21"/>
                <dgm:constr type="ctrY" for="ch" forName="picture_4" refType="h" refFor="ch" refForName="picture_1" fact="0.647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l" for="ch" forName="picture_5" refType="w" refFor="ch" refForName="picture_1" fact="1.375"/>
                <dgm:constr type="ctrY" for="ch" forName="picture_5" refType="h" refFor="ch" refForName="picture_1" fact="0.8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if>
            <dgm:else name="Name19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r" for="ch" forName="picture_2" refType="w"/>
                <dgm:constr type="rOff" for="ch" forName="picture_2" refType="w" refFor="ch" refForName="picture_1" fact="-1.375"/>
                <dgm:constr type="ctrY" for="ch" forName="picture_2" refType="h" refFor="ch" refForName="picture_1" fact="0.11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353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647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r" for="ch" forName="picture_5" refType="w"/>
                <dgm:constr type="rOff" for="ch" forName="picture_5" refType="w" refFor="ch" refForName="picture_1" fact="-1.375"/>
                <dgm:constr type="ctrY" for="ch" forName="picture_5" refType="h" refFor="ch" refForName="picture_1" fact="0.8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else>
          </dgm:choose>
        </dgm:if>
        <dgm:if name="Name20" axis="ch" ptType="node" func="cnt" op="lte" val="6">
          <dgm:choose name="Name21">
            <dgm:if name="Name22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l" for="ch" forName="picture_2" refType="w" refFor="ch" refForName="picture_1" fact="1.4238"/>
                <dgm:constr type="ctrY" for="ch" forName="picture_2" refType="h" refFor="ch" refForName="picture_1" fact="0.09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l" for="ch" forName="picture_3" refType="w" refFor="ch" refForName="picture_1" fact="1.2667"/>
                <dgm:constr type="ctrY" for="ch" forName="picture_3" refType="h" refFor="ch" refForName="picture_1" fact="0.261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l" for="ch" forName="picture_4" refType="w" refFor="ch" refForName="picture_1" fact="1.21"/>
                <dgm:constr type="ctrY" for="ch" forName="picture_4" refType="h" refFor="ch" refForName="picture_1" fact="0.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l" for="ch" forName="picture_5" refType="w" refFor="ch" refForName="picture_1" fact="1.2667"/>
                <dgm:constr type="ctrY" for="ch" forName="picture_5" refType="h" refFor="ch" refForName="picture_1" fact="0.73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l" for="ch" forName="picture_6" refType="w" refFor="ch" refForName="picture_1" fact="1.4238"/>
                <dgm:constr type="ctrY" for="ch" forName="picture_6" refType="h" refFor="ch" refForName="picture_1" fact="0.91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if>
            <dgm:else name="Name23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r" for="ch" forName="picture_2" refType="w"/>
                <dgm:constr type="rOff" for="ch" forName="picture_2" refType="w" refFor="ch" refForName="picture_1" fact="-1.4238"/>
                <dgm:constr type="ctrY" for="ch" forName="picture_2" refType="h" refFor="ch" refForName="picture_1" fact="0.09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r" for="ch" forName="picture_3" refType="w"/>
                <dgm:constr type="rOff" for="ch" forName="picture_3" refType="w" refFor="ch" refForName="picture_1" fact="-1.2667"/>
                <dgm:constr type="ctrY" for="ch" forName="picture_3" refType="h" refFor="ch" refForName="picture_1" fact="0.261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r" for="ch" forName="picture_5" refType="w"/>
                <dgm:constr type="rOff" for="ch" forName="picture_5" refType="w" refFor="ch" refForName="picture_1" fact="-1.2667"/>
                <dgm:constr type="ctrY" for="ch" forName="picture_5" refType="h" refFor="ch" refForName="picture_1" fact="0.73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r" for="ch" forName="picture_6" refType="w"/>
                <dgm:constr type="rOff" for="ch" forName="picture_6" refType="w" refFor="ch" refForName="picture_1" fact="-1.4238"/>
                <dgm:constr type="ctrY" for="ch" forName="picture_6" refType="h" refFor="ch" refForName="picture_1" fact="0.91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else>
          </dgm:choose>
        </dgm:if>
        <dgm:else name="Name24">
          <dgm:choose name="Name25">
            <dgm:if name="Name2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l" for="ch" forName="picture_2" refType="w" refFor="ch" refForName="picture_1" fact="1.4363"/>
                <dgm:constr type="ctrY" for="ch" forName="picture_2" refType="h" refFor="ch" refForName="picture_1" fact="0.0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l" for="ch" forName="picture_3" refType="w" refFor="ch" refForName="picture_1" fact="1.2898"/>
                <dgm:constr type="ctrY" for="ch" forName="picture_3" refType="h" refFor="ch" refForName="picture_1" fact="0.227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l" for="ch" forName="picture_4" refType="w" refFor="ch" refForName="picture_1" fact="1.21"/>
                <dgm:constr type="ctrY" for="ch" forName="picture_4" refType="h" refFor="ch" refForName="picture_1" fact="0.40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l" for="ch" forName="picture_5" refType="w" refFor="ch" refForName="picture_1" fact="1.21"/>
                <dgm:constr type="ctrY" for="ch" forName="picture_5" refType="h" refFor="ch" refForName="picture_1" fact="0.595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l" for="ch" forName="picture_6" refType="w" refFor="ch" refForName="picture_1" fact="1.2898"/>
                <dgm:constr type="ctrY" for="ch" forName="picture_6" refType="h" refFor="ch" refForName="picture_1" fact="0.773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l" for="ch" forName="picture_7" refType="w" refFor="ch" refForName="picture_1" fact="1.4363"/>
                <dgm:constr type="ctrY" for="ch" forName="picture_7" refType="h" refFor="ch" refForName="picture_1" fact="0.925"/>
                <dgm:constr type="l" for="ch" forName="line_7" refType="ctrX" refFor="ch" refForName="picture_1"/>
                <dgm:constr type="h" for="ch" forName="line_7"/>
                <dgm:constr type="r" for="ch" forName="line_7" refType="ctrX" refFor="ch" refForName="picture_7"/>
                <dgm:constr type="ctrY" for="ch" forName="line_7" refType="ctrY" refFor="ch" refForName="picture_7"/>
                <dgm:constr type="r" for="ch" forName="textparent_7" refType="w"/>
                <dgm:constr type="h" for="ch" forName="textparent_7" refType="h" refFor="ch" refForName="picture_7"/>
                <dgm:constr type="l" for="ch" forName="textparent_7" refType="r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if>
            <dgm:else name="Name2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r" for="ch" forName="picture_2" refType="w"/>
                <dgm:constr type="rOff" for="ch" forName="picture_2" refType="w" refFor="ch" refForName="picture_1" fact="-1.4363"/>
                <dgm:constr type="ctrY" for="ch" forName="picture_2" refType="h" refFor="ch" refForName="picture_1" fact="0.0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r" for="ch" forName="picture_3" refType="w"/>
                <dgm:constr type="rOff" for="ch" forName="picture_3" refType="w" refFor="ch" refForName="picture_1" fact="-1.2898"/>
                <dgm:constr type="ctrY" for="ch" forName="picture_3" refType="h" refFor="ch" refForName="picture_1" fact="0.227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40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r" for="ch" forName="picture_5" refType="w"/>
                <dgm:constr type="rOff" for="ch" forName="picture_5" refType="w" refFor="ch" refForName="picture_1" fact="-1.21"/>
                <dgm:constr type="ctrY" for="ch" forName="picture_5" refType="h" refFor="ch" refForName="picture_1" fact="0.595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r" for="ch" forName="picture_6" refType="w"/>
                <dgm:constr type="rOff" for="ch" forName="picture_6" refType="w" refFor="ch" refForName="picture_1" fact="-1.2898"/>
                <dgm:constr type="ctrY" for="ch" forName="picture_6" refType="h" refFor="ch" refForName="picture_1" fact="0.773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r" for="ch" forName="picture_7" refType="w"/>
                <dgm:constr type="rOff" for="ch" forName="picture_7" refType="w" refFor="ch" refForName="picture_1" fact="-1.4363"/>
                <dgm:constr type="ctrY" for="ch" forName="picture_7" refType="h" refFor="ch" refForName="picture_1" fact="0.925"/>
                <dgm:constr type="r" for="ch" forName="line_7" refType="ctrX" refFor="ch" refForName="picture_1"/>
                <dgm:constr type="h" for="ch" forName="line_7"/>
                <dgm:constr type="l" for="ch" forName="line_7" refType="ctrX" refFor="ch" refForName="picture_7"/>
                <dgm:constr type="ctrY" for="ch" forName="line_7" refType="ctrY" refFor="ch" refForName="picture_7"/>
                <dgm:constr type="l" for="ch" forName="textparent_7"/>
                <dgm:constr type="h" for="ch" forName="textparent_7" refType="h" refFor="ch" refForName="picture_7"/>
                <dgm:constr type="r" for="ch" forName="textparent_7" refType="l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else>
          </dgm:choose>
        </dgm:else>
      </dgm:choose>
      <dgm:forEach name="wrapper" axis="self" ptType="parTrans">
        <dgm:forEach name="wrapper2" axis="self" ptType="sibTrans" st="2">
          <dgm:forEach name="pictureRepeat" axis="self">
            <dgm:layoutNode name="pictureRepeatNode" styleLbl="alignImgPlace1">
              <dgm:alg type="sp"/>
              <dgm:shape xmlns:r="http://schemas.openxmlformats.org/officeDocument/2006/relationships" type="ellipse" r:blip="" blipPhldr="1">
                <dgm:adjLst/>
              </dgm:shape>
              <dgm:presOf axis="self"/>
            </dgm:layoutNode>
          </dgm:forEach>
        </dgm:forEach>
      </dgm:forEach>
      <dgm:forEach name="Name28" axis="ch" ptType="sibTrans" hideLastTrans="0" cnt="1">
        <dgm:layoutNode name="picture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9" ref="pictureRepeat"/>
        </dgm:layoutNode>
      </dgm:forEach>
      <dgm:forEach name="Name30" axis="ch" ptType="node" cnt="1">
        <dgm:layoutNode name="text_1" styleLbl="node1">
          <dgm:varLst>
            <dgm:bulletEnabled val="1"/>
          </dgm:varLst>
          <dgm:alg type="tx">
            <dgm:param type="txAnchorVert" val="b"/>
            <dgm:param type="txAnchorVertCh" val="b"/>
            <dgm:param type="parTxRTLAlign" val="r"/>
            <dgm:param type="shpTxRTLAlignCh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65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</dgm:forEach>
      <dgm:forEach name="Name31" axis="ch" ptType="sibTrans" hideLastTrans="0" st="2" cnt="1">
        <dgm:layoutNode name="picture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2" ref="pictureRepeat"/>
        </dgm:layoutNode>
      </dgm:forEach>
      <dgm:forEach name="Name33" axis="ch" ptType="node" st="2" cnt="1">
        <dgm:layoutNode name="line_2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2">
          <dgm:choose name="Name34">
            <dgm:if name="Name35" func="var" arg="dir" op="equ" val="norm">
              <dgm:alg type="lin">
                <dgm:param type="horzAlign" val="l"/>
              </dgm:alg>
            </dgm:if>
            <dgm:else name="Name36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2" refType="w"/>
            <dgm:constr type="h" for="ch" forName="text_2" refType="h"/>
          </dgm:constrLst>
          <dgm:presOf/>
          <dgm:layoutNode name="text_2" styleLbl="revTx">
            <dgm:varLst>
              <dgm:bulletEnabled val="1"/>
            </dgm:varLst>
            <dgm:choose name="Name37">
              <dgm:if name="Name38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39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0" axis="ch" ptType="sibTrans" hideLastTrans="0" st="3" cnt="1">
        <dgm:layoutNode name="picture_3">
          <dgm:alg type="sp"/>
          <dgm:shape xmlns:r="http://schemas.openxmlformats.org/officeDocument/2006/relationships" r:blip="">
            <dgm:adjLst/>
          </dgm:shape>
          <dgm:presOf/>
          <dgm:constrLst/>
          <dgm:forEach name="Name41" ref="pictureRepeat"/>
        </dgm:layoutNode>
      </dgm:forEach>
      <dgm:forEach name="Name42" axis="ch" ptType="node" st="3" cnt="1">
        <dgm:layoutNode name="line_3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3">
          <dgm:choose name="Name43">
            <dgm:if name="Name44" func="var" arg="dir" op="equ" val="norm">
              <dgm:alg type="lin">
                <dgm:param type="horzAlign" val="l"/>
              </dgm:alg>
            </dgm:if>
            <dgm:else name="Name45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3" refType="w"/>
            <dgm:constr type="h" for="ch" forName="text_3" refType="h"/>
          </dgm:constrLst>
          <dgm:presOf/>
          <dgm:layoutNode name="text_3" styleLbl="revTx">
            <dgm:varLst>
              <dgm:bulletEnabled val="1"/>
            </dgm:varLst>
            <dgm:choose name="Name46">
              <dgm:if name="Name47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48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9" axis="ch" ptType="sibTrans" hideLastTrans="0" st="4" cnt="1">
        <dgm:layoutNode name="picture_4">
          <dgm:alg type="sp"/>
          <dgm:shape xmlns:r="http://schemas.openxmlformats.org/officeDocument/2006/relationships" r:blip="">
            <dgm:adjLst/>
          </dgm:shape>
          <dgm:presOf/>
          <dgm:constrLst/>
          <dgm:forEach name="Name50" ref="pictureRepeat"/>
        </dgm:layoutNode>
      </dgm:forEach>
      <dgm:forEach name="Name51" axis="ch" ptType="node" st="4" cnt="1">
        <dgm:layoutNode name="line_4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4">
          <dgm:choose name="Name52">
            <dgm:if name="Name53" func="var" arg="dir" op="equ" val="norm">
              <dgm:alg type="lin">
                <dgm:param type="horzAlign" val="l"/>
              </dgm:alg>
            </dgm:if>
            <dgm:else name="Name54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4" refType="w"/>
            <dgm:constr type="h" for="ch" forName="text_4" refType="h"/>
          </dgm:constrLst>
          <dgm:presOf/>
          <dgm:layoutNode name="text_4" styleLbl="revTx">
            <dgm:varLst>
              <dgm:bulletEnabled val="1"/>
            </dgm:varLst>
            <dgm:choose name="Name55">
              <dgm:if name="Name56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57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58" axis="ch" ptType="sibTrans" hideLastTrans="0" st="5" cnt="1">
        <dgm:layoutNode name="picture_5">
          <dgm:alg type="sp"/>
          <dgm:shape xmlns:r="http://schemas.openxmlformats.org/officeDocument/2006/relationships" r:blip="">
            <dgm:adjLst/>
          </dgm:shape>
          <dgm:presOf/>
          <dgm:constrLst/>
          <dgm:forEach name="Name59" ref="pictureRepeat"/>
        </dgm:layoutNode>
      </dgm:forEach>
      <dgm:forEach name="Name60" axis="ch" ptType="node" st="5" cnt="1">
        <dgm:layoutNode name="line_5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5">
          <dgm:choose name="Name61">
            <dgm:if name="Name62" func="var" arg="dir" op="equ" val="norm">
              <dgm:alg type="lin">
                <dgm:param type="horzAlign" val="l"/>
              </dgm:alg>
            </dgm:if>
            <dgm:else name="Name63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5" refType="w"/>
            <dgm:constr type="h" for="ch" forName="text_5" refType="h"/>
          </dgm:constrLst>
          <dgm:presOf/>
          <dgm:layoutNode name="text_5" styleLbl="revTx">
            <dgm:varLst>
              <dgm:bulletEnabled val="1"/>
            </dgm:varLst>
            <dgm:choose name="Name64">
              <dgm:if name="Name65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66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67" axis="ch" ptType="sibTrans" hideLastTrans="0" st="6" cnt="1">
        <dgm:layoutNode name="picture_6">
          <dgm:alg type="sp"/>
          <dgm:shape xmlns:r="http://schemas.openxmlformats.org/officeDocument/2006/relationships" r:blip="">
            <dgm:adjLst/>
          </dgm:shape>
          <dgm:presOf/>
          <dgm:constrLst/>
          <dgm:forEach name="Name68" ref="pictureRepeat"/>
        </dgm:layoutNode>
      </dgm:forEach>
      <dgm:forEach name="Name69" axis="ch" ptType="node" st="6" cnt="1">
        <dgm:layoutNode name="line_6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6">
          <dgm:choose name="Name70">
            <dgm:if name="Name71" func="var" arg="dir" op="equ" val="norm">
              <dgm:alg type="lin">
                <dgm:param type="horzAlign" val="l"/>
              </dgm:alg>
            </dgm:if>
            <dgm:else name="Name72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6" refType="w"/>
            <dgm:constr type="h" for="ch" forName="text_6" refType="h"/>
          </dgm:constrLst>
          <dgm:presOf/>
          <dgm:layoutNode name="text_6" styleLbl="revTx">
            <dgm:varLst>
              <dgm:bulletEnabled val="1"/>
            </dgm:varLst>
            <dgm:choose name="Name73">
              <dgm:if name="Name74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75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76" axis="ch" ptType="sibTrans" hideLastTrans="0" st="7" cnt="1">
        <dgm:layoutNode name="picture_7">
          <dgm:alg type="sp"/>
          <dgm:shape xmlns:r="http://schemas.openxmlformats.org/officeDocument/2006/relationships" r:blip="">
            <dgm:adjLst/>
          </dgm:shape>
          <dgm:presOf/>
          <dgm:constrLst/>
          <dgm:forEach name="Name77" ref="pictureRepeat"/>
        </dgm:layoutNode>
      </dgm:forEach>
      <dgm:forEach name="Name78" axis="ch" ptType="node" st="7" cnt="1">
        <dgm:layoutNode name="line_7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7">
          <dgm:choose name="Name79">
            <dgm:if name="Name80" func="var" arg="dir" op="equ" val="norm">
              <dgm:alg type="lin">
                <dgm:param type="horzAlign" val="l"/>
              </dgm:alg>
            </dgm:if>
            <dgm:else name="Name81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7" refType="w"/>
            <dgm:constr type="h" for="ch" forName="text_7" refType="h"/>
          </dgm:constrLst>
          <dgm:presOf/>
          <dgm:layoutNode name="text_7" styleLbl="revTx">
            <dgm:varLst>
              <dgm:bulletEnabled val="1"/>
            </dgm:varLst>
            <dgm:choose name="Name82">
              <dgm:if name="Name83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84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BubblePictureList">
  <dgm:title val=""/>
  <dgm:desc val=""/>
  <dgm:catLst>
    <dgm:cat type="picture" pri="22000"/>
    <dgm:cat type="pictureconvert" pri="22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8"/>
      <dgm:chPref val="8"/>
      <dgm:dir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7423"/>
        </dgm:alg>
        <dgm:choose name="Name3">
          <dgm:if name="Name4" func="var" arg="dir" op="equ" val="norm">
            <dgm:constrLst>
              <dgm:constr type="primFontSz" for="des" ptType="node" op="equ" val="65"/>
              <dgm:constr type="l" for="ch" forName="parent_text_1" refType="w" fact="0"/>
              <dgm:constr type="t" for="ch" forName="parent_text_1" refType="h" fact="0"/>
              <dgm:constr type="w" for="ch" forName="parent_text_1" refType="w" fact="0.6457"/>
              <dgm:constr type="h" for="ch" forName="parent_text_1" refType="h" fact="0.225"/>
              <dgm:constr type="l" for="ch" forName="image_accent_1" refType="w" fact="0.4305"/>
              <dgm:constr type="t" for="ch" forName="image_accent_1" refType="h" fact="0.2417"/>
              <dgm:constr type="w" for="ch" forName="image_accent_1" refType="w" fact="0.4352"/>
              <dgm:constr type="h" for="ch" forName="image_accent_1" refType="h" fact="0.7583"/>
              <dgm:constr type="l" for="ch" forName="accent_1" refType="w" fact="0.8709"/>
              <dgm:constr type="t" for="ch" forName="accent_1" refType="h" fact="0.1491"/>
              <dgm:constr type="w" for="ch" forName="accent_1" refType="w" fact="0.1291"/>
              <dgm:constr type="h" for="ch" forName="accent_1" refType="h" fact="0.225"/>
              <dgm:constr type="l" for="ch" forName="image_1" refType="w" fact="0.4457"/>
              <dgm:constr type="t" for="ch" forName="image_1" refType="h" fact="0.2709"/>
              <dgm:constr type="w" for="ch" forName="image_1" refType="w" fact="0.4018"/>
              <dgm:constr type="h" for="ch" forName="image_1" refType="h" fact="0.7"/>
            </dgm:constrLst>
          </dgm:if>
          <dgm:else name="Name5">
            <dgm:constrLst>
              <dgm:constr type="primFontSz" for="des" ptType="node" op="equ" val="65"/>
              <dgm:constr type="l" for="ch" forName="parent_text_1" refType="w" fact="0.3543"/>
              <dgm:constr type="t" for="ch" forName="parent_text_1" refType="h" fact="0"/>
              <dgm:constr type="w" for="ch" forName="parent_text_1" refType="w" fact="0.6457"/>
              <dgm:constr type="h" for="ch" forName="parent_text_1" refType="h" fact="0.225"/>
              <dgm:constr type="l" for="ch" forName="image_accent_1" refType="w" fact="0.1344"/>
              <dgm:constr type="t" for="ch" forName="image_accent_1" refType="h" fact="0.2417"/>
              <dgm:constr type="w" for="ch" forName="image_accent_1" refType="w" fact="0.4352"/>
              <dgm:constr type="h" for="ch" forName="image_accent_1" refType="h" fact="0.7583"/>
              <dgm:constr type="l" for="ch" forName="accent_1" refType="w" fact="0"/>
              <dgm:constr type="t" for="ch" forName="accent_1" refType="h" fact="0.1491"/>
              <dgm:constr type="w" for="ch" forName="accent_1" refType="w" fact="0.1291"/>
              <dgm:constr type="h" for="ch" forName="accent_1" refType="h" fact="0.225"/>
              <dgm:constr type="l" for="ch" forName="image_1" refType="w" fact="0.1525"/>
              <dgm:constr type="t" for="ch" forName="image_1" refType="h" fact="0.2709"/>
              <dgm:constr type="w" for="ch" forName="image_1" refType="w" fact="0.4018"/>
              <dgm:constr type="h" for="ch" forName="image_1" refType="h" fact="0.7"/>
            </dgm:constrLst>
          </dgm:else>
        </dgm:choose>
      </dgm:if>
      <dgm:if name="Name6" axis="ch" ptType="node" func="cnt" op="equ" val="2">
        <dgm:alg type="composite">
          <dgm:param type="ar" val="3.193"/>
        </dgm:alg>
        <dgm:choose name="Name7">
          <dgm:if name="Name8" func="var" arg="dir" op="equ" val="norm">
            <dgm:constrLst>
              <dgm:constr type="primFontSz" for="des" ptType="node" op="equ" val="65"/>
              <dgm:constr type="l" for="ch" forName="image_accent_1" refType="w" fact="0.2342"/>
              <dgm:constr type="t" for="ch" forName="image_accent_1" refType="h" fact="0.2354"/>
              <dgm:constr type="w" for="ch" forName="image_accent_1" refType="w" fact="0.2394"/>
              <dgm:constr type="h" for="ch" forName="image_accent_1" refType="h" fact="0.7646"/>
              <dgm:constr type="l" for="ch" forName="image_1" refType="w" fact="0.2434"/>
              <dgm:constr type="t" for="ch" forName="image_1" refType="h" fact="0.2648"/>
              <dgm:constr type="w" for="ch" forName="image_1" refType="w" fact="0.2211"/>
              <dgm:constr type="h" for="ch" forName="image_1" refType="h" fact="0.7058"/>
              <dgm:constr type="l" for="ch" forName="parent_text_1" refType="w" fact="0"/>
              <dgm:constr type="t" for="ch" forName="parent_text_1" refType="h" fact="0"/>
              <dgm:constr type="w" for="ch" forName="parent_text_1" refType="w" fact="0.3553"/>
              <dgm:constr type="h" for="ch" forName="parent_text_1" refType="h" fact="0.215"/>
              <dgm:constr type="l" for="ch" forName="image_accent_2" refType="w" fact="0.5"/>
              <dgm:constr type="t" for="ch" forName="image_accent_2" refType="h" fact="0.3883"/>
              <dgm:constr type="w" for="ch" forName="image_accent_2" refType="w" fact="0.1253"/>
              <dgm:constr type="h" for="ch" forName="image_accent_2" refType="h" fact="0.4"/>
              <dgm:constr type="l" for="ch" forName="image_2" refType="w" fact="0.5074"/>
              <dgm:constr type="t" for="ch" forName="image_2" refType="h" fact="0.4118"/>
              <dgm:constr type="w" for="ch" forName="image_2" refType="w" fact="0.1105"/>
              <dgm:constr type="h" for="ch" forName="image_2" refType="h" fact="0.3529"/>
              <dgm:constr type="l" for="ch" forName="parent_text_2" refType="w" fact="0.6447"/>
              <dgm:constr type="t" for="ch" forName="parent_text_2" refType="h" fact="0.4118"/>
              <dgm:constr type="w" for="ch" forName="parent_text_2" refType="w" fact="0.3553"/>
              <dgm:constr type="h" for="ch" forName="parent_text_2" refType="h" fact="0.3529"/>
              <dgm:constr type="l" for="ch" forName="accent_1" refType="w" fact="0.6316"/>
              <dgm:constr type="t" for="ch" forName="accent_1" refType="h" fact="0.7899"/>
              <dgm:constr type="w" for="ch" forName="accent_1" refType="w" fact="0.0395"/>
              <dgm:constr type="h" for="ch" forName="accent_1" refType="h" fact="0.126"/>
            </dgm:constrLst>
          </dgm:if>
          <dgm:else name="Name9">
            <dgm:constrLst>
              <dgm:constr type="primFontSz" for="des" ptType="node" op="equ" val="65"/>
              <dgm:constr type="l" for="ch" forName="image_accent_2" refType="w" fact="0.3747"/>
              <dgm:constr type="t" for="ch" forName="image_accent_2" refType="h" fact="0.3883"/>
              <dgm:constr type="w" for="ch" forName="image_accent_2" refType="w" fact="0.1253"/>
              <dgm:constr type="h" for="ch" forName="image_accent_2" refType="h" fact="0.4"/>
              <dgm:constr type="l" for="ch" forName="image_2" refType="w" fact="0.3821"/>
              <dgm:constr type="t" for="ch" forName="image_2" refType="h" fact="0.4118"/>
              <dgm:constr type="w" for="ch" forName="image_2" refType="w" fact="0.1105"/>
              <dgm:constr type="h" for="ch" forName="image_2" refType="h" fact="0.3529"/>
              <dgm:constr type="l" for="ch" forName="parent_text_1" refType="w" fact="0.6447"/>
              <dgm:constr type="t" for="ch" forName="parent_text_1" refType="h" fact="0"/>
              <dgm:constr type="w" for="ch" forName="parent_text_1" refType="w" fact="0.3553"/>
              <dgm:constr type="h" for="ch" forName="parent_text_1" refType="h" fact="0.215"/>
              <dgm:constr type="l" for="ch" forName="parent_text_2" refType="w" fact="0"/>
              <dgm:constr type="t" for="ch" forName="parent_text_2" refType="h" fact="0.4118"/>
              <dgm:constr type="w" for="ch" forName="parent_text_2" refType="w" fact="0.3553"/>
              <dgm:constr type="h" for="ch" forName="parent_text_2" refType="h" fact="0.3529"/>
              <dgm:constr type="l" for="ch" forName="image_accent_1" refType="w" fact="0.5263"/>
              <dgm:constr type="t" for="ch" forName="image_accent_1" refType="h" fact="0.2354"/>
              <dgm:constr type="w" for="ch" forName="image_accent_1" refType="w" fact="0.2394"/>
              <dgm:constr type="h" for="ch" forName="image_accent_1" refType="h" fact="0.7646"/>
              <dgm:constr type="l" for="ch" forName="image_1" refType="w" fact="0.5355"/>
              <dgm:constr type="t" for="ch" forName="image_1" refType="h" fact="0.2648"/>
              <dgm:constr type="w" for="ch" forName="image_1" refType="w" fact="0.2211"/>
              <dgm:constr type="h" for="ch" forName="image_1" refType="h" fact="0.7058"/>
              <dgm:constr type="l" for="ch" forName="accent_1" refType="w" fact="0.3289"/>
              <dgm:constr type="t" for="ch" forName="accent_1" refType="h" fact="0.7899"/>
              <dgm:constr type="w" for="ch" forName="accent_1" refType="w" fact="0.0395"/>
              <dgm:constr type="h" for="ch" forName="accent_1" refType="h" fact="0.126"/>
            </dgm:constrLst>
          </dgm:else>
        </dgm:choose>
      </dgm:if>
      <dgm:if name="Name10" axis="ch" ptType="node" func="cnt" op="equ" val="3">
        <dgm:alg type="composite">
          <dgm:param type="ar" val="2.4052"/>
        </dgm:alg>
        <dgm:choose name="Name11">
          <dgm:if name="Name12" func="var" arg="dir" op="equ" val="norm">
            <dgm:constrLst>
              <dgm:constr type="primFontSz" for="des" ptType="node" op="equ" val="65"/>
              <dgm:constr type="l" for="ch" forName="accent_3" refType="w" fact="0.6316"/>
              <dgm:constr type="t" for="ch" forName="accent_3" refType="h" fact="0.8355"/>
              <dgm:constr type="w" for="ch" forName="accent_3" refType="w" fact="0.0395"/>
              <dgm:constr type="h" for="ch" forName="accent_3" refType="h" fact="0.0949"/>
              <dgm:constr type="l" for="ch" forName="image_accent_2" refType="w" fact="0.4936"/>
              <dgm:constr type="t" for="ch" forName="image_accent_2" refType="h" fact="0.5329"/>
              <dgm:constr type="w" for="ch" forName="image_accent_2" refType="w" fact="0.1253"/>
              <dgm:constr type="h" for="ch" forName="image_accent_2" refType="h" fact="0.3013"/>
              <dgm:constr type="l" for="ch" forName="image_2" refType="w" fact="0.501"/>
              <dgm:constr type="t" for="ch" forName="image_2" refType="h" fact="0.5507"/>
              <dgm:constr type="w" for="ch" forName="image_2" refType="w" fact="0.1105"/>
              <dgm:constr type="h" for="ch" forName="image_2" refType="h" fact="0.2658"/>
              <dgm:constr type="l" for="ch" forName="image_accent_3" refType="w" fact="0.4446"/>
              <dgm:constr type="t" for="ch" forName="image_accent_3" refType="h" fact="0.1076"/>
              <dgm:constr type="w" for="ch" forName="image_accent_3" refType="w" fact="0.1606"/>
              <dgm:constr type="h" for="ch" forName="image_accent_3" refType="h" fact="0.3864"/>
              <dgm:constr type="l" for="ch" forName="image_3" refType="w" fact="0.4531"/>
              <dgm:constr type="t" for="ch" forName="image_3" refType="h" fact="0.128"/>
              <dgm:constr type="w" for="ch" forName="image_3" refType="w" fact="0.1437"/>
              <dgm:constr type="h" for="ch" forName="image_3" refType="h" fact="0.3456"/>
              <dgm:constr type="l" for="ch" forName="image_accent_1" refType="w" fact="0.2368"/>
              <dgm:constr type="t" for="ch" forName="image_accent_1" refType="h" fact="0.4241"/>
              <dgm:constr type="w" for="ch" forName="image_accent_1" refType="w" fact="0.2394"/>
              <dgm:constr type="h" for="ch" forName="image_accent_1" refType="h" fact="0.5759"/>
              <dgm:constr type="l" for="ch" forName="image_1" refType="w" fact="0.246"/>
              <dgm:constr type="t" for="ch" forName="image_1" refType="h" fact="0.4462"/>
              <dgm:constr type="w" for="ch" forName="image_1" refType="w" fact="0.2211"/>
              <dgm:constr type="h" for="ch" forName="image_1" refType="h" fact="0.5317"/>
              <dgm:constr type="l" for="ch" forName="parent_text_1" refType="w" fact="0"/>
              <dgm:constr type="t" for="ch" forName="parent_text_1" refType="h" fact="0.128"/>
              <dgm:constr type="w" for="ch" forName="parent_text_1" refType="w" fact="0.3553"/>
              <dgm:constr type="h" for="ch" forName="parent_text_1" refType="h" fact="0.2775"/>
              <dgm:constr type="l" for="ch" forName="accent_1" refType="w" fact="0.3895"/>
              <dgm:constr type="t" for="ch" forName="accent_1" refType="h" fact="0"/>
              <dgm:constr type="w" for="ch" forName="accent_1" refType="w" fact="0.0711"/>
              <dgm:constr type="h" for="ch" forName="accent_1" refType="h" fact="0.1709"/>
              <dgm:constr type="l" for="ch" forName="parent_text_2" refType="w" fact="0.6447"/>
              <dgm:constr type="t" for="ch" forName="parent_text_2" refType="h" fact="0.5507"/>
              <dgm:constr type="w" for="ch" forName="parent_text_2" refType="w" fact="0.3553"/>
              <dgm:constr type="h" for="ch" forName="parent_text_2" refType="h" fact="0.2658"/>
              <dgm:constr type="l" for="ch" forName="parent_text_3" refType="w" fact="0.6316"/>
              <dgm:constr type="t" for="ch" forName="parent_text_3" refType="h" fact="0.128"/>
              <dgm:constr type="w" for="ch" forName="parent_text_3" refType="w" fact="0.3553"/>
              <dgm:constr type="h" for="ch" forName="parent_text_3" refType="h" fact="0.3456"/>
              <dgm:constr type="l" for="ch" forName="accent_2" refType="w" fact="0.5789"/>
              <dgm:constr type="t" for="ch" forName="accent_2" refType="h" fact="0.0127"/>
              <dgm:constr type="w" for="ch" forName="accent_2" refType="w" fact="0.0526"/>
              <dgm:constr type="h" for="ch" forName="accent_2" refType="h" fact="0.1266"/>
            </dgm:constrLst>
          </dgm:if>
          <dgm:else name="Name13">
            <dgm:constrLst>
              <dgm:constr type="primFontSz" for="des" ptType="node" op="equ" val="65"/>
              <dgm:constr type="l" for="ch" forName="accent_1" refType="w" fact="0.3289"/>
              <dgm:constr type="t" for="ch" forName="accent_1" refType="h" fact="0.8355"/>
              <dgm:constr type="w" for="ch" forName="accent_1" refType="w" fact="0.0395"/>
              <dgm:constr type="h" for="ch" forName="accent_1" refType="h" fact="0.0949"/>
              <dgm:constr type="l" for="ch" forName="image_accent_2" refType="w" fact="0.3811"/>
              <dgm:constr type="t" for="ch" forName="image_accent_2" refType="h" fact="0.5329"/>
              <dgm:constr type="w" for="ch" forName="image_accent_2" refType="w" fact="0.1253"/>
              <dgm:constr type="h" for="ch" forName="image_accent_2" refType="h" fact="0.3013"/>
              <dgm:constr type="l" for="ch" forName="image_2" refType="w" fact="0.3885"/>
              <dgm:constr type="t" for="ch" forName="image_2" refType="h" fact="0.5507"/>
              <dgm:constr type="w" for="ch" forName="image_2" refType="w" fact="0.1105"/>
              <dgm:constr type="h" for="ch" forName="image_2" refType="h" fact="0.2658"/>
              <dgm:constr type="l" for="ch" forName="image_accent_3" refType="w" fact="0.3947"/>
              <dgm:constr type="t" for="ch" forName="image_accent_3" refType="h" fact="0.1076"/>
              <dgm:constr type="w" for="ch" forName="image_accent_3" refType="w" fact="0.1606"/>
              <dgm:constr type="h" for="ch" forName="image_accent_3" refType="h" fact="0.3864"/>
              <dgm:constr type="l" for="ch" forName="image_3" refType="w" fact="0.4032"/>
              <dgm:constr type="t" for="ch" forName="image_3" refType="h" fact="0.128"/>
              <dgm:constr type="w" for="ch" forName="image_3" refType="w" fact="0.1437"/>
              <dgm:constr type="h" for="ch" forName="image_3" refType="h" fact="0.3456"/>
              <dgm:constr type="l" for="ch" forName="image_accent_1" refType="w" fact="0.5237"/>
              <dgm:constr type="t" for="ch" forName="image_accent_1" refType="h" fact="0.4241"/>
              <dgm:constr type="w" for="ch" forName="image_accent_1" refType="w" fact="0.2394"/>
              <dgm:constr type="h" for="ch" forName="image_accent_1" refType="h" fact="0.5759"/>
              <dgm:constr type="l" for="ch" forName="image_1" refType="w" fact="0.5329"/>
              <dgm:constr type="t" for="ch" forName="image_1" refType="h" fact="0.4462"/>
              <dgm:constr type="w" for="ch" forName="image_1" refType="w" fact="0.2211"/>
              <dgm:constr type="h" for="ch" forName="image_1" refType="h" fact="0.5317"/>
              <dgm:constr type="l" for="ch" forName="parent_text_1" refType="w" fact="0.6447"/>
              <dgm:constr type="t" for="ch" forName="parent_text_1" refType="h" fact="0.128"/>
              <dgm:constr type="w" for="ch" forName="parent_text_1" refType="w" fact="0.3553"/>
              <dgm:constr type="h" for="ch" forName="parent_text_1" refType="h" fact="0.2775"/>
              <dgm:constr type="l" for="ch" forName="accent_2" refType="w" fact="0.5395"/>
              <dgm:constr type="t" for="ch" forName="accent_2" refType="h" fact="0"/>
              <dgm:constr type="w" for="ch" forName="accent_2" refType="w" fact="0.0711"/>
              <dgm:constr type="h" for="ch" forName="accent_2" refType="h" fact="0.1709"/>
              <dgm:constr type="l" for="ch" forName="parent_text_3" refType="w" fact="0.0132"/>
              <dgm:constr type="t" for="ch" forName="parent_text_3" refType="h" fact="0.128"/>
              <dgm:constr type="w" for="ch" forName="parent_text_3" refType="w" fact="0.3553"/>
              <dgm:constr type="h" for="ch" forName="parent_text_3" refType="h" fact="0.3456"/>
              <dgm:constr type="l" for="ch" forName="parent_text_2" refType="w" fact="0"/>
              <dgm:constr type="t" for="ch" forName="parent_text_2" refType="h" fact="0.5507"/>
              <dgm:constr type="w" for="ch" forName="parent_text_2" refType="w" fact="0.3553"/>
              <dgm:constr type="h" for="ch" forName="parent_text_2" refType="h" fact="0.2658"/>
              <dgm:constr type="l" for="ch" forName="accent_3" refType="w" fact="0.3684"/>
              <dgm:constr type="t" for="ch" forName="accent_3" refType="h" fact="0.0127"/>
              <dgm:constr type="w" for="ch" forName="accent_3" refType="w" fact="0.0526"/>
              <dgm:constr type="h" for="ch" forName="accent_3" refType="h" fact="0.1266"/>
            </dgm:constrLst>
          </dgm:else>
        </dgm:choose>
      </dgm:if>
      <dgm:if name="Name14" axis="ch" ptType="node" func="cnt" op="equ" val="4">
        <dgm:alg type="composite">
          <dgm:param type="ar" val="1.6704"/>
        </dgm:alg>
        <dgm:choose name="Name15">
          <dgm:if name="Name16" func="var" arg="dir" op="equ" val="norm">
            <dgm:constrLst>
              <dgm:constr type="primFontSz" for="des" ptType="node" op="equ" val="65"/>
              <dgm:constr type="l" for="ch" forName="image_accent_4" refType="w" fact="0.4626"/>
              <dgm:constr type="t" for="ch" forName="image_accent_4" refType="h" fact="0.1415"/>
              <dgm:constr type="w" for="ch" forName="image_accent_4" refType="w" fact="0.1126"/>
              <dgm:constr type="h" for="ch" forName="image_accent_4" refType="h" fact="0.1881"/>
              <dgm:constr type="l" for="ch" forName="image_4" refType="w" fact="0.4692"/>
              <dgm:constr type="t" for="ch" forName="image_4" refType="h" fact="0.1526"/>
              <dgm:constr type="w" for="ch" forName="image_4" refType="w" fact="0.0994"/>
              <dgm:constr type="h" for="ch" forName="image_4" refType="h" fact="0.166"/>
              <dgm:constr type="l" for="ch" forName="image_accent_2" refType="w" fact="0.4936"/>
              <dgm:constr type="t" for="ch" forName="image_accent_2" refType="h" fact="0.6756"/>
              <dgm:constr type="w" for="ch" forName="image_accent_2" refType="w" fact="0.1253"/>
              <dgm:constr type="h" for="ch" forName="image_accent_2" refType="h" fact="0.2092"/>
              <dgm:constr type="l" for="ch" forName="image_2" refType="w" fact="0.501"/>
              <dgm:constr type="t" for="ch" forName="image_2" refType="h" fact="0.6879"/>
              <dgm:constr type="w" for="ch" forName="image_2" refType="w" fact="0.1105"/>
              <dgm:constr type="h" for="ch" forName="image_2" refType="h" fact="0.1846"/>
              <dgm:constr type="l" for="ch" forName="image_accent_3" refType="w" fact="0.4446"/>
              <dgm:constr type="t" for="ch" forName="image_accent_3" refType="h" fact="0.3802"/>
              <dgm:constr type="w" for="ch" forName="image_accent_3" refType="w" fact="0.1606"/>
              <dgm:constr type="h" for="ch" forName="image_accent_3" refType="h" fact="0.2683"/>
              <dgm:constr type="l" for="ch" forName="image_3" refType="w" fact="0.4531"/>
              <dgm:constr type="t" for="ch" forName="image_3" refType="h" fact="0.3944"/>
              <dgm:constr type="w" for="ch" forName="image_3" refType="w" fact="0.1437"/>
              <dgm:constr type="h" for="ch" forName="image_3" refType="h" fact="0.24"/>
              <dgm:constr type="l" for="ch" forName="image_accent_1" refType="w" fact="0.2368"/>
              <dgm:constr type="t" for="ch" forName="image_accent_1" refType="h" fact="0.6"/>
              <dgm:constr type="w" for="ch" forName="image_accent_1" refType="w" fact="0.2394"/>
              <dgm:constr type="h" for="ch" forName="image_accent_1" refType="h" fact="0.4"/>
              <dgm:constr type="l" for="ch" forName="image_1" refType="w" fact="0.246"/>
              <dgm:constr type="t" for="ch" forName="image_1" refType="h" fact="0.6154"/>
              <dgm:constr type="w" for="ch" forName="image_1" refType="w" fact="0.2211"/>
              <dgm:constr type="h" for="ch" forName="image_1" refType="h" fact="0.3692"/>
              <dgm:constr type="l" for="ch" forName="parent_text_1" refType="w" fact="0"/>
              <dgm:constr type="t" for="ch" forName="parent_text_1" refType="h" fact="0.3944"/>
              <dgm:constr type="w" for="ch" forName="parent_text_1" refType="w" fact="0.3553"/>
              <dgm:constr type="h" for="ch" forName="parent_text_1" refType="h" fact="0.1931"/>
              <dgm:constr type="l" for="ch" forName="accent_1" refType="w" fact="0.3895"/>
              <dgm:constr type="t" for="ch" forName="accent_1" refType="h" fact="0.3055"/>
              <dgm:constr type="w" for="ch" forName="accent_1" refType="w" fact="0.0711"/>
              <dgm:constr type="h" for="ch" forName="accent_1" refType="h" fact="0.1187"/>
              <dgm:constr type="l" for="ch" forName="parent_text_3" refType="w" fact="0.6316"/>
              <dgm:constr type="t" for="ch" forName="parent_text_3" refType="h" fact="0.3944"/>
              <dgm:constr type="w" for="ch" forName="parent_text_3" refType="w" fact="0.3553"/>
              <dgm:constr type="h" for="ch" forName="parent_text_3" refType="h" fact="0.24"/>
              <dgm:constr type="l" for="ch" forName="parent_text_2" refType="w" fact="0.6447"/>
              <dgm:constr type="t" for="ch" forName="parent_text_2" refType="h" fact="0.6879"/>
              <dgm:constr type="w" for="ch" forName="parent_text_2" refType="w" fact="0.3553"/>
              <dgm:constr type="h" for="ch" forName="parent_text_2" refType="h" fact="0.1846"/>
              <dgm:constr type="l" for="ch" forName="accent_2" refType="w" fact="0.5347"/>
              <dgm:constr type="t" for="ch" forName="accent_2" refType="h" fact="0.044"/>
              <dgm:constr type="w" for="ch" forName="accent_2" refType="w" fact="0.0526"/>
              <dgm:constr type="h" for="ch" forName="accent_2" refType="h" fact="0.0879"/>
              <dgm:constr type="l" for="ch" forName="accent_3" refType="w" fact="0.6005"/>
              <dgm:constr type="t" for="ch" forName="accent_3" refType="h" fact="0"/>
              <dgm:constr type="w" for="ch" forName="accent_3" refType="w" fact="0.0263"/>
              <dgm:constr type="h" for="ch" forName="accent_3" refType="h" fact="0.044"/>
              <dgm:constr type="l" for="ch" forName="parent_text_4" refType="w" fact="0.6005"/>
              <dgm:constr type="t" for="ch" forName="parent_text_4" refType="h" fact="0.1526"/>
              <dgm:constr type="w" for="ch" forName="parent_text_4" refType="w" fact="0.3553"/>
              <dgm:constr type="h" for="ch" forName="parent_text_4" refType="h" fact="0.166"/>
              <dgm:constr type="l" for="ch" forName="accent_4" refType="w" fact="0.6268"/>
              <dgm:constr type="t" for="ch" forName="accent_4" refType="h" fact="0.8791"/>
              <dgm:constr type="w" for="ch" forName="accent_4" refType="w" fact="0.0395"/>
              <dgm:constr type="h" for="ch" forName="accent_4" refType="h" fact="0.0659"/>
            </dgm:constrLst>
          </dgm:if>
          <dgm:else name="Name17">
            <dgm:constrLst>
              <dgm:constr type="primFontSz" for="des" ptType="node" op="equ" val="65"/>
              <dgm:constr type="l" for="ch" forName="image_accent_4" refType="w" fact="0.4248"/>
              <dgm:constr type="t" for="ch" forName="image_accent_4" refType="h" fact="0.1415"/>
              <dgm:constr type="w" for="ch" forName="image_accent_4" refType="w" fact="0.1126"/>
              <dgm:constr type="h" for="ch" forName="image_accent_4" refType="h" fact="0.1881"/>
              <dgm:constr type="l" for="ch" forName="image_4" refType="w" fact="0.4314"/>
              <dgm:constr type="t" for="ch" forName="image_4" refType="h" fact="0.1526"/>
              <dgm:constr type="w" for="ch" forName="image_4" refType="w" fact="0.0994"/>
              <dgm:constr type="h" for="ch" forName="image_4" refType="h" fact="0.166"/>
              <dgm:constr type="l" for="ch" forName="image_accent_2" refType="w" fact="0.3811"/>
              <dgm:constr type="t" for="ch" forName="image_accent_2" refType="h" fact="0.6756"/>
              <dgm:constr type="w" for="ch" forName="image_accent_2" refType="w" fact="0.1253"/>
              <dgm:constr type="h" for="ch" forName="image_accent_2" refType="h" fact="0.2092"/>
              <dgm:constr type="l" for="ch" forName="image_2" refType="w" fact="0.3885"/>
              <dgm:constr type="t" for="ch" forName="image_2" refType="h" fact="0.6879"/>
              <dgm:constr type="w" for="ch" forName="image_2" refType="w" fact="0.1105"/>
              <dgm:constr type="h" for="ch" forName="image_2" refType="h" fact="0.1846"/>
              <dgm:constr type="l" for="ch" forName="image_accent_3" refType="w" fact="0.3947"/>
              <dgm:constr type="t" for="ch" forName="image_accent_3" refType="h" fact="0.3802"/>
              <dgm:constr type="w" for="ch" forName="image_accent_3" refType="w" fact="0.1606"/>
              <dgm:constr type="h" for="ch" forName="image_accent_3" refType="h" fact="0.2683"/>
              <dgm:constr type="l" for="ch" forName="image_3" refType="w" fact="0.4032"/>
              <dgm:constr type="t" for="ch" forName="image_3" refType="h" fact="0.3944"/>
              <dgm:constr type="w" for="ch" forName="image_3" refType="w" fact="0.1437"/>
              <dgm:constr type="h" for="ch" forName="image_3" refType="h" fact="0.24"/>
              <dgm:constr type="l" for="ch" forName="image_accent_1" refType="w" fact="0.5237"/>
              <dgm:constr type="t" for="ch" forName="image_accent_1" refType="h" fact="0.6"/>
              <dgm:constr type="w" for="ch" forName="image_accent_1" refType="w" fact="0.2394"/>
              <dgm:constr type="h" for="ch" forName="image_accent_1" refType="h" fact="0.4"/>
              <dgm:constr type="l" for="ch" forName="image_1" refType="w" fact="0.5329"/>
              <dgm:constr type="t" for="ch" forName="image_1" refType="h" fact="0.6154"/>
              <dgm:constr type="w" for="ch" forName="image_1" refType="w" fact="0.2211"/>
              <dgm:constr type="h" for="ch" forName="image_1" refType="h" fact="0.3692"/>
              <dgm:constr type="l" for="ch" forName="parent_text_1" refType="w" fact="0.6447"/>
              <dgm:constr type="t" for="ch" forName="parent_text_1" refType="h" fact="0.3944"/>
              <dgm:constr type="w" for="ch" forName="parent_text_1" refType="w" fact="0.3553"/>
              <dgm:constr type="h" for="ch" forName="parent_text_1" refType="h" fact="0.1931"/>
              <dgm:constr type="l" for="ch" forName="accent_1" refType="w" fact="0.5395"/>
              <dgm:constr type="t" for="ch" forName="accent_1" refType="h" fact="0.3055"/>
              <dgm:constr type="w" for="ch" forName="accent_1" refType="w" fact="0.0711"/>
              <dgm:constr type="h" for="ch" forName="accent_1" refType="h" fact="0.1187"/>
              <dgm:constr type="l" for="ch" forName="parent_text_3" refType="w" fact="0.0132"/>
              <dgm:constr type="t" for="ch" forName="parent_text_3" refType="h" fact="0.3944"/>
              <dgm:constr type="w" for="ch" forName="parent_text_3" refType="w" fact="0.3553"/>
              <dgm:constr type="h" for="ch" forName="parent_text_3" refType="h" fact="0.24"/>
              <dgm:constr type="l" for="ch" forName="parent_text_2" refType="w" fact="0"/>
              <dgm:constr type="t" for="ch" forName="parent_text_2" refType="h" fact="0.6879"/>
              <dgm:constr type="w" for="ch" forName="parent_text_2" refType="w" fact="0.3553"/>
              <dgm:constr type="h" for="ch" forName="parent_text_2" refType="h" fact="0.1846"/>
              <dgm:constr type="l" for="ch" forName="accent_2" refType="w" fact="0.4126"/>
              <dgm:constr type="t" for="ch" forName="accent_2" refType="h" fact="0.044"/>
              <dgm:constr type="w" for="ch" forName="accent_2" refType="w" fact="0.0526"/>
              <dgm:constr type="h" for="ch" forName="accent_2" refType="h" fact="0.0879"/>
              <dgm:constr type="l" for="ch" forName="accent_3" refType="w" fact="0.3732"/>
              <dgm:constr type="t" for="ch" forName="accent_3" refType="h" fact="0"/>
              <dgm:constr type="w" for="ch" forName="accent_3" refType="w" fact="0.0263"/>
              <dgm:constr type="h" for="ch" forName="accent_3" refType="h" fact="0.044"/>
              <dgm:constr type="l" for="ch" forName="parent_text_4" refType="w" fact="0.0442"/>
              <dgm:constr type="t" for="ch" forName="parent_text_4" refType="h" fact="0.1526"/>
              <dgm:constr type="w" for="ch" forName="parent_text_4" refType="w" fact="0.3553"/>
              <dgm:constr type="h" for="ch" forName="parent_text_4" refType="h" fact="0.166"/>
              <dgm:constr type="l" for="ch" forName="accent_4" refType="w" fact="0.3337"/>
              <dgm:constr type="t" for="ch" forName="accent_4" refType="h" fact="0.8791"/>
              <dgm:constr type="w" for="ch" forName="accent_4" refType="w" fact="0.0395"/>
              <dgm:constr type="h" for="ch" forName="accent_4" refType="h" fact="0.0659"/>
            </dgm:constrLst>
          </dgm:else>
        </dgm:choose>
      </dgm:if>
      <dgm:if name="Name18" axis="ch" ptType="node" func="cnt" op="equ" val="5">
        <dgm:alg type="composite">
          <dgm:param type="ar" val="1.5076"/>
        </dgm:alg>
        <dgm:choose name="Name19">
          <dgm:if name="Name20" func="var" arg="dir" op="equ" val="norm">
            <dgm:constrLst>
              <dgm:constr type="primFontSz" for="des" ptType="node" op="equ" val="65"/>
              <dgm:constr type="l" for="ch" forName="image_accent_5" refType="w" fact="0.5301"/>
              <dgm:constr type="t" for="ch" forName="image_accent_5" refType="h" fact="0.0862"/>
              <dgm:constr type="w" for="ch" forName="image_accent_5" refType="w" fact="0.1022"/>
              <dgm:constr type="h" for="ch" forName="image_accent_5" refType="h" fact="0.1541"/>
              <dgm:constr type="l" for="ch" forName="image_5" refType="w" fact="0.5361"/>
              <dgm:constr type="t" for="ch" forName="image_5" refType="h" fact="0.0953"/>
              <dgm:constr type="w" for="ch" forName="image_5" refType="w" fact="0.0902"/>
              <dgm:constr type="h" for="ch" forName="image_5" refType="h" fact="0.1359"/>
              <dgm:constr type="l" for="ch" forName="image_accent_4" refType="w" fact="0.4528"/>
              <dgm:constr type="t" for="ch" forName="image_accent_4" refType="h" fact="0.2416"/>
              <dgm:constr type="w" for="ch" forName="image_accent_4" refType="w" fact="0.1103"/>
              <dgm:constr type="h" for="ch" forName="image_accent_4" refType="h" fact="0.1662"/>
              <dgm:constr type="l" for="ch" forName="image_4" refType="w" fact="0.4593"/>
              <dgm:constr type="t" for="ch" forName="image_4" refType="h" fact="0.2513"/>
              <dgm:constr type="w" for="ch" forName="image_4" refType="w" fact="0.0973"/>
              <dgm:constr type="h" for="ch" forName="image_4" refType="h" fact="0.1467"/>
              <dgm:constr type="l" for="ch" forName="image_accent_2" refType="w" fact="0.4832"/>
              <dgm:constr type="t" for="ch" forName="image_accent_2" refType="h" fact="0.7134"/>
              <dgm:constr type="w" for="ch" forName="image_accent_2" refType="w" fact="0.1226"/>
              <dgm:constr type="h" for="ch" forName="image_accent_2" refType="h" fact="0.1849"/>
              <dgm:constr type="l" for="ch" forName="image_2" refType="w" fact="0.4904"/>
              <dgm:constr type="t" for="ch" forName="image_2" refType="h" fact="0.7243"/>
              <dgm:constr type="w" for="ch" forName="image_2" refType="w" fact="0.1082"/>
              <dgm:constr type="h" for="ch" forName="image_2" refType="h" fact="0.1631"/>
              <dgm:constr type="l" for="ch" forName="image_accent_3" refType="w" fact="0.4352"/>
              <dgm:constr type="t" for="ch" forName="image_accent_3" refType="h" fact="0.4525"/>
              <dgm:constr type="w" for="ch" forName="image_accent_3" refType="w" fact="0.1573"/>
              <dgm:constr type="h" for="ch" forName="image_accent_3" refType="h" fact="0.2371"/>
              <dgm:constr type="l" for="ch" forName="image_3" refType="w" fact="0.4435"/>
              <dgm:constr type="t" for="ch" forName="image_3" refType="h" fact="0.465"/>
              <dgm:constr type="w" for="ch" forName="image_3" refType="w" fact="0.1407"/>
              <dgm:constr type="h" for="ch" forName="image_3" refType="h" fact="0.212"/>
              <dgm:constr type="l" for="ch" forName="image_accent_1" refType="w" fact="0.2318"/>
              <dgm:constr type="t" for="ch" forName="image_accent_1" refType="h" fact="0.6466"/>
              <dgm:constr type="w" for="ch" forName="image_accent_1" refType="w" fact="0.2344"/>
              <dgm:constr type="h" for="ch" forName="image_accent_1" refType="h" fact="0.3534"/>
              <dgm:constr type="l" for="ch" forName="image_1" refType="w" fact="0.2408"/>
              <dgm:constr type="t" for="ch" forName="image_1" refType="h" fact="0.6602"/>
              <dgm:constr type="w" for="ch" forName="image_1" refType="w" fact="0.2164"/>
              <dgm:constr type="h" for="ch" forName="image_1" refType="h" fact="0.3262"/>
              <dgm:constr type="l" for="ch" forName="parent_text_1" refType="w" fact="0"/>
              <dgm:constr type="t" for="ch" forName="parent_text_1" refType="h" fact="0.465"/>
              <dgm:constr type="w" for="ch" forName="parent_text_1" refType="w" fact="0.3478"/>
              <dgm:constr type="h" for="ch" forName="parent_text_1" refType="h" fact="0.165"/>
              <dgm:constr type="l" for="ch" forName="accent_1" refType="w" fact="0.3813"/>
              <dgm:constr type="t" for="ch" forName="accent_1" refType="h" fact="0.3864"/>
              <dgm:constr type="w" for="ch" forName="accent_1" refType="w" fact="0.0696"/>
              <dgm:constr type="h" for="ch" forName="accent_1" refType="h" fact="0.1049"/>
              <dgm:constr type="l" for="ch" forName="parent_text_3" refType="w" fact="0.6182"/>
              <dgm:constr type="t" for="ch" forName="parent_text_3" refType="h" fact="0.465"/>
              <dgm:constr type="w" for="ch" forName="parent_text_3" refType="w" fact="0.3478"/>
              <dgm:constr type="h" for="ch" forName="parent_text_3" refType="h" fact="0.212"/>
              <dgm:constr type="l" for="ch" forName="parent_text_2" refType="w" fact="0.6311"/>
              <dgm:constr type="t" for="ch" forName="parent_text_2" refType="h" fact="0.7243"/>
              <dgm:constr type="w" for="ch" forName="parent_text_2" refType="w" fact="0.3478"/>
              <dgm:constr type="h" for="ch" forName="parent_text_2" refType="h" fact="0.1631"/>
              <dgm:constr type="l" for="ch" forName="parent_text_4" refType="w" fact="0.5878"/>
              <dgm:constr type="t" for="ch" forName="parent_text_4" refType="h" fact="0.2513"/>
              <dgm:constr type="w" for="ch" forName="parent_text_4" refType="w" fact="0.3478"/>
              <dgm:constr type="h" for="ch" forName="parent_text_4" refType="h" fact="0.1467"/>
              <dgm:constr type="l" for="ch" forName="accent_2" refType="w" fact="0.6265"/>
              <dgm:constr type="t" for="ch" forName="accent_2" refType="h" fact="0.0194"/>
              <dgm:constr type="w" for="ch" forName="accent_2" refType="w" fact="0.0515"/>
              <dgm:constr type="h" for="ch" forName="accent_2" refType="h" fact="0.0777"/>
              <dgm:constr type="l" for="ch" forName="accent_3" refType="w" fact="0.7038"/>
              <dgm:constr type="t" for="ch" forName="accent_3" refType="h" fact="0"/>
              <dgm:constr type="w" for="ch" forName="accent_3" refType="w" fact="0.0258"/>
              <dgm:constr type="h" for="ch" forName="accent_3" refType="h" fact="0.0388"/>
              <dgm:constr type="l" for="ch" forName="parent_text_5" refType="w" fact="0.6522"/>
              <dgm:constr type="t" for="ch" forName="parent_text_5" refType="h" fact="0.0953"/>
              <dgm:constr type="w" for="ch" forName="parent_text_5" refType="w" fact="0.3478"/>
              <dgm:constr type="h" for="ch" forName="parent_text_5" refType="h" fact="0.1359"/>
              <dgm:constr type="l" for="ch" forName="accent_4" refType="w" fact="0.6136"/>
              <dgm:constr type="t" for="ch" forName="accent_4" refType="h" fact="0.8932"/>
              <dgm:constr type="w" for="ch" forName="accent_4" refType="w" fact="0.0386"/>
              <dgm:constr type="h" for="ch" forName="accent_4" refType="h" fact="0.0583"/>
            </dgm:constrLst>
          </dgm:if>
          <dgm:else name="Name21">
            <dgm:constrLst>
              <dgm:constr type="primFontSz" for="des" ptType="node" op="equ" val="65"/>
              <dgm:constr type="l" for="ch" forName="image_accent_5" refType="w" fact="0.3677"/>
              <dgm:constr type="t" for="ch" forName="image_accent_5" refType="h" fact="0.0862"/>
              <dgm:constr type="w" for="ch" forName="image_accent_5" refType="w" fact="0.1022"/>
              <dgm:constr type="h" for="ch" forName="image_accent_5" refType="h" fact="0.1541"/>
              <dgm:constr type="l" for="ch" forName="image_5" refType="w" fact="0.3738"/>
              <dgm:constr type="t" for="ch" forName="image_5" refType="h" fact="0.0953"/>
              <dgm:constr type="w" for="ch" forName="image_5" refType="w" fact="0.0902"/>
              <dgm:constr type="h" for="ch" forName="image_5" refType="h" fact="0.1359"/>
              <dgm:constr type="l" for="ch" forName="image_accent_4" refType="w" fact="0.437"/>
              <dgm:constr type="t" for="ch" forName="image_accent_4" refType="h" fact="0.2416"/>
              <dgm:constr type="w" for="ch" forName="image_accent_4" refType="w" fact="0.1103"/>
              <dgm:constr type="h" for="ch" forName="image_accent_4" refType="h" fact="0.1662"/>
              <dgm:constr type="l" for="ch" forName="image_4" refType="w" fact="0.4434"/>
              <dgm:constr type="t" for="ch" forName="image_4" refType="h" fact="0.2513"/>
              <dgm:constr type="w" for="ch" forName="image_4" refType="w" fact="0.0973"/>
              <dgm:constr type="h" for="ch" forName="image_4" refType="h" fact="0.1467"/>
              <dgm:constr type="l" for="ch" forName="image_accent_2" refType="w" fact="0.3942"/>
              <dgm:constr type="t" for="ch" forName="image_accent_2" refType="h" fact="0.7134"/>
              <dgm:constr type="w" for="ch" forName="image_accent_2" refType="w" fact="0.1226"/>
              <dgm:constr type="h" for="ch" forName="image_accent_2" refType="h" fact="0.1849"/>
              <dgm:constr type="l" for="ch" forName="image_2" refType="w" fact="0.4014"/>
              <dgm:constr type="t" for="ch" forName="image_2" refType="h" fact="0.7243"/>
              <dgm:constr type="w" for="ch" forName="image_2" refType="w" fact="0.1082"/>
              <dgm:constr type="h" for="ch" forName="image_2" refType="h" fact="0.1631"/>
              <dgm:constr type="l" for="ch" forName="image_accent_3" refType="w" fact="0.4075"/>
              <dgm:constr type="t" for="ch" forName="image_accent_3" refType="h" fact="0.4525"/>
              <dgm:constr type="w" for="ch" forName="image_accent_3" refType="w" fact="0.1573"/>
              <dgm:constr type="h" for="ch" forName="image_accent_3" refType="h" fact="0.2371"/>
              <dgm:constr type="l" for="ch" forName="image_3" refType="w" fact="0.4158"/>
              <dgm:constr type="t" for="ch" forName="image_3" refType="h" fact="0.465"/>
              <dgm:constr type="w" for="ch" forName="image_3" refType="w" fact="0.1407"/>
              <dgm:constr type="h" for="ch" forName="image_3" refType="h" fact="0.212"/>
              <dgm:constr type="l" for="ch" forName="image_accent_1" refType="w" fact="0.5338"/>
              <dgm:constr type="t" for="ch" forName="image_accent_1" refType="h" fact="0.6466"/>
              <dgm:constr type="w" for="ch" forName="image_accent_1" refType="w" fact="0.2344"/>
              <dgm:constr type="h" for="ch" forName="image_accent_1" refType="h" fact="0.3534"/>
              <dgm:constr type="l" for="ch" forName="image_1" refType="w" fact="0.5428"/>
              <dgm:constr type="t" for="ch" forName="image_1" refType="h" fact="0.6602"/>
              <dgm:constr type="w" for="ch" forName="image_1" refType="w" fact="0.2164"/>
              <dgm:constr type="h" for="ch" forName="image_1" refType="h" fact="0.3262"/>
              <dgm:constr type="l" for="ch" forName="parent_text_1" refType="w" fact="0.6522"/>
              <dgm:constr type="t" for="ch" forName="parent_text_1" refType="h" fact="0.465"/>
              <dgm:constr type="w" for="ch" forName="parent_text_1" refType="w" fact="0.3478"/>
              <dgm:constr type="h" for="ch" forName="parent_text_1" refType="h" fact="0.165"/>
              <dgm:constr type="l" for="ch" forName="accent_1" refType="w" fact="0.5492"/>
              <dgm:constr type="t" for="ch" forName="accent_1" refType="h" fact="0.3864"/>
              <dgm:constr type="w" for="ch" forName="accent_1" refType="w" fact="0.0696"/>
              <dgm:constr type="h" for="ch" forName="accent_1" refType="h" fact="0.1049"/>
              <dgm:constr type="l" for="ch" forName="parent_text_3" refType="w" fact="0.034"/>
              <dgm:constr type="t" for="ch" forName="parent_text_3" refType="h" fact="0.465"/>
              <dgm:constr type="w" for="ch" forName="parent_text_3" refType="w" fact="0.3478"/>
              <dgm:constr type="h" for="ch" forName="parent_text_3" refType="h" fact="0.212"/>
              <dgm:constr type="l" for="ch" forName="parent_text_2" refType="w" fact="0.0211"/>
              <dgm:constr type="t" for="ch" forName="parent_text_2" refType="h" fact="0.7243"/>
              <dgm:constr type="w" for="ch" forName="parent_text_2" refType="w" fact="0.3478"/>
              <dgm:constr type="h" for="ch" forName="parent_text_2" refType="h" fact="0.1631"/>
              <dgm:constr type="l" for="ch" forName="parent_text_4" refType="w" fact="0.0644"/>
              <dgm:constr type="t" for="ch" forName="parent_text_4" refType="h" fact="0.2513"/>
              <dgm:constr type="w" for="ch" forName="parent_text_4" refType="w" fact="0.3478"/>
              <dgm:constr type="h" for="ch" forName="parent_text_4" refType="h" fact="0.1467"/>
              <dgm:constr type="l" for="ch" forName="accent_2" refType="w" fact="0.322"/>
              <dgm:constr type="t" for="ch" forName="accent_2" refType="h" fact="0.0194"/>
              <dgm:constr type="w" for="ch" forName="accent_2" refType="w" fact="0.0515"/>
              <dgm:constr type="h" for="ch" forName="accent_2" refType="h" fact="0.0777"/>
              <dgm:constr type="l" for="ch" forName="accent_3" refType="w" fact="0.2705"/>
              <dgm:constr type="t" for="ch" forName="accent_3" refType="h" fact="0"/>
              <dgm:constr type="w" for="ch" forName="accent_3" refType="w" fact="0.0258"/>
              <dgm:constr type="h" for="ch" forName="accent_3" refType="h" fact="0.0388"/>
              <dgm:constr type="l" for="ch" forName="parent_text_5" refType="w" fact="0"/>
              <dgm:constr type="t" for="ch" forName="parent_text_5" refType="h" fact="0.0953"/>
              <dgm:constr type="w" for="ch" forName="parent_text_5" refType="w" fact="0.3478"/>
              <dgm:constr type="h" for="ch" forName="parent_text_5" refType="h" fact="0.1359"/>
              <dgm:constr type="l" for="ch" forName="accent_4" refType="w" fact="0.3478"/>
              <dgm:constr type="t" for="ch" forName="accent_4" refType="h" fact="0.8932"/>
              <dgm:constr type="w" for="ch" forName="accent_4" refType="w" fact="0.0386"/>
              <dgm:constr type="h" for="ch" forName="accent_4" refType="h" fact="0.0583"/>
            </dgm:constrLst>
          </dgm:else>
        </dgm:choose>
      </dgm:if>
      <dgm:if name="Name22" axis="ch" ptType="node" func="cnt" op="equ" val="6">
        <dgm:alg type="composite">
          <dgm:param type="ar" val="1.1351"/>
        </dgm:alg>
        <dgm:choose name="Name23">
          <dgm:if name="Name24" func="var" arg="dir" op="equ" val="norm">
            <dgm:constrLst>
              <dgm:constr type="primFontSz" for="des" ptType="node" op="equ" val="65"/>
              <dgm:constr type="l" for="ch" forName="image_accent_6" refType="w" fact="0.3864"/>
              <dgm:constr type="t" for="ch" forName="image_accent_6" refType="h" fact="0.7456"/>
              <dgm:constr type="w" for="ch" forName="image_accent_6" refType="w" fact="0.1757"/>
              <dgm:constr type="h" for="ch" forName="image_accent_6" refType="h" fact="0.1995"/>
              <dgm:constr type="l" for="ch" forName="image_6" refType="w" fact="0.3957"/>
              <dgm:constr type="t" for="ch" forName="image_6" refType="h" fact="0.7561"/>
              <dgm:constr type="w" for="ch" forName="image_6" refType="w" fact="0.1572"/>
              <dgm:constr type="h" for="ch" forName="image_6" refType="h" fact="0.1784"/>
              <dgm:constr type="l" for="ch" forName="image_accent_5" refType="w" fact="0.5301"/>
              <dgm:constr type="t" for="ch" forName="image_accent_5" refType="h" fact="0.0649"/>
              <dgm:constr type="w" for="ch" forName="image_accent_5" refType="w" fact="0.1022"/>
              <dgm:constr type="h" for="ch" forName="image_accent_5" refType="h" fact="0.116"/>
              <dgm:constr type="l" for="ch" forName="image_5" refType="w" fact="0.5361"/>
              <dgm:constr type="t" for="ch" forName="image_5" refType="h" fact="0.0717"/>
              <dgm:constr type="w" for="ch" forName="image_5" refType="w" fact="0.0902"/>
              <dgm:constr type="h" for="ch" forName="image_5" refType="h" fact="0.1023"/>
              <dgm:constr type="l" for="ch" forName="image_accent_4" refType="w" fact="0.4528"/>
              <dgm:constr type="t" for="ch" forName="image_accent_4" refType="h" fact="0.1819"/>
              <dgm:constr type="w" for="ch" forName="image_accent_4" refType="w" fact="0.1103"/>
              <dgm:constr type="h" for="ch" forName="image_accent_4" refType="h" fact="0.1251"/>
              <dgm:constr type="l" for="ch" forName="image_4" refType="w" fact="0.4593"/>
              <dgm:constr type="t" for="ch" forName="image_4" refType="h" fact="0.1892"/>
              <dgm:constr type="w" for="ch" forName="image_4" refType="w" fact="0.0973"/>
              <dgm:constr type="h" for="ch" forName="image_4" refType="h" fact="0.1104"/>
              <dgm:constr type="l" for="ch" forName="image_accent_2" refType="w" fact="0.4832"/>
              <dgm:constr type="t" for="ch" forName="image_accent_2" refType="h" fact="0.5371"/>
              <dgm:constr type="w" for="ch" forName="image_accent_2" refType="w" fact="0.1226"/>
              <dgm:constr type="h" for="ch" forName="image_accent_2" refType="h" fact="0.1392"/>
              <dgm:constr type="l" for="ch" forName="image_2" refType="w" fact="0.4904"/>
              <dgm:constr type="t" for="ch" forName="image_2" refType="h" fact="0.5453"/>
              <dgm:constr type="w" for="ch" forName="image_2" refType="w" fact="0.1082"/>
              <dgm:constr type="h" for="ch" forName="image_2" refType="h" fact="0.1228"/>
              <dgm:constr type="l" for="ch" forName="image_accent_3" refType="w" fact="0.4352"/>
              <dgm:constr type="t" for="ch" forName="image_accent_3" refType="h" fact="0.3407"/>
              <dgm:constr type="w" for="ch" forName="image_accent_3" refType="w" fact="0.1573"/>
              <dgm:constr type="h" for="ch" forName="image_accent_3" refType="h" fact="0.1785"/>
              <dgm:constr type="l" for="ch" forName="image_3" refType="w" fact="0.4435"/>
              <dgm:constr type="t" for="ch" forName="image_3" refType="h" fact="0.3501"/>
              <dgm:constr type="w" for="ch" forName="image_3" refType="w" fact="0.1407"/>
              <dgm:constr type="h" for="ch" forName="image_3" refType="h" fact="0.1596"/>
              <dgm:constr type="l" for="ch" forName="image_accent_1" refType="w" fact="0.2318"/>
              <dgm:constr type="t" for="ch" forName="image_accent_1" refType="h" fact="0.4869"/>
              <dgm:constr type="w" for="ch" forName="image_accent_1" refType="w" fact="0.2344"/>
              <dgm:constr type="h" for="ch" forName="image_accent_1" refType="h" fact="0.2661"/>
              <dgm:constr type="l" for="ch" forName="image_1" refType="w" fact="0.2401"/>
              <dgm:constr type="t" for="ch" forName="image_1" refType="h" fact="0.4971"/>
              <dgm:constr type="w" for="ch" forName="image_1" refType="w" fact="0.2164"/>
              <dgm:constr type="h" for="ch" forName="image_1" refType="h" fact="0.2456"/>
              <dgm:constr type="l" for="ch" forName="parent_text_1" refType="w" fact="0"/>
              <dgm:constr type="t" for="ch" forName="parent_text_1" refType="h" fact="0.3501"/>
              <dgm:constr type="w" for="ch" forName="parent_text_1" refType="w" fact="0.3478"/>
              <dgm:constr type="h" for="ch" forName="parent_text_1" refType="h" fact="0.125"/>
              <dgm:constr type="l" for="ch" forName="accent_1" refType="w" fact="0.3813"/>
              <dgm:constr type="t" for="ch" forName="accent_1" refType="h" fact="0.2909"/>
              <dgm:constr type="w" for="ch" forName="accent_1" refType="w" fact="0.0696"/>
              <dgm:constr type="h" for="ch" forName="accent_1" refType="h" fact="0.0789"/>
              <dgm:constr type="l" for="ch" forName="parent_text_2" refType="w" fact="0.6311"/>
              <dgm:constr type="t" for="ch" forName="parent_text_2" refType="h" fact="0.5453"/>
              <dgm:constr type="w" for="ch" forName="parent_text_2" refType="w" fact="0.3478"/>
              <dgm:constr type="h" for="ch" forName="parent_text_2" refType="h" fact="0.1228"/>
              <dgm:constr type="l" for="ch" forName="parent_text_4" refType="w" fact="0.5878"/>
              <dgm:constr type="t" for="ch" forName="parent_text_4" refType="h" fact="0.1892"/>
              <dgm:constr type="w" for="ch" forName="parent_text_4" refType="w" fact="0.3478"/>
              <dgm:constr type="h" for="ch" forName="parent_text_4" refType="h" fact="0.1104"/>
              <dgm:constr type="l" for="ch" forName="accent_2" refType="w" fact="0.6265"/>
              <dgm:constr type="t" for="ch" forName="accent_2" refType="h" fact="0.0146"/>
              <dgm:constr type="w" for="ch" forName="accent_2" refType="w" fact="0.0515"/>
              <dgm:constr type="h" for="ch" forName="accent_2" refType="h" fact="0.0585"/>
              <dgm:constr type="l" for="ch" forName="accent_3" refType="w" fact="0.7038"/>
              <dgm:constr type="t" for="ch" forName="accent_3" refType="h" fact="0"/>
              <dgm:constr type="w" for="ch" forName="accent_3" refType="w" fact="0.0258"/>
              <dgm:constr type="h" for="ch" forName="accent_3" refType="h" fact="0.0292"/>
              <dgm:constr type="l" for="ch" forName="parent_text_5" refType="w" fact="0.6522"/>
              <dgm:constr type="t" for="ch" forName="parent_text_5" refType="h" fact="0.0717"/>
              <dgm:constr type="w" for="ch" forName="parent_text_5" refType="w" fact="0.3478"/>
              <dgm:constr type="h" for="ch" forName="parent_text_5" refType="h" fact="0.1023"/>
              <dgm:constr type="l" for="ch" forName="parent_text_3" refType="w" fact="0.6182"/>
              <dgm:constr type="t" for="ch" forName="parent_text_3" refType="h" fact="0.3501"/>
              <dgm:constr type="w" for="ch" forName="parent_text_3" refType="w" fact="0.3478"/>
              <dgm:constr type="h" for="ch" forName="parent_text_3" refType="h" fact="0.1596"/>
              <dgm:constr type="l" for="ch" forName="accent_4" refType="w" fact="0.5538"/>
              <dgm:constr type="t" for="ch" forName="accent_4" refType="h" fact="0.9211"/>
              <dgm:constr type="w" for="ch" forName="accent_4" refType="w" fact="0.0696"/>
              <dgm:constr type="h" for="ch" forName="accent_4" refType="h" fact="0.0789"/>
              <dgm:constr type="l" for="ch" forName="parent_text_6" refType="w" fact="0.0195"/>
              <dgm:constr type="t" for="ch" forName="parent_text_6" refType="h" fact="0.7561"/>
              <dgm:constr type="w" for="ch" forName="parent_text_6" refType="w" fact="0.3478"/>
              <dgm:constr type="h" for="ch" forName="parent_text_6" refType="h" fact="0.1784"/>
              <dgm:constr type="l" for="ch" forName="accent_5" refType="w" fact="0.6182"/>
              <dgm:constr type="t" for="ch" forName="accent_5" refType="h" fact="0.6725"/>
              <dgm:constr type="w" for="ch" forName="accent_5" refType="w" fact="0.0386"/>
              <dgm:constr type="h" for="ch" forName="accent_5" refType="h" fact="0.0439"/>
            </dgm:constrLst>
          </dgm:if>
          <dgm:else name="Name25">
            <dgm:constrLst>
              <dgm:constr type="primFontSz" for="des" ptType="node" op="equ" val="65"/>
              <dgm:constr type="l" for="ch" forName="image_accent_6" refType="w" fact="0.4379"/>
              <dgm:constr type="t" for="ch" forName="image_accent_6" refType="h" fact="0.7456"/>
              <dgm:constr type="w" for="ch" forName="image_accent_6" refType="w" fact="0.1757"/>
              <dgm:constr type="h" for="ch" forName="image_accent_6" refType="h" fact="0.1995"/>
              <dgm:constr type="l" for="ch" forName="image_6" refType="w" fact="0.4471"/>
              <dgm:constr type="t" for="ch" forName="image_6" refType="h" fact="0.7561"/>
              <dgm:constr type="w" for="ch" forName="image_6" refType="w" fact="0.1572"/>
              <dgm:constr type="h" for="ch" forName="image_6" refType="h" fact="0.1784"/>
              <dgm:constr type="l" for="ch" forName="image_accent_5" refType="w" fact="0.3677"/>
              <dgm:constr type="t" for="ch" forName="image_accent_5" refType="h" fact="0.0649"/>
              <dgm:constr type="w" for="ch" forName="image_accent_5" refType="w" fact="0.1022"/>
              <dgm:constr type="h" for="ch" forName="image_accent_5" refType="h" fact="0.116"/>
              <dgm:constr type="l" for="ch" forName="image_5" refType="w" fact="0.3738"/>
              <dgm:constr type="t" for="ch" forName="image_5" refType="h" fact="0.0717"/>
              <dgm:constr type="w" for="ch" forName="image_5" refType="w" fact="0.0902"/>
              <dgm:constr type="h" for="ch" forName="image_5" refType="h" fact="0.1023"/>
              <dgm:constr type="l" for="ch" forName="image_accent_4" refType="w" fact="0.437"/>
              <dgm:constr type="t" for="ch" forName="image_accent_4" refType="h" fact="0.1819"/>
              <dgm:constr type="w" for="ch" forName="image_accent_4" refType="w" fact="0.1103"/>
              <dgm:constr type="h" for="ch" forName="image_accent_4" refType="h" fact="0.1251"/>
              <dgm:constr type="l" for="ch" forName="image_4" refType="w" fact="0.4434"/>
              <dgm:constr type="t" for="ch" forName="image_4" refType="h" fact="0.1892"/>
              <dgm:constr type="w" for="ch" forName="image_4" refType="w" fact="0.0973"/>
              <dgm:constr type="h" for="ch" forName="image_4" refType="h" fact="0.1104"/>
              <dgm:constr type="l" for="ch" forName="image_accent_2" refType="w" fact="0.3942"/>
              <dgm:constr type="t" for="ch" forName="image_accent_2" refType="h" fact="0.5371"/>
              <dgm:constr type="w" for="ch" forName="image_accent_2" refType="w" fact="0.1226"/>
              <dgm:constr type="h" for="ch" forName="image_accent_2" refType="h" fact="0.1392"/>
              <dgm:constr type="l" for="ch" forName="image_2" refType="w" fact="0.4014"/>
              <dgm:constr type="t" for="ch" forName="image_2" refType="h" fact="0.5453"/>
              <dgm:constr type="w" for="ch" forName="image_2" refType="w" fact="0.1082"/>
              <dgm:constr type="h" for="ch" forName="image_2" refType="h" fact="0.1228"/>
              <dgm:constr type="l" for="ch" forName="image_accent_3" refType="w" fact="0.4075"/>
              <dgm:constr type="t" for="ch" forName="image_accent_3" refType="h" fact="0.3407"/>
              <dgm:constr type="w" for="ch" forName="image_accent_3" refType="w" fact="0.1573"/>
              <dgm:constr type="h" for="ch" forName="image_accent_3" refType="h" fact="0.1785"/>
              <dgm:constr type="l" for="ch" forName="image_3" refType="w" fact="0.4158"/>
              <dgm:constr type="t" for="ch" forName="image_3" refType="h" fact="0.3501"/>
              <dgm:constr type="w" for="ch" forName="image_3" refType="w" fact="0.1407"/>
              <dgm:constr type="h" for="ch" forName="image_3" refType="h" fact="0.1596"/>
              <dgm:constr type="l" for="ch" forName="image_accent_1" refType="w" fact="0.5338"/>
              <dgm:constr type="t" for="ch" forName="image_accent_1" refType="h" fact="0.4869"/>
              <dgm:constr type="w" for="ch" forName="image_accent_1" refType="w" fact="0.2344"/>
              <dgm:constr type="h" for="ch" forName="image_accent_1" refType="h" fact="0.2661"/>
              <dgm:constr type="l" for="ch" forName="image_1" refType="w" fact="0.5435"/>
              <dgm:constr type="t" for="ch" forName="image_1" refType="h" fact="0.4971"/>
              <dgm:constr type="w" for="ch" forName="image_1" refType="w" fact="0.2164"/>
              <dgm:constr type="h" for="ch" forName="image_1" refType="h" fact="0.2456"/>
              <dgm:constr type="l" for="ch" forName="parent_text_1" refType="w" fact="0.6522"/>
              <dgm:constr type="t" for="ch" forName="parent_text_1" refType="h" fact="0.3501"/>
              <dgm:constr type="w" for="ch" forName="parent_text_1" refType="w" fact="0.3478"/>
              <dgm:constr type="h" for="ch" forName="parent_text_1" refType="h" fact="0.125"/>
              <dgm:constr type="l" for="ch" forName="accent_1" refType="w" fact="0.5492"/>
              <dgm:constr type="t" for="ch" forName="accent_1" refType="h" fact="0.2909"/>
              <dgm:constr type="w" for="ch" forName="accent_1" refType="w" fact="0.0696"/>
              <dgm:constr type="h" for="ch" forName="accent_1" refType="h" fact="0.0789"/>
              <dgm:constr type="l" for="ch" forName="parent_text_2" refType="w" fact="0.0211"/>
              <dgm:constr type="t" for="ch" forName="parent_text_2" refType="h" fact="0.5453"/>
              <dgm:constr type="w" for="ch" forName="parent_text_2" refType="w" fact="0.3478"/>
              <dgm:constr type="h" for="ch" forName="parent_text_2" refType="h" fact="0.1228"/>
              <dgm:constr type="l" for="ch" forName="parent_text_4" refType="w" fact="0.0644"/>
              <dgm:constr type="t" for="ch" forName="parent_text_4" refType="h" fact="0.1892"/>
              <dgm:constr type="w" for="ch" forName="parent_text_4" refType="w" fact="0.3478"/>
              <dgm:constr type="h" for="ch" forName="parent_text_4" refType="h" fact="0.1104"/>
              <dgm:constr type="l" for="ch" forName="accent_2" refType="w" fact="0.322"/>
              <dgm:constr type="t" for="ch" forName="accent_2" refType="h" fact="0.0146"/>
              <dgm:constr type="w" for="ch" forName="accent_2" refType="w" fact="0.0515"/>
              <dgm:constr type="h" for="ch" forName="accent_2" refType="h" fact="0.0585"/>
              <dgm:constr type="l" for="ch" forName="accent_3" refType="w" fact="0.2705"/>
              <dgm:constr type="t" for="ch" forName="accent_3" refType="h" fact="0"/>
              <dgm:constr type="w" for="ch" forName="accent_3" refType="w" fact="0.0258"/>
              <dgm:constr type="h" for="ch" forName="accent_3" refType="h" fact="0.0292"/>
              <dgm:constr type="l" for="ch" forName="parent_text_5" refType="w" fact="0"/>
              <dgm:constr type="t" for="ch" forName="parent_text_5" refType="h" fact="0.0717"/>
              <dgm:constr type="w" for="ch" forName="parent_text_5" refType="w" fact="0.3478"/>
              <dgm:constr type="h" for="ch" forName="parent_text_5" refType="h" fact="0.1023"/>
              <dgm:constr type="l" for="ch" forName="parent_text_3" refType="w" fact="0.034"/>
              <dgm:constr type="t" for="ch" forName="parent_text_3" refType="h" fact="0.3501"/>
              <dgm:constr type="w" for="ch" forName="parent_text_3" refType="w" fact="0.3478"/>
              <dgm:constr type="h" for="ch" forName="parent_text_3" refType="h" fact="0.1596"/>
              <dgm:constr type="l" for="ch" forName="accent_4" refType="w" fact="0.3766"/>
              <dgm:constr type="t" for="ch" forName="accent_4" refType="h" fact="0.9211"/>
              <dgm:constr type="w" for="ch" forName="accent_4" refType="w" fact="0.0696"/>
              <dgm:constr type="h" for="ch" forName="accent_4" refType="h" fact="0.0789"/>
              <dgm:constr type="l" for="ch" forName="parent_text_6" refType="w" fact="0.6328"/>
              <dgm:constr type="t" for="ch" forName="parent_text_6" refType="h" fact="0.7561"/>
              <dgm:constr type="w" for="ch" forName="parent_text_6" refType="w" fact="0.3478"/>
              <dgm:constr type="h" for="ch" forName="parent_text_6" refType="h" fact="0.1784"/>
              <dgm:constr type="l" for="ch" forName="accent_5" refType="w" fact="0.3431"/>
              <dgm:constr type="t" for="ch" forName="accent_5" refType="h" fact="0.6725"/>
              <dgm:constr type="w" for="ch" forName="accent_5" refType="w" fact="0.0386"/>
              <dgm:constr type="h" for="ch" forName="accent_5" refType="h" fact="0.0439"/>
            </dgm:constrLst>
          </dgm:else>
        </dgm:choose>
      </dgm:if>
      <dgm:if name="Name26" axis="ch" ptType="node" func="cnt" op="equ" val="7">
        <dgm:alg type="composite">
          <dgm:param type="ar" val="1.0352"/>
        </dgm:alg>
        <dgm:choose name="Name27">
          <dgm:if name="Name28" func="var" arg="dir" op="equ" val="norm">
            <dgm:constrLst>
              <dgm:constr type="primFontSz" for="des" ptType="node" op="equ" val="65"/>
              <dgm:constr type="l" for="ch" forName="accent_1" refType="w" fact="0.7553"/>
              <dgm:constr type="t" for="ch" forName="accent_1" refType="h" fact="0.96"/>
              <dgm:constr type="w" for="ch" forName="accent_1" refType="w" fact="0.0386"/>
              <dgm:constr type="h" for="ch" forName="accent_1" refType="h" fact="0.04"/>
              <dgm:constr type="l" for="ch" forName="image_accent_2" refType="w" fact="0.4832"/>
              <dgm:constr type="t" for="ch" forName="image_accent_2" refType="h" fact="0.4899"/>
              <dgm:constr type="w" for="ch" forName="image_accent_2" refType="w" fact="0.1226"/>
              <dgm:constr type="h" for="ch" forName="image_accent_2" refType="h" fact="0.1269"/>
              <dgm:constr type="l" for="ch" forName="image_2" refType="w" fact="0.4904"/>
              <dgm:constr type="t" for="ch" forName="image_2" refType="h" fact="0.4973"/>
              <dgm:constr type="w" for="ch" forName="image_2" refType="w" fact="0.1082"/>
              <dgm:constr type="h" for="ch" forName="image_2" refType="h" fact="0.112"/>
              <dgm:constr type="l" for="ch" forName="image_accent_3" refType="w" fact="0.4352"/>
              <dgm:constr type="t" for="ch" forName="image_accent_3" refType="h" fact="0.3107"/>
              <dgm:constr type="w" for="ch" forName="image_accent_3" refType="w" fact="0.1573"/>
              <dgm:constr type="h" for="ch" forName="image_accent_3" refType="h" fact="0.1628"/>
              <dgm:constr type="l" for="ch" forName="image_3" refType="w" fact="0.4435"/>
              <dgm:constr type="t" for="ch" forName="image_3" refType="h" fact="0.3193"/>
              <dgm:constr type="w" for="ch" forName="image_3" refType="w" fact="0.1407"/>
              <dgm:constr type="h" for="ch" forName="image_3" refType="h" fact="0.1456"/>
              <dgm:constr type="l" for="ch" forName="image_accent_4" refType="w" fact="0.4528"/>
              <dgm:constr type="t" for="ch" forName="image_accent_4" refType="h" fact="0.1659"/>
              <dgm:constr type="w" for="ch" forName="image_accent_4" refType="w" fact="0.1103"/>
              <dgm:constr type="h" for="ch" forName="image_accent_4" refType="h" fact="0.1141"/>
              <dgm:constr type="l" for="ch" forName="image_4" refType="w" fact="0.4593"/>
              <dgm:constr type="t" for="ch" forName="image_4" refType="h" fact="0.1726"/>
              <dgm:constr type="w" for="ch" forName="image_4" refType="w" fact="0.0973"/>
              <dgm:constr type="h" for="ch" forName="image_4" refType="h" fact="0.1007"/>
              <dgm:constr type="l" for="ch" forName="image_accent_5" refType="w" fact="0.5301"/>
              <dgm:constr type="t" for="ch" forName="image_accent_5" refType="h" fact="0.0592"/>
              <dgm:constr type="w" for="ch" forName="image_accent_5" refType="w" fact="0.1022"/>
              <dgm:constr type="h" for="ch" forName="image_accent_5" refType="h" fact="0.1058"/>
              <dgm:constr type="l" for="ch" forName="image_5" refType="w" fact="0.5361"/>
              <dgm:constr type="t" for="ch" forName="image_5" refType="h" fact="0.0654"/>
              <dgm:constr type="w" for="ch" forName="image_5" refType="w" fact="0.0902"/>
              <dgm:constr type="h" for="ch" forName="image_5" refType="h" fact="0.0933"/>
              <dgm:constr type="l" for="ch" forName="image_accent_6" refType="w" fact="0.3864"/>
              <dgm:constr type="t" for="ch" forName="image_accent_6" refType="h" fact="0.68"/>
              <dgm:constr type="w" for="ch" forName="image_accent_6" refType="w" fact="0.1757"/>
              <dgm:constr type="h" for="ch" forName="image_accent_6" refType="h" fact="0.1819"/>
              <dgm:constr type="l" for="ch" forName="image_6" refType="w" fact="0.3957"/>
              <dgm:constr type="t" for="ch" forName="image_6" refType="h" fact="0.6896"/>
              <dgm:constr type="w" for="ch" forName="image_6" refType="w" fact="0.1572"/>
              <dgm:constr type="h" for="ch" forName="image_6" refType="h" fact="0.1627"/>
              <dgm:constr type="l" for="ch" forName="image_accent_7" refType="w" fact="0.5291"/>
              <dgm:constr type="t" for="ch" forName="image_accent_7" refType="h" fact="0.8325"/>
              <dgm:constr type="w" for="ch" forName="image_accent_7" refType="w" fact="0.1103"/>
              <dgm:constr type="h" for="ch" forName="image_accent_7" refType="h" fact="0.1141"/>
              <dgm:constr type="l" for="ch" forName="image_7" refType="w" fact="0.5356"/>
              <dgm:constr type="t" for="ch" forName="image_7" refType="h" fact="0.8392"/>
              <dgm:constr type="w" for="ch" forName="image_7" refType="w" fact="0.0973"/>
              <dgm:constr type="h" for="ch" forName="image_7" refType="h" fact="0.1007"/>
              <dgm:constr type="l" for="ch" forName="image_accent_1" refType="w" fact="0.2318"/>
              <dgm:constr type="t" for="ch" forName="image_accent_1" refType="h" fact="0.444"/>
              <dgm:constr type="w" for="ch" forName="image_accent_1" refType="w" fact="0.2344"/>
              <dgm:constr type="h" for="ch" forName="image_accent_1" refType="h" fact="0.2426"/>
              <dgm:constr type="l" for="ch" forName="image_1" refType="w" fact="0.2408"/>
              <dgm:constr type="t" for="ch" forName="image_1" refType="h" fact="0.4533"/>
              <dgm:constr type="w" for="ch" forName="image_1" refType="w" fact="0.2164"/>
              <dgm:constr type="h" for="ch" forName="image_1" refType="h" fact="0.224"/>
              <dgm:constr type="l" for="ch" forName="parent_text_1" refType="w" fact="0"/>
              <dgm:constr type="t" for="ch" forName="parent_text_1" refType="h" fact="0.3193"/>
              <dgm:constr type="w" for="ch" forName="parent_text_1" refType="w" fact="0.3478"/>
              <dgm:constr type="h" for="ch" forName="parent_text_1" refType="h" fact="0.115"/>
              <dgm:constr type="l" for="ch" forName="accent_2" refType="w" fact="0.3813"/>
              <dgm:constr type="t" for="ch" forName="accent_2" refType="h" fact="0.2653"/>
              <dgm:constr type="w" for="ch" forName="accent_2" refType="w" fact="0.0696"/>
              <dgm:constr type="h" for="ch" forName="accent_2" refType="h" fact="0.072"/>
              <dgm:constr type="l" for="ch" forName="parent_text_2" refType="w" fact="0.6311"/>
              <dgm:constr type="t" for="ch" forName="parent_text_2" refType="h" fact="0.4973"/>
              <dgm:constr type="w" for="ch" forName="parent_text_2" refType="w" fact="0.3478"/>
              <dgm:constr type="h" for="ch" forName="parent_text_2" refType="h" fact="0.112"/>
              <dgm:constr type="l" for="ch" forName="parent_text_4" refType="w" fact="0.5878"/>
              <dgm:constr type="t" for="ch" forName="parent_text_4" refType="h" fact="0.1726"/>
              <dgm:constr type="w" for="ch" forName="parent_text_4" refType="w" fact="0.3478"/>
              <dgm:constr type="h" for="ch" forName="parent_text_4" refType="h" fact="0.1007"/>
              <dgm:constr type="l" for="ch" forName="accent_3" refType="w" fact="0.7038"/>
              <dgm:constr type="t" for="ch" forName="accent_3" refType="h" fact="0"/>
              <dgm:constr type="w" for="ch" forName="accent_3" refType="w" fact="0.0258"/>
              <dgm:constr type="h" for="ch" forName="accent_3" refType="h" fact="0.0267"/>
              <dgm:constr type="l" for="ch" forName="parent_text_5" refType="w" fact="0.6522"/>
              <dgm:constr type="t" for="ch" forName="parent_text_5" refType="h" fact="0.0654"/>
              <dgm:constr type="w" for="ch" forName="parent_text_5" refType="w" fact="0.3478"/>
              <dgm:constr type="h" for="ch" forName="parent_text_5" refType="h" fact="0.0933"/>
              <dgm:constr type="l" for="ch" forName="parent_text_3" refType="w" fact="0.6182"/>
              <dgm:constr type="t" for="ch" forName="parent_text_3" refType="h" fact="0.3193"/>
              <dgm:constr type="w" for="ch" forName="parent_text_3" refType="w" fact="0.3478"/>
              <dgm:constr type="h" for="ch" forName="parent_text_3" refType="h" fact="0.1456"/>
              <dgm:constr type="l" for="ch" forName="parent_text_6" refType="w" fact="0.02"/>
              <dgm:constr type="t" for="ch" forName="parent_text_6" refType="h" fact="0.6896"/>
              <dgm:constr type="w" for="ch" forName="parent_text_6" refType="w" fact="0.3478"/>
              <dgm:constr type="h" for="ch" forName="parent_text_6" refType="h" fact="0.1627"/>
              <dgm:constr type="l" for="ch" forName="accent_4" refType="w" fact="0.6265"/>
              <dgm:constr type="t" for="ch" forName="accent_4" refType="h" fact="0.0213"/>
              <dgm:constr type="w" for="ch" forName="accent_4" refType="w" fact="0.0515"/>
              <dgm:constr type="h" for="ch" forName="accent_4" refType="h" fact="0.0533"/>
              <dgm:constr type="l" for="ch" forName="accent_5" refType="w" fact="0.6522"/>
              <dgm:constr type="t" for="ch" forName="accent_5" refType="h" fact="0.92"/>
              <dgm:constr type="w" for="ch" forName="accent_5" refType="w" fact="0.0696"/>
              <dgm:constr type="h" for="ch" forName="accent_5" refType="h" fact="0.072"/>
              <dgm:constr type="l" for="ch" forName="parent_text_7" refType="w" fact="0.105"/>
              <dgm:constr type="t" for="ch" forName="parent_text_7" refType="h" fact="0.87"/>
              <dgm:constr type="w" for="ch" forName="parent_text_7" refType="w" fact="0.407"/>
              <dgm:constr type="h" for="ch" forName="parent_text_7" refType="h" fact="0.13"/>
              <dgm:constr type="l" for="ch" forName="accent_6" refType="w" fact="0.6136"/>
              <dgm:constr type="t" for="ch" forName="accent_6" refType="h" fact="0.6133"/>
              <dgm:constr type="w" for="ch" forName="accent_6" refType="w" fact="0.0386"/>
              <dgm:constr type="h" for="ch" forName="accent_6" refType="h" fact="0.04"/>
            </dgm:constrLst>
          </dgm:if>
          <dgm:else name="Name29">
            <dgm:constrLst>
              <dgm:constr type="primFontSz" for="des" ptType="node" op="equ" val="65"/>
              <dgm:constr type="l" for="ch" forName="accent_1" refType="w" fact="0.2061"/>
              <dgm:constr type="t" for="ch" forName="accent_1" refType="h" fact="0.96"/>
              <dgm:constr type="w" for="ch" forName="accent_1" refType="w" fact="0.0386"/>
              <dgm:constr type="h" for="ch" forName="accent_1" refType="h" fact="0.04"/>
              <dgm:constr type="l" for="ch" forName="image_accent_7" refType="w" fact="0.3606"/>
              <dgm:constr type="t" for="ch" forName="image_accent_7" refType="h" fact="0.8325"/>
              <dgm:constr type="w" for="ch" forName="image_accent_7" refType="w" fact="0.1103"/>
              <dgm:constr type="h" for="ch" forName="image_accent_7" refType="h" fact="0.1141"/>
              <dgm:constr type="l" for="ch" forName="image_7" refType="w" fact="0.3671"/>
              <dgm:constr type="t" for="ch" forName="image_7" refType="h" fact="0.8392"/>
              <dgm:constr type="w" for="ch" forName="image_7" refType="w" fact="0.0973"/>
              <dgm:constr type="h" for="ch" forName="image_7" refType="h" fact="0.1007"/>
              <dgm:constr type="l" for="ch" forName="image_accent_6" refType="w" fact="0.4379"/>
              <dgm:constr type="t" for="ch" forName="image_accent_6" refType="h" fact="0.68"/>
              <dgm:constr type="w" for="ch" forName="image_accent_6" refType="w" fact="0.1757"/>
              <dgm:constr type="h" for="ch" forName="image_accent_6" refType="h" fact="0.1819"/>
              <dgm:constr type="l" for="ch" forName="image_6" refType="w" fact="0.4471"/>
              <dgm:constr type="t" for="ch" forName="image_6" refType="h" fact="0.6896"/>
              <dgm:constr type="w" for="ch" forName="image_6" refType="w" fact="0.1572"/>
              <dgm:constr type="h" for="ch" forName="image_6" refType="h" fact="0.1627"/>
              <dgm:constr type="l" for="ch" forName="image_accent_5" refType="w" fact="0.3677"/>
              <dgm:constr type="t" for="ch" forName="image_accent_5" refType="h" fact="0.0592"/>
              <dgm:constr type="w" for="ch" forName="image_accent_5" refType="w" fact="0.1022"/>
              <dgm:constr type="h" for="ch" forName="image_accent_5" refType="h" fact="0.1058"/>
              <dgm:constr type="l" for="ch" forName="image_5" refType="w" fact="0.3738"/>
              <dgm:constr type="t" for="ch" forName="image_5" refType="h" fact="0.0654"/>
              <dgm:constr type="w" for="ch" forName="image_5" refType="w" fact="0.0902"/>
              <dgm:constr type="h" for="ch" forName="image_5" refType="h" fact="0.0933"/>
              <dgm:constr type="l" for="ch" forName="image_accent_4" refType="w" fact="0.437"/>
              <dgm:constr type="t" for="ch" forName="image_accent_4" refType="h" fact="0.1659"/>
              <dgm:constr type="w" for="ch" forName="image_accent_4" refType="w" fact="0.1103"/>
              <dgm:constr type="h" for="ch" forName="image_accent_4" refType="h" fact="0.1141"/>
              <dgm:constr type="l" for="ch" forName="image_4" refType="w" fact="0.4434"/>
              <dgm:constr type="t" for="ch" forName="image_4" refType="h" fact="0.1726"/>
              <dgm:constr type="w" for="ch" forName="image_4" refType="w" fact="0.0973"/>
              <dgm:constr type="h" for="ch" forName="image_4" refType="h" fact="0.1007"/>
              <dgm:constr type="l" for="ch" forName="image_accent_2" refType="w" fact="0.3942"/>
              <dgm:constr type="t" for="ch" forName="image_accent_2" refType="h" fact="0.4899"/>
              <dgm:constr type="w" for="ch" forName="image_accent_2" refType="w" fact="0.1226"/>
              <dgm:constr type="h" for="ch" forName="image_accent_2" refType="h" fact="0.1269"/>
              <dgm:constr type="l" for="ch" forName="image_2" refType="w" fact="0.4014"/>
              <dgm:constr type="t" for="ch" forName="image_2" refType="h" fact="0.4973"/>
              <dgm:constr type="w" for="ch" forName="image_2" refType="w" fact="0.1082"/>
              <dgm:constr type="h" for="ch" forName="image_2" refType="h" fact="0.112"/>
              <dgm:constr type="l" for="ch" forName="image_accent_3" refType="w" fact="0.4075"/>
              <dgm:constr type="t" for="ch" forName="image_accent_3" refType="h" fact="0.3107"/>
              <dgm:constr type="w" for="ch" forName="image_accent_3" refType="w" fact="0.1573"/>
              <dgm:constr type="h" for="ch" forName="image_accent_3" refType="h" fact="0.1628"/>
              <dgm:constr type="l" for="ch" forName="image_3" refType="w" fact="0.4158"/>
              <dgm:constr type="t" for="ch" forName="image_3" refType="h" fact="0.3193"/>
              <dgm:constr type="w" for="ch" forName="image_3" refType="w" fact="0.1407"/>
              <dgm:constr type="h" for="ch" forName="image_3" refType="h" fact="0.1456"/>
              <dgm:constr type="l" for="ch" forName="image_accent_1" refType="w" fact="0.5338"/>
              <dgm:constr type="t" for="ch" forName="image_accent_1" refType="h" fact="0.444"/>
              <dgm:constr type="w" for="ch" forName="image_accent_1" refType="w" fact="0.2344"/>
              <dgm:constr type="h" for="ch" forName="image_accent_1" refType="h" fact="0.2426"/>
              <dgm:constr type="l" for="ch" forName="image_1" refType="w" fact="0.5428"/>
              <dgm:constr type="t" for="ch" forName="image_1" refType="h" fact="0.4533"/>
              <dgm:constr type="w" for="ch" forName="image_1" refType="w" fact="0.2164"/>
              <dgm:constr type="h" for="ch" forName="image_1" refType="h" fact="0.224"/>
              <dgm:constr type="l" for="ch" forName="parent_text_1" refType="w" fact="0.6522"/>
              <dgm:constr type="t" for="ch" forName="parent_text_1" refType="h" fact="0.3193"/>
              <dgm:constr type="w" for="ch" forName="parent_text_1" refType="w" fact="0.3478"/>
              <dgm:constr type="h" for="ch" forName="parent_text_1" refType="h" fact="0.115"/>
              <dgm:constr type="l" for="ch" forName="accent_2" refType="w" fact="0.5492"/>
              <dgm:constr type="t" for="ch" forName="accent_2" refType="h" fact="0.2653"/>
              <dgm:constr type="w" for="ch" forName="accent_2" refType="w" fact="0.0696"/>
              <dgm:constr type="h" for="ch" forName="accent_2" refType="h" fact="0.072"/>
              <dgm:constr type="l" for="ch" forName="parent_text_2" refType="w" fact="0.0211"/>
              <dgm:constr type="t" for="ch" forName="parent_text_2" refType="h" fact="0.4973"/>
              <dgm:constr type="w" for="ch" forName="parent_text_2" refType="w" fact="0.3478"/>
              <dgm:constr type="h" for="ch" forName="parent_text_2" refType="h" fact="0.112"/>
              <dgm:constr type="l" for="ch" forName="parent_text_4" refType="w" fact="0.0644"/>
              <dgm:constr type="t" for="ch" forName="parent_text_4" refType="h" fact="0.1726"/>
              <dgm:constr type="w" for="ch" forName="parent_text_4" refType="w" fact="0.3478"/>
              <dgm:constr type="h" for="ch" forName="parent_text_4" refType="h" fact="0.1007"/>
              <dgm:constr type="l" for="ch" forName="accent_3" refType="w" fact="0.2705"/>
              <dgm:constr type="t" for="ch" forName="accent_3" refType="h" fact="0"/>
              <dgm:constr type="w" for="ch" forName="accent_3" refType="w" fact="0.0258"/>
              <dgm:constr type="h" for="ch" forName="accent_3" refType="h" fact="0.0267"/>
              <dgm:constr type="l" for="ch" forName="parent_text_5" refType="w" fact="0"/>
              <dgm:constr type="t" for="ch" forName="parent_text_5" refType="h" fact="0.0654"/>
              <dgm:constr type="w" for="ch" forName="parent_text_5" refType="w" fact="0.3478"/>
              <dgm:constr type="h" for="ch" forName="parent_text_5" refType="h" fact="0.0933"/>
              <dgm:constr type="l" for="ch" forName="parent_text_3" refType="w" fact="0.034"/>
              <dgm:constr type="t" for="ch" forName="parent_text_3" refType="h" fact="0.3193"/>
              <dgm:constr type="w" for="ch" forName="parent_text_3" refType="w" fact="0.3478"/>
              <dgm:constr type="h" for="ch" forName="parent_text_3" refType="h" fact="0.1456"/>
              <dgm:constr type="l" for="ch" forName="parent_text_6" refType="w" fact="0.63"/>
              <dgm:constr type="t" for="ch" forName="parent_text_6" refType="h" fact="0.6896"/>
              <dgm:constr type="w" for="ch" forName="parent_text_6" refType="w" fact="0.3478"/>
              <dgm:constr type="h" for="ch" forName="parent_text_6" refType="h" fact="0.1627"/>
              <dgm:constr type="l" for="ch" forName="accent_4" refType="w" fact="0.322"/>
              <dgm:constr type="t" for="ch" forName="accent_4" refType="h" fact="0.0213"/>
              <dgm:constr type="w" for="ch" forName="accent_4" refType="w" fact="0.0515"/>
              <dgm:constr type="h" for="ch" forName="accent_4" refType="h" fact="0.0533"/>
              <dgm:constr type="l" for="ch" forName="accent_5" refType="w" fact="0.2782"/>
              <dgm:constr type="t" for="ch" forName="accent_5" refType="h" fact="0.92"/>
              <dgm:constr type="w" for="ch" forName="accent_5" refType="w" fact="0.0696"/>
              <dgm:constr type="h" for="ch" forName="accent_5" refType="h" fact="0.072"/>
              <dgm:constr type="l" for="ch" forName="parent_text_7" refType="w" fact="0.485"/>
              <dgm:constr type="t" for="ch" forName="parent_text_7" refType="h" fact="0.87"/>
              <dgm:constr type="w" for="ch" forName="parent_text_7" refType="w" fact="0.347"/>
              <dgm:constr type="h" for="ch" forName="parent_text_7" refType="h" fact="0.13"/>
              <dgm:constr type="l" for="ch" forName="accent_6" refType="w" fact="0.3478"/>
              <dgm:constr type="t" for="ch" forName="accent_6" refType="h" fact="0.6133"/>
              <dgm:constr type="w" for="ch" forName="accent_6" refType="w" fact="0.0386"/>
              <dgm:constr type="h" for="ch" forName="accent_6" refType="h" fact="0.04"/>
            </dgm:constrLst>
          </dgm:else>
        </dgm:choose>
        <dgm:layoutNode name="accent_6" styleLbl="alignNode1">
          <dgm:alg type="sp"/>
          <dgm:shape xmlns:r="http://schemas.openxmlformats.org/officeDocument/2006/relationships" type="donut" r:blip="">
            <dgm:adjLst>
              <dgm:adj idx="1" val="0.0746"/>
            </dgm:adjLst>
          </dgm:shape>
          <dgm:presOf/>
        </dgm:layoutNode>
      </dgm:if>
      <dgm:else name="Name30">
        <dgm:alg type="composite">
          <dgm:param type="ar" val="0.9705"/>
        </dgm:alg>
        <dgm:choose name="Name31">
          <dgm:if name="Name32" func="var" arg="dir" op="equ" val="norm">
            <dgm:constrLst>
              <dgm:constr type="primFontSz" for="des" ptType="node" op="equ" val="65"/>
              <dgm:constr type="l" for="ch" forName="accent_1" refType="w" fact="0.7599"/>
              <dgm:constr type="t" for="ch" forName="accent_1" refType="h" fact="0.925"/>
              <dgm:constr type="w" for="ch" forName="accent_1" refType="w" fact="0.0386"/>
              <dgm:constr type="h" for="ch" forName="accent_1" refType="h" fact="0.0375"/>
              <dgm:constr type="l" for="ch" forName="accent_2" refType="w" fact="0.6182"/>
              <dgm:constr type="t" for="ch" forName="accent_2" refType="h" fact="0.575"/>
              <dgm:constr type="w" for="ch" forName="accent_2" refType="w" fact="0.0386"/>
              <dgm:constr type="h" for="ch" forName="accent_2" refType="h" fact="0.0375"/>
              <dgm:constr type="l" for="ch" forName="image_accent_8" refType="w" fact="0.6449"/>
              <dgm:constr type="t" for="ch" forName="image_accent_8" refType="h" fact="0.8508"/>
              <dgm:constr type="w" for="ch" forName="image_accent_8" refType="w" fact="0.1022"/>
              <dgm:constr type="h" for="ch" forName="image_accent_8" refType="h" fact="0.0992"/>
              <dgm:constr type="l" for="ch" forName="image_8" refType="w" fact="0.6538"/>
              <dgm:constr type="t" for="ch" forName="image_8" refType="h" fact="0.8595"/>
              <dgm:constr type="w" for="ch" forName="image_8" refType="w" fact="0.0844"/>
              <dgm:constr type="h" for="ch" forName="image_8" refType="h" fact="0.0819"/>
              <dgm:constr type="l" for="ch" forName="image_accent_7" refType="w" fact="0.5291"/>
              <dgm:constr type="t" for="ch" forName="image_accent_7" refType="h" fact="0.7805"/>
              <dgm:constr type="w" for="ch" forName="image_accent_7" refType="w" fact="0.1103"/>
              <dgm:constr type="h" for="ch" forName="image_accent_7" refType="h" fact="0.107"/>
              <dgm:constr type="l" for="ch" forName="image_7" refType="w" fact="0.5356"/>
              <dgm:constr type="t" for="ch" forName="image_7" refType="h" fact="0.7868"/>
              <dgm:constr type="w" for="ch" forName="image_7" refType="w" fact="0.0973"/>
              <dgm:constr type="h" for="ch" forName="image_7" refType="h" fact="0.0944"/>
              <dgm:constr type="l" for="ch" forName="image_accent_6" refType="w" fact="0.3864"/>
              <dgm:constr type="t" for="ch" forName="image_accent_6" refType="h" fact="0.6375"/>
              <dgm:constr type="w" for="ch" forName="image_accent_6" refType="w" fact="0.1757"/>
              <dgm:constr type="h" for="ch" forName="image_accent_6" refType="h" fact="0.1706"/>
              <dgm:constr type="l" for="ch" forName="image_6" refType="w" fact="0.3957"/>
              <dgm:constr type="t" for="ch" forName="image_6" refType="h" fact="0.6465"/>
              <dgm:constr type="w" for="ch" forName="image_6" refType="w" fact="0.1572"/>
              <dgm:constr type="h" for="ch" forName="image_6" refType="h" fact="0.1525"/>
              <dgm:constr type="l" for="ch" forName="image_accent_5" refType="w" fact="0.5301"/>
              <dgm:constr type="t" for="ch" forName="image_accent_5" refType="h" fact="0.0555"/>
              <dgm:constr type="w" for="ch" forName="image_accent_5" refType="w" fact="0.1022"/>
              <dgm:constr type="h" for="ch" forName="image_accent_5" refType="h" fact="0.0992"/>
              <dgm:constr type="l" for="ch" forName="image_5" refType="w" fact="0.5361"/>
              <dgm:constr type="t" for="ch" forName="image_5" refType="h" fact="0.0613"/>
              <dgm:constr type="w" for="ch" forName="image_5" refType="w" fact="0.0902"/>
              <dgm:constr type="h" for="ch" forName="image_5" refType="h" fact="0.0875"/>
              <dgm:constr type="l" for="ch" forName="image_accent_4" refType="w" fact="0.4528"/>
              <dgm:constr type="t" for="ch" forName="image_accent_4" refType="h" fact="0.1555"/>
              <dgm:constr type="w" for="ch" forName="image_accent_4" refType="w" fact="0.1103"/>
              <dgm:constr type="h" for="ch" forName="image_accent_4" refType="h" fact="0.107"/>
              <dgm:constr type="l" for="ch" forName="image_4" refType="w" fact="0.4593"/>
              <dgm:constr type="t" for="ch" forName="image_4" refType="h" fact="0.1618"/>
              <dgm:constr type="w" for="ch" forName="image_4" refType="w" fact="0.0973"/>
              <dgm:constr type="h" for="ch" forName="image_4" refType="h" fact="0.0944"/>
              <dgm:constr type="l" for="ch" forName="image_accent_2" refType="w" fact="0.4832"/>
              <dgm:constr type="t" for="ch" forName="image_accent_2" refType="h" fact="0.4593"/>
              <dgm:constr type="w" for="ch" forName="image_accent_2" refType="w" fact="0.1226"/>
              <dgm:constr type="h" for="ch" forName="image_accent_2" refType="h" fact="0.119"/>
              <dgm:constr type="l" for="ch" forName="image_2" refType="w" fact="0.4904"/>
              <dgm:constr type="t" for="ch" forName="image_2" refType="h" fact="0.4663"/>
              <dgm:constr type="w" for="ch" forName="image_2" refType="w" fact="0.1082"/>
              <dgm:constr type="h" for="ch" forName="image_2" refType="h" fact="0.105"/>
              <dgm:constr type="l" for="ch" forName="image_accent_3" refType="w" fact="0.4352"/>
              <dgm:constr type="t" for="ch" forName="image_accent_3" refType="h" fact="0.2913"/>
              <dgm:constr type="w" for="ch" forName="image_accent_3" refType="w" fact="0.1573"/>
              <dgm:constr type="h" for="ch" forName="image_accent_3" refType="h" fact="0.1526"/>
              <dgm:constr type="l" for="ch" forName="image_3" refType="w" fact="0.4435"/>
              <dgm:constr type="t" for="ch" forName="image_3" refType="h" fact="0.2993"/>
              <dgm:constr type="w" for="ch" forName="image_3" refType="w" fact="0.1407"/>
              <dgm:constr type="h" for="ch" forName="image_3" refType="h" fact="0.1365"/>
              <dgm:constr type="l" for="ch" forName="image_accent_1" refType="w" fact="0.2318"/>
              <dgm:constr type="t" for="ch" forName="image_accent_1" refType="h" fact="0.4163"/>
              <dgm:constr type="w" for="ch" forName="image_accent_1" refType="w" fact="0.2344"/>
              <dgm:constr type="h" for="ch" forName="image_accent_1" refType="h" fact="0.2275"/>
              <dgm:constr type="l" for="ch" forName="image_1" refType="w" fact="0.2408"/>
              <dgm:constr type="t" for="ch" forName="image_1" refType="h" fact="0.425"/>
              <dgm:constr type="w" for="ch" forName="image_1" refType="w" fact="0.2164"/>
              <dgm:constr type="h" for="ch" forName="image_1" refType="h" fact="0.21"/>
              <dgm:constr type="l" for="ch" forName="parent_text_1" refType="w" fact="0"/>
              <dgm:constr type="t" for="ch" forName="parent_text_1" refType="h" fact="0.2993"/>
              <dgm:constr type="w" for="ch" forName="parent_text_1" refType="w" fact="0.3478"/>
              <dgm:constr type="h" for="ch" forName="parent_text_1" refType="h" fact="0.11"/>
              <dgm:constr type="l" for="ch" forName="accent_3" refType="w" fact="0.3813"/>
              <dgm:constr type="t" for="ch" forName="accent_3" refType="h" fact="0.2488"/>
              <dgm:constr type="w" for="ch" forName="accent_3" refType="w" fact="0.0696"/>
              <dgm:constr type="h" for="ch" forName="accent_3" refType="h" fact="0.0675"/>
              <dgm:constr type="l" for="ch" forName="parent_text_2" refType="w" fact="0.6311"/>
              <dgm:constr type="t" for="ch" forName="parent_text_2" refType="h" fact="0.4663"/>
              <dgm:constr type="w" for="ch" forName="parent_text_2" refType="w" fact="0.3478"/>
              <dgm:constr type="h" for="ch" forName="parent_text_2" refType="h" fact="0.105"/>
              <dgm:constr type="l" for="ch" forName="parent_text_4" refType="w" fact="0.5878"/>
              <dgm:constr type="t" for="ch" forName="parent_text_4" refType="h" fact="0.1618"/>
              <dgm:constr type="w" for="ch" forName="parent_text_4" refType="w" fact="0.3478"/>
              <dgm:constr type="h" for="ch" forName="parent_text_4" refType="h" fact="0.0944"/>
              <dgm:constr type="l" for="ch" forName="accent_4" refType="w" fact="0.7038"/>
              <dgm:constr type="t" for="ch" forName="accent_4" refType="h" fact="0"/>
              <dgm:constr type="w" for="ch" forName="accent_4" refType="w" fact="0.0258"/>
              <dgm:constr type="h" for="ch" forName="accent_4" refType="h" fact="0.025"/>
              <dgm:constr type="l" for="ch" forName="parent_text_5" refType="w" fact="0.6522"/>
              <dgm:constr type="t" for="ch" forName="parent_text_5" refType="h" fact="0.0625"/>
              <dgm:constr type="w" for="ch" forName="parent_text_5" refType="w" fact="0.3478"/>
              <dgm:constr type="h" for="ch" forName="parent_text_5" refType="h" fact="0.0863"/>
              <dgm:constr type="l" for="ch" forName="parent_text_3" refType="w" fact="0.6182"/>
              <dgm:constr type="t" for="ch" forName="parent_text_3" refType="h" fact="0.2993"/>
              <dgm:constr type="w" for="ch" forName="parent_text_3" refType="w" fact="0.3478"/>
              <dgm:constr type="h" for="ch" forName="parent_text_3" refType="h" fact="0.1365"/>
              <dgm:constr type="l" for="ch" forName="parent_text_6" refType="w" fact="0.02"/>
              <dgm:constr type="t" for="ch" forName="parent_text_6" refType="h" fact="0.6465"/>
              <dgm:constr type="w" for="ch" forName="parent_text_6" refType="w" fact="0.3478"/>
              <dgm:constr type="h" for="ch" forName="parent_text_6" refType="h" fact="0.1525"/>
              <dgm:constr type="l" for="ch" forName="accent_5" refType="w" fact="0.6265"/>
              <dgm:constr type="t" for="ch" forName="accent_5" refType="h" fact="0.02"/>
              <dgm:constr type="w" for="ch" forName="accent_5" refType="w" fact="0.0515"/>
              <dgm:constr type="h" for="ch" forName="accent_5" refType="h" fact="0.05"/>
              <dgm:constr type="l" for="ch" forName="parent_text_7" refType="w" fact="0.165"/>
              <dgm:constr type="t" for="ch" forName="parent_text_7" refType="h" fact="0.81"/>
              <dgm:constr type="w" for="ch" forName="parent_text_7" refType="w" fact="0.3478"/>
              <dgm:constr type="h" for="ch" forName="parent_text_7" refType="h" fact="0.077"/>
              <dgm:constr type="l" for="ch" forName="parent_text_8" refType="w" fact="0.275"/>
              <dgm:constr type="t" for="ch" forName="parent_text_8" refType="h" fact="0.89"/>
              <dgm:constr type="w" for="ch" forName="parent_text_8" refType="w" fact="0.3478"/>
              <dgm:constr type="h" for="ch" forName="parent_text_8" refType="h" fact="0.11"/>
            </dgm:constrLst>
          </dgm:if>
          <dgm:else name="Name33">
            <dgm:constrLst>
              <dgm:constr type="primFontSz" for="des" ptType="node" op="equ" val="65"/>
              <dgm:constr type="l" for="ch" forName="accent_1" refType="w" fact="0.2014"/>
              <dgm:constr type="t" for="ch" forName="accent_1" refType="h" fact="0.925"/>
              <dgm:constr type="w" for="ch" forName="accent_1" refType="w" fact="0.0386"/>
              <dgm:constr type="h" for="ch" forName="accent_1" refType="h" fact="0.0375"/>
              <dgm:constr type="l" for="ch" forName="accent_2" refType="w" fact="0.3431"/>
              <dgm:constr type="t" for="ch" forName="accent_2" refType="h" fact="0.575"/>
              <dgm:constr type="w" for="ch" forName="accent_2" refType="w" fact="0.0386"/>
              <dgm:constr type="h" for="ch" forName="accent_2" refType="h" fact="0.0375"/>
              <dgm:constr type="l" for="ch" forName="image_accent_8" refType="w" fact="0.253"/>
              <dgm:constr type="t" for="ch" forName="image_accent_8" refType="h" fact="0.8508"/>
              <dgm:constr type="w" for="ch" forName="image_accent_8" refType="w" fact="0.1022"/>
              <dgm:constr type="h" for="ch" forName="image_accent_8" refType="h" fact="0.0992"/>
              <dgm:constr type="l" for="ch" forName="image_8" refType="w" fact="0.2619"/>
              <dgm:constr type="t" for="ch" forName="image_8" refType="h" fact="0.8595"/>
              <dgm:constr type="w" for="ch" forName="image_8" refType="w" fact="0.0844"/>
              <dgm:constr type="h" for="ch" forName="image_8" refType="h" fact="0.0819"/>
              <dgm:constr type="l" for="ch" forName="image_accent_7" refType="w" fact="0.3606"/>
              <dgm:constr type="t" for="ch" forName="image_accent_7" refType="h" fact="0.7805"/>
              <dgm:constr type="w" for="ch" forName="image_accent_7" refType="w" fact="0.1103"/>
              <dgm:constr type="h" for="ch" forName="image_accent_7" refType="h" fact="0.107"/>
              <dgm:constr type="l" for="ch" forName="image_7" refType="w" fact="0.3671"/>
              <dgm:constr type="t" for="ch" forName="image_7" refType="h" fact="0.7868"/>
              <dgm:constr type="w" for="ch" forName="image_7" refType="w" fact="0.0973"/>
              <dgm:constr type="h" for="ch" forName="image_7" refType="h" fact="0.0944"/>
              <dgm:constr type="l" for="ch" forName="image_accent_6" refType="w" fact="0.4379"/>
              <dgm:constr type="t" for="ch" forName="image_accent_6" refType="h" fact="0.6375"/>
              <dgm:constr type="w" for="ch" forName="image_accent_6" refType="w" fact="0.1757"/>
              <dgm:constr type="h" for="ch" forName="image_accent_6" refType="h" fact="0.1706"/>
              <dgm:constr type="l" for="ch" forName="image_6" refType="w" fact="0.4471"/>
              <dgm:constr type="t" for="ch" forName="image_6" refType="h" fact="0.6465"/>
              <dgm:constr type="w" for="ch" forName="image_6" refType="w" fact="0.1572"/>
              <dgm:constr type="h" for="ch" forName="image_6" refType="h" fact="0.1525"/>
              <dgm:constr type="l" for="ch" forName="image_accent_5" refType="w" fact="0.3677"/>
              <dgm:constr type="t" for="ch" forName="image_accent_5" refType="h" fact="0.0555"/>
              <dgm:constr type="w" for="ch" forName="image_accent_5" refType="w" fact="0.1022"/>
              <dgm:constr type="h" for="ch" forName="image_accent_5" refType="h" fact="0.0992"/>
              <dgm:constr type="l" for="ch" forName="image_5" refType="w" fact="0.3738"/>
              <dgm:constr type="t" for="ch" forName="image_5" refType="h" fact="0.0613"/>
              <dgm:constr type="w" for="ch" forName="image_5" refType="w" fact="0.0902"/>
              <dgm:constr type="h" for="ch" forName="image_5" refType="h" fact="0.0875"/>
              <dgm:constr type="l" for="ch" forName="image_accent_4" refType="w" fact="0.437"/>
              <dgm:constr type="t" for="ch" forName="image_accent_4" refType="h" fact="0.1555"/>
              <dgm:constr type="w" for="ch" forName="image_accent_4" refType="w" fact="0.1103"/>
              <dgm:constr type="h" for="ch" forName="image_accent_4" refType="h" fact="0.107"/>
              <dgm:constr type="l" for="ch" forName="image_4" refType="w" fact="0.4434"/>
              <dgm:constr type="t" for="ch" forName="image_4" refType="h" fact="0.1618"/>
              <dgm:constr type="w" for="ch" forName="image_4" refType="w" fact="0.0973"/>
              <dgm:constr type="h" for="ch" forName="image_4" refType="h" fact="0.0944"/>
              <dgm:constr type="l" for="ch" forName="image_accent_2" refType="w" fact="0.3942"/>
              <dgm:constr type="t" for="ch" forName="image_accent_2" refType="h" fact="0.4593"/>
              <dgm:constr type="w" for="ch" forName="image_accent_2" refType="w" fact="0.1226"/>
              <dgm:constr type="h" for="ch" forName="image_accent_2" refType="h" fact="0.119"/>
              <dgm:constr type="l" for="ch" forName="image_2" refType="w" fact="0.4014"/>
              <dgm:constr type="t" for="ch" forName="image_2" refType="h" fact="0.4663"/>
              <dgm:constr type="w" for="ch" forName="image_2" refType="w" fact="0.1082"/>
              <dgm:constr type="h" for="ch" forName="image_2" refType="h" fact="0.105"/>
              <dgm:constr type="l" for="ch" forName="image_accent_3" refType="w" fact="0.4075"/>
              <dgm:constr type="t" for="ch" forName="image_accent_3" refType="h" fact="0.2913"/>
              <dgm:constr type="w" for="ch" forName="image_accent_3" refType="w" fact="0.1573"/>
              <dgm:constr type="h" for="ch" forName="image_accent_3" refType="h" fact="0.1526"/>
              <dgm:constr type="l" for="ch" forName="image_3" refType="w" fact="0.4158"/>
              <dgm:constr type="t" for="ch" forName="image_3" refType="h" fact="0.2993"/>
              <dgm:constr type="w" for="ch" forName="image_3" refType="w" fact="0.1407"/>
              <dgm:constr type="h" for="ch" forName="image_3" refType="h" fact="0.1365"/>
              <dgm:constr type="l" for="ch" forName="image_accent_1" refType="w" fact="0.5338"/>
              <dgm:constr type="t" for="ch" forName="image_accent_1" refType="h" fact="0.4163"/>
              <dgm:constr type="w" for="ch" forName="image_accent_1" refType="w" fact="0.2344"/>
              <dgm:constr type="h" for="ch" forName="image_accent_1" refType="h" fact="0.2275"/>
              <dgm:constr type="l" for="ch" forName="image_1" refType="w" fact="0.5428"/>
              <dgm:constr type="t" for="ch" forName="image_1" refType="h" fact="0.425"/>
              <dgm:constr type="w" for="ch" forName="image_1" refType="w" fact="0.2164"/>
              <dgm:constr type="h" for="ch" forName="image_1" refType="h" fact="0.21"/>
              <dgm:constr type="l" for="ch" forName="parent_text_1" refType="w" fact="0.6522"/>
              <dgm:constr type="t" for="ch" forName="parent_text_1" refType="h" fact="0.2993"/>
              <dgm:constr type="w" for="ch" forName="parent_text_1" refType="w" fact="0.3478"/>
              <dgm:constr type="h" for="ch" forName="parent_text_1" refType="h" fact="0.11"/>
              <dgm:constr type="l" for="ch" forName="accent_3" refType="w" fact="0.5492"/>
              <dgm:constr type="t" for="ch" forName="accent_3" refType="h" fact="0.2488"/>
              <dgm:constr type="w" for="ch" forName="accent_3" refType="w" fact="0.0696"/>
              <dgm:constr type="h" for="ch" forName="accent_3" refType="h" fact="0.0675"/>
              <dgm:constr type="l" for="ch" forName="parent_text_2" refType="w" fact="0.0211"/>
              <dgm:constr type="t" for="ch" forName="parent_text_2" refType="h" fact="0.4663"/>
              <dgm:constr type="w" for="ch" forName="parent_text_2" refType="w" fact="0.3478"/>
              <dgm:constr type="h" for="ch" forName="parent_text_2" refType="h" fact="0.105"/>
              <dgm:constr type="l" for="ch" forName="parent_text_4" refType="w" fact="0.0635"/>
              <dgm:constr type="t" for="ch" forName="parent_text_4" refType="h" fact="0.1618"/>
              <dgm:constr type="w" for="ch" forName="parent_text_4" refType="w" fact="0.3478"/>
              <dgm:constr type="h" for="ch" forName="parent_text_4" refType="h" fact="0.0944"/>
              <dgm:constr type="l" for="ch" forName="accent_4" refType="w" fact="0.2705"/>
              <dgm:constr type="t" for="ch" forName="accent_4" refType="h" fact="0"/>
              <dgm:constr type="w" for="ch" forName="accent_4" refType="w" fact="0.0258"/>
              <dgm:constr type="h" for="ch" forName="accent_4" refType="h" fact="0.025"/>
              <dgm:constr type="l" for="ch" forName="parent_text_5" refType="w" fact="0"/>
              <dgm:constr type="t" for="ch" forName="parent_text_5" refType="h" fact="0.0625"/>
              <dgm:constr type="w" for="ch" forName="parent_text_5" refType="w" fact="0.3478"/>
              <dgm:constr type="h" for="ch" forName="parent_text_5" refType="h" fact="0.0863"/>
              <dgm:constr type="l" for="ch" forName="parent_text_3" refType="w" fact="0.034"/>
              <dgm:constr type="t" for="ch" forName="parent_text_3" refType="h" fact="0.2993"/>
              <dgm:constr type="w" for="ch" forName="parent_text_3" refType="w" fact="0.3478"/>
              <dgm:constr type="h" for="ch" forName="parent_text_3" refType="h" fact="0.1365"/>
              <dgm:constr type="l" for="ch" forName="parent_text_6" refType="w" fact="0.635"/>
              <dgm:constr type="t" for="ch" forName="parent_text_6" refType="h" fact="0.6465"/>
              <dgm:constr type="w" for="ch" forName="parent_text_6" refType="w" fact="0.3478"/>
              <dgm:constr type="h" for="ch" forName="parent_text_6" refType="h" fact="0.1525"/>
              <dgm:constr type="l" for="ch" forName="accent_5" refType="w" fact="0.322"/>
              <dgm:constr type="t" for="ch" forName="accent_5" refType="h" fact="0.02"/>
              <dgm:constr type="w" for="ch" forName="accent_5" refType="w" fact="0.0515"/>
              <dgm:constr type="h" for="ch" forName="accent_5" refType="h" fact="0.05"/>
              <dgm:constr type="l" for="ch" forName="parent_text_7" refType="w" fact="0.49"/>
              <dgm:constr type="t" for="ch" forName="parent_text_7" refType="h" fact="0.81"/>
              <dgm:constr type="w" for="ch" forName="parent_text_7" refType="w" fact="0.3478"/>
              <dgm:constr type="h" for="ch" forName="parent_text_7" refType="h" fact="0.077"/>
              <dgm:constr type="l" for="ch" forName="parent_text_8" refType="w" fact="0.375"/>
              <dgm:constr type="t" for="ch" forName="parent_text_8" refType="h" fact="0.89"/>
              <dgm:constr type="w" for="ch" forName="parent_text_8" refType="w" fact="0.3478"/>
              <dgm:constr type="h" for="ch" forName="parent_text_8" refType="h" fact="0.11"/>
            </dgm:constrLst>
          </dgm:else>
        </dgm:choose>
      </dgm:else>
    </dgm:choose>
    <dgm:forEach name="wrapper" axis="self" ptType="parTrans">
      <dgm:forEach name="wrapper2" axis="self" ptType="sibTrans" st="2">
        <dgm:forEach name="imageAccentRepeat" axis="self">
          <dgm:layoutNode name="imageAccentRepeatNode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</dgm:forEach>
        <dgm:forEach name="imageRepeat" axis="self">
          <dgm:layoutNode name="imageRepeat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 axis="self"/>
          </dgm:layoutNode>
        </dgm:forEach>
      </dgm:forEach>
    </dgm:forEach>
    <dgm:forEach name="Name34" axis="ch" ptType="node" cnt="1">
      <dgm:layoutNode name="parent_text_1" styleLbl="revTx">
        <dgm:varLst>
          <dgm:chMax val="0"/>
          <dgm:chPref val="0"/>
          <dgm:bulletEnabled val="1"/>
        </dgm:varLst>
        <dgm:choose name="Name35">
          <dgm:if name="Name36" func="var" arg="dir" op="equ" val="norm">
            <dgm:alg type="tx">
              <dgm:param type="parTxLTRAlign" val="r"/>
              <dgm:param type="shpTxLTRAlignCh" val="r"/>
              <dgm:param type="txAnchorVert" val="b"/>
              <dgm:param type="lnSpCh" val="15"/>
            </dgm:alg>
          </dgm:if>
          <dgm:else name="Name37">
            <dgm:alg type="tx">
              <dgm:param type="parTxLTRAlign" val="l"/>
              <dgm:param type="shpTxLTRAlignCh" val="l"/>
              <dgm:param type="txAnchorVert" val="b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01"/>
        </dgm:constrLst>
        <dgm:ruleLst>
          <dgm:rule type="primFontSz" val="5" fact="NaN" max="NaN"/>
        </dgm:ruleLst>
      </dgm:layoutNode>
      <dgm:layoutNode name="image_accent_1">
        <dgm:alg type="sp"/>
        <dgm:shape xmlns:r="http://schemas.openxmlformats.org/officeDocument/2006/relationships" r:blip="">
          <dgm:adjLst/>
        </dgm:shape>
        <dgm:presOf/>
        <dgm:constrLst/>
        <dgm:forEach name="Name38" ref="imageAccentRepeat"/>
      </dgm:layoutNode>
      <dgm:layoutNode name="accent_1" styleLbl="alignNode1">
        <dgm:alg type="sp"/>
        <dgm:shape xmlns:r="http://schemas.openxmlformats.org/officeDocument/2006/relationships" type="donut" r:blip="">
          <dgm:adjLst>
            <dgm:adj idx="1" val="0.0746"/>
          </dgm:adjLst>
        </dgm:shape>
        <dgm:presOf/>
      </dgm:layoutNode>
    </dgm:forEach>
    <dgm:forEach name="Name39" axis="ch" ptType="sibTrans" hideLastTrans="0" cnt="1">
      <dgm:layoutNode name="image_1">
        <dgm:alg type="sp"/>
        <dgm:shape xmlns:r="http://schemas.openxmlformats.org/officeDocument/2006/relationships" r:blip="">
          <dgm:adjLst/>
        </dgm:shape>
        <dgm:presOf/>
        <dgm:constrLst/>
        <dgm:forEach name="Name40" ref="imageRepeat"/>
      </dgm:layoutNode>
    </dgm:forEach>
    <dgm:forEach name="Name41" axis="ch" ptType="node" st="2" cnt="1">
      <dgm:layoutNode name="parent_text_2" styleLbl="revTx">
        <dgm:varLst>
          <dgm:chMax val="0"/>
          <dgm:chPref val="0"/>
          <dgm:bulletEnabled val="1"/>
        </dgm:varLst>
        <dgm:choose name="Name42">
          <dgm:if name="Name43" func="var" arg="dir" op="equ" val="norm">
            <dgm:alg type="tx">
              <dgm:param type="parTxLTRAlign" val="l"/>
              <dgm:param type="lnSpCh" val="15"/>
            </dgm:alg>
          </dgm:if>
          <dgm:else name="Name44">
            <dgm:alg type="tx">
              <dgm:param type="parTxLTRAlign" val="r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layoutNode name="image_accent_2">
        <dgm:alg type="sp"/>
        <dgm:shape xmlns:r="http://schemas.openxmlformats.org/officeDocument/2006/relationships" r:blip="">
          <dgm:adjLst/>
        </dgm:shape>
        <dgm:presOf/>
        <dgm:constrLst/>
        <dgm:forEach name="Name45" ref="imageAccentRepeat"/>
      </dgm:layoutNode>
    </dgm:forEach>
    <dgm:forEach name="Name46" axis="ch" ptType="sibTrans" hideLastTrans="0" st="2" cnt="1">
      <dgm:layoutNode name="image_2">
        <dgm:alg type="sp"/>
        <dgm:shape xmlns:r="http://schemas.openxmlformats.org/officeDocument/2006/relationships" r:blip="">
          <dgm:adjLst/>
        </dgm:shape>
        <dgm:presOf/>
        <dgm:constrLst/>
        <dgm:forEach name="Name47" ref="imageRepeat"/>
      </dgm:layoutNode>
    </dgm:forEach>
    <dgm:forEach name="Name48" axis="ch" ptType="node" st="3" cnt="1">
      <dgm:layoutNode name="image_accent_3">
        <dgm:alg type="sp"/>
        <dgm:shape xmlns:r="http://schemas.openxmlformats.org/officeDocument/2006/relationships" r:blip="">
          <dgm:adjLst/>
        </dgm:shape>
        <dgm:presOf/>
        <dgm:constrLst/>
        <dgm:forEach name="Name49" ref="imageAccentRepeat"/>
      </dgm:layoutNode>
      <dgm:layoutNode name="parent_text_3" styleLbl="revTx">
        <dgm:varLst>
          <dgm:chMax val="0"/>
          <dgm:chPref val="0"/>
          <dgm:bulletEnabled val="1"/>
        </dgm:varLst>
        <dgm:choose name="Name50">
          <dgm:if name="Name51" func="var" arg="dir" op="equ" val="norm">
            <dgm:alg type="tx">
              <dgm:param type="parTxLTRAlign" val="l"/>
              <dgm:param type="lnSpCh" val="15"/>
            </dgm:alg>
          </dgm:if>
          <dgm:else name="Name52">
            <dgm:alg type="tx">
              <dgm:param type="parTxLTRAlign" val="r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layoutNode name="accent_2" styleLbl="alignNode1">
        <dgm:alg type="sp"/>
        <dgm:shape xmlns:r="http://schemas.openxmlformats.org/officeDocument/2006/relationships" type="donut" r:blip="">
          <dgm:adjLst>
            <dgm:adj idx="1" val="0.0746"/>
          </dgm:adjLst>
        </dgm:shape>
        <dgm:presOf/>
      </dgm:layoutNode>
      <dgm:layoutNode name="accent_3" styleLbl="alignNode1">
        <dgm:alg type="sp"/>
        <dgm:shape xmlns:r="http://schemas.openxmlformats.org/officeDocument/2006/relationships" type="donut" r:blip="">
          <dgm:adjLst>
            <dgm:adj idx="1" val="0.0746"/>
          </dgm:adjLst>
        </dgm:shape>
        <dgm:presOf/>
      </dgm:layoutNode>
    </dgm:forEach>
    <dgm:forEach name="Name53" axis="ch" ptType="sibTrans" hideLastTrans="0" st="3" cnt="1">
      <dgm:layoutNode name="image_3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</dgm:forEach>
    <dgm:forEach name="Name55" axis="ch" ptType="node" st="4" cnt="1">
      <dgm:layoutNode name="image_accent_4">
        <dgm:alg type="sp"/>
        <dgm:shape xmlns:r="http://schemas.openxmlformats.org/officeDocument/2006/relationships" r:blip="">
          <dgm:adjLst/>
        </dgm:shape>
        <dgm:presOf/>
        <dgm:constrLst/>
        <dgm:forEach name="Name56" ref="imageAccentRepeat"/>
      </dgm:layoutNode>
      <dgm:layoutNode name="parent_text_4" styleLbl="revTx">
        <dgm:varLst>
          <dgm:chMax val="0"/>
          <dgm:chPref val="0"/>
          <dgm:bulletEnabled val="1"/>
        </dgm:varLst>
        <dgm:choose name="Name57">
          <dgm:if name="Name58" func="var" arg="dir" op="equ" val="norm">
            <dgm:alg type="tx">
              <dgm:param type="parTxLTRAlign" val="l"/>
              <dgm:param type="lnSpCh" val="15"/>
            </dgm:alg>
          </dgm:if>
          <dgm:else name="Name59">
            <dgm:alg type="tx">
              <dgm:param type="parTxLTRAlign" val="r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layoutNode name="accent_4" styleLbl="alignNode1">
        <dgm:alg type="sp"/>
        <dgm:shape xmlns:r="http://schemas.openxmlformats.org/officeDocument/2006/relationships" type="donut" r:blip="">
          <dgm:adjLst>
            <dgm:adj idx="1" val="0.0746"/>
          </dgm:adjLst>
        </dgm:shape>
        <dgm:presOf/>
      </dgm:layoutNode>
    </dgm:forEach>
    <dgm:forEach name="Name60" axis="ch" ptType="sibTrans" hideLastTrans="0" st="4" cnt="1">
      <dgm:layoutNode name="image_4">
        <dgm:alg type="sp"/>
        <dgm:shape xmlns:r="http://schemas.openxmlformats.org/officeDocument/2006/relationships" r:blip="">
          <dgm:adjLst/>
        </dgm:shape>
        <dgm:presOf/>
        <dgm:constrLst/>
        <dgm:forEach name="Name61" ref="imageRepeat"/>
      </dgm:layoutNode>
    </dgm:forEach>
    <dgm:forEach name="Name62" axis="ch" ptType="node" st="5" cnt="1">
      <dgm:layoutNode name="image_accent_5">
        <dgm:alg type="sp"/>
        <dgm:shape xmlns:r="http://schemas.openxmlformats.org/officeDocument/2006/relationships" r:blip="">
          <dgm:adjLst/>
        </dgm:shape>
        <dgm:presOf/>
        <dgm:constrLst/>
        <dgm:forEach name="Name63" ref="imageAccentRepeat"/>
      </dgm:layoutNode>
      <dgm:layoutNode name="parent_text_5" styleLbl="revTx">
        <dgm:varLst>
          <dgm:chMax val="0"/>
          <dgm:chPref val="0"/>
          <dgm:bulletEnabled val="1"/>
        </dgm:varLst>
        <dgm:choose name="Name64">
          <dgm:if name="Name65" func="var" arg="dir" op="equ" val="norm">
            <dgm:alg type="tx">
              <dgm:param type="parTxLTRAlign" val="l"/>
              <dgm:param type="lnSpCh" val="15"/>
            </dgm:alg>
          </dgm:if>
          <dgm:else name="Name66">
            <dgm:alg type="tx">
              <dgm:param type="parTxLTRAlign" val="r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sibTrans" hideLastTrans="0" st="5" cnt="1">
      <dgm:layoutNode name="image_5">
        <dgm:alg type="sp"/>
        <dgm:shape xmlns:r="http://schemas.openxmlformats.org/officeDocument/2006/relationships" r:blip="">
          <dgm:adjLst/>
        </dgm:shape>
        <dgm:presOf/>
        <dgm:constrLst/>
        <dgm:forEach name="Name68" ref="imageRepeat"/>
      </dgm:layoutNode>
    </dgm:forEach>
    <dgm:forEach name="Name69" axis="ch" ptType="node" st="6" cnt="1">
      <dgm:layoutNode name="parent_text_6" styleLbl="revTx">
        <dgm:varLst>
          <dgm:chMax val="0"/>
          <dgm:chPref val="0"/>
          <dgm:bulletEnabled val="1"/>
        </dgm:varLst>
        <dgm:choose name="Name70">
          <dgm:if name="Name71" func="var" arg="dir" op="equ" val="norm">
            <dgm:alg type="tx">
              <dgm:param type="parTxLTRAlign" val="r"/>
              <dgm:param type="shpTxLTRAlignCh" val="r"/>
              <dgm:param type="lnSpCh" val="15"/>
            </dgm:alg>
          </dgm:if>
          <dgm:else name="Name72">
            <dgm:alg type="tx">
              <dgm:param type="parTxLTRAlign" val="l"/>
              <dgm:param type="shpTxLTRAlignCh" val="l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layoutNode name="image_accent_6">
        <dgm:alg type="sp"/>
        <dgm:shape xmlns:r="http://schemas.openxmlformats.org/officeDocument/2006/relationships" r:blip="">
          <dgm:adjLst/>
        </dgm:shape>
        <dgm:presOf/>
        <dgm:constrLst/>
        <dgm:forEach name="Name73" ref="imageAccentRepeat"/>
      </dgm:layoutNode>
      <dgm:layoutNode name="accent_5" styleLbl="alignNode1">
        <dgm:alg type="sp"/>
        <dgm:shape xmlns:r="http://schemas.openxmlformats.org/officeDocument/2006/relationships" type="donut" r:blip="">
          <dgm:adjLst>
            <dgm:adj idx="1" val="0.0746"/>
          </dgm:adjLst>
        </dgm:shape>
        <dgm:presOf/>
      </dgm:layoutNode>
    </dgm:forEach>
    <dgm:forEach name="Name74" axis="ch" ptType="sibTrans" hideLastTrans="0" st="6" cnt="1">
      <dgm:layoutNode name="image_6">
        <dgm:alg type="sp"/>
        <dgm:shape xmlns:r="http://schemas.openxmlformats.org/officeDocument/2006/relationships" r:blip="">
          <dgm:adjLst/>
        </dgm:shape>
        <dgm:presOf/>
        <dgm:constrLst/>
        <dgm:forEach name="Name75" ref="imageRepeat"/>
      </dgm:layoutNode>
    </dgm:forEach>
    <dgm:forEach name="Name76" axis="ch" ptType="node" st="7" cnt="1">
      <dgm:layoutNode name="parent_text_7" styleLbl="revTx">
        <dgm:varLst>
          <dgm:chMax val="0"/>
          <dgm:chPref val="0"/>
          <dgm:bulletEnabled val="1"/>
        </dgm:varLst>
        <dgm:choose name="Name77">
          <dgm:if name="Name78" func="var" arg="dir" op="equ" val="norm">
            <dgm:alg type="tx">
              <dgm:param type="parTxLTRAlign" val="r"/>
              <dgm:param type="shpTxLTRAlignCh" val="r"/>
              <dgm:param type="txAnchorVert" val="t"/>
              <dgm:param type="lnSpCh" val="15"/>
            </dgm:alg>
          </dgm:if>
          <dgm:else name="Name79">
            <dgm:alg type="tx">
              <dgm:param type="parTxLTRAlign" val="l"/>
              <dgm:param type="shpTxLTRAlignCh" val="l"/>
              <dgm:param type="txAnchorVert" val="t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layoutNode name="image_accent_7">
        <dgm:alg type="sp"/>
        <dgm:shape xmlns:r="http://schemas.openxmlformats.org/officeDocument/2006/relationships" r:blip="">
          <dgm:adjLst/>
        </dgm:shape>
        <dgm:presOf/>
        <dgm:constrLst/>
        <dgm:forEach name="Name80" ref="imageAccentRepeat"/>
      </dgm:layoutNode>
    </dgm:forEach>
    <dgm:forEach name="Name81" axis="ch" ptType="sibTrans" hideLastTrans="0" st="7" cnt="1">
      <dgm:layoutNode name="image_7">
        <dgm:alg type="sp"/>
        <dgm:shape xmlns:r="http://schemas.openxmlformats.org/officeDocument/2006/relationships" r:blip="">
          <dgm:adjLst/>
        </dgm:shape>
        <dgm:presOf/>
        <dgm:constrLst/>
        <dgm:forEach name="Name82" ref="imageRepeat"/>
      </dgm:layoutNode>
    </dgm:forEach>
    <dgm:forEach name="Name83" axis="ch" ptType="node" st="8" cnt="1">
      <dgm:layoutNode name="parent_text_8" styleLbl="revTx">
        <dgm:varLst>
          <dgm:chMax val="0"/>
          <dgm:chPref val="0"/>
          <dgm:bulletEnabled val="1"/>
        </dgm:varLst>
        <dgm:choose name="Name84">
          <dgm:if name="Name85" func="var" arg="dir" op="equ" val="norm">
            <dgm:alg type="tx">
              <dgm:param type="parTxLTRAlign" val="r"/>
              <dgm:param type="shpTxLTRAlignCh" val="r"/>
              <dgm:param type="txAnchorVert" val="t"/>
              <dgm:param type="lnSpCh" val="15"/>
            </dgm:alg>
          </dgm:if>
          <dgm:else name="Name86">
            <dgm:alg type="tx">
              <dgm:param type="parTxLTRAlign" val="l"/>
              <dgm:param type="shpTxLTRAlignCh" val="l"/>
              <dgm:param type="txAnchorVert" val="t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layoutNode name="image_accent_8">
        <dgm:alg type="sp"/>
        <dgm:shape xmlns:r="http://schemas.openxmlformats.org/officeDocument/2006/relationships" r:blip="">
          <dgm:adjLst/>
        </dgm:shape>
        <dgm:presOf/>
        <dgm:constrLst/>
        <dgm:forEach name="Name87" ref="imageAccentRepeat"/>
      </dgm:layoutNode>
    </dgm:forEach>
    <dgm:forEach name="Name88" axis="ch" ptType="sibTrans" hideLastTrans="0" st="8" cnt="1">
      <dgm:layoutNode name="image_8">
        <dgm:alg type="sp"/>
        <dgm:shape xmlns:r="http://schemas.openxmlformats.org/officeDocument/2006/relationships" r:blip="">
          <dgm:adjLst/>
        </dgm:shape>
        <dgm:presOf/>
        <dgm:constrLst/>
        <dgm:forEach name="Name89" ref="imageRepeat"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9/3/layout/OpposingIdeas">
  <dgm:title val=""/>
  <dgm:desc val=""/>
  <dgm:catLst>
    <dgm:cat type="relationship" pri="34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clrData>
  <dgm:layoutNode name="Name0">
    <dgm:varLst>
      <dgm:chMax val="2"/>
      <dgm:dir/>
      <dgm:animOne val="branch"/>
      <dgm:animLvl val="lvl"/>
      <dgm:resizeHandles val="exact"/>
    </dgm:varLst>
    <dgm:choose name="Name1">
      <dgm:if name="Name2" axis="ch" ptType="node" func="cnt" op="lte" val="1">
        <dgm:alg type="composite">
          <dgm:param type="ar" val="0.9928"/>
        </dgm:alg>
      </dgm:if>
      <dgm:else name="Name3">
        <dgm:alg type="composite">
          <dgm:param type="ar" val="1.6364"/>
        </dgm:alg>
      </dgm:else>
    </dgm:choose>
    <dgm:shape xmlns:r="http://schemas.openxmlformats.org/officeDocument/2006/relationships" r:blip="">
      <dgm:adjLst/>
    </dgm:shape>
    <dgm:choose name="Name4">
      <dgm:if name="Name5" func="var" arg="dir" op="equ" val="norm">
        <dgm:choose name="Name6">
          <dgm:if name="Name7" axis="ch" ptType="node" func="cnt" op="lte" val="1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l" for="ch" forName="ChildText1" refType="w" fact="0.2963"/>
              <dgm:constr type="t" for="ch" forName="ChildText1" refType="h" fact="0.2722"/>
              <dgm:constr type="w" for="ch" forName="ChildText1" refType="w" fact="0.6534"/>
              <dgm:constr type="h" for="ch" forName="ChildText1" refType="h" fact="0.6682"/>
              <dgm:constr type="l" for="ch" forName="Background" refType="w" fact="0.246"/>
              <dgm:constr type="t" for="ch" forName="Background" refType="h" fact="0.2125"/>
              <dgm:constr type="w" for="ch" forName="Background" refType="w" fact="0.754"/>
              <dgm:constr type="h" for="ch" forName="Background" refType="h" fact="0.7875"/>
              <dgm:constr type="l" for="ch" forName="ParentText1" refType="w" fact="0"/>
              <dgm:constr type="t" for="ch" forName="ParentText1" refType="h" fact="0"/>
              <dgm:constr type="w" for="ch" forName="ParentText1" refType="w" fact="0.234"/>
              <dgm:constr type="h" for="ch" forName="ParentText1" refType="h" fact="0.8713"/>
              <dgm:constr type="l" for="ch" forName="ParentShape1" refType="w" fact="0"/>
              <dgm:constr type="t" for="ch" forName="ParentShape1" refType="h" fact="0"/>
              <dgm:constr type="w" for="ch" forName="ParentShape1" refType="w" fact="0.234"/>
              <dgm:constr type="h" for="ch" forName="ParentShape1" refType="h" fact="0.8713"/>
            </dgm:constrLst>
          </dgm:if>
          <dgm:else name="Name8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l" for="ch" forName="ChildText1" refType="w" fact="0.15"/>
              <dgm:constr type="t" for="ch" forName="ChildText1" refType="h" fact="0.22"/>
              <dgm:constr type="w" for="ch" forName="ChildText1" refType="w" fact="0.325"/>
              <dgm:constr type="h" for="ch" forName="ChildText1" refType="h" fact="0.56"/>
              <dgm:constr type="l" for="ch" forName="ChildText2" refType="w" fact="0.525"/>
              <dgm:constr type="t" for="ch" forName="ChildText2" refType="h" fact="0.22"/>
              <dgm:constr type="w" for="ch" forName="ChildText2" refType="w" fact="0.325"/>
              <dgm:constr type="h" for="ch" forName="ChildText2" refType="h" fact="0.56"/>
              <dgm:constr type="l" for="ch" forName="Background" refType="w" fact="0.125"/>
              <dgm:constr type="t" for="ch" forName="Background" refType="h" fact="0.17"/>
              <dgm:constr type="w" for="ch" forName="Background" refType="w" fact="0.75"/>
              <dgm:constr type="h" for="ch" forName="Background" refType="h" fact="0.66"/>
              <dgm:constr type="l" for="ch" forName="ParentText1" refType="w" fact="0"/>
              <dgm:constr type="t" for="ch" forName="ParentText1" refType="h" fact="0"/>
              <dgm:constr type="w" for="ch" forName="ParentText1" refType="w" fact="0.125"/>
              <dgm:constr type="h" for="ch" forName="ParentText1" refType="h" fact="0.72"/>
              <dgm:constr type="l" for="ch" forName="ParentShape1" refType="w" fact="0"/>
              <dgm:constr type="t" for="ch" forName="ParentShape1" refType="h" fact="0"/>
              <dgm:constr type="w" for="ch" forName="ParentShape1" refType="w" fact="0.125"/>
              <dgm:constr type="h" for="ch" forName="ParentShape1" refType="h" fact="0.72"/>
              <dgm:constr type="l" for="ch" forName="ParentText2" refType="w" fact="0.875"/>
              <dgm:constr type="t" for="ch" forName="ParentText2" refType="h" fact="0.28"/>
              <dgm:constr type="w" for="ch" forName="ParentText2" refType="w" fact="0.125"/>
              <dgm:constr type="h" for="ch" forName="ParentText2" refType="h" fact="0.72"/>
              <dgm:constr type="l" for="ch" forName="ParentShape2" refType="w" fact="0.875"/>
              <dgm:constr type="t" for="ch" forName="ParentShape2" refType="h" fact="0.28"/>
              <dgm:constr type="w" for="ch" forName="ParentShape2" refType="w" fact="0.125"/>
              <dgm:constr type="h" for="ch" forName="ParentShape2" refType="h" fact="0.72"/>
              <dgm:constr type="l" for="ch" forName="Divider" refType="w" fact="0.5"/>
              <dgm:constr type="t" for="ch" forName="Divider" refType="h" fact="0.24"/>
              <dgm:constr type="w" for="ch" forName="Divider" refType="w" fact="0.0001"/>
              <dgm:constr type="h" for="ch" forName="Divider" refType="h" fact="0.52"/>
            </dgm:constrLst>
          </dgm:else>
        </dgm:choose>
      </dgm:if>
      <dgm:else name="Name9">
        <dgm:choose name="Name10">
          <dgm:if name="Name11" axis="ch" ptType="node" func="cnt" op="lte" val="1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r" for="ch" forName="ChildText1" refType="w" fact="-0.2455"/>
              <dgm:constr type="t" for="ch" forName="ChildText1" refType="h" fact="0.2651"/>
              <dgm:constr type="w" for="ch" forName="ChildText1" refType="w" fact="0.5351"/>
              <dgm:constr type="h" for="ch" forName="ChildText1" refType="h" fact="0.56"/>
              <dgm:constr type="r" for="ch" forName="Background" refType="w" fact="-0.246"/>
              <dgm:constr type="t" for="ch" forName="Background" refType="h" fact="0.2125"/>
              <dgm:constr type="w" for="ch" forName="Background" refType="w" fact="0.754"/>
              <dgm:constr type="h" for="ch" forName="Background" refType="h" fact="0.7875"/>
              <dgm:constr type="r" for="ch" forName="ParentText1" refType="w" fact="0"/>
              <dgm:constr type="t" for="ch" forName="ParentText1" refType="h" fact="0"/>
              <dgm:constr type="w" for="ch" forName="ParentText1" refType="w" fact="0.234"/>
              <dgm:constr type="h" for="ch" forName="ParentText1" refType="h" fact="0.8713"/>
              <dgm:constr type="r" for="ch" forName="ParentShape1" refType="w" fact="0"/>
              <dgm:constr type="t" for="ch" forName="ParentShape1" refType="h" fact="0"/>
              <dgm:constr type="w" for="ch" forName="ParentShape1" refType="w" fact="0.234"/>
              <dgm:constr type="h" for="ch" forName="ParentShape1" refType="h" fact="0.8713"/>
            </dgm:constrLst>
          </dgm:if>
          <dgm:else name="Name12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r" for="ch" forName="ChildText1" refType="w" fact="-0.15"/>
              <dgm:constr type="t" for="ch" forName="ChildText1" refType="h" fact="0.22"/>
              <dgm:constr type="w" for="ch" forName="ChildText1" refType="w" fact="0.325"/>
              <dgm:constr type="h" for="ch" forName="ChildText1" refType="h" fact="0.56"/>
              <dgm:constr type="r" for="ch" forName="ChildText2" refType="w" fact="-0.525"/>
              <dgm:constr type="t" for="ch" forName="ChildText2" refType="h" fact="0.22"/>
              <dgm:constr type="w" for="ch" forName="ChildText2" refType="w" fact="0.325"/>
              <dgm:constr type="h" for="ch" forName="ChildText2" refType="h" fact="0.56"/>
              <dgm:constr type="r" for="ch" forName="Background" refType="w" fact="-0.125"/>
              <dgm:constr type="t" for="ch" forName="Background" refType="h" fact="0.17"/>
              <dgm:constr type="w" for="ch" forName="Background" refType="w" fact="0.75"/>
              <dgm:constr type="h" for="ch" forName="Background" refType="h" fact="0.66"/>
              <dgm:constr type="r" for="ch" forName="ParentText1" refType="w" fact="0"/>
              <dgm:constr type="t" for="ch" forName="ParentText1" refType="h" fact="0"/>
              <dgm:constr type="w" for="ch" forName="ParentText1" refType="w" fact="0.125"/>
              <dgm:constr type="h" for="ch" forName="ParentText1" refType="h" fact="0.72"/>
              <dgm:constr type="r" for="ch" forName="ParentShape1" refType="w" fact="0"/>
              <dgm:constr type="t" for="ch" forName="ParentShape1" refType="h" fact="0"/>
              <dgm:constr type="w" for="ch" forName="ParentShape1" refType="w" fact="0.125"/>
              <dgm:constr type="h" for="ch" forName="ParentShape1" refType="h" fact="0.72"/>
              <dgm:constr type="r" for="ch" forName="ParentText2" refType="w" fact="-0.875"/>
              <dgm:constr type="t" for="ch" forName="ParentText2" refType="h" fact="0.28"/>
              <dgm:constr type="w" for="ch" forName="ParentText2" refType="w" fact="0.125"/>
              <dgm:constr type="h" for="ch" forName="ParentText2" refType="h" fact="0.72"/>
              <dgm:constr type="r" for="ch" forName="ParentShape2" refType="w" fact="-0.875"/>
              <dgm:constr type="t" for="ch" forName="ParentShape2" refType="h" fact="0.28"/>
              <dgm:constr type="w" for="ch" forName="ParentShape2" refType="w" fact="0.125"/>
              <dgm:constr type="h" for="ch" forName="ParentShape2" refType="h" fact="0.72"/>
              <dgm:constr type="r" for="ch" forName="Divider" refType="w" fact="-0.5"/>
              <dgm:constr type="t" for="ch" forName="Divider" refType="h" fact="0.24"/>
              <dgm:constr type="w" for="ch" forName="Divider" refType="w" fact="0.0001"/>
              <dgm:constr type="h" for="ch" forName="Divider" refType="h" fact="0.52"/>
            </dgm:constrLst>
          </dgm:else>
        </dgm:choose>
      </dgm:else>
    </dgm:choose>
    <dgm:choose name="Name13">
      <dgm:if name="Name14" axis="ch" ptType="node" func="cnt" op="gte" val="1">
        <dgm:layoutNode name="Background" styleLbl="node1">
          <dgm:alg type="sp"/>
          <dgm:choose name="Name15">
            <dgm:if name="Name16" func="var" arg="dir" op="equ" val="norm">
              <dgm:shape xmlns:r="http://schemas.openxmlformats.org/officeDocument/2006/relationships" type="round2DiagRect" r:blip="">
                <dgm:adjLst>
                  <dgm:adj idx="1" val="0"/>
                  <dgm:adj idx="2" val="0.1667"/>
                </dgm:adjLst>
              </dgm:shape>
            </dgm:if>
            <dgm:else name="Name17">
              <dgm:shape xmlns:r="http://schemas.openxmlformats.org/officeDocument/2006/relationships" type="round2DiagRect" r:blip="">
                <dgm:adjLst>
                  <dgm:adj idx="1" val="0.1667"/>
                  <dgm:adj idx="2" val="0"/>
                </dgm:adjLst>
              </dgm:shape>
            </dgm:else>
          </dgm:choose>
          <dgm:presOf/>
        </dgm:layoutNode>
        <dgm:choose name="Name18">
          <dgm:if name="Name19" axis="ch" ptType="node" func="cnt" op="gte" val="2">
            <dgm:layoutNode name="Divider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</dgm:if>
          <dgm:else name="Name20"/>
        </dgm:choose>
        <dgm:layoutNode name="ChildText1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 hideGeom="1">
            <dgm:adjLst/>
          </dgm:shape>
          <dgm:presOf axis="ch des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21">
          <dgm:if name="Name22" axis="ch" ptType="node" func="cnt" op="gte" val="2">
            <dgm:layoutNode name="ChildText2" styleLbl="revTx">
              <dgm:varLst>
                <dgm:chMax val="0"/>
                <dgm:chPref val="0"/>
                <dgm:bulletEnabled val="1"/>
              </dgm:varLst>
              <dgm:alg type="tx">
                <dgm:param type="parTxLTRAlign" val="l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ch des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23"/>
        </dgm:choose>
        <dgm:layoutNode name="ParentText1" styleLbl="revTx">
          <dgm:varLst>
            <dgm:chMax val="1"/>
            <dgm:chPref val="1"/>
          </dgm:varLst>
          <dgm:choose name="Name24">
            <dgm:if name="Name25" func="var" arg="dir" op="equ" val="norm">
              <dgm:alg type="tx">
                <dgm:param type="parTxLTRAlign" val="r"/>
                <dgm:param type="shpTxLTRAlignCh" val="r"/>
                <dgm:param type="txAnchorVertCh" val="mid"/>
                <dgm:param type="autoTxRot" val="grav"/>
              </dgm:alg>
            </dgm:if>
            <dgm:else name="Name26">
              <dgm:alg type="tx">
                <dgm:param type="parTxLTRAlign" val="l"/>
                <dgm:param type="shpTxLTRAlignCh" val="r"/>
                <dgm:param type="txAnchorVertCh" val="mid"/>
                <dgm:param type="autoTxRot" val="grav"/>
              </dgm:alg>
            </dgm:else>
          </dgm:choose>
          <dgm:choose name="Name27">
            <dgm:if name="Name28" func="var" arg="dir" op="equ" val="norm">
              <dgm:shape xmlns:r="http://schemas.openxmlformats.org/officeDocument/2006/relationships" rot="-90" type="rightArrow" r:blip="" hideGeom="1">
                <dgm:adjLst>
                  <dgm:adj idx="1" val="0.4983"/>
                  <dgm:adj idx="2" val="0.6066"/>
                </dgm:adjLst>
              </dgm:shape>
            </dgm:if>
            <dgm:else name="Name29">
              <dgm:shape xmlns:r="http://schemas.openxmlformats.org/officeDocument/2006/relationships" rot="90" type="leftArrow" r:blip="" hideGeom="1">
                <dgm:adjLst>
                  <dgm:adj idx="1" val="0.4983"/>
                  <dgm:adj idx="2" val="0.6066"/>
                </dgm:adjLst>
              </dgm:shape>
            </dgm:else>
          </dgm:choose>
          <dgm:presOf axis="ch 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ParentShape1" styleLbl="alignImgPlace1">
          <dgm:varLst/>
          <dgm:alg type="sp"/>
          <dgm:presOf axis="ch self" ptType="node node" st="1 1" cnt="1 0"/>
          <dgm:choose name="Name30">
            <dgm:if name="Name31" func="var" arg="dir" op="equ" val="norm">
              <dgm:shape xmlns:r="http://schemas.openxmlformats.org/officeDocument/2006/relationships" rot="-90" type="rightArrow" r:blip="">
                <dgm:adjLst>
                  <dgm:adj idx="1" val="0.4983"/>
                  <dgm:adj idx="2" val="0.6066"/>
                </dgm:adjLst>
              </dgm:shape>
            </dgm:if>
            <dgm:else name="Name32">
              <dgm:shape xmlns:r="http://schemas.openxmlformats.org/officeDocument/2006/relationships" rot="90" type="leftArrow" r:blip="">
                <dgm:adjLst>
                  <dgm:adj idx="1" val="0.4983"/>
                  <dgm:adj idx="2" val="0.6066"/>
                </dgm:adjLst>
              </dgm:shape>
            </dgm:else>
          </dgm:choose>
        </dgm:layoutNode>
        <dgm:choose name="Name33">
          <dgm:if name="Name34" axis="ch" ptType="node" func="cnt" op="gte" val="2">
            <dgm:layoutNode name="ParentText2" styleLbl="revTx">
              <dgm:varLst>
                <dgm:chMax val="1"/>
                <dgm:chPref val="1"/>
              </dgm:varLst>
              <dgm:choose name="Name35">
                <dgm:if name="Name36" func="var" arg="dir" op="equ" val="norm">
                  <dgm:alg type="tx">
                    <dgm:param type="parTxLTRAlign" val="r"/>
                    <dgm:param type="shpTxLTRAlignCh" val="r"/>
                    <dgm:param type="txAnchorVertCh" val="mid"/>
                    <dgm:param type="autoTxRot" val="grav"/>
                  </dgm:alg>
                </dgm:if>
                <dgm:else name="Name37">
                  <dgm:alg type="tx">
                    <dgm:param type="parTxLTRAlign" val="l"/>
                    <dgm:param type="shpTxLTRAlignCh" val="r"/>
                    <dgm:param type="txAnchorVertCh" val="mid"/>
                    <dgm:param type="autoTxRot" val="grav"/>
                  </dgm:alg>
                </dgm:else>
              </dgm:choose>
              <dgm:choose name="Name38">
                <dgm:if name="Name39" func="var" arg="dir" op="equ" val="norm">
                  <dgm:shape xmlns:r="http://schemas.openxmlformats.org/officeDocument/2006/relationships" rot="90" type="rightArrow" r:blip="" hideGeom="1">
                    <dgm:adjLst>
                      <dgm:adj idx="1" val="0.4983"/>
                      <dgm:adj idx="2" val="0.6066"/>
                    </dgm:adjLst>
                  </dgm:shape>
                </dgm:if>
                <dgm:else name="Name40">
                  <dgm:shape xmlns:r="http://schemas.openxmlformats.org/officeDocument/2006/relationships" rot="-90" type="leftArrow" r:blip="" hideGeom="1">
                    <dgm:adjLst>
                      <dgm:adj idx="1" val="0.4983"/>
                      <dgm:adj idx="2" val="0.6066"/>
                    </dgm:adjLst>
                  </dgm:shape>
                </dgm:else>
              </dgm:choose>
              <dgm:presOf axis="ch 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ParentShape2" styleLbl="alignImgPlace1">
              <dgm:varLst/>
              <dgm:alg type="sp"/>
              <dgm:choose name="Name41">
                <dgm:if name="Name42" func="var" arg="dir" op="equ" val="norm">
                  <dgm:shape xmlns:r="http://schemas.openxmlformats.org/officeDocument/2006/relationships" rot="90" type="rightArrow" r:blip="">
                    <dgm:adjLst>
                      <dgm:adj idx="1" val="0.4983"/>
                      <dgm:adj idx="2" val="0.6066"/>
                    </dgm:adjLst>
                  </dgm:shape>
                </dgm:if>
                <dgm:else name="Name43">
                  <dgm:shape xmlns:r="http://schemas.openxmlformats.org/officeDocument/2006/relationships" rot="-90" type="leftArrow" r:blip="">
                    <dgm:adjLst>
                      <dgm:adj idx="1" val="0.4983"/>
                      <dgm:adj idx="2" val="0.6066"/>
                    </dgm:adjLst>
                  </dgm:shape>
                </dgm:else>
              </dgm:choose>
              <dgm:presOf axis="ch self" ptType="node node" st="2 1" cnt="1 0"/>
            </dgm:layoutNode>
          </dgm:if>
          <dgm:else name="Name44"/>
        </dgm:choose>
      </dgm:if>
      <dgm:else name="Name4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9/layout/ReverseList">
  <dgm:title val=""/>
  <dgm:desc val=""/>
  <dgm:catLst>
    <dgm:cat type="relationship" pri="38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clrData>
  <dgm:layoutNode name="Name0">
    <dgm:varLst>
      <dgm:chMax val="2"/>
      <dgm:chPref val="2"/>
      <dgm:animLvl val="lvl"/>
    </dgm:varLst>
    <dgm:choose name="Name1">
      <dgm:if name="Name2" axis="ch" ptType="node" func="cnt" op="lte" val="1">
        <dgm:alg type="composite">
          <dgm:param type="ar" val="0.9993"/>
        </dgm:alg>
      </dgm:if>
      <dgm:else name="Name3">
        <dgm:alg type="composite">
          <dgm:param type="ar" val="0.8036"/>
        </dgm:alg>
      </dgm:else>
    </dgm:choose>
    <dgm:shape xmlns:r="http://schemas.openxmlformats.org/officeDocument/2006/relationships" r:blip="">
      <dgm:adjLst/>
    </dgm:shape>
    <dgm:choose name="Name4">
      <dgm:if name="Name5" axis="ch" ptType="node" func="cnt" op="lte" val="1">
        <dgm:constrLst>
          <dgm:constr type="primFontSz" for="des" ptType="node" op="equ" val="65"/>
          <dgm:constr type="l" for="ch" forName="LeftNode" refType="w" fact="0"/>
          <dgm:constr type="t" for="ch" forName="LeftNode" refType="h" fact="0.25"/>
          <dgm:constr type="w" for="ch" forName="LeftNode" refType="w" fact="0.5"/>
          <dgm:constr type="h" for="ch" forName="LeftNode" refType="h"/>
          <dgm:constr type="l" for="ch" forName="LeftText" refType="w" fact="0"/>
          <dgm:constr type="t" for="ch" forName="LeftText" refType="h" fact="0.25"/>
          <dgm:constr type="w" for="ch" forName="LeftText" refType="w" fact="0.5"/>
          <dgm:constr type="h" for="ch" forName="LeftText" refType="h"/>
        </dgm:constrLst>
      </dgm:if>
      <dgm:else name="Name6">
        <dgm:constrLst>
          <dgm:constr type="primFontSz" for="des" ptType="node" op="equ" val="65"/>
          <dgm:constr type="l" for="ch" forName="LeftNode" refType="w" fact="0"/>
          <dgm:constr type="t" for="ch" forName="LeftNode" refType="h" fact="0.1786"/>
          <dgm:constr type="w" for="ch" forName="LeftNode" refType="w" fact="0.4889"/>
          <dgm:constr type="h" for="ch" forName="LeftNode" refType="h" fact="0.6429"/>
          <dgm:constr type="l" for="ch" forName="LeftText" refType="w" fact="0"/>
          <dgm:constr type="t" for="ch" forName="LeftText" refType="h" fact="0.1786"/>
          <dgm:constr type="w" for="ch" forName="LeftText" refType="w" fact="0.4889"/>
          <dgm:constr type="h" for="ch" forName="LeftText" refType="h" fact="0.6429"/>
          <dgm:constr type="l" for="ch" forName="RightNode" refType="w" fact="0.5111"/>
          <dgm:constr type="t" for="ch" forName="RightNode" refType="h" fact="0.1786"/>
          <dgm:constr type="w" for="ch" forName="RightNode" refType="w" fact="0.4889"/>
          <dgm:constr type="h" for="ch" forName="RightNode" refType="h" fact="0.6429"/>
          <dgm:constr type="l" for="ch" forName="RightText" refType="w" fact="0.5111"/>
          <dgm:constr type="t" for="ch" forName="RightText" refType="h" fact="0.1786"/>
          <dgm:constr type="w" for="ch" forName="RightText" refType="w" fact="0.4889"/>
          <dgm:constr type="h" for="ch" forName="RightText" refType="h" fact="0.6429"/>
          <dgm:constr type="l" for="ch" forName="TopArrow" refType="w" fact="0.2444"/>
          <dgm:constr type="t" for="ch" forName="TopArrow" refType="h" fact="0"/>
          <dgm:constr type="w" for="ch" forName="TopArrow" refType="w" fact="0.5111"/>
          <dgm:constr type="h" for="ch" forName="TopArrow" refType="h" fact="0.4107"/>
          <dgm:constr type="l" for="ch" forName="BottomArrow" refType="w" fact="0.2444"/>
          <dgm:constr type="t" for="ch" forName="BottomArrow" refType="h" fact="0.5893"/>
          <dgm:constr type="w" for="ch" forName="BottomArrow" refType="w" fact="0.5111"/>
          <dgm:constr type="h" for="ch" forName="BottomArrow" refType="h" fact="0.4107"/>
        </dgm:constrLst>
      </dgm:else>
    </dgm:choose>
    <dgm:choose name="Name7">
      <dgm:if name="Name8" axis="ch" ptType="node" func="cnt" op="gte" val="1">
        <dgm:layoutNode name="LeftText" styleLbl="revTx" moveWith="LeftNode">
          <dgm:varLst>
            <dgm:bulletEnabled val="1"/>
          </dgm:varLst>
          <dgm:alg type="tx">
            <dgm:param type="txAnchorVert" val="t"/>
            <dgm:param type="parTxLTRAlign" val="l"/>
          </dgm:alg>
          <dgm:choose name="Name9">
            <dgm:if name="Name10" axis="ch" ptType="node" func="cnt" op="lte" val="1">
              <dgm:shape xmlns:r="http://schemas.openxmlformats.org/officeDocument/2006/relationships" type="round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5"/>
                <dgm:constr type="bMarg" refType="primFontSz" fact="0.5"/>
              </dgm:constrLst>
            </dgm:if>
            <dgm:else name="Name11">
              <dgm:shape xmlns:r="http://schemas.openxmlformats.org/officeDocument/2006/relationships" rot="27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45"/>
                <dgm:constr type="tMarg" refType="primFontSz" fact="0.5"/>
                <dgm:constr type="bMarg" refType="primFontSz" fact="0.5"/>
              </dgm:constrLst>
            </dgm:else>
          </dgm:choose>
          <dgm:ruleLst>
            <dgm:rule type="primFontSz" val="5" fact="NaN" max="NaN"/>
          </dgm:ruleLst>
        </dgm:layoutNode>
        <dgm:layoutNode name="LeftNode" styleLbl="bgImgPlace1">
          <dgm:varLst>
            <dgm:chMax val="2"/>
            <dgm:chPref val="2"/>
          </dgm:varLst>
          <dgm:alg type="sp"/>
          <dgm:choose name="Name12">
            <dgm:if name="Name13" axis="ch" ptType="node" func="cnt" op="lte" val="1">
              <dgm:shape xmlns:r="http://schemas.openxmlformats.org/officeDocument/2006/relationships" type="roundRect" r:blip="">
                <dgm:adjLst>
                  <dgm:adj idx="1" val="0.1667"/>
                  <dgm:adj idx="2" val="0"/>
                </dgm:adjLst>
              </dgm:shape>
            </dgm:if>
            <dgm:else name="Name14">
              <dgm:shape xmlns:r="http://schemas.openxmlformats.org/officeDocument/2006/relationships" rot="270" type="round2SameRect" r:blip="">
                <dgm:adjLst>
                  <dgm:adj idx="1" val="0.1667"/>
                  <dgm:adj idx="2" val="0"/>
                </dgm:adjLst>
              </dgm:shape>
            </dgm:else>
          </dgm:choose>
          <dgm:presOf axis="ch desOrSelf" ptType="node node" st="1 1" cnt="1 0"/>
        </dgm:layoutNode>
        <dgm:choose name="Name15">
          <dgm:if name="Name16" axis="ch" ptType="node" func="cnt" op="gte" val="2">
            <dgm:layoutNode name="RightText" styleLbl="revTx" moveWith="RightNode">
              <dgm:varLst>
                <dgm:bulletEnabled val="1"/>
              </dgm:varLst>
              <dgm:alg type="tx">
                <dgm:param type="txAnchorVert" val="t"/>
                <dgm:param type="parTxLTRAlign" val="l"/>
              </dgm:alg>
              <dgm:shape xmlns:r="http://schemas.openxmlformats.org/officeDocument/2006/relationships" rot="9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  <dgm:constrLst>
                <dgm:constr type="lMarg" refType="primFontSz" fact="0.45"/>
                <dgm:constr type="rMarg" refType="primFontSz" fact="0.3"/>
                <dgm:constr type="tMarg" refType="primFontSz" fact="0.5"/>
                <dgm:constr type="bMarg" refType="primFontSz" fact="0.5"/>
              </dgm:constrLst>
              <dgm:ruleLst>
                <dgm:rule type="primFontSz" val="5" fact="NaN" max="NaN"/>
              </dgm:ruleLst>
            </dgm:layoutNode>
            <dgm:layoutNode name="RightNode" styleLbl="bgImgPlace1">
              <dgm:varLst>
                <dgm:chMax val="0"/>
                <dgm:chPref val="0"/>
              </dgm:varLst>
              <dgm:alg type="sp"/>
              <dgm:shape xmlns:r="http://schemas.openxmlformats.org/officeDocument/2006/relationships" rot="90" type="round2SameRect" r:blip="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</dgm:layoutNode>
            <dgm:layoutNode name="TopArrow">
              <dgm:alg type="sp"/>
              <dgm:shape xmlns:r="http://schemas.openxmlformats.org/officeDocument/2006/relationships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  <dgm:layoutNode name="BottomArrow">
              <dgm:alg type="sp"/>
              <dgm:shape xmlns:r="http://schemas.openxmlformats.org/officeDocument/2006/relationships" rot="180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</dgm:if>
          <dgm:else name="Name17"/>
        </dgm:choose>
      </dgm:if>
      <dgm:else name="Name18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Process4">
  <dgm:title val=""/>
  <dgm:desc val=""/>
  <dgm:catLst>
    <dgm:cat type="process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tSp" refType="w"/>
      <dgm:constr type="h" for="ch" forName="tSp" refType="h" fact="0.15"/>
      <dgm:constr type="l" for="ch" forName="tSp"/>
      <dgm:constr type="t" for="ch" forName="tSp"/>
      <dgm:constr type="w" for="ch" forName="bSp" refType="w"/>
      <dgm:constr type="h" for="ch" forName="bSp" refType="h" fact="0.15"/>
      <dgm:constr type="l" for="ch" forName="bSp"/>
      <dgm:constr type="t" for="ch" forName="bSp" refType="h" fact="0.85"/>
      <dgm:constr type="w" for="ch" forName="process" refType="w"/>
      <dgm:constr type="h" for="ch" forName="process" refType="h" fact="0.7"/>
      <dgm:constr type="l" for="ch" forName="process"/>
      <dgm:constr type="t" for="ch" forName="process" refType="h" fact="0.15"/>
    </dgm:constrLst>
    <dgm:ruleLst/>
    <dgm:layoutNode name="t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b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rocess">
      <dgm:choose name="Name1">
        <dgm:if name="Name2" func="var" arg="dir" op="equ" val="norm">
          <dgm:alg type="lin">
            <dgm:param type="linDir" val="fromL"/>
          </dgm:alg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1" refType="w"/>
        <dgm:constr type="w" for="ch" forName="composite2" refType="w" refFor="ch" refForName="composite1" op="equ"/>
        <dgm:constr type="h" for="ch" forName="composite1" refType="h"/>
        <dgm:constr type="h" for="ch" forName="composite2" refType="h" refFor="ch" refForName="composite1" op="equ"/>
        <dgm:constr type="primFontSz" for="des" forName="parentNode1" val="65"/>
        <dgm:constr type="primFontSz" for="des" forName="parentNode2" refType="primFontSz" refFor="des" refForName="parentNode1" op="equ"/>
        <dgm:constr type="secFontSz" for="des" forName="childNode1tx" val="65"/>
        <dgm:constr type="secFontSz" for="des" forName="childNode2tx" refType="secFontSz" refFor="des" refForName="childNode1tx" op="equ"/>
        <dgm:constr type="w" for="des" ptType="sibTrans" refType="w" refFor="ch" refForName="composite1" op="equ" fact="0.05"/>
      </dgm:constrLst>
      <dgm:ruleLst/>
      <dgm:forEach name="Name4" axis="ch" ptType="node" step="2">
        <dgm:layoutNode name="composite1">
          <dgm:alg type="composite">
            <dgm:param type="ar" val="0.943"/>
          </dgm:alg>
          <dgm:shape xmlns:r="http://schemas.openxmlformats.org/officeDocument/2006/relationships" r:blip="">
            <dgm:adjLst/>
          </dgm:shape>
          <dgm:presOf/>
          <dgm:choose name="Name5">
            <dgm:if name="Name6" func="var" arg="dir" op="equ" val="norm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 refType="w" fact="0.2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35"/>
              </dgm:constrLst>
            </dgm:if>
            <dgm:else name="Name7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 refType="w" fact="0.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 refType="w" fact="0.1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65"/>
              </dgm:constrLst>
            </dgm:else>
          </dgm:choose>
          <dgm:ruleLst/>
          <dgm:layoutNode name="dummyNode1">
            <dgm:alg type="sp"/>
            <dgm:shape xmlns:r="http://schemas.openxmlformats.org/officeDocument/2006/relationships" type="rect" r:blip="" hideGeom="1">
              <dgm:adjLst/>
            </dgm:shape>
            <dgm:presOf/>
            <dgm:constrLst/>
            <dgm:ruleLst/>
          </dgm:layoutNode>
          <dgm:layoutNode name="childNode1" styleLbl="bgAcc1">
            <dgm:varLst>
              <dgm:bulletEnabled val="1"/>
            </dgm:varLst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/>
            <dgm:ruleLst/>
          </dgm:layoutNode>
          <dgm:layoutNode name="childNode1tx" styleLbl="bgAcc1">
            <dgm:varLst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 axis="des" ptType="node"/>
            <dgm:constrLst>
              <dgm:constr type="secFontSz" val="65"/>
              <dgm:constr type="primFontSz" refType="secFontSz"/>
              <dgm:constr type="tMarg" refType="secFontSz" fact="0.15"/>
              <dgm:constr type="bMarg" refType="secFontSz" fact="0.15"/>
              <dgm:constr type="lMarg" refType="secFontSz" fact="0.15"/>
              <dgm:constr type="rMarg" refType="secFontSz" fact="0.15"/>
            </dgm:constrLst>
            <dgm:ruleLst>
              <dgm:rule type="secFontSz" val="5" fact="NaN" max="NaN"/>
            </dgm:ruleLst>
          </dgm:layoutNode>
          <dgm:layoutNode name="parentNode1" styleLbl="node1">
            <dgm:varLst>
              <dgm:chMax val="1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1"/>
              <dgm:constr type="bMarg" refType="primFontSz" fact="0.1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  <dgm:layoutNode name="connSite1" moveWith="childNode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forEach name="Name8" axis="followSib" ptType="sibTrans" cnt="1">
          <dgm:layoutNode name="Name9">
            <dgm:alg type="conn">
              <dgm:param type="connRout" val="curve"/>
              <dgm:param type="srcNode" val="parentNode1"/>
              <dgm:param type="dstNode" val="connSite2"/>
              <dgm:param type="begPts" val="bCtr"/>
              <dgm:param type="endPts" val="bCtr"/>
            </dgm:alg>
            <dgm:shape xmlns:r="http://schemas.openxmlformats.org/officeDocument/2006/relationships" type="conn" r:blip="" zOrderOff="-2">
              <dgm:adjLst/>
            </dgm:shape>
            <dgm:presOf axis="self"/>
            <dgm:choose name="Name10">
              <dgm:if name="Name11" func="var" arg="dir" op="equ" val="norm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-1.15"/>
                  <dgm:constr type="begPad"/>
                  <dgm:constr type="endPad"/>
                </dgm:constrLst>
              </dgm:if>
              <dgm:else name="Name12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1.15"/>
                  <dgm:constr type="begPad"/>
                  <dgm:constr type="endPad"/>
                </dgm:constrLst>
              </dgm:else>
            </dgm:choose>
            <dgm:ruleLst/>
          </dgm:layoutNode>
        </dgm:forEach>
        <dgm:forEach name="Name13" axis="followSib" ptType="node" cnt="1">
          <dgm:layoutNode name="composite2">
            <dgm:alg type="composite">
              <dgm:param type="ar" val="0.943"/>
            </dgm:alg>
            <dgm:shape xmlns:r="http://schemas.openxmlformats.org/officeDocument/2006/relationships" r:blip="">
              <dgm:adjLst/>
            </dgm:shape>
            <dgm:presOf/>
            <dgm:choose name="Name14">
              <dgm:if name="Name15" func="var" arg="dir" op="equ" val="norm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 refType="w" fact="0.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25"/>
                </dgm:constrLst>
              </dgm:if>
              <dgm:else name="Name16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 refType="w" fact="0.1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 refType="w" fact="0.1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85"/>
                </dgm:constrLst>
              </dgm:else>
            </dgm:choose>
            <dgm:ruleLst/>
            <dgm:layoutNode name="dummyNode2">
              <dgm:alg type="sp"/>
              <dgm:shape xmlns:r="http://schemas.openxmlformats.org/officeDocument/2006/relationships" type="rect" r:blip="" hideGeom="1">
                <dgm:adjLst/>
              </dgm:shape>
              <dgm:presOf/>
              <dgm:constrLst/>
              <dgm:ruleLst/>
            </dgm:layoutNode>
            <dgm:layoutNode name="childNode2" styleLbl="bgAcc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  <dgm:constrLst/>
              <dgm:ruleLst/>
            </dgm:layoutNode>
            <dgm:layoutNode name="childNode2tx" styleLbl="bgAcc1">
              <dgm:varLst>
                <dgm:bulletEnabled val="1"/>
              </dgm:varLst>
              <dgm:alg type="tx">
                <dgm:param type="stBulletLvl" val="1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15"/>
                <dgm:constr type="bMarg" refType="secFontSz" fact="0.15"/>
                <dgm:constr type="lMarg" refType="secFontSz" fact="0.15"/>
                <dgm:constr type="rMarg" refType="secFontSz" fact="0.15"/>
              </dgm:constrLst>
              <dgm:ruleLst>
                <dgm:rule type="secFontSz" val="5" fact="NaN" max="NaN"/>
              </dgm:ruleLst>
            </dgm:layoutNode>
            <dgm:layoutNode name="parentNode2" styleLbl="node1">
              <dgm:varLst>
                <dgm:chMax val="0"/>
                <dgm:bulletEnabled val="1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connSite2" moveWith="childNode2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layoutNode>
          <dgm:forEach name="Name17" axis="followSib" ptType="sibTrans" cnt="1">
            <dgm:layoutNode name="Name18">
              <dgm:alg type="conn">
                <dgm:param type="connRout" val="curve"/>
                <dgm:param type="srcNode" val="parentNode2"/>
                <dgm:param type="dstNode" val="connSite1"/>
                <dgm:param type="begPts" val="tCtr"/>
                <dgm:param type="endPts" val="tCtr"/>
              </dgm:alg>
              <dgm:shape xmlns:r="http://schemas.openxmlformats.org/officeDocument/2006/relationships" type="conn" r:blip="" zOrderOff="-2">
                <dgm:adjLst/>
              </dgm:shape>
              <dgm:presOf axis="self"/>
              <dgm:choose name="Name19">
                <dgm:if name="Name20" func="var" arg="dir" op="equ" val="norm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1.15"/>
                    <dgm:constr type="begPad"/>
                    <dgm:constr type="endPad"/>
                  </dgm:constrLst>
                </dgm:if>
                <dgm:else name="Name21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-1.15"/>
                    <dgm:constr type="begPad"/>
                    <dgm:constr type="endPad"/>
                  </dgm:constrLst>
                </dgm:else>
              </dgm:choose>
              <dgm:ruleLst/>
            </dgm:layoutNode>
          </dgm:forEach>
        </dgm:forEach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Process4">
  <dgm:title val=""/>
  <dgm:desc val=""/>
  <dgm:catLst>
    <dgm:cat type="process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tSp" refType="w"/>
      <dgm:constr type="h" for="ch" forName="tSp" refType="h" fact="0.15"/>
      <dgm:constr type="l" for="ch" forName="tSp"/>
      <dgm:constr type="t" for="ch" forName="tSp"/>
      <dgm:constr type="w" for="ch" forName="bSp" refType="w"/>
      <dgm:constr type="h" for="ch" forName="bSp" refType="h" fact="0.15"/>
      <dgm:constr type="l" for="ch" forName="bSp"/>
      <dgm:constr type="t" for="ch" forName="bSp" refType="h" fact="0.85"/>
      <dgm:constr type="w" for="ch" forName="process" refType="w"/>
      <dgm:constr type="h" for="ch" forName="process" refType="h" fact="0.7"/>
      <dgm:constr type="l" for="ch" forName="process"/>
      <dgm:constr type="t" for="ch" forName="process" refType="h" fact="0.15"/>
    </dgm:constrLst>
    <dgm:ruleLst/>
    <dgm:layoutNode name="t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b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rocess">
      <dgm:choose name="Name1">
        <dgm:if name="Name2" func="var" arg="dir" op="equ" val="norm">
          <dgm:alg type="lin">
            <dgm:param type="linDir" val="fromL"/>
          </dgm:alg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1" refType="w"/>
        <dgm:constr type="w" for="ch" forName="composite2" refType="w" refFor="ch" refForName="composite1" op="equ"/>
        <dgm:constr type="h" for="ch" forName="composite1" refType="h"/>
        <dgm:constr type="h" for="ch" forName="composite2" refType="h" refFor="ch" refForName="composite1" op="equ"/>
        <dgm:constr type="primFontSz" for="des" forName="parentNode1" val="65"/>
        <dgm:constr type="primFontSz" for="des" forName="parentNode2" refType="primFontSz" refFor="des" refForName="parentNode1" op="equ"/>
        <dgm:constr type="secFontSz" for="des" forName="childNode1tx" val="65"/>
        <dgm:constr type="secFontSz" for="des" forName="childNode2tx" refType="secFontSz" refFor="des" refForName="childNode1tx" op="equ"/>
        <dgm:constr type="w" for="des" ptType="sibTrans" refType="w" refFor="ch" refForName="composite1" op="equ" fact="0.05"/>
      </dgm:constrLst>
      <dgm:ruleLst/>
      <dgm:forEach name="Name4" axis="ch" ptType="node" step="2">
        <dgm:layoutNode name="composite1">
          <dgm:alg type="composite">
            <dgm:param type="ar" val="0.943"/>
          </dgm:alg>
          <dgm:shape xmlns:r="http://schemas.openxmlformats.org/officeDocument/2006/relationships" r:blip="">
            <dgm:adjLst/>
          </dgm:shape>
          <dgm:presOf/>
          <dgm:choose name="Name5">
            <dgm:if name="Name6" func="var" arg="dir" op="equ" val="norm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 refType="w" fact="0.2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35"/>
              </dgm:constrLst>
            </dgm:if>
            <dgm:else name="Name7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 refType="w" fact="0.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 refType="w" fact="0.1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65"/>
              </dgm:constrLst>
            </dgm:else>
          </dgm:choose>
          <dgm:ruleLst/>
          <dgm:layoutNode name="dummyNode1">
            <dgm:alg type="sp"/>
            <dgm:shape xmlns:r="http://schemas.openxmlformats.org/officeDocument/2006/relationships" type="rect" r:blip="" hideGeom="1">
              <dgm:adjLst/>
            </dgm:shape>
            <dgm:presOf/>
            <dgm:constrLst/>
            <dgm:ruleLst/>
          </dgm:layoutNode>
          <dgm:layoutNode name="childNode1" styleLbl="bgAcc1">
            <dgm:varLst>
              <dgm:bulletEnabled val="1"/>
            </dgm:varLst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/>
            <dgm:ruleLst/>
          </dgm:layoutNode>
          <dgm:layoutNode name="childNode1tx" styleLbl="bgAcc1">
            <dgm:varLst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 axis="des" ptType="node"/>
            <dgm:constrLst>
              <dgm:constr type="secFontSz" val="65"/>
              <dgm:constr type="primFontSz" refType="secFontSz"/>
              <dgm:constr type="tMarg" refType="secFontSz" fact="0.15"/>
              <dgm:constr type="bMarg" refType="secFontSz" fact="0.15"/>
              <dgm:constr type="lMarg" refType="secFontSz" fact="0.15"/>
              <dgm:constr type="rMarg" refType="secFontSz" fact="0.15"/>
            </dgm:constrLst>
            <dgm:ruleLst>
              <dgm:rule type="secFontSz" val="5" fact="NaN" max="NaN"/>
            </dgm:ruleLst>
          </dgm:layoutNode>
          <dgm:layoutNode name="parentNode1" styleLbl="node1">
            <dgm:varLst>
              <dgm:chMax val="1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1"/>
              <dgm:constr type="bMarg" refType="primFontSz" fact="0.1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  <dgm:layoutNode name="connSite1" moveWith="childNode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forEach name="Name8" axis="followSib" ptType="sibTrans" cnt="1">
          <dgm:layoutNode name="Name9">
            <dgm:alg type="conn">
              <dgm:param type="connRout" val="curve"/>
              <dgm:param type="srcNode" val="parentNode1"/>
              <dgm:param type="dstNode" val="connSite2"/>
              <dgm:param type="begPts" val="bCtr"/>
              <dgm:param type="endPts" val="bCtr"/>
            </dgm:alg>
            <dgm:shape xmlns:r="http://schemas.openxmlformats.org/officeDocument/2006/relationships" type="conn" r:blip="" zOrderOff="-2">
              <dgm:adjLst/>
            </dgm:shape>
            <dgm:presOf axis="self"/>
            <dgm:choose name="Name10">
              <dgm:if name="Name11" func="var" arg="dir" op="equ" val="norm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-1.15"/>
                  <dgm:constr type="begPad"/>
                  <dgm:constr type="endPad"/>
                </dgm:constrLst>
              </dgm:if>
              <dgm:else name="Name12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1.15"/>
                  <dgm:constr type="begPad"/>
                  <dgm:constr type="endPad"/>
                </dgm:constrLst>
              </dgm:else>
            </dgm:choose>
            <dgm:ruleLst/>
          </dgm:layoutNode>
        </dgm:forEach>
        <dgm:forEach name="Name13" axis="followSib" ptType="node" cnt="1">
          <dgm:layoutNode name="composite2">
            <dgm:alg type="composite">
              <dgm:param type="ar" val="0.943"/>
            </dgm:alg>
            <dgm:shape xmlns:r="http://schemas.openxmlformats.org/officeDocument/2006/relationships" r:blip="">
              <dgm:adjLst/>
            </dgm:shape>
            <dgm:presOf/>
            <dgm:choose name="Name14">
              <dgm:if name="Name15" func="var" arg="dir" op="equ" val="norm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 refType="w" fact="0.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25"/>
                </dgm:constrLst>
              </dgm:if>
              <dgm:else name="Name16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 refType="w" fact="0.1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 refType="w" fact="0.1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85"/>
                </dgm:constrLst>
              </dgm:else>
            </dgm:choose>
            <dgm:ruleLst/>
            <dgm:layoutNode name="dummyNode2">
              <dgm:alg type="sp"/>
              <dgm:shape xmlns:r="http://schemas.openxmlformats.org/officeDocument/2006/relationships" type="rect" r:blip="" hideGeom="1">
                <dgm:adjLst/>
              </dgm:shape>
              <dgm:presOf/>
              <dgm:constrLst/>
              <dgm:ruleLst/>
            </dgm:layoutNode>
            <dgm:layoutNode name="childNode2" styleLbl="bgAcc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  <dgm:constrLst/>
              <dgm:ruleLst/>
            </dgm:layoutNode>
            <dgm:layoutNode name="childNode2tx" styleLbl="bgAcc1">
              <dgm:varLst>
                <dgm:bulletEnabled val="1"/>
              </dgm:varLst>
              <dgm:alg type="tx">
                <dgm:param type="stBulletLvl" val="1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15"/>
                <dgm:constr type="bMarg" refType="secFontSz" fact="0.15"/>
                <dgm:constr type="lMarg" refType="secFontSz" fact="0.15"/>
                <dgm:constr type="rMarg" refType="secFontSz" fact="0.15"/>
              </dgm:constrLst>
              <dgm:ruleLst>
                <dgm:rule type="secFontSz" val="5" fact="NaN" max="NaN"/>
              </dgm:ruleLst>
            </dgm:layoutNode>
            <dgm:layoutNode name="parentNode2" styleLbl="node1">
              <dgm:varLst>
                <dgm:chMax val="0"/>
                <dgm:bulletEnabled val="1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connSite2" moveWith="childNode2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layoutNode>
          <dgm:forEach name="Name17" axis="followSib" ptType="sibTrans" cnt="1">
            <dgm:layoutNode name="Name18">
              <dgm:alg type="conn">
                <dgm:param type="connRout" val="curve"/>
                <dgm:param type="srcNode" val="parentNode2"/>
                <dgm:param type="dstNode" val="connSite1"/>
                <dgm:param type="begPts" val="tCtr"/>
                <dgm:param type="endPts" val="tCtr"/>
              </dgm:alg>
              <dgm:shape xmlns:r="http://schemas.openxmlformats.org/officeDocument/2006/relationships" type="conn" r:blip="" zOrderOff="-2">
                <dgm:adjLst/>
              </dgm:shape>
              <dgm:presOf axis="self"/>
              <dgm:choose name="Name19">
                <dgm:if name="Name20" func="var" arg="dir" op="equ" val="norm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1.15"/>
                    <dgm:constr type="begPad"/>
                    <dgm:constr type="endPad"/>
                  </dgm:constrLst>
                </dgm:if>
                <dgm:else name="Name21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-1.15"/>
                    <dgm:constr type="begPad"/>
                    <dgm:constr type="endPad"/>
                  </dgm:constrLst>
                </dgm:else>
              </dgm:choose>
              <dgm:ruleLst/>
            </dgm:layoutNode>
          </dgm:forEach>
        </dgm:forEach>
      </dgm:forEach>
    </dgm:layoutNod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target1">
  <dgm:title val=""/>
  <dgm:desc val=""/>
  <dgm:catLst>
    <dgm:cat type="relationship" pri="25000"/>
    <dgm:cat type="convert" pri="2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equ" val="0">
            <dgm:constrLst/>
          </dgm:if>
          <dgm:if name="Name4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r" for="ch" forName="line1" refType="l" refFor="ch" refForName="text1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5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4432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6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86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717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7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29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662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25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r" for="ch" forName="text4" refType="w"/>
              <dgm:constr type="t" for="ch" forName="text4" refType="b" refFor="ch" refForName="text3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852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8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r" for="ch" forName="text1" refType="w"/>
              <dgm:constr type="ctrY" for="ch" forName="text1" refType="h" fact="0.13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r" for="ch" forName="text2" refType="w"/>
              <dgm:constr type="ctrY" for="ch" forName="text2" refType="h" fact="0.27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498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r" for="ch" forName="text3" refType="w"/>
              <dgm:constr type="ctrY" for="ch" forName="text3" refType="h" fact="0.41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394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r" for="ch" forName="text4" refType="w"/>
              <dgm:constr type="ctrY" for="ch" forName="text4" refType="h" fact="0.547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46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r" for="ch" forName="text5" refType="w"/>
              <dgm:constr type="ctrY" for="ch" forName="text5" refType="h" fact="0.68"/>
              <dgm:constr type="l" for="ch" forName="line5" refType="w" fact="0.625"/>
              <dgm:constr type="ctrY" for="ch" forName="line5" refType="ctrY" refFor="ch" refForName="text5"/>
              <dgm:constr type="w" for="ch" forName="line5" refType="w" fact="0.075"/>
              <dgm:constr type="h" for="ch" forName="line5"/>
              <dgm:constr type="l" for="ch" forName="d5" refType="w" fact="0.49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9"/>
        </dgm:choose>
      </dgm:if>
      <dgm:else name="Name10">
        <dgm:choose name="Name11">
          <dgm:if name="Name12" axis="ch" ptType="node" func="cnt" op="equ" val="0">
            <dgm:constrLst/>
          </dgm:if>
          <dgm:if name="Name13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14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5567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15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14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282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16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0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337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74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l" for="ch" forName="text4"/>
              <dgm:constr type="t" for="ch" forName="text4" refType="b" refFor="ch" refForName="text3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147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17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l" for="ch" forName="text1"/>
              <dgm:constr type="ctrY" for="ch" forName="text1" refType="h" fact="0.13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l" for="ch" forName="text2"/>
              <dgm:constr type="ctrY" for="ch" forName="text2" refType="h" fact="0.27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502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l" for="ch" forName="text3"/>
              <dgm:constr type="ctrY" for="ch" forName="text3" refType="h" fact="0.41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606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l" for="ch" forName="text4"/>
              <dgm:constr type="ctrY" for="ch" forName="text4" refType="h" fact="0.547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54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l" for="ch" forName="text5"/>
              <dgm:constr type="ctrY" for="ch" forName="text5" refType="h" fact="0.68"/>
              <dgm:constr type="l" for="ch" forName="line5" refType="r" refFor="ch" refForName="text5"/>
              <dgm:constr type="ctrY" for="ch" forName="line5" refType="ctrY" refFor="ch" refForName="text5"/>
              <dgm:constr type="r" for="ch" forName="line5" refType="w" fact="0.375"/>
              <dgm:constr type="h" for="ch" forName="line5"/>
              <dgm:constr type="r" for="ch" forName="d5" refType="w" fact="0.50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18"/>
        </dgm:choose>
      </dgm:else>
    </dgm:choose>
    <dgm:ruleLst/>
    <dgm:forEach name="Name19" axis="ch" ptType="node" cnt="1">
      <dgm:layoutNode name="circle1" styleLbl="l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text1" styleLbl="revTx">
        <dgm:varLst>
          <dgm:bulletEnabled val="1"/>
        </dgm:varLst>
        <dgm:choose name="Name20">
          <dgm:if name="Name21" func="var" arg="dir" op="equ" val="norm">
            <dgm:choose name="Name22">
              <dgm:if name="Name2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4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25">
            <dgm:choose name="Name26">
              <dgm:if name="Name2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8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29">
          <dgm:if name="Name30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31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1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1" styleLbl="callout">
        <dgm:alg type="sp"/>
        <dgm:choose name="Name32">
          <dgm:if name="Name33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34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35" axis="ch" ptType="node" st="2" cnt="1">
      <dgm:layoutNode name="circle2" styleLbl="lnNode1">
        <dgm:alg type="sp"/>
        <dgm:shape xmlns:r="http://schemas.openxmlformats.org/officeDocument/2006/relationships" type="ellipse" r:blip="" zOrderOff="-5">
          <dgm:adjLst/>
        </dgm:shape>
        <dgm:presOf/>
        <dgm:constrLst/>
        <dgm:ruleLst/>
      </dgm:layoutNode>
      <dgm:layoutNode name="text2" styleLbl="revTx">
        <dgm:varLst>
          <dgm:bulletEnabled val="1"/>
        </dgm:varLst>
        <dgm:choose name="Name36">
          <dgm:if name="Name37" func="var" arg="dir" op="equ" val="norm">
            <dgm:choose name="Name38">
              <dgm:if name="Name3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0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41">
            <dgm:choose name="Name42">
              <dgm:if name="Name4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4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45">
          <dgm:if name="Name46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47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2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2" styleLbl="callout">
        <dgm:alg type="sp"/>
        <dgm:choose name="Name48">
          <dgm:if name="Name49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50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51" axis="ch" ptType="node" st="3" cnt="1">
      <dgm:layoutNode name="circle3" styleLbl="lnNode1">
        <dgm:alg type="sp"/>
        <dgm:shape xmlns:r="http://schemas.openxmlformats.org/officeDocument/2006/relationships" type="ellipse" r:blip="" zOrderOff="-10">
          <dgm:adjLst/>
        </dgm:shape>
        <dgm:presOf/>
        <dgm:constrLst/>
        <dgm:ruleLst/>
      </dgm:layoutNode>
      <dgm:layoutNode name="text3" styleLbl="revTx">
        <dgm:varLst>
          <dgm:bulletEnabled val="1"/>
        </dgm:varLst>
        <dgm:choose name="Name52">
          <dgm:if name="Name53" func="var" arg="dir" op="equ" val="norm">
            <dgm:choose name="Name54">
              <dgm:if name="Name5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56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57">
            <dgm:choose name="Name58">
              <dgm:if name="Name5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60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61">
          <dgm:if name="Name62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63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3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3" styleLbl="callout">
        <dgm:alg type="sp"/>
        <dgm:choose name="Name64">
          <dgm:if name="Name65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66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67" axis="ch" ptType="node" st="4" cnt="1">
      <dgm:layoutNode name="circle4" styleLbl="lnNode1">
        <dgm:alg type="sp"/>
        <dgm:shape xmlns:r="http://schemas.openxmlformats.org/officeDocument/2006/relationships" type="ellipse" r:blip="" zOrderOff="-15">
          <dgm:adjLst/>
        </dgm:shape>
        <dgm:presOf/>
        <dgm:constrLst/>
        <dgm:ruleLst/>
      </dgm:layoutNode>
      <dgm:layoutNode name="text4" styleLbl="revTx">
        <dgm:varLst>
          <dgm:bulletEnabled val="1"/>
        </dgm:varLst>
        <dgm:choose name="Name68">
          <dgm:if name="Name69" func="var" arg="dir" op="equ" val="norm">
            <dgm:choose name="Name70">
              <dgm:if name="Name7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2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73">
            <dgm:choose name="Name74">
              <dgm:if name="Name7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6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77">
          <dgm:if name="Name78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79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4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4" styleLbl="callout">
        <dgm:alg type="sp"/>
        <dgm:choose name="Name80">
          <dgm:if name="Name81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82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83" axis="ch" ptType="node" st="5" cnt="1">
      <dgm:layoutNode name="circle5" styleLbl="lnNode1">
        <dgm:alg type="sp"/>
        <dgm:shape xmlns:r="http://schemas.openxmlformats.org/officeDocument/2006/relationships" type="ellipse" r:blip="" zOrderOff="-20">
          <dgm:adjLst/>
        </dgm:shape>
        <dgm:presOf/>
        <dgm:constrLst/>
        <dgm:ruleLst/>
      </dgm:layoutNode>
      <dgm:layoutNode name="text5" styleLbl="revTx">
        <dgm:varLst>
          <dgm:bulletEnabled val="1"/>
        </dgm:varLst>
        <dgm:choose name="Name84">
          <dgm:if name="Name85" func="var" arg="dir" op="equ" val="norm">
            <dgm:choose name="Name86">
              <dgm:if name="Name8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88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89">
            <dgm:choose name="Name90">
              <dgm:if name="Name9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92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93">
          <dgm:if name="Name94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95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5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5" styleLbl="callout">
        <dgm:alg type="sp"/>
        <dgm:choose name="Name96">
          <dgm:if name="Name97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98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3BCA6-777F-48F5-9046-9997A757DD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FCFBDD-9015-4C0D-ACBA-F1485D3C1C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C2B2C0-8B9F-43F3-9349-2D32B96F62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4B6B3-3A0F-4C10-B169-9448B7BF1293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B99F98-357A-41DD-8515-277C24E03C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BD62F-946D-4A58-A039-9623FBE404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2313E-1890-4151-970F-88126117B1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836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D2115-2200-4D1A-B28D-FB49CD4CE9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FA07B3-DB8F-47EF-A5FF-9940A82760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A81D77-A70D-4DFB-82D6-65162EC4E4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4B6B3-3A0F-4C10-B169-9448B7BF1293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F044E7-CCB6-47D6-A07E-669E4ED7C0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97B364-4CED-45BD-8873-28545205D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2313E-1890-4151-970F-88126117B1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0194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27302-F952-4F97-B00F-8FD5F5629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D8E7A8-1C9C-4E84-BDCD-3AB978C192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E87637-B263-469D-ACBE-D7097149BA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4B6B3-3A0F-4C10-B169-9448B7BF1293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74827-D729-4092-8967-7CCBC5A8A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3F7F5-961B-46ED-B076-7B257F2607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2313E-1890-4151-970F-88126117B1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45966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241C1-BF1E-4A4C-871A-C65591566F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B2BDE2-E85D-48B2-BE9E-745AC71646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8F9021-979F-4D5A-A5F0-B6DC0AA6BD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F651A0-CAD9-4A12-A717-C4799AA06F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4B6B3-3A0F-4C10-B169-9448B7BF1293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FBE23D-80A4-4A58-BB88-AFEE32EF0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F2DB17-895D-49A5-A8D8-6AEEAB76CA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2313E-1890-4151-970F-88126117B1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93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E8FFC5-1BB8-4C17-B839-6CEB612111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2E5376-6C65-4D0E-9D96-0B6C06B6D4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E3FE3E-410B-44C3-9125-C33CE2F55D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3B9F59-4CDD-4B7C-83FE-DE232FEEEA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30D2C1-9424-4EED-859C-936A3DAD4E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9B1A48-3116-43FA-BFB1-F864A8D3FD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4B6B3-3A0F-4C10-B169-9448B7BF1293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0519081-1DE7-4F2C-A644-7FB3F01D3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9E8B07-A35A-4ABF-891A-DE6346D73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2313E-1890-4151-970F-88126117B1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0832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D7B9F-8A20-4F73-BF1F-EA6CB14482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C38627-2895-4B75-9A25-3C613F6E5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4B6B3-3A0F-4C10-B169-9448B7BF1293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640BA3-FCEA-4F50-B1AC-720B4C87D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EAC2CA-CC31-4A22-B298-4132842469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2313E-1890-4151-970F-88126117B1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13108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4A2219C-BB42-41C0-A69F-6782BBDFD2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4B6B3-3A0F-4C10-B169-9448B7BF1293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7B93E4-0B46-420D-BC13-F2CC9B5B5A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7F74F1-D12B-431B-BE68-7EEA9FBE0E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2313E-1890-4151-970F-88126117B1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7706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34643-276B-498F-A9AC-CF4D1CBB6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0F3F6-2640-4497-A5F6-C099FA842C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E3B71E-3F59-4ADC-9E59-78A34F2D38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307B25-E442-439E-90B7-95BE233457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4B6B3-3A0F-4C10-B169-9448B7BF1293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443507-1656-4055-858C-25F1136596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11CFD8-C71A-4A00-A574-F54DDEFC5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2313E-1890-4151-970F-88126117B1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509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20463-C669-43A9-9CC1-4D35C8CDBA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B3498E-F525-4A2D-97A5-0A63E6DB1C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885B05-0452-484F-BB20-04AB0514C3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0C3C5C-AE22-4250-A238-69FE588EF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4B6B3-3A0F-4C10-B169-9448B7BF1293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57BC12-9764-4FFC-A8F8-C93C0289C0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8CF9CE-3042-449C-8D4C-94791C6C5C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2313E-1890-4151-970F-88126117B1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664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6EE58-75C0-4349-A941-DE2716CA7D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6B6C66-B8D0-4771-B428-EE39C2C4F2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066533-9D5B-4291-A8A2-227AF09C0D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4B6B3-3A0F-4C10-B169-9448B7BF1293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2701F-3A87-4A7F-8AA9-20FFA653F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AA55C6-C6AC-4145-B039-143BD847C5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2313E-1890-4151-970F-88126117B1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03093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C7E2F0-2C85-40D2-9EBD-AF54FA0676B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21097B-4F06-4627-BDF9-0189CC4349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40DFD4-11E2-416A-B9C3-D8EA0699A0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4B6B3-3A0F-4C10-B169-9448B7BF1293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F8402D-8790-433B-A2A3-F77C60D8D2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61A981-F5D0-4735-8D05-2FE2DC0FC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2313E-1890-4151-970F-88126117B1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96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51DD477-384B-41BA-B880-295344ACF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0306B9-3B81-4BE4-B45C-5961C965B2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10DC18-ADBC-4E4B-8415-B9D70CF6E2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74B6B3-3A0F-4C10-B169-9448B7BF1293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2A50E9-B370-4EC9-BD95-2DD75CC399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FC7B59-10E6-4852-8495-2C27B60822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B2313E-1890-4151-970F-88126117B1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52945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14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5BA20-85FB-402F-AB18-52AC8CFCF5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32130" y="1504586"/>
            <a:ext cx="6811108" cy="2387600"/>
          </a:xfrm>
        </p:spPr>
        <p:txBody>
          <a:bodyPr>
            <a:normAutofit fontScale="90000"/>
          </a:bodyPr>
          <a:lstStyle/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dirty="0"/>
              <a:t>Green Haven Florists Case Study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140AE1-07E9-4236-B03A-617B0B316F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25562" y="4173539"/>
            <a:ext cx="6705600" cy="1655762"/>
          </a:xfrm>
        </p:spPr>
        <p:txBody>
          <a:bodyPr/>
          <a:lstStyle/>
          <a:p>
            <a:r>
              <a:rPr lang="en-US" dirty="0"/>
              <a:t>Problem Solving &amp; Decision Making</a:t>
            </a:r>
          </a:p>
          <a:p>
            <a:r>
              <a:rPr lang="en-US" dirty="0"/>
              <a:t>Module: LCLM4004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6531E49-34C3-40F9-802F-D27F125F6C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145248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8755666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77EBD-F238-42F2-9D55-000418864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Introduction &amp; Structure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71F126C-3E97-4193-AE9D-ACA4C0F306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574850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942535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6BFCB7-84C9-40CA-A99C-D33E6CCB4F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Problem Overview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D35148D-93A7-4D1E-9F2F-5942F8B41C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985889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06670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FA40A-E81F-4883-9FFE-9E65FC218B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Issues Impacting Sales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D1F6C31-447F-492D-B6A4-BCDF5323E9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69681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474363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14275-90F0-4056-A8D7-F37B15DC2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5W2H Model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A735F70-D9F1-45AD-A71C-5A9C2A82BE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8696609"/>
              </p:ext>
            </p:extLst>
          </p:nvPr>
        </p:nvGraphicFramePr>
        <p:xfrm>
          <a:off x="416170" y="1477108"/>
          <a:ext cx="11359661" cy="52050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44701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86566-643B-41EF-930D-41ED1E2263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PESTEL Analysis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3DFC2AC-2AF0-4019-8744-746D3C487C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523570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940122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7DE04-F17E-47CE-9FCB-50355D806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PESTEL Analysis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24DCD86-7ADB-4652-9218-36689AD11D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018813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73534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C76ED-BFE9-428E-AA4D-F0894336F7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Fishbone Analysis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2259C116-3B05-42DE-98D5-82C373294D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2435092"/>
              </p:ext>
            </p:extLst>
          </p:nvPr>
        </p:nvGraphicFramePr>
        <p:xfrm>
          <a:off x="-1402635" y="1922341"/>
          <a:ext cx="9121244" cy="3643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85A42390-BACC-4C42-9D92-A0E73E45411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6350" y="2179324"/>
            <a:ext cx="5895176" cy="3129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04321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7D161-9720-406B-A45F-3C6F6AF53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Key Findings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B989A0B-0920-44F7-B692-9879C01ADF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057139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429151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277A0-2238-4FCE-8589-4288F7577D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Conclusion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CDAC00A-65D2-4CD8-9BC6-61BF960994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2075024"/>
              </p:ext>
            </p:extLst>
          </p:nvPr>
        </p:nvGraphicFramePr>
        <p:xfrm>
          <a:off x="712177" y="1459522"/>
          <a:ext cx="11043137" cy="4985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90323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E38A8A-E229-4296-9DD3-1B95CC8417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43215-9967-4577-816B-2CEA22BEEC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8215" y="1592385"/>
            <a:ext cx="10855569" cy="4900490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600" kern="1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Belanová</a:t>
            </a:r>
            <a:r>
              <a:rPr lang="en-GB" sz="1600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 K., 2023. How increased inflation affects businesses. </a:t>
            </a:r>
            <a:r>
              <a:rPr lang="en-GB" sz="1600" i="1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SAR Journal-Science and Research</a:t>
            </a:r>
            <a:r>
              <a:rPr lang="en-GB" sz="1600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600" i="1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6</a:t>
            </a:r>
            <a:r>
              <a:rPr lang="en-GB" sz="1600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(1), pp.3-8.</a:t>
            </a:r>
            <a:endParaRPr lang="en-US" sz="1600" kern="1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600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Chen, L., 2024. A Study on the Impact of Digital Transformation on Organizational Performance of Convenience Stores. </a:t>
            </a:r>
            <a:r>
              <a:rPr lang="en-GB" sz="1600" i="1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Journal of Humanities, Arts and Social Science</a:t>
            </a:r>
            <a:r>
              <a:rPr lang="en-GB" sz="1600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600" i="1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8</a:t>
            </a:r>
            <a:r>
              <a:rPr lang="en-GB" sz="1600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(6).</a:t>
            </a:r>
            <a:endParaRPr lang="en-US" sz="1600" kern="1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600" kern="1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Coccia</a:t>
            </a:r>
            <a:r>
              <a:rPr lang="en-GB" sz="1600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 M., 2020. Fishbone diagram for technological analysis and foresight. </a:t>
            </a:r>
            <a:r>
              <a:rPr lang="en-GB" sz="1600" i="1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International Journal of Foresight and Innovation Policy</a:t>
            </a:r>
            <a:r>
              <a:rPr lang="en-GB" sz="1600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600" i="1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14</a:t>
            </a:r>
            <a:r>
              <a:rPr lang="en-GB" sz="1600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(2-4), pp.225-247.</a:t>
            </a:r>
            <a:endParaRPr lang="en-US" sz="1600" kern="1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600" kern="1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Jitsoonthornchaikul</a:t>
            </a:r>
            <a:r>
              <a:rPr lang="en-GB" sz="1600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 M., 2022. An Empirical Study on the Service Marketing Factors Influencing the Need of Consumer for an Online Food Ordering Delivery Using Subscription-Based Model. </a:t>
            </a:r>
            <a:r>
              <a:rPr lang="en-GB" sz="1600" i="1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ABAC Journal</a:t>
            </a:r>
            <a:r>
              <a:rPr lang="en-GB" sz="1600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600" i="1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42</a:t>
            </a:r>
            <a:r>
              <a:rPr lang="en-GB" sz="1600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(3), p.17.</a:t>
            </a:r>
            <a:endParaRPr lang="en-US" sz="1600" kern="1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600" kern="1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Mateska</a:t>
            </a:r>
            <a:r>
              <a:rPr lang="en-GB" sz="1600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 I., </a:t>
            </a:r>
            <a:r>
              <a:rPr lang="en-GB" sz="1600" kern="1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Busse</a:t>
            </a:r>
            <a:r>
              <a:rPr lang="en-GB" sz="1600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 C., </a:t>
            </a:r>
            <a:r>
              <a:rPr lang="en-GB" sz="1600" kern="1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Kach</a:t>
            </a:r>
            <a:r>
              <a:rPr lang="en-GB" sz="1600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 A.P. and Wagner, S.M., 2023. Sustainability</a:t>
            </a:r>
            <a:r>
              <a:rPr lang="en-GB" sz="1600" kern="100" dirty="0">
                <a:effectLst/>
                <a:ea typeface="Calibri" panose="020F0502020204030204" pitchFamily="34" charset="0"/>
                <a:cs typeface="Cambria Math" panose="02040503050406030204" pitchFamily="18" charset="0"/>
              </a:rPr>
              <a:t>‐</a:t>
            </a:r>
            <a:r>
              <a:rPr lang="en-GB" sz="1600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related transgressions in global supply chains: When do legitimacy </a:t>
            </a:r>
            <a:r>
              <a:rPr lang="en-GB" sz="1600" kern="1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spillovers</a:t>
            </a:r>
            <a:r>
              <a:rPr lang="en-GB" sz="1600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hurt buying firms the most?. </a:t>
            </a:r>
            <a:r>
              <a:rPr lang="en-GB" sz="1600" i="1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Journal of Supply Chain Management</a:t>
            </a:r>
            <a:r>
              <a:rPr lang="en-GB" sz="1600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600" i="1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59</a:t>
            </a:r>
            <a:r>
              <a:rPr lang="en-GB" sz="1600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(4), pp.42-78.</a:t>
            </a:r>
            <a:endParaRPr lang="en-US" sz="1600" kern="1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600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Ramakrishnan, V. and </a:t>
            </a:r>
            <a:r>
              <a:rPr lang="en-GB" sz="1600" kern="1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Krupskyi</a:t>
            </a:r>
            <a:r>
              <a:rPr lang="en-GB" sz="1600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 O.P., 2024. Exploring Synergy: Integrating Qualitative Research Methods with Root Cause Analysis for Holistic Problem Understanding. </a:t>
            </a:r>
            <a:r>
              <a:rPr lang="en-GB" sz="1600" i="1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Available at SSRN 5086649</a:t>
            </a:r>
            <a:r>
              <a:rPr lang="en-GB" sz="1600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sz="1600" kern="1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600" kern="1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Tauro</a:t>
            </a:r>
            <a:r>
              <a:rPr lang="en-GB" sz="1600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 D., </a:t>
            </a:r>
            <a:r>
              <a:rPr lang="en-GB" sz="1600" kern="1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Panniello</a:t>
            </a:r>
            <a:r>
              <a:rPr lang="en-GB" sz="1600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 U. and Pellegrino, R., 2021. Risk management in digital advertising: An analysis from the advertisers’ media management perspective. </a:t>
            </a:r>
            <a:r>
              <a:rPr lang="en-GB" sz="1600" i="1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International Journal on Media Management</a:t>
            </a:r>
            <a:r>
              <a:rPr lang="en-GB" sz="1600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600" i="1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23</a:t>
            </a:r>
            <a:r>
              <a:rPr lang="en-GB" sz="1600" kern="1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(1-2), pp.29-57.</a:t>
            </a:r>
            <a:endParaRPr lang="en-US" sz="1600" kern="1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44540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641</Words>
  <Application>Microsoft Office PowerPoint</Application>
  <PresentationFormat>Widescreen</PresentationFormat>
  <Paragraphs>85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Symbol</vt:lpstr>
      <vt:lpstr>Office Theme</vt:lpstr>
      <vt:lpstr>Green Haven Florists Case Study </vt:lpstr>
      <vt:lpstr>Introduction &amp; Structure</vt:lpstr>
      <vt:lpstr>Problem Overview</vt:lpstr>
      <vt:lpstr>Issues Impacting Sales</vt:lpstr>
      <vt:lpstr>5W2H Model</vt:lpstr>
      <vt:lpstr>PESTEL Analysis</vt:lpstr>
      <vt:lpstr>PESTEL Analysis</vt:lpstr>
      <vt:lpstr>Fishbone Analysis </vt:lpstr>
      <vt:lpstr>Key Findings 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Haven Florists Case Study</dc:title>
  <dc:creator>User</dc:creator>
  <cp:lastModifiedBy>User</cp:lastModifiedBy>
  <cp:revision>7</cp:revision>
  <dcterms:created xsi:type="dcterms:W3CDTF">2026-04-16T09:31:50Z</dcterms:created>
  <dcterms:modified xsi:type="dcterms:W3CDTF">2026-04-16T11:43:05Z</dcterms:modified>
</cp:coreProperties>
</file>