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74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620C1A-CC79-4A8E-9F07-6F63644C5313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E3C820-D1CF-4F1E-A683-5012A9C1827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etryarchive.org/poetryarchive/singlePoem.do?poemId=14960" TargetMode="External"/><Relationship Id="rId2" Type="http://schemas.openxmlformats.org/officeDocument/2006/relationships/hyperlink" Target="http://www.youtube.com/watch?v=CFE1kwB2Yv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2158008" cy="187220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348880"/>
            <a:ext cx="6400800" cy="3289920"/>
          </a:xfrm>
        </p:spPr>
        <p:txBody>
          <a:bodyPr>
            <a:normAutofit fontScale="92500" lnSpcReduction="10000"/>
          </a:bodyPr>
          <a:lstStyle/>
          <a:p>
            <a:r>
              <a:rPr lang="en-GB" sz="6000" b="1" dirty="0">
                <a:solidFill>
                  <a:schemeClr val="tx1"/>
                </a:solidFill>
              </a:rPr>
              <a:t>And the 52 bus goes two </a:t>
            </a:r>
            <a:r>
              <a:rPr lang="en-GB" sz="6000" b="1" dirty="0" smtClean="0">
                <a:solidFill>
                  <a:schemeClr val="tx1"/>
                </a:solidFill>
              </a:rPr>
              <a:t>ways: </a:t>
            </a:r>
            <a:r>
              <a:rPr lang="en-US" sz="6000" b="1" dirty="0" smtClean="0">
                <a:solidFill>
                  <a:schemeClr val="tx1"/>
                </a:solidFill>
              </a:rPr>
              <a:t>White </a:t>
            </a:r>
            <a:r>
              <a:rPr lang="en-US" sz="6000" b="1" dirty="0">
                <a:solidFill>
                  <a:schemeClr val="tx1"/>
                </a:solidFill>
              </a:rPr>
              <a:t>Teeth and Multiculturalism</a:t>
            </a:r>
            <a:endParaRPr lang="en-GB" sz="6000" b="1" i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University of Wales Trinity Saint Davi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980728"/>
            <a:ext cx="2752725" cy="1104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Terms and Tensions 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Multiculturalism</a:t>
            </a:r>
            <a:r>
              <a:rPr lang="en-GB" dirty="0"/>
              <a:t>: the acceptance or promotion of multiple ethnic cultures for practical reasons and/or for the sake of diversity and applied to the demographic make up of a specific place, usually at the organizational level</a:t>
            </a:r>
            <a:r>
              <a:rPr lang="en-GB" dirty="0" smtClean="0"/>
              <a:t>.</a:t>
            </a:r>
          </a:p>
          <a:p>
            <a:r>
              <a:rPr lang="en-GB" dirty="0" smtClean="0"/>
              <a:t>(see also </a:t>
            </a:r>
            <a:r>
              <a:rPr lang="en-GB" dirty="0" err="1" smtClean="0"/>
              <a:t>Hybridity</a:t>
            </a:r>
            <a:r>
              <a:rPr lang="en-GB" dirty="0" smtClean="0"/>
              <a:t>)</a:t>
            </a:r>
          </a:p>
          <a:p>
            <a:r>
              <a:rPr lang="en-GB" dirty="0" smtClean="0"/>
              <a:t>v Otherness, Post-colonial, mimicry 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pPr hangingPunct="0"/>
            <a:r>
              <a:rPr lang="en-GB" b="1" dirty="0"/>
              <a:t>‘My dad was in the war. </a:t>
            </a:r>
            <a:br>
              <a:rPr lang="en-GB" b="1" dirty="0"/>
            </a:br>
            <a:r>
              <a:rPr lang="en-US" b="1" dirty="0" smtClean="0"/>
              <a:t>He </a:t>
            </a:r>
            <a:r>
              <a:rPr lang="en-US" b="1" dirty="0"/>
              <a:t>played for England</a:t>
            </a:r>
            <a:r>
              <a:rPr lang="en-US" dirty="0"/>
              <a:t>’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76872"/>
            <a:ext cx="1898650" cy="2959100"/>
          </a:xfrm>
          <a:prstGeom prst="rect">
            <a:avLst/>
          </a:prstGeom>
          <a:noFill/>
        </p:spPr>
      </p:pic>
      <p:pic>
        <p:nvPicPr>
          <p:cNvPr id="4099" name="Picture 3" descr="Rising, The - Ballad Of Mangal Pandey cover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276872"/>
            <a:ext cx="2376264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18458"/>
          </a:xfrm>
        </p:spPr>
        <p:txBody>
          <a:bodyPr>
            <a:normAutofit/>
          </a:bodyPr>
          <a:lstStyle/>
          <a:p>
            <a:r>
              <a:rPr lang="en-US" dirty="0"/>
              <a:t>‘He knew that </a:t>
            </a:r>
            <a:r>
              <a:rPr lang="en-US" dirty="0" smtClean="0"/>
              <a:t>he … was </a:t>
            </a:r>
            <a:r>
              <a:rPr lang="en-US" dirty="0"/>
              <a:t>a Paki no matter where he came </a:t>
            </a:r>
            <a:r>
              <a:rPr lang="en-US" dirty="0" smtClean="0"/>
              <a:t>from</a:t>
            </a:r>
            <a:r>
              <a:rPr lang="en-US" dirty="0"/>
              <a:t>’ (WT 202)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hangingPunct="0">
              <a:buNone/>
            </a:pPr>
            <a:endParaRPr lang="en-US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And the 52 bus goes two ways. From the </a:t>
            </a:r>
            <a:r>
              <a:rPr lang="en-US" dirty="0" err="1"/>
              <a:t>Wilsden</a:t>
            </a:r>
            <a:r>
              <a:rPr lang="en-US" dirty="0"/>
              <a:t> kaleidoscope one can catch it west, like the children…  to Knightsbridge, and watch the many </a:t>
            </a:r>
            <a:r>
              <a:rPr lang="en-US" dirty="0" err="1"/>
              <a:t>colours</a:t>
            </a:r>
            <a:r>
              <a:rPr lang="en-US" dirty="0"/>
              <a:t> shade off into the bright white lights of town … or you can go east … and watch dread (if you are fearful like </a:t>
            </a:r>
            <a:r>
              <a:rPr lang="en-US" dirty="0" err="1"/>
              <a:t>Samad</a:t>
            </a:r>
            <a:r>
              <a:rPr lang="en-US" dirty="0"/>
              <a:t>, if all you have learnt from the city is to cross the road at the sight of dark-skinned men) as white fades to yellow, fades to brown and then Harlesden Clock comes into view, standing like the Queen Victoria statue in Kingston  -- a tall stone surrounded by black.’ (WT p. 164)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715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Hybridiy</a:t>
            </a:r>
            <a:r>
              <a:rPr lang="en-US" dirty="0"/>
              <a:t> </a:t>
            </a:r>
            <a:r>
              <a:rPr lang="en-US" dirty="0" smtClean="0"/>
              <a:t>v Otherness ‘Di </a:t>
            </a:r>
            <a:r>
              <a:rPr lang="en-US" dirty="0"/>
              <a:t>Great </a:t>
            </a:r>
            <a:r>
              <a:rPr lang="en-US" dirty="0" err="1"/>
              <a:t>Insohreckshan</a:t>
            </a:r>
            <a:r>
              <a:rPr lang="en-US" dirty="0"/>
              <a:t>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Linton </a:t>
            </a:r>
            <a:r>
              <a:rPr lang="en-GB" dirty="0" err="1" smtClean="0">
                <a:hlinkClick r:id="rId2"/>
              </a:rPr>
              <a:t>Kwesi</a:t>
            </a:r>
            <a:r>
              <a:rPr lang="en-GB" dirty="0" smtClean="0">
                <a:hlinkClick r:id="rId2"/>
              </a:rPr>
              <a:t> Johnson - Di Great </a:t>
            </a:r>
            <a:r>
              <a:rPr lang="en-GB" dirty="0" err="1" smtClean="0">
                <a:hlinkClick r:id="rId2"/>
              </a:rPr>
              <a:t>Insohreckshan</a:t>
            </a:r>
            <a:r>
              <a:rPr lang="en-GB" dirty="0" smtClean="0">
                <a:hlinkClick r:id="rId2"/>
              </a:rPr>
              <a:t> – YouTube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3"/>
              </a:rPr>
              <a:t>Di </a:t>
            </a:r>
            <a:r>
              <a:rPr lang="en-GB" dirty="0" smtClean="0">
                <a:hlinkClick r:id="rId3"/>
              </a:rPr>
              <a:t>Great </a:t>
            </a:r>
            <a:r>
              <a:rPr lang="en-GB" dirty="0" err="1" smtClean="0">
                <a:hlinkClick r:id="rId3"/>
              </a:rPr>
              <a:t>Insohreckshan</a:t>
            </a:r>
            <a:r>
              <a:rPr lang="en-GB" dirty="0" smtClean="0">
                <a:hlinkClick r:id="rId3"/>
              </a:rPr>
              <a:t> by Linton </a:t>
            </a:r>
            <a:r>
              <a:rPr lang="en-GB" dirty="0" err="1" smtClean="0">
                <a:hlinkClick r:id="rId3"/>
              </a:rPr>
              <a:t>Kwesi</a:t>
            </a:r>
            <a:r>
              <a:rPr lang="en-GB" dirty="0" smtClean="0">
                <a:hlinkClick r:id="rId3"/>
              </a:rPr>
              <a:t> Johnson – Poetry Archive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235</Words>
  <Application>Microsoft Office PowerPoint</Application>
  <PresentationFormat>On-screen Show (4:3)</PresentationFormat>
  <Paragraphs>12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Terms and Tensions :</vt:lpstr>
      <vt:lpstr>‘My dad was in the war.  He played for England’</vt:lpstr>
      <vt:lpstr>‘He knew that he … was a Paki no matter where he came from’ (WT 202)</vt:lpstr>
      <vt:lpstr>PowerPoint Presentation</vt:lpstr>
      <vt:lpstr>Hybridiy v Otherness ‘Di Great Insohreckshan’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sh094</dc:creator>
  <cp:lastModifiedBy>Paul Wright</cp:lastModifiedBy>
  <cp:revision>8</cp:revision>
  <dcterms:created xsi:type="dcterms:W3CDTF">2013-07-05T08:11:40Z</dcterms:created>
  <dcterms:modified xsi:type="dcterms:W3CDTF">2018-12-11T11:04:59Z</dcterms:modified>
</cp:coreProperties>
</file>