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4"/>
  </p:notesMasterIdLst>
  <p:sldIdLst>
    <p:sldId id="264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98" d="100"/>
          <a:sy n="98" d="100"/>
        </p:scale>
        <p:origin x="82" y="13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C657AB2-1B46-4A8B-B1FB-507C7436172D}" type="datetimeFigureOut">
              <a:rPr lang="en-GB" smtClean="0"/>
              <a:t>06/06/2023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8AD4774-C4D5-4FCD-B3AB-14DD6BB2B2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556592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B2156C-F1E6-62B0-EB8D-DAC39A9F81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8B68D47-6F70-836B-39B9-BEA68184C1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BCFBA1-924B-41D3-A548-B4E81BE1F01D}" type="datetimeFigureOut">
              <a:rPr lang="en-GB" smtClean="0"/>
              <a:t>06/06/2023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1DF29D7-1B3D-7CA9-1E8C-B505BC959E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43F7114-2D15-3E5D-8BD0-16898C8EE6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B16BC5-3357-404A-9512-D271E1C1F2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90844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4996C5-640B-604D-9DBE-B1661733913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19D7C83-4AAF-0A7B-CC75-4D4F34C0559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15E82DB-EB6E-973D-8C5D-886F8A569B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7EA554-E8C7-4C36-B8A0-A8B7CBAF2AC6}" type="datetimeFigureOut">
              <a:rPr lang="en-GB" smtClean="0"/>
              <a:t>06/06/2023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C6B55C7-4D59-81D6-A83A-7C1A81911C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11429F-FEA9-BD39-5868-9BE9B24135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076DB3-C977-4B81-9B6E-7A52B84DC1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19565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2C13709-7C62-1822-E8ED-3266B78643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85896B3-12A8-D344-8957-652A22C34EA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630883-7BAD-34C0-4088-4DEFD59E29A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4BCFBA1-924B-41D3-A548-B4E81BE1F01D}" type="datetimeFigureOut">
              <a:rPr lang="en-GB" smtClean="0"/>
              <a:t>06/06/2023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A65F1A-1D29-5178-E9B1-F1D3F4EA861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89B9305-BE85-D4E7-13A1-DDB38C96985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AB16BC5-3357-404A-9512-D271E1C1F2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8035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4" r:id="rId1"/>
    <p:sldLayoutId id="2147483655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72E0C8-6B50-CEF5-2281-8F2AD5D9F639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HOTEL BREAKFAST BOARD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733A114-E505-4D18-E997-CDC4CC637DE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/>
              <a:t>Student name: Alexandra Maria </a:t>
            </a:r>
            <a:r>
              <a:rPr lang="en-GB" dirty="0" err="1"/>
              <a:t>Ganea</a:t>
            </a:r>
            <a:endParaRPr lang="en-GB" dirty="0"/>
          </a:p>
          <a:p>
            <a:r>
              <a:rPr lang="en-GB" dirty="0"/>
              <a:t>Student Number:2022141</a:t>
            </a:r>
          </a:p>
          <a:p>
            <a:r>
              <a:rPr lang="en-GB" dirty="0" err="1"/>
              <a:t>Lecturer:JINPING</a:t>
            </a:r>
            <a:r>
              <a:rPr lang="en-GB" dirty="0"/>
              <a:t> LI</a:t>
            </a:r>
          </a:p>
          <a:p>
            <a:r>
              <a:rPr lang="en-GB" dirty="0"/>
              <a:t>Module </a:t>
            </a:r>
            <a:r>
              <a:rPr lang="en-GB" dirty="0" err="1"/>
              <a:t>name:Foreign</a:t>
            </a:r>
            <a:r>
              <a:rPr lang="en-GB" dirty="0"/>
              <a:t> Languages &amp; Cultural Awareness(BMIH5003)-MANDARIN</a:t>
            </a:r>
          </a:p>
        </p:txBody>
      </p:sp>
    </p:spTree>
    <p:extLst>
      <p:ext uri="{BB962C8B-B14F-4D97-AF65-F5344CB8AC3E}">
        <p14:creationId xmlns:p14="http://schemas.microsoft.com/office/powerpoint/2010/main" val="169992833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090D9D8C-C3FD-8528-AA47-D401A05703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ja-JP" altLang="en-US" sz="2400" b="0" i="0" u="sng">
                <a:solidFill>
                  <a:srgbClr val="000000"/>
                </a:solidFill>
                <a:effectLst/>
                <a:latin typeface="AkkuratLLWebPan-Regular"/>
              </a:rPr>
              <a:t>早餐</a:t>
            </a:r>
            <a:endParaRPr lang="en-GB" sz="2400" b="1" u="sng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0AE7BAD-B70E-04E7-11CA-303C99F104C4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814154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</TotalTime>
  <Words>31</Words>
  <Application>Microsoft Office PowerPoint</Application>
  <PresentationFormat>Widescreen</PresentationFormat>
  <Paragraphs>6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AkkuratLLWebPan-Regular</vt:lpstr>
      <vt:lpstr>Arial</vt:lpstr>
      <vt:lpstr>Calibri</vt:lpstr>
      <vt:lpstr>Calibri Light</vt:lpstr>
      <vt:lpstr>Office Theme</vt:lpstr>
      <vt:lpstr>HOTEL BREAKFAST BOARD</vt:lpstr>
      <vt:lpstr>早餐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Cosmin Lautaru (2021592)</dc:creator>
  <cp:lastModifiedBy>Cosmin Lautaru (2021592)</cp:lastModifiedBy>
  <cp:revision>2</cp:revision>
  <dcterms:created xsi:type="dcterms:W3CDTF">2023-06-05T15:23:56Z</dcterms:created>
  <dcterms:modified xsi:type="dcterms:W3CDTF">2023-06-06T09:15:01Z</dcterms:modified>
</cp:coreProperties>
</file>