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64" r:id="rId3"/>
    <p:sldId id="257" r:id="rId4"/>
    <p:sldId id="258" r:id="rId5"/>
    <p:sldId id="268" r:id="rId6"/>
    <p:sldId id="266" r:id="rId7"/>
    <p:sldId id="259" r:id="rId8"/>
    <p:sldId id="265" r:id="rId9"/>
    <p:sldId id="260" r:id="rId10"/>
    <p:sldId id="267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5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0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0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957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472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072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526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406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155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29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813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980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03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F6D27-12CA-4875-B557-674F0552E65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24C4F-E1CC-4B2C-8FFE-1B08261FEB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7371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558F58E-93BA-44A3-BCDA-585AFF2E4F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CD0BBC1-A7D4-445D-98AC-95A6A45D8EB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1148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person, object, man&#10;&#10;Description generated with high confidence">
            <a:extLst>
              <a:ext uri="{FF2B5EF4-FFF2-40B4-BE49-F238E27FC236}">
                <a16:creationId xmlns:a16="http://schemas.microsoft.com/office/drawing/2014/main" id="{4C4240BC-DC0E-4F90-AD9D-0C65605F4B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9" r="5655"/>
          <a:stretch/>
        </p:blipFill>
        <p:spPr>
          <a:xfrm>
            <a:off x="5913124" y="10"/>
            <a:ext cx="6278877" cy="685799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063B81-9FCD-40AA-8DC9-34E89CAC89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320" y="2671011"/>
            <a:ext cx="5257803" cy="2427120"/>
          </a:xfrm>
        </p:spPr>
        <p:txBody>
          <a:bodyPr anchor="t">
            <a:normAutofit/>
          </a:bodyPr>
          <a:lstStyle/>
          <a:p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Before the end</a:t>
            </a:r>
            <a:b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fest pt3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B165DD-E7D3-4664-92F2-6A912D1CB7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5320" y="330359"/>
            <a:ext cx="4758891" cy="1655762"/>
          </a:xfrm>
        </p:spPr>
        <p:txBody>
          <a:bodyPr anchor="b">
            <a:normAutofit/>
          </a:bodyPr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Before The End Promotions</a:t>
            </a:r>
          </a:p>
        </p:txBody>
      </p:sp>
    </p:spTree>
    <p:extLst>
      <p:ext uri="{BB962C8B-B14F-4D97-AF65-F5344CB8AC3E}">
        <p14:creationId xmlns:p14="http://schemas.microsoft.com/office/powerpoint/2010/main" val="2195841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indoor, sitting, black&#10;&#10;Description generated with high confidence">
            <a:extLst>
              <a:ext uri="{FF2B5EF4-FFF2-40B4-BE49-F238E27FC236}">
                <a16:creationId xmlns:a16="http://schemas.microsoft.com/office/drawing/2014/main" id="{4DF10EFE-5521-49A1-ADEA-97B75096BF8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75" r="18477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B46463-5AF6-4AE4-8AE0-E7A7C60EB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9" y="169868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4F1E5-FCF0-4278-A2E5-C5E01D891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9" y="2575034"/>
            <a:ext cx="5486185" cy="34622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1500" dirty="0"/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before the end promotions?  ‘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passion.ambition.drive.fun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.’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Before the end promotions was set up for my passion of heavy music and live music. With the aim to establish a healthy scene and re build once was a bouncing live music scene in the town for this genre of music. 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company runs via Facebook and email where all bookings are made, event pages and contact with followers of the page.</a:t>
            </a:r>
          </a:p>
          <a:p>
            <a:pPr marL="0" indent="0">
              <a:buNone/>
            </a:pPr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1445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6B86E-A2DE-4E59-BAD5-3A17FFE0D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12F8B-844F-4F80-9AA3-E8D679FE44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event is an all-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dayer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metal/hardcore/pop punk music event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be the third instalment of the event.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event will be held at the parrot, Carmarthen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event for the first time will have two local companies involved heads above the waves and nuclear family records.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490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B46DD-A80E-4A4B-AD3D-68C7A2E55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E568B-BF92-460A-93E5-B7F8933E5F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Restore and create a healthy alternative music scene in Carmarthen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opportunity to raise the profile of both before the end and the parrot.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Beat last year attendance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 independent business to the event, having a stall at the event for the day. (heads above the waves, nuclear family records)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is to develop the event into a two day experience </a:t>
            </a:r>
          </a:p>
        </p:txBody>
      </p:sp>
    </p:spTree>
    <p:extLst>
      <p:ext uri="{BB962C8B-B14F-4D97-AF65-F5344CB8AC3E}">
        <p14:creationId xmlns:p14="http://schemas.microsoft.com/office/powerpoint/2010/main" val="1665224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F7E27-59DF-48F5-9DED-2D407D478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BE13F-C70D-4400-A46D-F4B631026E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have degree in events management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Been putting on events since 2014.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a strong knowledge of the underground music scene, (metal, hardcore, pop punk)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Healthy relationship with the parrot, Carmarthen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strong relationship with artists and their management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strong passion for these genre’s of music and live music</a:t>
            </a:r>
          </a:p>
        </p:txBody>
      </p:sp>
    </p:spTree>
    <p:extLst>
      <p:ext uri="{BB962C8B-B14F-4D97-AF65-F5344CB8AC3E}">
        <p14:creationId xmlns:p14="http://schemas.microsoft.com/office/powerpoint/2010/main" val="2349764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18827-DB46-4770-A7E1-2C7D5B2FF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AAB1D-CB45-4B5D-90DD-C9D6ED369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 venue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Choose date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 artists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Liaison with artists and their management if necessary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create marketing campaign via social media outlets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Run the event on the day</a:t>
            </a:r>
          </a:p>
        </p:txBody>
      </p:sp>
    </p:spTree>
    <p:extLst>
      <p:ext uri="{BB962C8B-B14F-4D97-AF65-F5344CB8AC3E}">
        <p14:creationId xmlns:p14="http://schemas.microsoft.com/office/powerpoint/2010/main" val="3640601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29E12-E56B-43F8-B87A-116BE8979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8A601-BB66-44A0-9122-E41FA4C55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Rhys Waterworth -  event organiser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Sion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harris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venue manager</a:t>
            </a:r>
          </a:p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for the day:</a:t>
            </a:r>
          </a:p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Ryan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millar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head of finance</a:t>
            </a:r>
          </a:p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Ryan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grasso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runner</a:t>
            </a:r>
          </a:p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Kayleigh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manley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artist liaison</a:t>
            </a:r>
          </a:p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 little – sound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enigneer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89546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1B172-6432-486E-9F18-3AFD3FCC8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155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schedule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7C072-F040-43F3-A8A6-25737D747A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834" y="1258267"/>
            <a:ext cx="11158331" cy="5234608"/>
          </a:xfrm>
        </p:spPr>
        <p:txBody>
          <a:bodyPr>
            <a:normAutofit fontScale="47500" lnSpcReduction="20000"/>
          </a:bodyPr>
          <a:lstStyle/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Booking the venue, sound engineer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Choosing a date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Setting a budget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Choosing a suitable headline act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Booking headline act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Booking support acts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 artists of the announcement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Setting announcement date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Facebook event launch date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poster/marketing materials 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Launch </a:t>
            </a:r>
            <a:r>
              <a:rPr lang="en-GB" sz="4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facebook</a:t>
            </a:r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event/ticket link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 artists of the announcement 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Boost event page over two periods before the event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Flyers and poster distribution </a:t>
            </a:r>
          </a:p>
          <a:p>
            <a:pPr algn="ctr"/>
            <a:r>
              <a:rPr lang="en-GB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information posted in the event page week of the event along with set times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631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EBF37-2894-4CFD-A19D-97B5C8D0B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D7F9-6D92-4771-9DF6-BB778A6B1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-  use of Facebook will be used to create an event page for the event, listing the artists playing the event, and a ticket link.  Posts can be made to reach attendees.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awareness and a buzz about the event.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 marketing methods – posters/flyers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 of mouth</a:t>
            </a:r>
          </a:p>
        </p:txBody>
      </p:sp>
    </p:spTree>
    <p:extLst>
      <p:ext uri="{BB962C8B-B14F-4D97-AF65-F5344CB8AC3E}">
        <p14:creationId xmlns:p14="http://schemas.microsoft.com/office/powerpoint/2010/main" val="669788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D4017-C6D0-4BA4-9145-94A3E5BAA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0DFD5-2EC9-4CF4-9619-AADF898EB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26966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Budget -  a budget is set in the planning process of the event, which is considered carefully when booking artists for the event.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 even analysis – to cover costs the event must break even, once the event as reached it is break even point. The rest of monies taken is considered as profit.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Venue – free of charge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Sound engineer  -  free of charge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Headline act £200.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acts £250 in total.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Rider £40.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£20.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costs £510.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 even 51 people needed to break even. (510/10)</a:t>
            </a:r>
          </a:p>
        </p:txBody>
      </p:sp>
    </p:spTree>
    <p:extLst>
      <p:ext uri="{BB962C8B-B14F-4D97-AF65-F5344CB8AC3E}">
        <p14:creationId xmlns:p14="http://schemas.microsoft.com/office/powerpoint/2010/main" val="160014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166B3-6238-49E9-8BD8-1BE282A70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7CCE9-BBB4-4225-A66C-556E9F418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Questionnaires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groups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Observation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Deductive and inductive approaches will be used to gather data to help examine how well the event has done and not done.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Opinions on the expanding the event to a two day event, what they would like to see at the event.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improve the customer experience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 the profile of before the end promotions </a:t>
            </a:r>
          </a:p>
        </p:txBody>
      </p:sp>
    </p:spTree>
    <p:extLst>
      <p:ext uri="{BB962C8B-B14F-4D97-AF65-F5344CB8AC3E}">
        <p14:creationId xmlns:p14="http://schemas.microsoft.com/office/powerpoint/2010/main" val="1054655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9894A38-B137-40B2-B0C3-D79EE455BC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250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0743C8-E33B-4E39-8C44-E3EB6F970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listening </a:t>
            </a:r>
          </a:p>
        </p:txBody>
      </p:sp>
      <p:sp>
        <p:nvSpPr>
          <p:cNvPr id="18" name="Content Placeholder 9">
            <a:extLst>
              <a:ext uri="{FF2B5EF4-FFF2-40B4-BE49-F238E27FC236}">
                <a16:creationId xmlns:a16="http://schemas.microsoft.com/office/drawing/2014/main" id="{041AAF57-CFC5-4A93-9A24-19A12EFFD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258704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497</TotalTime>
  <Words>663</Words>
  <Application>Microsoft Office PowerPoint</Application>
  <PresentationFormat>Widescreen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Before the end fest pt3</vt:lpstr>
      <vt:lpstr>Introduction</vt:lpstr>
      <vt:lpstr>The event</vt:lpstr>
      <vt:lpstr>Aims and objectives </vt:lpstr>
      <vt:lpstr>My profile</vt:lpstr>
      <vt:lpstr>My role</vt:lpstr>
      <vt:lpstr>The team</vt:lpstr>
      <vt:lpstr>Event schedule </vt:lpstr>
      <vt:lpstr>Marketing </vt:lpstr>
      <vt:lpstr>Costs</vt:lpstr>
      <vt:lpstr>Research</vt:lpstr>
      <vt:lpstr>Thank you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Before the end fest pt3, 29/04/18</dc:title>
  <dc:creator>Gruffydd Waterworth (1202261)</dc:creator>
  <cp:lastModifiedBy>Gruffydd Waterworth (1202261)</cp:lastModifiedBy>
  <cp:revision>24</cp:revision>
  <dcterms:created xsi:type="dcterms:W3CDTF">2018-04-10T15:26:43Z</dcterms:created>
  <dcterms:modified xsi:type="dcterms:W3CDTF">2018-05-01T11:06:56Z</dcterms:modified>
</cp:coreProperties>
</file>