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mp4" ContentType="video/unknown"/>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60" r:id="rId3"/>
    <p:sldId id="261" r:id="rId4"/>
    <p:sldId id="257" r:id="rId5"/>
    <p:sldId id="258" r:id="rId6"/>
    <p:sldId id="259" r:id="rId7"/>
    <p:sldId id="262" r:id="rId8"/>
    <p:sldId id="264" r:id="rId9"/>
    <p:sldId id="265" r:id="rId10"/>
    <p:sldId id="263"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2" d="100"/>
          <a:sy n="72" d="100"/>
        </p:scale>
        <p:origin x="-1280"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printerSettings" Target="printerSettings/printerSettings1.bin"/><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93876462-A3E4-2A48-9BF5-2D2DF608A3DA}" type="datetimeFigureOut">
              <a:rPr lang="en-US" smtClean="0"/>
              <a:t>09/11/17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BB2819-6924-B448-A434-042E55A45D1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3876462-A3E4-2A48-9BF5-2D2DF608A3DA}" type="datetimeFigureOut">
              <a:rPr lang="en-US" smtClean="0"/>
              <a:t>09/11/17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BB2819-6924-B448-A434-042E55A45D15}" type="slidenum">
              <a:rPr lang="en-US" smtClean="0"/>
              <a:t>‹#›</a:t>
            </a:fld>
            <a:endParaRPr lang="en-US"/>
          </a:p>
        </p:txBody>
      </p:sp>
      <p:sp>
        <p:nvSpPr>
          <p:cNvPr id="7" name="Title 6"/>
          <p:cNvSpPr>
            <a:spLocks noGrp="1"/>
          </p:cNvSpPr>
          <p:nvPr>
            <p:ph type="title"/>
          </p:nvPr>
        </p:nvSpPr>
        <p:spPr/>
        <p:txBody>
          <a:bodyPr/>
          <a:lstStyle/>
          <a:p>
            <a:r>
              <a:rPr lang="en-GB"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3876462-A3E4-2A48-9BF5-2D2DF608A3DA}" type="datetimeFigureOut">
              <a:rPr lang="en-US" smtClean="0"/>
              <a:t>09/11/17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BB2819-6924-B448-A434-042E55A45D1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5" name="Date Placeholder 4"/>
          <p:cNvSpPr>
            <a:spLocks noGrp="1"/>
          </p:cNvSpPr>
          <p:nvPr>
            <p:ph type="dt" sz="half" idx="10"/>
          </p:nvPr>
        </p:nvSpPr>
        <p:spPr/>
        <p:txBody>
          <a:bodyPr/>
          <a:lstStyle/>
          <a:p>
            <a:fld id="{93876462-A3E4-2A48-9BF5-2D2DF608A3DA}" type="datetimeFigureOut">
              <a:rPr lang="en-US" smtClean="0"/>
              <a:t>09/11/17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BB2819-6924-B448-A434-042E55A45D15}" type="slidenum">
              <a:rPr lang="en-US" smtClean="0"/>
              <a:t>‹#›</a:t>
            </a:fld>
            <a:endParaRPr lang="en-US"/>
          </a:p>
        </p:txBody>
      </p:sp>
      <p:sp>
        <p:nvSpPr>
          <p:cNvPr id="9" name="Content Placeholder 8"/>
          <p:cNvSpPr>
            <a:spLocks noGrp="1"/>
          </p:cNvSpPr>
          <p:nvPr>
            <p:ph sz="quarter" idx="13"/>
          </p:nvPr>
        </p:nvSpPr>
        <p:spPr>
          <a:xfrm>
            <a:off x="676655" y="2679192"/>
            <a:ext cx="3822192" cy="34472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93876462-A3E4-2A48-9BF5-2D2DF608A3DA}" type="datetimeFigureOut">
              <a:rPr lang="en-US" smtClean="0"/>
              <a:t>09/11/17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BB2819-6924-B448-A434-042E55A45D1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93876462-A3E4-2A48-9BF5-2D2DF608A3DA}" type="datetimeFigureOut">
              <a:rPr lang="en-US" smtClean="0"/>
              <a:t>09/11/17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BB2819-6924-B448-A434-042E55A45D1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93876462-A3E4-2A48-9BF5-2D2DF608A3DA}" type="datetimeFigureOut">
              <a:rPr lang="en-US" smtClean="0"/>
              <a:t>09/11/17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BB2819-6924-B448-A434-042E55A45D1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93876462-A3E4-2A48-9BF5-2D2DF608A3DA}" type="datetimeFigureOut">
              <a:rPr lang="en-US" smtClean="0"/>
              <a:t>09/11/17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BB2819-6924-B448-A434-042E55A45D15}" type="slidenum">
              <a:rPr lang="en-US" smtClean="0"/>
              <a:t>‹#›</a:t>
            </a:fld>
            <a:endParaRPr lang="en-US"/>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GB"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GB"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3876462-A3E4-2A48-9BF5-2D2DF608A3DA}" type="datetimeFigureOut">
              <a:rPr lang="en-US" smtClean="0"/>
              <a:t>09/11/17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BB2819-6924-B448-A434-042E55A45D15}" type="slidenum">
              <a:rPr lang="en-US" smtClean="0"/>
              <a:t>‹#›</a:t>
            </a:fld>
            <a:endParaRPr lang="en-US"/>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93876462-A3E4-2A48-9BF5-2D2DF608A3DA}" type="datetimeFigureOut">
              <a:rPr lang="en-US" smtClean="0"/>
              <a:t>09/11/17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BB2819-6924-B448-A434-042E55A45D1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93876462-A3E4-2A48-9BF5-2D2DF608A3DA}" type="datetimeFigureOut">
              <a:rPr lang="en-US" smtClean="0"/>
              <a:t>09/11/17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BB2819-6924-B448-A434-042E55A45D15}" type="slidenum">
              <a:rPr lang="en-US" smtClean="0"/>
              <a:t>‹#›</a:t>
            </a:fld>
            <a:endParaRPr lang="en-US"/>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93876462-A3E4-2A48-9BF5-2D2DF608A3DA}" type="datetimeFigureOut">
              <a:rPr lang="en-US" smtClean="0"/>
              <a:t>09/11/17</a:t>
            </a:fld>
            <a:endParaRPr lang="en-US"/>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US"/>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ABB2819-6924-B448-A434-042E55A45D15}" type="slidenum">
              <a:rPr lang="en-US" smtClean="0"/>
              <a:t>‹#›</a:t>
            </a:fld>
            <a:endParaRPr lang="en-US"/>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4" Type="http://schemas.openxmlformats.org/officeDocument/2006/relationships/image" Target="../media/image2.png"/><Relationship Id="rId1" Type="http://schemas.microsoft.com/office/2007/relationships/media" Target="../media/media1.mp4"/><Relationship Id="rId2" Type="http://schemas.openxmlformats.org/officeDocument/2006/relationships/video" Target="../media/media1.mp4"/></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VR Estates</a:t>
            </a:r>
            <a:endParaRPr lang="en-US" dirty="0"/>
          </a:p>
        </p:txBody>
      </p:sp>
      <p:sp>
        <p:nvSpPr>
          <p:cNvPr id="3" name="Subtitle 2"/>
          <p:cNvSpPr>
            <a:spLocks noGrp="1"/>
          </p:cNvSpPr>
          <p:nvPr>
            <p:ph type="subTitle" idx="1"/>
          </p:nvPr>
        </p:nvSpPr>
        <p:spPr/>
        <p:txBody>
          <a:bodyPr/>
          <a:lstStyle/>
          <a:p>
            <a:r>
              <a:rPr lang="en-US" dirty="0" smtClean="0"/>
              <a:t>Project Week</a:t>
            </a:r>
            <a:endParaRPr lang="en-US" dirty="0"/>
          </a:p>
        </p:txBody>
      </p:sp>
    </p:spTree>
    <p:extLst>
      <p:ext uri="{BB962C8B-B14F-4D97-AF65-F5344CB8AC3E}">
        <p14:creationId xmlns:p14="http://schemas.microsoft.com/office/powerpoint/2010/main" val="376908646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1510226545.mp4">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rcRect l="804" r="804"/>
          <a:stretch>
            <a:fillRect/>
          </a:stretch>
        </p:blipFill>
        <p:spPr>
          <a:xfrm>
            <a:off x="3616325" y="2674938"/>
            <a:ext cx="1917700" cy="3451225"/>
          </a:xfrm>
        </p:spPr>
      </p:pic>
      <p:sp>
        <p:nvSpPr>
          <p:cNvPr id="2" name="Title 1"/>
          <p:cNvSpPr>
            <a:spLocks noGrp="1"/>
          </p:cNvSpPr>
          <p:nvPr>
            <p:ph type="title"/>
          </p:nvPr>
        </p:nvSpPr>
        <p:spPr/>
        <p:txBody>
          <a:bodyPr/>
          <a:lstStyle/>
          <a:p>
            <a:r>
              <a:rPr lang="en-US" dirty="0" smtClean="0"/>
              <a:t>Introduction to Our Idea</a:t>
            </a:r>
            <a:endParaRPr lang="en-US" dirty="0"/>
          </a:p>
        </p:txBody>
      </p:sp>
    </p:spTree>
    <p:extLst>
      <p:ext uri="{BB962C8B-B14F-4D97-AF65-F5344CB8AC3E}">
        <p14:creationId xmlns:p14="http://schemas.microsoft.com/office/powerpoint/2010/main" val="2814945072"/>
      </p:ext>
    </p:extLst>
  </p:cSld>
  <p:clrMapOvr>
    <a:masterClrMapping/>
  </p:clrMapOvr>
  <p:timing>
    <p:tnLst>
      <p:par>
        <p:cTn xmlns:p14="http://schemas.microsoft.com/office/powerpoint/2010/mai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We aim to disrupt the real estate market and plan on making it more personal and cheaper for the consumer.</a:t>
            </a:r>
          </a:p>
          <a:p>
            <a:r>
              <a:rPr lang="en-US" dirty="0" smtClean="0"/>
              <a:t>There is a lack of personalization in this market, which we aim to change by giving the power straight to the consumer, not the real estate agents.</a:t>
            </a:r>
          </a:p>
          <a:p>
            <a:endParaRPr lang="en-US" dirty="0"/>
          </a:p>
        </p:txBody>
      </p:sp>
      <p:sp>
        <p:nvSpPr>
          <p:cNvPr id="2" name="Title 1"/>
          <p:cNvSpPr>
            <a:spLocks noGrp="1"/>
          </p:cNvSpPr>
          <p:nvPr>
            <p:ph type="title"/>
          </p:nvPr>
        </p:nvSpPr>
        <p:spPr/>
        <p:txBody>
          <a:bodyPr/>
          <a:lstStyle/>
          <a:p>
            <a:r>
              <a:rPr lang="en-US" dirty="0" smtClean="0"/>
              <a:t>Our Market</a:t>
            </a:r>
            <a:endParaRPr lang="en-US" dirty="0"/>
          </a:p>
        </p:txBody>
      </p:sp>
    </p:spTree>
    <p:extLst>
      <p:ext uri="{BB962C8B-B14F-4D97-AF65-F5344CB8AC3E}">
        <p14:creationId xmlns:p14="http://schemas.microsoft.com/office/powerpoint/2010/main" val="3986878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An online estate agency platform where customers have full control over selling their property.</a:t>
            </a:r>
          </a:p>
          <a:p>
            <a:endParaRPr lang="en-US" dirty="0"/>
          </a:p>
          <a:p>
            <a:r>
              <a:rPr lang="en-US" dirty="0" smtClean="0"/>
              <a:t>We will implement various original concepts that will differentiate ourselves from our competition which will be explained in the latter slides</a:t>
            </a:r>
          </a:p>
        </p:txBody>
      </p:sp>
      <p:sp>
        <p:nvSpPr>
          <p:cNvPr id="2" name="Title 1"/>
          <p:cNvSpPr>
            <a:spLocks noGrp="1"/>
          </p:cNvSpPr>
          <p:nvPr>
            <p:ph type="title"/>
          </p:nvPr>
        </p:nvSpPr>
        <p:spPr/>
        <p:txBody>
          <a:bodyPr/>
          <a:lstStyle/>
          <a:p>
            <a:r>
              <a:rPr lang="en-US" dirty="0" smtClean="0"/>
              <a:t>About Us</a:t>
            </a:r>
            <a:endParaRPr lang="en-US" dirty="0"/>
          </a:p>
        </p:txBody>
      </p:sp>
    </p:spTree>
    <p:extLst>
      <p:ext uri="{BB962C8B-B14F-4D97-AF65-F5344CB8AC3E}">
        <p14:creationId xmlns:p14="http://schemas.microsoft.com/office/powerpoint/2010/main" val="311153268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smtClean="0"/>
              <a:t>We offer a unique selling experience for our customers whereby they can completely tailor their property advertisements.</a:t>
            </a:r>
          </a:p>
          <a:p>
            <a:r>
              <a:rPr lang="en-US" dirty="0" smtClean="0"/>
              <a:t>We can offer customers a Virtual Reality service where buyers can experience a house through Virtual Reality before committing to visiting a house.</a:t>
            </a:r>
          </a:p>
          <a:p>
            <a:r>
              <a:rPr lang="en-US" dirty="0" smtClean="0"/>
              <a:t>Customers can choose how much they will want us involved with regard to selling their property</a:t>
            </a:r>
            <a:endParaRPr lang="en-US" dirty="0"/>
          </a:p>
        </p:txBody>
      </p:sp>
      <p:sp>
        <p:nvSpPr>
          <p:cNvPr id="2" name="Title 1"/>
          <p:cNvSpPr>
            <a:spLocks noGrp="1"/>
          </p:cNvSpPr>
          <p:nvPr>
            <p:ph type="title"/>
          </p:nvPr>
        </p:nvSpPr>
        <p:spPr/>
        <p:txBody>
          <a:bodyPr>
            <a:normAutofit fontScale="90000"/>
          </a:bodyPr>
          <a:lstStyle/>
          <a:p>
            <a:r>
              <a:rPr lang="en-US" dirty="0" smtClean="0"/>
              <a:t>What we Offer and How we’re Different</a:t>
            </a:r>
            <a:endParaRPr lang="en-US" dirty="0"/>
          </a:p>
        </p:txBody>
      </p:sp>
    </p:spTree>
    <p:extLst>
      <p:ext uri="{BB962C8B-B14F-4D97-AF65-F5344CB8AC3E}">
        <p14:creationId xmlns:p14="http://schemas.microsoft.com/office/powerpoint/2010/main" val="301500347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We will also provide an online forum, instant chat service and ‘</a:t>
            </a:r>
            <a:r>
              <a:rPr lang="en-US" i="1" dirty="0" smtClean="0"/>
              <a:t>chat box</a:t>
            </a:r>
            <a:r>
              <a:rPr lang="en-US" dirty="0" smtClean="0"/>
              <a:t>’.</a:t>
            </a:r>
          </a:p>
          <a:p>
            <a:r>
              <a:rPr lang="en-US" dirty="0" smtClean="0"/>
              <a:t>This will enable buyers and sellers to communicate directly to each other.</a:t>
            </a:r>
          </a:p>
          <a:p>
            <a:r>
              <a:rPr lang="en-US" dirty="0" smtClean="0"/>
              <a:t>This creates a more straightforward, direct and easier approach to selling or buying a property.</a:t>
            </a:r>
          </a:p>
          <a:p>
            <a:endParaRPr lang="en-US" dirty="0"/>
          </a:p>
        </p:txBody>
      </p:sp>
      <p:sp>
        <p:nvSpPr>
          <p:cNvPr id="2" name="Title 1"/>
          <p:cNvSpPr>
            <a:spLocks noGrp="1"/>
          </p:cNvSpPr>
          <p:nvPr>
            <p:ph type="title"/>
          </p:nvPr>
        </p:nvSpPr>
        <p:spPr/>
        <p:txBody>
          <a:bodyPr/>
          <a:lstStyle/>
          <a:p>
            <a:r>
              <a:rPr lang="en-US" dirty="0" smtClean="0"/>
              <a:t>Continued</a:t>
            </a:r>
            <a:endParaRPr lang="en-US" dirty="0"/>
          </a:p>
        </p:txBody>
      </p:sp>
    </p:spTree>
    <p:extLst>
      <p:ext uri="{BB962C8B-B14F-4D97-AF65-F5344CB8AC3E}">
        <p14:creationId xmlns:p14="http://schemas.microsoft.com/office/powerpoint/2010/main" val="709334621"/>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Our main source of marketing will be through online advertisements, via pay-per-click ads and also through social media advertisements.</a:t>
            </a:r>
          </a:p>
          <a:p>
            <a:r>
              <a:rPr lang="en-US" dirty="0" smtClean="0"/>
              <a:t>We will also embrace YouTube to leverage proven video marketing tactics</a:t>
            </a:r>
          </a:p>
          <a:p>
            <a:r>
              <a:rPr lang="en-US" dirty="0" smtClean="0"/>
              <a:t>We will also SEO our website to make it more search engine friendly (Search Engine Optimization)</a:t>
            </a:r>
            <a:endParaRPr lang="en-US" dirty="0"/>
          </a:p>
        </p:txBody>
      </p:sp>
      <p:sp>
        <p:nvSpPr>
          <p:cNvPr id="2" name="Title 1"/>
          <p:cNvSpPr>
            <a:spLocks noGrp="1"/>
          </p:cNvSpPr>
          <p:nvPr>
            <p:ph type="title"/>
          </p:nvPr>
        </p:nvSpPr>
        <p:spPr/>
        <p:txBody>
          <a:bodyPr/>
          <a:lstStyle/>
          <a:p>
            <a:r>
              <a:rPr lang="en-US" dirty="0" smtClean="0"/>
              <a:t>How We Will Market </a:t>
            </a:r>
            <a:r>
              <a:rPr lang="en-US" dirty="0"/>
              <a:t>O</a:t>
            </a:r>
            <a:r>
              <a:rPr lang="en-US" dirty="0" smtClean="0"/>
              <a:t>ur Idea</a:t>
            </a:r>
            <a:endParaRPr lang="en-US" dirty="0"/>
          </a:p>
        </p:txBody>
      </p:sp>
    </p:spTree>
    <p:extLst>
      <p:ext uri="{BB962C8B-B14F-4D97-AF65-F5344CB8AC3E}">
        <p14:creationId xmlns:p14="http://schemas.microsoft.com/office/powerpoint/2010/main" val="77542923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dirty="0" smtClean="0"/>
              <a:t>Social media marketing there is ‘</a:t>
            </a:r>
            <a:r>
              <a:rPr lang="en-US" i="1" dirty="0" smtClean="0"/>
              <a:t>no guarantee</a:t>
            </a:r>
            <a:r>
              <a:rPr lang="en-US" dirty="0" smtClean="0"/>
              <a:t>’ outcome, as the quality of ads, especially with YouTube content, that consumers will follow up and visit our website. </a:t>
            </a:r>
          </a:p>
          <a:p>
            <a:r>
              <a:rPr lang="en-US" dirty="0" smtClean="0"/>
              <a:t>Expensive for advertisements that may not pay off. </a:t>
            </a:r>
          </a:p>
          <a:p>
            <a:r>
              <a:rPr lang="en-US" dirty="0" smtClean="0"/>
              <a:t>Easy to get our marketing advertisements wrong, for example, our pay per click ads.</a:t>
            </a:r>
          </a:p>
          <a:p>
            <a:endParaRPr lang="en-US" dirty="0"/>
          </a:p>
        </p:txBody>
      </p:sp>
      <p:sp>
        <p:nvSpPr>
          <p:cNvPr id="3" name="Title 2"/>
          <p:cNvSpPr>
            <a:spLocks noGrp="1"/>
          </p:cNvSpPr>
          <p:nvPr>
            <p:ph type="title"/>
          </p:nvPr>
        </p:nvSpPr>
        <p:spPr/>
        <p:txBody>
          <a:bodyPr>
            <a:normAutofit fontScale="90000"/>
          </a:bodyPr>
          <a:lstStyle/>
          <a:p>
            <a:r>
              <a:rPr lang="en-US" dirty="0" smtClean="0"/>
              <a:t>Critical Analysis of Marketing Strategy</a:t>
            </a:r>
            <a:endParaRPr lang="en-US" dirty="0"/>
          </a:p>
        </p:txBody>
      </p:sp>
    </p:spTree>
    <p:extLst>
      <p:ext uri="{BB962C8B-B14F-4D97-AF65-F5344CB8AC3E}">
        <p14:creationId xmlns:p14="http://schemas.microsoft.com/office/powerpoint/2010/main" val="3502351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7408333" cy="4045814"/>
          </a:xfrm>
        </p:spPr>
        <p:txBody>
          <a:bodyPr>
            <a:normAutofit lnSpcReduction="10000"/>
          </a:bodyPr>
          <a:lstStyle/>
          <a:p>
            <a:r>
              <a:rPr lang="en-US" dirty="0" smtClean="0"/>
              <a:t>Due to the digital orientation of our company, and the way our business would be set up, it could be considered that our customers could also be our employees, with regard to how much they want us involved with the process.</a:t>
            </a:r>
          </a:p>
          <a:p>
            <a:r>
              <a:rPr lang="en-US" dirty="0" smtClean="0"/>
              <a:t>We would have limited staff because of our main online presence and no need for a physical presence.</a:t>
            </a:r>
          </a:p>
          <a:p>
            <a:r>
              <a:rPr lang="en-US" dirty="0" smtClean="0"/>
              <a:t>T</a:t>
            </a:r>
            <a:r>
              <a:rPr lang="en-US" dirty="0" smtClean="0"/>
              <a:t>o resolve any conflict our com</a:t>
            </a:r>
            <a:r>
              <a:rPr lang="en-US" dirty="0" smtClean="0"/>
              <a:t>pa</a:t>
            </a:r>
            <a:r>
              <a:rPr lang="en-US" dirty="0" smtClean="0"/>
              <a:t>ny would follow the ‘</a:t>
            </a:r>
            <a:r>
              <a:rPr lang="en-US" i="1" dirty="0" smtClean="0"/>
              <a:t>Courageous Conversations’ </a:t>
            </a:r>
            <a:r>
              <a:rPr lang="en-US" dirty="0" smtClean="0"/>
              <a:t>model, encouraging our employees to talk over their conflict and find an appropriate resolution to suit all parties. </a:t>
            </a:r>
          </a:p>
          <a:p>
            <a:endParaRPr lang="en-US" dirty="0"/>
          </a:p>
        </p:txBody>
      </p:sp>
      <p:sp>
        <p:nvSpPr>
          <p:cNvPr id="3" name="Title 2"/>
          <p:cNvSpPr>
            <a:spLocks noGrp="1"/>
          </p:cNvSpPr>
          <p:nvPr>
            <p:ph type="title"/>
          </p:nvPr>
        </p:nvSpPr>
        <p:spPr/>
        <p:txBody>
          <a:bodyPr>
            <a:normAutofit fontScale="90000"/>
          </a:bodyPr>
          <a:lstStyle/>
          <a:p>
            <a:r>
              <a:rPr lang="en-US" dirty="0" smtClean="0"/>
              <a:t>Impact and Addressing of Conflict on Employees</a:t>
            </a:r>
            <a:endParaRPr lang="en-US" dirty="0"/>
          </a:p>
        </p:txBody>
      </p:sp>
    </p:spTree>
    <p:extLst>
      <p:ext uri="{BB962C8B-B14F-4D97-AF65-F5344CB8AC3E}">
        <p14:creationId xmlns:p14="http://schemas.microsoft.com/office/powerpoint/2010/main" val="2762042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a:p>
        </p:txBody>
      </p:sp>
      <p:sp>
        <p:nvSpPr>
          <p:cNvPr id="2" name="Title 1"/>
          <p:cNvSpPr>
            <a:spLocks noGrp="1"/>
          </p:cNvSpPr>
          <p:nvPr>
            <p:ph type="title"/>
          </p:nvPr>
        </p:nvSpPr>
        <p:spPr/>
        <p:txBody>
          <a:bodyPr>
            <a:normAutofit fontScale="90000"/>
          </a:bodyPr>
          <a:lstStyle/>
          <a:p>
            <a:r>
              <a:rPr lang="en-US" dirty="0" smtClean="0"/>
              <a:t>Thanks for Listening </a:t>
            </a:r>
            <a:br>
              <a:rPr lang="en-US" dirty="0" smtClean="0"/>
            </a:br>
            <a:r>
              <a:rPr lang="en-US" dirty="0" smtClean="0"/>
              <a:t>Any Questions?</a:t>
            </a:r>
            <a:endParaRPr lang="en-US" dirty="0"/>
          </a:p>
        </p:txBody>
      </p:sp>
    </p:spTree>
    <p:extLst>
      <p:ext uri="{BB962C8B-B14F-4D97-AF65-F5344CB8AC3E}">
        <p14:creationId xmlns:p14="http://schemas.microsoft.com/office/powerpoint/2010/main" val="2769047842"/>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Waveform.thmx</Template>
  <TotalTime>3103</TotalTime>
  <Words>442</Words>
  <Application>Microsoft Macintosh PowerPoint</Application>
  <PresentationFormat>On-screen Show (4:3)</PresentationFormat>
  <Paragraphs>31</Paragraphs>
  <Slides>10</Slides>
  <Notes>0</Notes>
  <HiddenSlides>0</HiddenSlides>
  <MMClips>1</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Waveform</vt:lpstr>
      <vt:lpstr>VR Estates</vt:lpstr>
      <vt:lpstr>Introduction to Our Idea</vt:lpstr>
      <vt:lpstr>Our Market</vt:lpstr>
      <vt:lpstr>About Us</vt:lpstr>
      <vt:lpstr>What we Offer and How we’re Different</vt:lpstr>
      <vt:lpstr>Continued</vt:lpstr>
      <vt:lpstr>How We Will Market Our Idea</vt:lpstr>
      <vt:lpstr>Critical Analysis of Marketing Strategy</vt:lpstr>
      <vt:lpstr>Impact and Addressing of Conflict on Employees</vt:lpstr>
      <vt:lpstr>Thanks for Listening  Any Questions?</vt:lpstr>
    </vt:vector>
  </TitlesOfParts>
  <Company>Swansea Fasteners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VR Estates</dc:title>
  <dc:creator>Matt Morgan</dc:creator>
  <cp:lastModifiedBy>Matt Morgan</cp:lastModifiedBy>
  <cp:revision>14</cp:revision>
  <dcterms:created xsi:type="dcterms:W3CDTF">2017-11-09T10:18:56Z</dcterms:created>
  <dcterms:modified xsi:type="dcterms:W3CDTF">2017-11-11T14:02:07Z</dcterms:modified>
</cp:coreProperties>
</file>