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4" r:id="rId1"/>
  </p:sldMasterIdLst>
  <p:notesMasterIdLst>
    <p:notesMasterId r:id="rId11"/>
  </p:notesMasterIdLst>
  <p:sldIdLst>
    <p:sldId id="256" r:id="rId2"/>
    <p:sldId id="263" r:id="rId3"/>
    <p:sldId id="257" r:id="rId4"/>
    <p:sldId id="261" r:id="rId5"/>
    <p:sldId id="258" r:id="rId6"/>
    <p:sldId id="259" r:id="rId7"/>
    <p:sldId id="260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E091C1-742E-4576-A5A0-E65DD939D4F3}" v="53" dt="2026-03-15T16:45:29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24" y="-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hja Salah" userId="a814b082489fa183" providerId="LiveId" clId="{1255D6BB-AB90-4526-A605-13C47F0B2AB6}"/>
    <pc:docChg chg="undo custSel addSld modSld sldOrd">
      <pc:chgData name="Bahja Salah" userId="a814b082489fa183" providerId="LiveId" clId="{1255D6BB-AB90-4526-A605-13C47F0B2AB6}" dt="2026-03-15T16:56:11.808" v="681" actId="20577"/>
      <pc:docMkLst>
        <pc:docMk/>
      </pc:docMkLst>
      <pc:sldChg chg="addSp delSp modSp mod ord setBg delDesignElem">
        <pc:chgData name="Bahja Salah" userId="a814b082489fa183" providerId="LiveId" clId="{1255D6BB-AB90-4526-A605-13C47F0B2AB6}" dt="2026-03-15T16:54:14.018" v="673" actId="1076"/>
        <pc:sldMkLst>
          <pc:docMk/>
          <pc:sldMk cId="3106990120" sldId="256"/>
        </pc:sldMkLst>
        <pc:spChg chg="add del">
          <ac:chgData name="Bahja Salah" userId="a814b082489fa183" providerId="LiveId" clId="{1255D6BB-AB90-4526-A605-13C47F0B2AB6}" dt="2026-03-15T15:49:43.288" v="264" actId="26606"/>
          <ac:spMkLst>
            <pc:docMk/>
            <pc:sldMk cId="3106990120" sldId="256"/>
            <ac:spMk id="5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49:43.288" v="264" actId="26606"/>
          <ac:spMkLst>
            <pc:docMk/>
            <pc:sldMk cId="3106990120" sldId="256"/>
            <ac:spMk id="11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13:30.854" v="49" actId="26606"/>
          <ac:spMkLst>
            <pc:docMk/>
            <pc:sldMk cId="3106990120" sldId="256"/>
            <ac:spMk id="14" creationId="{A2829537-8D6E-4F27-8454-8F19BEA8C11F}"/>
          </ac:spMkLst>
        </pc:spChg>
        <pc:spChg chg="add del">
          <ac:chgData name="Bahja Salah" userId="a814b082489fa183" providerId="LiveId" clId="{1255D6BB-AB90-4526-A605-13C47F0B2AB6}" dt="2026-03-15T15:49:43.288" v="264" actId="26606"/>
          <ac:spMkLst>
            <pc:docMk/>
            <pc:sldMk cId="3106990120" sldId="256"/>
            <ac:spMk id="19" creationId="{D85D5AA8-773B-469A-8802-9645A4DC9B7D}"/>
          </ac:spMkLst>
        </pc:spChg>
        <pc:spChg chg="add del">
          <ac:chgData name="Bahja Salah" userId="a814b082489fa183" providerId="LiveId" clId="{1255D6BB-AB90-4526-A605-13C47F0B2AB6}" dt="2026-03-15T15:49:43.288" v="264" actId="26606"/>
          <ac:spMkLst>
            <pc:docMk/>
            <pc:sldMk cId="3106990120" sldId="256"/>
            <ac:spMk id="21" creationId="{E89ED5F7-8269-4F20-B77F-70D4AA7A975B}"/>
          </ac:spMkLst>
        </pc:spChg>
        <pc:spChg chg="add del">
          <ac:chgData name="Bahja Salah" userId="a814b082489fa183" providerId="LiveId" clId="{1255D6BB-AB90-4526-A605-13C47F0B2AB6}" dt="2026-03-15T15:49:43.288" v="264" actId="26606"/>
          <ac:spMkLst>
            <pc:docMk/>
            <pc:sldMk cId="3106990120" sldId="256"/>
            <ac:spMk id="23" creationId="{C75AF42C-C556-454E-B2D3-2C917CB812D5}"/>
          </ac:spMkLst>
        </pc:spChg>
        <pc:spChg chg="add del">
          <ac:chgData name="Bahja Salah" userId="a814b082489fa183" providerId="LiveId" clId="{1255D6BB-AB90-4526-A605-13C47F0B2AB6}" dt="2026-03-15T15:13:30.854" v="49" actId="26606"/>
          <ac:spMkLst>
            <pc:docMk/>
            <pc:sldMk cId="3106990120" sldId="256"/>
            <ac:spMk id="24" creationId="{43F8250A-B5BC-48E8-9E34-320C6AB61351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3106990120" sldId="256"/>
            <ac:spMk id="26" creationId="{AE192E3E-68A9-4F36-936C-1C8D0B9EF132}"/>
          </ac:spMkLst>
        </pc:spChg>
        <pc:spChg chg="add del">
          <ac:chgData name="Bahja Salah" userId="a814b082489fa183" providerId="LiveId" clId="{1255D6BB-AB90-4526-A605-13C47F0B2AB6}" dt="2026-03-15T15:49:44.709" v="266" actId="26606"/>
          <ac:spMkLst>
            <pc:docMk/>
            <pc:sldMk cId="3106990120" sldId="256"/>
            <ac:spMk id="29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49:44.709" v="266" actId="26606"/>
          <ac:spMkLst>
            <pc:docMk/>
            <pc:sldMk cId="3106990120" sldId="256"/>
            <ac:spMk id="32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49:44.709" v="266" actId="26606"/>
          <ac:spMkLst>
            <pc:docMk/>
            <pc:sldMk cId="3106990120" sldId="256"/>
            <ac:spMk id="33" creationId="{4159E445-83D7-4F7C-8B6B-79EDEFA5F788}"/>
          </ac:spMkLst>
        </pc:spChg>
        <pc:spChg chg="add del">
          <ac:chgData name="Bahja Salah" userId="a814b082489fa183" providerId="LiveId" clId="{1255D6BB-AB90-4526-A605-13C47F0B2AB6}" dt="2026-03-15T15:49:44.709" v="266" actId="26606"/>
          <ac:spMkLst>
            <pc:docMk/>
            <pc:sldMk cId="3106990120" sldId="256"/>
            <ac:spMk id="34" creationId="{E1E43DD8-7DEF-4A83-A303-10947F34B086}"/>
          </ac:spMkLst>
        </pc:spChg>
        <pc:spChg chg="add del">
          <ac:chgData name="Bahja Salah" userId="a814b082489fa183" providerId="LiveId" clId="{1255D6BB-AB90-4526-A605-13C47F0B2AB6}" dt="2026-03-15T15:49:48.908" v="268" actId="26606"/>
          <ac:spMkLst>
            <pc:docMk/>
            <pc:sldMk cId="3106990120" sldId="256"/>
            <ac:spMk id="38" creationId="{DA1DAC79-DDBA-4382-9D43-6E5F685BE5FB}"/>
          </ac:spMkLst>
        </pc:spChg>
        <pc:spChg chg="add del">
          <ac:chgData name="Bahja Salah" userId="a814b082489fa183" providerId="LiveId" clId="{1255D6BB-AB90-4526-A605-13C47F0B2AB6}" dt="2026-03-15T15:49:48.908" v="268" actId="26606"/>
          <ac:spMkLst>
            <pc:docMk/>
            <pc:sldMk cId="3106990120" sldId="256"/>
            <ac:spMk id="41" creationId="{6AACA73D-178F-4CFC-99E3-9F4FCBBDBA83}"/>
          </ac:spMkLst>
        </pc:spChg>
        <pc:spChg chg="add del">
          <ac:chgData name="Bahja Salah" userId="a814b082489fa183" providerId="LiveId" clId="{1255D6BB-AB90-4526-A605-13C47F0B2AB6}" dt="2026-03-15T15:49:48.908" v="268" actId="26606"/>
          <ac:spMkLst>
            <pc:docMk/>
            <pc:sldMk cId="3106990120" sldId="256"/>
            <ac:spMk id="42" creationId="{6F086AA8-2728-4D8C-8FAA-F0321BB9CAF3}"/>
          </ac:spMkLst>
        </pc:spChg>
        <pc:spChg chg="add del">
          <ac:chgData name="Bahja Salah" userId="a814b082489fa183" providerId="LiveId" clId="{1255D6BB-AB90-4526-A605-13C47F0B2AB6}" dt="2026-03-15T15:49:52.757" v="270" actId="26606"/>
          <ac:spMkLst>
            <pc:docMk/>
            <pc:sldMk cId="3106990120" sldId="256"/>
            <ac:spMk id="46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49:52.757" v="270" actId="26606"/>
          <ac:spMkLst>
            <pc:docMk/>
            <pc:sldMk cId="3106990120" sldId="256"/>
            <ac:spMk id="49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49:52.757" v="270" actId="26606"/>
          <ac:spMkLst>
            <pc:docMk/>
            <pc:sldMk cId="3106990120" sldId="256"/>
            <ac:spMk id="50" creationId="{B0487C8F-7D6C-4EAF-A9A5-45D8E94FC2C9}"/>
          </ac:spMkLst>
        </pc:spChg>
        <pc:spChg chg="add del">
          <ac:chgData name="Bahja Salah" userId="a814b082489fa183" providerId="LiveId" clId="{1255D6BB-AB90-4526-A605-13C47F0B2AB6}" dt="2026-03-15T15:49:52.757" v="270" actId="26606"/>
          <ac:spMkLst>
            <pc:docMk/>
            <pc:sldMk cId="3106990120" sldId="256"/>
            <ac:spMk id="51" creationId="{1578DA0F-394A-417D-892B-8253831A2587}"/>
          </ac:spMkLst>
        </pc:spChg>
        <pc:spChg chg="add del">
          <ac:chgData name="Bahja Salah" userId="a814b082489fa183" providerId="LiveId" clId="{1255D6BB-AB90-4526-A605-13C47F0B2AB6}" dt="2026-03-15T15:49:54.195" v="272" actId="26606"/>
          <ac:spMkLst>
            <pc:docMk/>
            <pc:sldMk cId="3106990120" sldId="256"/>
            <ac:spMk id="55" creationId="{DA1DAC79-DDBA-4382-9D43-6E5F685BE5FB}"/>
          </ac:spMkLst>
        </pc:spChg>
        <pc:spChg chg="add del">
          <ac:chgData name="Bahja Salah" userId="a814b082489fa183" providerId="LiveId" clId="{1255D6BB-AB90-4526-A605-13C47F0B2AB6}" dt="2026-03-15T15:49:54.195" v="272" actId="26606"/>
          <ac:spMkLst>
            <pc:docMk/>
            <pc:sldMk cId="3106990120" sldId="256"/>
            <ac:spMk id="58" creationId="{6AACA73D-178F-4CFC-99E3-9F4FCBBDBA83}"/>
          </ac:spMkLst>
        </pc:spChg>
        <pc:spChg chg="add del">
          <ac:chgData name="Bahja Salah" userId="a814b082489fa183" providerId="LiveId" clId="{1255D6BB-AB90-4526-A605-13C47F0B2AB6}" dt="2026-03-15T15:49:54.195" v="272" actId="26606"/>
          <ac:spMkLst>
            <pc:docMk/>
            <pc:sldMk cId="3106990120" sldId="256"/>
            <ac:spMk id="59" creationId="{D3031615-4E70-4AA1-B27C-F56E25379C5E}"/>
          </ac:spMkLst>
        </pc:spChg>
        <pc:spChg chg="add del">
          <ac:chgData name="Bahja Salah" userId="a814b082489fa183" providerId="LiveId" clId="{1255D6BB-AB90-4526-A605-13C47F0B2AB6}" dt="2026-03-15T15:49:54.195" v="272" actId="26606"/>
          <ac:spMkLst>
            <pc:docMk/>
            <pc:sldMk cId="3106990120" sldId="256"/>
            <ac:spMk id="60" creationId="{32386D96-DF72-4275-B766-E00CBBFB0F2A}"/>
          </ac:spMkLst>
        </pc:spChg>
        <pc:spChg chg="add del">
          <ac:chgData name="Bahja Salah" userId="a814b082489fa183" providerId="LiveId" clId="{1255D6BB-AB90-4526-A605-13C47F0B2AB6}" dt="2026-03-15T15:49:59.841" v="274" actId="26606"/>
          <ac:spMkLst>
            <pc:docMk/>
            <pc:sldMk cId="3106990120" sldId="256"/>
            <ac:spMk id="64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49:59.841" v="274" actId="26606"/>
          <ac:spMkLst>
            <pc:docMk/>
            <pc:sldMk cId="3106990120" sldId="256"/>
            <ac:spMk id="67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49:59.841" v="274" actId="26606"/>
          <ac:spMkLst>
            <pc:docMk/>
            <pc:sldMk cId="3106990120" sldId="256"/>
            <ac:spMk id="68" creationId="{DFB3CEA1-88D9-42FB-88ED-1E9807FE6596}"/>
          </ac:spMkLst>
        </pc:spChg>
        <pc:spChg chg="add del">
          <ac:chgData name="Bahja Salah" userId="a814b082489fa183" providerId="LiveId" clId="{1255D6BB-AB90-4526-A605-13C47F0B2AB6}" dt="2026-03-15T15:49:59.841" v="274" actId="26606"/>
          <ac:spMkLst>
            <pc:docMk/>
            <pc:sldMk cId="3106990120" sldId="256"/>
            <ac:spMk id="69" creationId="{9A6C928E-4252-4F33-8C34-E50A12A3170B}"/>
          </ac:spMkLst>
        </pc:spChg>
        <pc:spChg chg="add del">
          <ac:chgData name="Bahja Salah" userId="a814b082489fa183" providerId="LiveId" clId="{1255D6BB-AB90-4526-A605-13C47F0B2AB6}" dt="2026-03-15T15:50:01.517" v="276" actId="26606"/>
          <ac:spMkLst>
            <pc:docMk/>
            <pc:sldMk cId="3106990120" sldId="256"/>
            <ac:spMk id="73" creationId="{DA1DAC79-DDBA-4382-9D43-6E5F685BE5FB}"/>
          </ac:spMkLst>
        </pc:spChg>
        <pc:spChg chg="add del">
          <ac:chgData name="Bahja Salah" userId="a814b082489fa183" providerId="LiveId" clId="{1255D6BB-AB90-4526-A605-13C47F0B2AB6}" dt="2026-03-15T15:50:01.517" v="276" actId="26606"/>
          <ac:spMkLst>
            <pc:docMk/>
            <pc:sldMk cId="3106990120" sldId="256"/>
            <ac:spMk id="76" creationId="{6AACA73D-178F-4CFC-99E3-9F4FCBBDBA83}"/>
          </ac:spMkLst>
        </pc:spChg>
        <pc:spChg chg="add del">
          <ac:chgData name="Bahja Salah" userId="a814b082489fa183" providerId="LiveId" clId="{1255D6BB-AB90-4526-A605-13C47F0B2AB6}" dt="2026-03-15T15:50:01.517" v="276" actId="26606"/>
          <ac:spMkLst>
            <pc:docMk/>
            <pc:sldMk cId="3106990120" sldId="256"/>
            <ac:spMk id="77" creationId="{7B0A5210-2F29-4D85-A400-9C79B13FC1AA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3106990120" sldId="256"/>
            <ac:spMk id="78" creationId="{6362EDFF-7BE1-4149-A745-FFD7211E6CE1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3106990120" sldId="256"/>
            <ac:spMk id="79" creationId="{15780A6B-6EF3-49A7-8518-16EAF321F7FD}"/>
          </ac:spMkLst>
        </pc:spChg>
        <pc:spChg chg="add del">
          <ac:chgData name="Bahja Salah" userId="a814b082489fa183" providerId="LiveId" clId="{1255D6BB-AB90-4526-A605-13C47F0B2AB6}" dt="2026-03-15T15:50:01.517" v="276" actId="26606"/>
          <ac:spMkLst>
            <pc:docMk/>
            <pc:sldMk cId="3106990120" sldId="256"/>
            <ac:spMk id="80" creationId="{B0611BBE-2B4A-4DA2-B8A9-CD877B87624A}"/>
          </ac:spMkLst>
        </pc:spChg>
        <pc:spChg chg="add del">
          <ac:chgData name="Bahja Salah" userId="a814b082489fa183" providerId="LiveId" clId="{1255D6BB-AB90-4526-A605-13C47F0B2AB6}" dt="2026-03-15T15:50:01.517" v="276" actId="26606"/>
          <ac:spMkLst>
            <pc:docMk/>
            <pc:sldMk cId="3106990120" sldId="256"/>
            <ac:spMk id="81" creationId="{91091950-5655-45D2-858E-FE8CBE07CAD4}"/>
          </ac:spMkLst>
        </pc:spChg>
        <pc:spChg chg="add del">
          <ac:chgData name="Bahja Salah" userId="a814b082489fa183" providerId="LiveId" clId="{1255D6BB-AB90-4526-A605-13C47F0B2AB6}" dt="2026-03-15T15:50:02.715" v="278" actId="26606"/>
          <ac:spMkLst>
            <pc:docMk/>
            <pc:sldMk cId="3106990120" sldId="256"/>
            <ac:spMk id="85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50:02.715" v="278" actId="26606"/>
          <ac:spMkLst>
            <pc:docMk/>
            <pc:sldMk cId="3106990120" sldId="256"/>
            <ac:spMk id="88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50:02.715" v="278" actId="26606"/>
          <ac:spMkLst>
            <pc:docMk/>
            <pc:sldMk cId="3106990120" sldId="256"/>
            <ac:spMk id="89" creationId="{D85D5AA8-773B-469A-8802-9645A4DC9B7D}"/>
          </ac:spMkLst>
        </pc:spChg>
        <pc:spChg chg="add del">
          <ac:chgData name="Bahja Salah" userId="a814b082489fa183" providerId="LiveId" clId="{1255D6BB-AB90-4526-A605-13C47F0B2AB6}" dt="2026-03-15T15:50:02.715" v="278" actId="26606"/>
          <ac:spMkLst>
            <pc:docMk/>
            <pc:sldMk cId="3106990120" sldId="256"/>
            <ac:spMk id="90" creationId="{C75AF42C-C556-454E-B2D3-2C917CB812D5}"/>
          </ac:spMkLst>
        </pc:spChg>
        <pc:spChg chg="add del">
          <ac:chgData name="Bahja Salah" userId="a814b082489fa183" providerId="LiveId" clId="{1255D6BB-AB90-4526-A605-13C47F0B2AB6}" dt="2026-03-15T15:50:10.736" v="280" actId="26606"/>
          <ac:spMkLst>
            <pc:docMk/>
            <pc:sldMk cId="3106990120" sldId="256"/>
            <ac:spMk id="94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50:10.736" v="280" actId="26606"/>
          <ac:spMkLst>
            <pc:docMk/>
            <pc:sldMk cId="3106990120" sldId="256"/>
            <ac:spMk id="97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50:10.736" v="280" actId="26606"/>
          <ac:spMkLst>
            <pc:docMk/>
            <pc:sldMk cId="3106990120" sldId="256"/>
            <ac:spMk id="98" creationId="{DFB3CEA1-88D9-42FB-88ED-1E9807FE6596}"/>
          </ac:spMkLst>
        </pc:spChg>
        <pc:spChg chg="add del">
          <ac:chgData name="Bahja Salah" userId="a814b082489fa183" providerId="LiveId" clId="{1255D6BB-AB90-4526-A605-13C47F0B2AB6}" dt="2026-03-15T15:50:10.736" v="280" actId="26606"/>
          <ac:spMkLst>
            <pc:docMk/>
            <pc:sldMk cId="3106990120" sldId="256"/>
            <ac:spMk id="99" creationId="{9A6C928E-4252-4F33-8C34-E50A12A3170B}"/>
          </ac:spMkLst>
        </pc:spChg>
        <pc:spChg chg="add del">
          <ac:chgData name="Bahja Salah" userId="a814b082489fa183" providerId="LiveId" clId="{1255D6BB-AB90-4526-A605-13C47F0B2AB6}" dt="2026-03-15T15:50:12.162" v="282" actId="26606"/>
          <ac:spMkLst>
            <pc:docMk/>
            <pc:sldMk cId="3106990120" sldId="256"/>
            <ac:spMk id="103" creationId="{AEBE9F1A-B38D-446E-83AE-14B17CE77FF2}"/>
          </ac:spMkLst>
        </pc:spChg>
        <pc:spChg chg="add del">
          <ac:chgData name="Bahja Salah" userId="a814b082489fa183" providerId="LiveId" clId="{1255D6BB-AB90-4526-A605-13C47F0B2AB6}" dt="2026-03-15T15:50:12.162" v="282" actId="26606"/>
          <ac:spMkLst>
            <pc:docMk/>
            <pc:sldMk cId="3106990120" sldId="256"/>
            <ac:spMk id="106" creationId="{5E3EB826-A471-488F-9E8A-D65528A3C0CA}"/>
          </ac:spMkLst>
        </pc:spChg>
        <pc:spChg chg="add del">
          <ac:chgData name="Bahja Salah" userId="a814b082489fa183" providerId="LiveId" clId="{1255D6BB-AB90-4526-A605-13C47F0B2AB6}" dt="2026-03-15T15:50:12.162" v="282" actId="26606"/>
          <ac:spMkLst>
            <pc:docMk/>
            <pc:sldMk cId="3106990120" sldId="256"/>
            <ac:spMk id="107" creationId="{D85D5AA8-773B-469A-8802-9645A4DC9B7D}"/>
          </ac:spMkLst>
        </pc:spChg>
        <pc:spChg chg="add del">
          <ac:chgData name="Bahja Salah" userId="a814b082489fa183" providerId="LiveId" clId="{1255D6BB-AB90-4526-A605-13C47F0B2AB6}" dt="2026-03-15T15:50:12.162" v="282" actId="26606"/>
          <ac:spMkLst>
            <pc:docMk/>
            <pc:sldMk cId="3106990120" sldId="256"/>
            <ac:spMk id="108" creationId="{C75AF42C-C556-454E-B2D3-2C917CB812D5}"/>
          </ac:spMkLst>
        </pc:spChg>
        <pc:spChg chg="add del">
          <ac:chgData name="Bahja Salah" userId="a814b082489fa183" providerId="LiveId" clId="{1255D6BB-AB90-4526-A605-13C47F0B2AB6}" dt="2026-03-15T15:50:13.666" v="284" actId="26606"/>
          <ac:spMkLst>
            <pc:docMk/>
            <pc:sldMk cId="3106990120" sldId="256"/>
            <ac:spMk id="112" creationId="{DA1DAC79-DDBA-4382-9D43-6E5F685BE5FB}"/>
          </ac:spMkLst>
        </pc:spChg>
        <pc:spChg chg="add del">
          <ac:chgData name="Bahja Salah" userId="a814b082489fa183" providerId="LiveId" clId="{1255D6BB-AB90-4526-A605-13C47F0B2AB6}" dt="2026-03-15T15:50:13.666" v="284" actId="26606"/>
          <ac:spMkLst>
            <pc:docMk/>
            <pc:sldMk cId="3106990120" sldId="256"/>
            <ac:spMk id="115" creationId="{6AACA73D-178F-4CFC-99E3-9F4FCBBDBA83}"/>
          </ac:spMkLst>
        </pc:spChg>
        <pc:spChg chg="add del">
          <ac:chgData name="Bahja Salah" userId="a814b082489fa183" providerId="LiveId" clId="{1255D6BB-AB90-4526-A605-13C47F0B2AB6}" dt="2026-03-15T15:50:13.666" v="284" actId="26606"/>
          <ac:spMkLst>
            <pc:docMk/>
            <pc:sldMk cId="3106990120" sldId="256"/>
            <ac:spMk id="116" creationId="{7B0A5210-2F29-4D85-A400-9C79B13FC1AA}"/>
          </ac:spMkLst>
        </pc:spChg>
        <pc:spChg chg="add del">
          <ac:chgData name="Bahja Salah" userId="a814b082489fa183" providerId="LiveId" clId="{1255D6BB-AB90-4526-A605-13C47F0B2AB6}" dt="2026-03-15T15:50:13.666" v="284" actId="26606"/>
          <ac:spMkLst>
            <pc:docMk/>
            <pc:sldMk cId="3106990120" sldId="256"/>
            <ac:spMk id="117" creationId="{B0611BBE-2B4A-4DA2-B8A9-CD877B87624A}"/>
          </ac:spMkLst>
        </pc:spChg>
        <pc:spChg chg="add del">
          <ac:chgData name="Bahja Salah" userId="a814b082489fa183" providerId="LiveId" clId="{1255D6BB-AB90-4526-A605-13C47F0B2AB6}" dt="2026-03-15T15:50:13.666" v="284" actId="26606"/>
          <ac:spMkLst>
            <pc:docMk/>
            <pc:sldMk cId="3106990120" sldId="256"/>
            <ac:spMk id="118" creationId="{91091950-5655-45D2-858E-FE8CBE07CAD4}"/>
          </ac:spMkLst>
        </pc:spChg>
        <pc:spChg chg="add">
          <ac:chgData name="Bahja Salah" userId="a814b082489fa183" providerId="LiveId" clId="{1255D6BB-AB90-4526-A605-13C47F0B2AB6}" dt="2026-03-15T15:50:13.775" v="285" actId="26606"/>
          <ac:spMkLst>
            <pc:docMk/>
            <pc:sldMk cId="3106990120" sldId="256"/>
            <ac:spMk id="122" creationId="{AEBE9F1A-B38D-446E-83AE-14B17CE77FF2}"/>
          </ac:spMkLst>
        </pc:spChg>
        <pc:spChg chg="add">
          <ac:chgData name="Bahja Salah" userId="a814b082489fa183" providerId="LiveId" clId="{1255D6BB-AB90-4526-A605-13C47F0B2AB6}" dt="2026-03-15T15:50:13.775" v="285" actId="26606"/>
          <ac:spMkLst>
            <pc:docMk/>
            <pc:sldMk cId="3106990120" sldId="256"/>
            <ac:spMk id="125" creationId="{5E3EB826-A471-488F-9E8A-D65528A3C0CA}"/>
          </ac:spMkLst>
        </pc:spChg>
        <pc:spChg chg="add">
          <ac:chgData name="Bahja Salah" userId="a814b082489fa183" providerId="LiveId" clId="{1255D6BB-AB90-4526-A605-13C47F0B2AB6}" dt="2026-03-15T15:50:13.775" v="285" actId="26606"/>
          <ac:spMkLst>
            <pc:docMk/>
            <pc:sldMk cId="3106990120" sldId="256"/>
            <ac:spMk id="126" creationId="{DFB3CEA1-88D9-42FB-88ED-1E9807FE6596}"/>
          </ac:spMkLst>
        </pc:spChg>
        <pc:spChg chg="add">
          <ac:chgData name="Bahja Salah" userId="a814b082489fa183" providerId="LiveId" clId="{1255D6BB-AB90-4526-A605-13C47F0B2AB6}" dt="2026-03-15T15:50:13.775" v="285" actId="26606"/>
          <ac:spMkLst>
            <pc:docMk/>
            <pc:sldMk cId="3106990120" sldId="256"/>
            <ac:spMk id="127" creationId="{9A6C928E-4252-4F33-8C34-E50A12A3170B}"/>
          </ac:spMkLst>
        </pc:spChg>
        <pc:grpChg chg="add del">
          <ac:chgData name="Bahja Salah" userId="a814b082489fa183" providerId="LiveId" clId="{1255D6BB-AB90-4526-A605-13C47F0B2AB6}" dt="2026-03-15T15:13:30.860" v="50" actId="26606"/>
          <ac:grpSpMkLst>
            <pc:docMk/>
            <pc:sldMk cId="3106990120" sldId="256"/>
            <ac:grpSpMk id="7" creationId="{12D8CD66-6E34-4232-868C-F61EC84AFC0B}"/>
          </ac:grpSpMkLst>
        </pc:grpChg>
        <pc:grpChg chg="add del">
          <ac:chgData name="Bahja Salah" userId="a814b082489fa183" providerId="LiveId" clId="{1255D6BB-AB90-4526-A605-13C47F0B2AB6}" dt="2026-03-15T15:13:30.854" v="49" actId="26606"/>
          <ac:grpSpMkLst>
            <pc:docMk/>
            <pc:sldMk cId="3106990120" sldId="256"/>
            <ac:grpSpMk id="17" creationId="{12D8CD66-6E34-4232-868C-F61EC84AFC0B}"/>
          </ac:grpSpMkLst>
        </pc:grpChg>
        <pc:grpChg chg="add del">
          <ac:chgData name="Bahja Salah" userId="a814b082489fa183" providerId="LiveId" clId="{1255D6BB-AB90-4526-A605-13C47F0B2AB6}" dt="2026-03-15T15:13:46.846" v="53"/>
          <ac:grpSpMkLst>
            <pc:docMk/>
            <pc:sldMk cId="3106990120" sldId="256"/>
            <ac:grpSpMk id="27" creationId="{12D8CD66-6E34-4232-868C-F61EC84AFC0B}"/>
          </ac:grpSpMkLst>
        </pc:grpChg>
        <pc:picChg chg="mod">
          <ac:chgData name="Bahja Salah" userId="a814b082489fa183" providerId="LiveId" clId="{1255D6BB-AB90-4526-A605-13C47F0B2AB6}" dt="2026-03-15T16:54:14.018" v="673" actId="1076"/>
          <ac:picMkLst>
            <pc:docMk/>
            <pc:sldMk cId="3106990120" sldId="256"/>
            <ac:picMk id="2" creationId="{CEC4B382-54DE-6830-31B3-88C9D67AB8F7}"/>
          </ac:picMkLst>
        </pc:picChg>
        <pc:picChg chg="add del">
          <ac:chgData name="Bahja Salah" userId="a814b082489fa183" providerId="LiveId" clId="{1255D6BB-AB90-4526-A605-13C47F0B2AB6}" dt="2026-03-15T15:49:43.288" v="264" actId="26606"/>
          <ac:picMkLst>
            <pc:docMk/>
            <pc:sldMk cId="3106990120" sldId="256"/>
            <ac:picMk id="4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49:43.288" v="264" actId="26606"/>
          <ac:picMkLst>
            <pc:docMk/>
            <pc:sldMk cId="3106990120" sldId="256"/>
            <ac:picMk id="9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49:43.288" v="264" actId="26606"/>
          <ac:picMkLst>
            <pc:docMk/>
            <pc:sldMk cId="3106990120" sldId="256"/>
            <ac:picMk id="13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49:43.288" v="264" actId="26606"/>
          <ac:picMkLst>
            <pc:docMk/>
            <pc:sldMk cId="3106990120" sldId="256"/>
            <ac:picMk id="15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49:44.709" v="266" actId="26606"/>
          <ac:picMkLst>
            <pc:docMk/>
            <pc:sldMk cId="3106990120" sldId="256"/>
            <ac:picMk id="25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49:44.709" v="266" actId="26606"/>
          <ac:picMkLst>
            <pc:docMk/>
            <pc:sldMk cId="3106990120" sldId="256"/>
            <ac:picMk id="28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49:44.709" v="266" actId="26606"/>
          <ac:picMkLst>
            <pc:docMk/>
            <pc:sldMk cId="3106990120" sldId="256"/>
            <ac:picMk id="30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49:44.709" v="266" actId="26606"/>
          <ac:picMkLst>
            <pc:docMk/>
            <pc:sldMk cId="3106990120" sldId="256"/>
            <ac:picMk id="31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49:48.908" v="268" actId="26606"/>
          <ac:picMkLst>
            <pc:docMk/>
            <pc:sldMk cId="3106990120" sldId="256"/>
            <ac:picMk id="36" creationId="{5B89E5C5-A037-45B3-9D37-3658914D4799}"/>
          </ac:picMkLst>
        </pc:picChg>
        <pc:picChg chg="add del">
          <ac:chgData name="Bahja Salah" userId="a814b082489fa183" providerId="LiveId" clId="{1255D6BB-AB90-4526-A605-13C47F0B2AB6}" dt="2026-03-15T15:49:48.908" v="268" actId="26606"/>
          <ac:picMkLst>
            <pc:docMk/>
            <pc:sldMk cId="3106990120" sldId="256"/>
            <ac:picMk id="37" creationId="{5ACB93B0-521E-443D-9750-AFCFDDB3E801}"/>
          </ac:picMkLst>
        </pc:picChg>
        <pc:picChg chg="add del">
          <ac:chgData name="Bahja Salah" userId="a814b082489fa183" providerId="LiveId" clId="{1255D6BB-AB90-4526-A605-13C47F0B2AB6}" dt="2026-03-15T15:49:48.908" v="268" actId="26606"/>
          <ac:picMkLst>
            <pc:docMk/>
            <pc:sldMk cId="3106990120" sldId="256"/>
            <ac:picMk id="39" creationId="{E0880F10-995F-4F01-A83B-7ECDB7BE7905}"/>
          </ac:picMkLst>
        </pc:picChg>
        <pc:picChg chg="add del">
          <ac:chgData name="Bahja Salah" userId="a814b082489fa183" providerId="LiveId" clId="{1255D6BB-AB90-4526-A605-13C47F0B2AB6}" dt="2026-03-15T15:49:48.908" v="268" actId="26606"/>
          <ac:picMkLst>
            <pc:docMk/>
            <pc:sldMk cId="3106990120" sldId="256"/>
            <ac:picMk id="40" creationId="{A2D49266-1F08-40F2-B0E1-1D919DCB5780}"/>
          </ac:picMkLst>
        </pc:picChg>
        <pc:picChg chg="add del">
          <ac:chgData name="Bahja Salah" userId="a814b082489fa183" providerId="LiveId" clId="{1255D6BB-AB90-4526-A605-13C47F0B2AB6}" dt="2026-03-15T15:49:52.757" v="270" actId="26606"/>
          <ac:picMkLst>
            <pc:docMk/>
            <pc:sldMk cId="3106990120" sldId="256"/>
            <ac:picMk id="44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49:52.757" v="270" actId="26606"/>
          <ac:picMkLst>
            <pc:docMk/>
            <pc:sldMk cId="3106990120" sldId="256"/>
            <ac:picMk id="45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49:52.757" v="270" actId="26606"/>
          <ac:picMkLst>
            <pc:docMk/>
            <pc:sldMk cId="3106990120" sldId="256"/>
            <ac:picMk id="47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49:52.757" v="270" actId="26606"/>
          <ac:picMkLst>
            <pc:docMk/>
            <pc:sldMk cId="3106990120" sldId="256"/>
            <ac:picMk id="48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49:54.195" v="272" actId="26606"/>
          <ac:picMkLst>
            <pc:docMk/>
            <pc:sldMk cId="3106990120" sldId="256"/>
            <ac:picMk id="53" creationId="{5B89E5C5-A037-45B3-9D37-3658914D4799}"/>
          </ac:picMkLst>
        </pc:picChg>
        <pc:picChg chg="add del">
          <ac:chgData name="Bahja Salah" userId="a814b082489fa183" providerId="LiveId" clId="{1255D6BB-AB90-4526-A605-13C47F0B2AB6}" dt="2026-03-15T15:49:54.195" v="272" actId="26606"/>
          <ac:picMkLst>
            <pc:docMk/>
            <pc:sldMk cId="3106990120" sldId="256"/>
            <ac:picMk id="54" creationId="{5ACB93B0-521E-443D-9750-AFCFDDB3E801}"/>
          </ac:picMkLst>
        </pc:picChg>
        <pc:picChg chg="add del">
          <ac:chgData name="Bahja Salah" userId="a814b082489fa183" providerId="LiveId" clId="{1255D6BB-AB90-4526-A605-13C47F0B2AB6}" dt="2026-03-15T15:49:54.195" v="272" actId="26606"/>
          <ac:picMkLst>
            <pc:docMk/>
            <pc:sldMk cId="3106990120" sldId="256"/>
            <ac:picMk id="56" creationId="{E0880F10-995F-4F01-A83B-7ECDB7BE7905}"/>
          </ac:picMkLst>
        </pc:picChg>
        <pc:picChg chg="add del">
          <ac:chgData name="Bahja Salah" userId="a814b082489fa183" providerId="LiveId" clId="{1255D6BB-AB90-4526-A605-13C47F0B2AB6}" dt="2026-03-15T15:49:54.195" v="272" actId="26606"/>
          <ac:picMkLst>
            <pc:docMk/>
            <pc:sldMk cId="3106990120" sldId="256"/>
            <ac:picMk id="57" creationId="{A2D49266-1F08-40F2-B0E1-1D919DCB5780}"/>
          </ac:picMkLst>
        </pc:picChg>
        <pc:picChg chg="add del">
          <ac:chgData name="Bahja Salah" userId="a814b082489fa183" providerId="LiveId" clId="{1255D6BB-AB90-4526-A605-13C47F0B2AB6}" dt="2026-03-15T15:49:59.841" v="274" actId="26606"/>
          <ac:picMkLst>
            <pc:docMk/>
            <pc:sldMk cId="3106990120" sldId="256"/>
            <ac:picMk id="62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49:59.841" v="274" actId="26606"/>
          <ac:picMkLst>
            <pc:docMk/>
            <pc:sldMk cId="3106990120" sldId="256"/>
            <ac:picMk id="63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49:59.841" v="274" actId="26606"/>
          <ac:picMkLst>
            <pc:docMk/>
            <pc:sldMk cId="3106990120" sldId="256"/>
            <ac:picMk id="65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49:59.841" v="274" actId="26606"/>
          <ac:picMkLst>
            <pc:docMk/>
            <pc:sldMk cId="3106990120" sldId="256"/>
            <ac:picMk id="66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50:01.517" v="276" actId="26606"/>
          <ac:picMkLst>
            <pc:docMk/>
            <pc:sldMk cId="3106990120" sldId="256"/>
            <ac:picMk id="71" creationId="{5B89E5C5-A037-45B3-9D37-3658914D4799}"/>
          </ac:picMkLst>
        </pc:picChg>
        <pc:picChg chg="add del">
          <ac:chgData name="Bahja Salah" userId="a814b082489fa183" providerId="LiveId" clId="{1255D6BB-AB90-4526-A605-13C47F0B2AB6}" dt="2026-03-15T15:50:01.517" v="276" actId="26606"/>
          <ac:picMkLst>
            <pc:docMk/>
            <pc:sldMk cId="3106990120" sldId="256"/>
            <ac:picMk id="72" creationId="{5ACB93B0-521E-443D-9750-AFCFDDB3E801}"/>
          </ac:picMkLst>
        </pc:picChg>
        <pc:picChg chg="add del">
          <ac:chgData name="Bahja Salah" userId="a814b082489fa183" providerId="LiveId" clId="{1255D6BB-AB90-4526-A605-13C47F0B2AB6}" dt="2026-03-15T15:50:01.517" v="276" actId="26606"/>
          <ac:picMkLst>
            <pc:docMk/>
            <pc:sldMk cId="3106990120" sldId="256"/>
            <ac:picMk id="74" creationId="{E0880F10-995F-4F01-A83B-7ECDB7BE7905}"/>
          </ac:picMkLst>
        </pc:picChg>
        <pc:picChg chg="add del">
          <ac:chgData name="Bahja Salah" userId="a814b082489fa183" providerId="LiveId" clId="{1255D6BB-AB90-4526-A605-13C47F0B2AB6}" dt="2026-03-15T15:50:01.517" v="276" actId="26606"/>
          <ac:picMkLst>
            <pc:docMk/>
            <pc:sldMk cId="3106990120" sldId="256"/>
            <ac:picMk id="75" creationId="{A2D49266-1F08-40F2-B0E1-1D919DCB5780}"/>
          </ac:picMkLst>
        </pc:picChg>
        <pc:picChg chg="add del">
          <ac:chgData name="Bahja Salah" userId="a814b082489fa183" providerId="LiveId" clId="{1255D6BB-AB90-4526-A605-13C47F0B2AB6}" dt="2026-03-15T15:50:02.715" v="278" actId="26606"/>
          <ac:picMkLst>
            <pc:docMk/>
            <pc:sldMk cId="3106990120" sldId="256"/>
            <ac:picMk id="83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50:02.715" v="278" actId="26606"/>
          <ac:picMkLst>
            <pc:docMk/>
            <pc:sldMk cId="3106990120" sldId="256"/>
            <ac:picMk id="84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50:02.715" v="278" actId="26606"/>
          <ac:picMkLst>
            <pc:docMk/>
            <pc:sldMk cId="3106990120" sldId="256"/>
            <ac:picMk id="86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50:02.715" v="278" actId="26606"/>
          <ac:picMkLst>
            <pc:docMk/>
            <pc:sldMk cId="3106990120" sldId="256"/>
            <ac:picMk id="87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50:10.736" v="280" actId="26606"/>
          <ac:picMkLst>
            <pc:docMk/>
            <pc:sldMk cId="3106990120" sldId="256"/>
            <ac:picMk id="92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50:10.736" v="280" actId="26606"/>
          <ac:picMkLst>
            <pc:docMk/>
            <pc:sldMk cId="3106990120" sldId="256"/>
            <ac:picMk id="93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50:10.736" v="280" actId="26606"/>
          <ac:picMkLst>
            <pc:docMk/>
            <pc:sldMk cId="3106990120" sldId="256"/>
            <ac:picMk id="95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50:10.736" v="280" actId="26606"/>
          <ac:picMkLst>
            <pc:docMk/>
            <pc:sldMk cId="3106990120" sldId="256"/>
            <ac:picMk id="96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50:12.162" v="282" actId="26606"/>
          <ac:picMkLst>
            <pc:docMk/>
            <pc:sldMk cId="3106990120" sldId="256"/>
            <ac:picMk id="101" creationId="{C9ECDD5C-152A-4CC7-8333-0F367B3A62EA}"/>
          </ac:picMkLst>
        </pc:picChg>
        <pc:picChg chg="add del">
          <ac:chgData name="Bahja Salah" userId="a814b082489fa183" providerId="LiveId" clId="{1255D6BB-AB90-4526-A605-13C47F0B2AB6}" dt="2026-03-15T15:50:12.162" v="282" actId="26606"/>
          <ac:picMkLst>
            <pc:docMk/>
            <pc:sldMk cId="3106990120" sldId="256"/>
            <ac:picMk id="102" creationId="{7F5C92A3-369B-43F3-BDCE-E560B1B0EC89}"/>
          </ac:picMkLst>
        </pc:picChg>
        <pc:picChg chg="add del">
          <ac:chgData name="Bahja Salah" userId="a814b082489fa183" providerId="LiveId" clId="{1255D6BB-AB90-4526-A605-13C47F0B2AB6}" dt="2026-03-15T15:50:12.162" v="282" actId="26606"/>
          <ac:picMkLst>
            <pc:docMk/>
            <pc:sldMk cId="3106990120" sldId="256"/>
            <ac:picMk id="104" creationId="{915B5014-A7EC-4BA6-9C83-8840CF81DB28}"/>
          </ac:picMkLst>
        </pc:picChg>
        <pc:picChg chg="add del">
          <ac:chgData name="Bahja Salah" userId="a814b082489fa183" providerId="LiveId" clId="{1255D6BB-AB90-4526-A605-13C47F0B2AB6}" dt="2026-03-15T15:50:12.162" v="282" actId="26606"/>
          <ac:picMkLst>
            <pc:docMk/>
            <pc:sldMk cId="3106990120" sldId="256"/>
            <ac:picMk id="105" creationId="{022C43AB-86D7-420D-8AD7-DC0A15FDD0AF}"/>
          </ac:picMkLst>
        </pc:picChg>
        <pc:picChg chg="add del">
          <ac:chgData name="Bahja Salah" userId="a814b082489fa183" providerId="LiveId" clId="{1255D6BB-AB90-4526-A605-13C47F0B2AB6}" dt="2026-03-15T15:50:13.666" v="284" actId="26606"/>
          <ac:picMkLst>
            <pc:docMk/>
            <pc:sldMk cId="3106990120" sldId="256"/>
            <ac:picMk id="110" creationId="{5B89E5C5-A037-45B3-9D37-3658914D4799}"/>
          </ac:picMkLst>
        </pc:picChg>
        <pc:picChg chg="add del">
          <ac:chgData name="Bahja Salah" userId="a814b082489fa183" providerId="LiveId" clId="{1255D6BB-AB90-4526-A605-13C47F0B2AB6}" dt="2026-03-15T15:50:13.666" v="284" actId="26606"/>
          <ac:picMkLst>
            <pc:docMk/>
            <pc:sldMk cId="3106990120" sldId="256"/>
            <ac:picMk id="111" creationId="{5ACB93B0-521E-443D-9750-AFCFDDB3E801}"/>
          </ac:picMkLst>
        </pc:picChg>
        <pc:picChg chg="add del">
          <ac:chgData name="Bahja Salah" userId="a814b082489fa183" providerId="LiveId" clId="{1255D6BB-AB90-4526-A605-13C47F0B2AB6}" dt="2026-03-15T15:50:13.666" v="284" actId="26606"/>
          <ac:picMkLst>
            <pc:docMk/>
            <pc:sldMk cId="3106990120" sldId="256"/>
            <ac:picMk id="113" creationId="{E0880F10-995F-4F01-A83B-7ECDB7BE7905}"/>
          </ac:picMkLst>
        </pc:picChg>
        <pc:picChg chg="add del">
          <ac:chgData name="Bahja Salah" userId="a814b082489fa183" providerId="LiveId" clId="{1255D6BB-AB90-4526-A605-13C47F0B2AB6}" dt="2026-03-15T15:50:13.666" v="284" actId="26606"/>
          <ac:picMkLst>
            <pc:docMk/>
            <pc:sldMk cId="3106990120" sldId="256"/>
            <ac:picMk id="114" creationId="{A2D49266-1F08-40F2-B0E1-1D919DCB5780}"/>
          </ac:picMkLst>
        </pc:picChg>
        <pc:picChg chg="add">
          <ac:chgData name="Bahja Salah" userId="a814b082489fa183" providerId="LiveId" clId="{1255D6BB-AB90-4526-A605-13C47F0B2AB6}" dt="2026-03-15T15:50:13.775" v="285" actId="26606"/>
          <ac:picMkLst>
            <pc:docMk/>
            <pc:sldMk cId="3106990120" sldId="256"/>
            <ac:picMk id="120" creationId="{C9ECDD5C-152A-4CC7-8333-0F367B3A62EA}"/>
          </ac:picMkLst>
        </pc:picChg>
        <pc:picChg chg="add">
          <ac:chgData name="Bahja Salah" userId="a814b082489fa183" providerId="LiveId" clId="{1255D6BB-AB90-4526-A605-13C47F0B2AB6}" dt="2026-03-15T15:50:13.775" v="285" actId="26606"/>
          <ac:picMkLst>
            <pc:docMk/>
            <pc:sldMk cId="3106990120" sldId="256"/>
            <ac:picMk id="121" creationId="{7F5C92A3-369B-43F3-BDCE-E560B1B0EC89}"/>
          </ac:picMkLst>
        </pc:picChg>
        <pc:picChg chg="add">
          <ac:chgData name="Bahja Salah" userId="a814b082489fa183" providerId="LiveId" clId="{1255D6BB-AB90-4526-A605-13C47F0B2AB6}" dt="2026-03-15T15:50:13.775" v="285" actId="26606"/>
          <ac:picMkLst>
            <pc:docMk/>
            <pc:sldMk cId="3106990120" sldId="256"/>
            <ac:picMk id="123" creationId="{915B5014-A7EC-4BA6-9C83-8840CF81DB28}"/>
          </ac:picMkLst>
        </pc:picChg>
        <pc:picChg chg="add">
          <ac:chgData name="Bahja Salah" userId="a814b082489fa183" providerId="LiveId" clId="{1255D6BB-AB90-4526-A605-13C47F0B2AB6}" dt="2026-03-15T15:50:13.775" v="285" actId="26606"/>
          <ac:picMkLst>
            <pc:docMk/>
            <pc:sldMk cId="3106990120" sldId="256"/>
            <ac:picMk id="124" creationId="{022C43AB-86D7-420D-8AD7-DC0A15FDD0AF}"/>
          </ac:picMkLst>
        </pc:picChg>
      </pc:sldChg>
      <pc:sldChg chg="addSp delSp modSp mod ord setBg setClrOvrMap delDesignElem">
        <pc:chgData name="Bahja Salah" userId="a814b082489fa183" providerId="LiveId" clId="{1255D6BB-AB90-4526-A605-13C47F0B2AB6}" dt="2026-03-15T16:54:42.269" v="675" actId="20577"/>
        <pc:sldMkLst>
          <pc:docMk/>
          <pc:sldMk cId="611176396" sldId="257"/>
        </pc:sldMkLst>
        <pc:spChg chg="mod">
          <ac:chgData name="Bahja Salah" userId="a814b082489fa183" providerId="LiveId" clId="{1255D6BB-AB90-4526-A605-13C47F0B2AB6}" dt="2026-03-15T15:38:43.908" v="230" actId="26606"/>
          <ac:spMkLst>
            <pc:docMk/>
            <pc:sldMk cId="611176396" sldId="257"/>
            <ac:spMk id="2" creationId="{7A0A468C-99C0-C28D-BCD2-E255400BDEC3}"/>
          </ac:spMkLst>
        </pc:spChg>
        <pc:spChg chg="add mod">
          <ac:chgData name="Bahja Salah" userId="a814b082489fa183" providerId="LiveId" clId="{1255D6BB-AB90-4526-A605-13C47F0B2AB6}" dt="2026-03-15T16:54:42.269" v="675" actId="20577"/>
          <ac:spMkLst>
            <pc:docMk/>
            <pc:sldMk cId="611176396" sldId="257"/>
            <ac:spMk id="4" creationId="{264F005D-FB08-F90A-CDF9-1E8711AFC2CC}"/>
          </ac:spMkLst>
        </pc:spChg>
        <pc:spChg chg="mod ord">
          <ac:chgData name="Bahja Salah" userId="a814b082489fa183" providerId="LiveId" clId="{1255D6BB-AB90-4526-A605-13C47F0B2AB6}" dt="2026-03-15T15:42:45.529" v="240" actId="14100"/>
          <ac:spMkLst>
            <pc:docMk/>
            <pc:sldMk cId="611176396" sldId="257"/>
            <ac:spMk id="1124" creationId="{15660208-C382-6F9F-9BBC-3BE78740396A}"/>
          </ac:spMkLst>
        </pc:spChg>
        <pc:spChg chg="add del">
          <ac:chgData name="Bahja Salah" userId="a814b082489fa183" providerId="LiveId" clId="{1255D6BB-AB90-4526-A605-13C47F0B2AB6}" dt="2026-03-15T15:14:13.423" v="72" actId="26606"/>
          <ac:spMkLst>
            <pc:docMk/>
            <pc:sldMk cId="611176396" sldId="257"/>
            <ac:spMk id="1126" creationId="{639A9761-A50B-4155-B93E-2AF3806C196B}"/>
          </ac:spMkLst>
        </pc:spChg>
        <pc:spChg chg="add del">
          <ac:chgData name="Bahja Salah" userId="a814b082489fa183" providerId="LiveId" clId="{1255D6BB-AB90-4526-A605-13C47F0B2AB6}" dt="2026-03-15T15:14:13.423" v="72" actId="26606"/>
          <ac:spMkLst>
            <pc:docMk/>
            <pc:sldMk cId="611176396" sldId="257"/>
            <ac:spMk id="1127" creationId="{80569F2C-74F8-4EFD-AC7B-85F92187AA8C}"/>
          </ac:spMkLst>
        </pc:spChg>
        <pc:spChg chg="add del">
          <ac:chgData name="Bahja Salah" userId="a814b082489fa183" providerId="LiveId" clId="{1255D6BB-AB90-4526-A605-13C47F0B2AB6}" dt="2026-03-15T15:14:31.656" v="76" actId="26606"/>
          <ac:spMkLst>
            <pc:docMk/>
            <pc:sldMk cId="611176396" sldId="257"/>
            <ac:spMk id="1128" creationId="{45C6675A-4C2D-4EBB-930F-F5B3758AB69D}"/>
          </ac:spMkLst>
        </pc:spChg>
        <pc:spChg chg="add del">
          <ac:chgData name="Bahja Salah" userId="a814b082489fa183" providerId="LiveId" clId="{1255D6BB-AB90-4526-A605-13C47F0B2AB6}" dt="2026-03-15T15:12:15.430" v="43" actId="26606"/>
          <ac:spMkLst>
            <pc:docMk/>
            <pc:sldMk cId="611176396" sldId="257"/>
            <ac:spMk id="1129" creationId="{D6F819BF-BEC4-454B-82CF-C7F1926407F9}"/>
          </ac:spMkLst>
        </pc:spChg>
        <pc:spChg chg="add del">
          <ac:chgData name="Bahja Salah" userId="a814b082489fa183" providerId="LiveId" clId="{1255D6BB-AB90-4526-A605-13C47F0B2AB6}" dt="2026-03-15T15:14:31.656" v="76" actId="26606"/>
          <ac:spMkLst>
            <pc:docMk/>
            <pc:sldMk cId="611176396" sldId="257"/>
            <ac:spMk id="1130" creationId="{DED3F12F-0371-457E-A3DB-308133F00739}"/>
          </ac:spMkLst>
        </pc:spChg>
        <pc:spChg chg="add del">
          <ac:chgData name="Bahja Salah" userId="a814b082489fa183" providerId="LiveId" clId="{1255D6BB-AB90-4526-A605-13C47F0B2AB6}" dt="2026-03-15T15:12:15.430" v="43" actId="26606"/>
          <ac:spMkLst>
            <pc:docMk/>
            <pc:sldMk cId="611176396" sldId="257"/>
            <ac:spMk id="1131" creationId="{79D5C3D0-88DD-405B-A549-4B5C3712E181}"/>
          </ac:spMkLst>
        </pc:spChg>
        <pc:spChg chg="add del">
          <ac:chgData name="Bahja Salah" userId="a814b082489fa183" providerId="LiveId" clId="{1255D6BB-AB90-4526-A605-13C47F0B2AB6}" dt="2026-03-15T15:15:41.205" v="87"/>
          <ac:spMkLst>
            <pc:docMk/>
            <pc:sldMk cId="611176396" sldId="257"/>
            <ac:spMk id="1132" creationId="{15C6488D-14F3-4F92-8EB4-543290D95EEB}"/>
          </ac:spMkLst>
        </pc:spChg>
        <pc:spChg chg="add del">
          <ac:chgData name="Bahja Salah" userId="a814b082489fa183" providerId="LiveId" clId="{1255D6BB-AB90-4526-A605-13C47F0B2AB6}" dt="2026-03-15T15:18:49.239" v="159" actId="26606"/>
          <ac:spMkLst>
            <pc:docMk/>
            <pc:sldMk cId="611176396" sldId="257"/>
            <ac:spMk id="1134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18:49.239" v="159" actId="26606"/>
          <ac:spMkLst>
            <pc:docMk/>
            <pc:sldMk cId="611176396" sldId="257"/>
            <ac:spMk id="1135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18:49.239" v="159" actId="26606"/>
          <ac:spMkLst>
            <pc:docMk/>
            <pc:sldMk cId="611176396" sldId="257"/>
            <ac:spMk id="1136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18:49.239" v="159" actId="26606"/>
          <ac:spMkLst>
            <pc:docMk/>
            <pc:sldMk cId="611176396" sldId="257"/>
            <ac:spMk id="1137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18:50.813" v="161" actId="26606"/>
          <ac:spMkLst>
            <pc:docMk/>
            <pc:sldMk cId="611176396" sldId="257"/>
            <ac:spMk id="1139" creationId="{61515115-95FB-41E0-86F3-8744438C09D0}"/>
          </ac:spMkLst>
        </pc:spChg>
        <pc:spChg chg="add del">
          <ac:chgData name="Bahja Salah" userId="a814b082489fa183" providerId="LiveId" clId="{1255D6BB-AB90-4526-A605-13C47F0B2AB6}" dt="2026-03-15T15:13:46.846" v="53"/>
          <ac:spMkLst>
            <pc:docMk/>
            <pc:sldMk cId="611176396" sldId="257"/>
            <ac:spMk id="1140" creationId="{8F4E830A-06F9-4EAA-9E65-110CF2421798}"/>
          </ac:spMkLst>
        </pc:spChg>
        <pc:spChg chg="add del">
          <ac:chgData name="Bahja Salah" userId="a814b082489fa183" providerId="LiveId" clId="{1255D6BB-AB90-4526-A605-13C47F0B2AB6}" dt="2026-03-15T15:18:50.813" v="161" actId="26606"/>
          <ac:spMkLst>
            <pc:docMk/>
            <pc:sldMk cId="611176396" sldId="257"/>
            <ac:spMk id="1141" creationId="{8222A33F-BE2D-4D69-92A0-5DF8B17BAACA}"/>
          </ac:spMkLst>
        </pc:spChg>
        <pc:spChg chg="add del">
          <ac:chgData name="Bahja Salah" userId="a814b082489fa183" providerId="LiveId" clId="{1255D6BB-AB90-4526-A605-13C47F0B2AB6}" dt="2026-03-15T15:18:50.813" v="161" actId="26606"/>
          <ac:spMkLst>
            <pc:docMk/>
            <pc:sldMk cId="611176396" sldId="257"/>
            <ac:spMk id="1142" creationId="{CE1C74D0-9609-468A-9597-5D87C8A42B58}"/>
          </ac:spMkLst>
        </pc:spChg>
        <pc:spChg chg="add del">
          <ac:chgData name="Bahja Salah" userId="a814b082489fa183" providerId="LiveId" clId="{1255D6BB-AB90-4526-A605-13C47F0B2AB6}" dt="2026-03-15T15:18:50.813" v="161" actId="26606"/>
          <ac:spMkLst>
            <pc:docMk/>
            <pc:sldMk cId="611176396" sldId="257"/>
            <ac:spMk id="1143" creationId="{C137128D-E594-4905-9F76-E385F0831D60}"/>
          </ac:spMkLst>
        </pc:spChg>
        <pc:spChg chg="add del">
          <ac:chgData name="Bahja Salah" userId="a814b082489fa183" providerId="LiveId" clId="{1255D6BB-AB90-4526-A605-13C47F0B2AB6}" dt="2026-03-15T15:18:57.388" v="163" actId="26606"/>
          <ac:spMkLst>
            <pc:docMk/>
            <pc:sldMk cId="611176396" sldId="257"/>
            <ac:spMk id="1145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18:57.388" v="163" actId="26606"/>
          <ac:spMkLst>
            <pc:docMk/>
            <pc:sldMk cId="611176396" sldId="257"/>
            <ac:spMk id="1146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18:57.388" v="163" actId="26606"/>
          <ac:spMkLst>
            <pc:docMk/>
            <pc:sldMk cId="611176396" sldId="257"/>
            <ac:spMk id="1147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18:57.388" v="163" actId="26606"/>
          <ac:spMkLst>
            <pc:docMk/>
            <pc:sldMk cId="611176396" sldId="257"/>
            <ac:spMk id="1148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19:05.059" v="165" actId="26606"/>
          <ac:spMkLst>
            <pc:docMk/>
            <pc:sldMk cId="611176396" sldId="257"/>
            <ac:spMk id="1150" creationId="{A93A089E-0A16-452C-B341-0F769780D262}"/>
          </ac:spMkLst>
        </pc:spChg>
        <pc:spChg chg="add del">
          <ac:chgData name="Bahja Salah" userId="a814b082489fa183" providerId="LiveId" clId="{1255D6BB-AB90-4526-A605-13C47F0B2AB6}" dt="2026-03-15T15:19:13.435" v="167" actId="26606"/>
          <ac:spMkLst>
            <pc:docMk/>
            <pc:sldMk cId="611176396" sldId="257"/>
            <ac:spMk id="1152" creationId="{C8A3C342-1D03-412F-8DD3-BF519E8E0AE9}"/>
          </ac:spMkLst>
        </pc:spChg>
        <pc:spChg chg="add del">
          <ac:chgData name="Bahja Salah" userId="a814b082489fa183" providerId="LiveId" clId="{1255D6BB-AB90-4526-A605-13C47F0B2AB6}" dt="2026-03-15T15:19:13.435" v="167" actId="26606"/>
          <ac:spMkLst>
            <pc:docMk/>
            <pc:sldMk cId="611176396" sldId="257"/>
            <ac:spMk id="1153" creationId="{81CC9B02-E087-4350-AEBD-2C3CF001AF01}"/>
          </ac:spMkLst>
        </pc:spChg>
        <pc:spChg chg="add del">
          <ac:chgData name="Bahja Salah" userId="a814b082489fa183" providerId="LiveId" clId="{1255D6BB-AB90-4526-A605-13C47F0B2AB6}" dt="2026-03-15T15:19:13.435" v="167" actId="26606"/>
          <ac:spMkLst>
            <pc:docMk/>
            <pc:sldMk cId="611176396" sldId="257"/>
            <ac:spMk id="1154" creationId="{AC3BF0FA-36FA-4CE9-840E-F7C3A8F168B5}"/>
          </ac:spMkLst>
        </pc:spChg>
        <pc:spChg chg="add del">
          <ac:chgData name="Bahja Salah" userId="a814b082489fa183" providerId="LiveId" clId="{1255D6BB-AB90-4526-A605-13C47F0B2AB6}" dt="2026-03-15T15:19:13.435" v="167" actId="26606"/>
          <ac:spMkLst>
            <pc:docMk/>
            <pc:sldMk cId="611176396" sldId="257"/>
            <ac:spMk id="1155" creationId="{D6F18ACE-6E82-4ADC-8A2F-A1771B309B16}"/>
          </ac:spMkLst>
        </pc:spChg>
        <pc:spChg chg="add del">
          <ac:chgData name="Bahja Salah" userId="a814b082489fa183" providerId="LiveId" clId="{1255D6BB-AB90-4526-A605-13C47F0B2AB6}" dt="2026-03-15T15:19:15.301" v="169" actId="26606"/>
          <ac:spMkLst>
            <pc:docMk/>
            <pc:sldMk cId="611176396" sldId="257"/>
            <ac:spMk id="1157" creationId="{A93A089E-0A16-452C-B341-0F769780D262}"/>
          </ac:spMkLst>
        </pc:spChg>
        <pc:spChg chg="add del">
          <ac:chgData name="Bahja Salah" userId="a814b082489fa183" providerId="LiveId" clId="{1255D6BB-AB90-4526-A605-13C47F0B2AB6}" dt="2026-03-15T15:19:17.038" v="171" actId="26606"/>
          <ac:spMkLst>
            <pc:docMk/>
            <pc:sldMk cId="611176396" sldId="257"/>
            <ac:spMk id="1159" creationId="{B4AAD3FD-83A5-4B89-9F8F-01B8870865BE}"/>
          </ac:spMkLst>
        </pc:spChg>
        <pc:spChg chg="add del">
          <ac:chgData name="Bahja Salah" userId="a814b082489fa183" providerId="LiveId" clId="{1255D6BB-AB90-4526-A605-13C47F0B2AB6}" dt="2026-03-15T15:19:17.038" v="171" actId="26606"/>
          <ac:spMkLst>
            <pc:docMk/>
            <pc:sldMk cId="611176396" sldId="257"/>
            <ac:spMk id="1160" creationId="{61752F1D-FC0F-4103-9584-630E643CCDA6}"/>
          </ac:spMkLst>
        </pc:spChg>
        <pc:spChg chg="add del">
          <ac:chgData name="Bahja Salah" userId="a814b082489fa183" providerId="LiveId" clId="{1255D6BB-AB90-4526-A605-13C47F0B2AB6}" dt="2026-03-15T15:19:17.038" v="171" actId="26606"/>
          <ac:spMkLst>
            <pc:docMk/>
            <pc:sldMk cId="611176396" sldId="257"/>
            <ac:spMk id="1161" creationId="{70151CB7-E7DE-4917-B831-01DF9CE01306}"/>
          </ac:spMkLst>
        </pc:spChg>
        <pc:spChg chg="add del">
          <ac:chgData name="Bahja Salah" userId="a814b082489fa183" providerId="LiveId" clId="{1255D6BB-AB90-4526-A605-13C47F0B2AB6}" dt="2026-03-15T15:19:17.038" v="171" actId="26606"/>
          <ac:spMkLst>
            <pc:docMk/>
            <pc:sldMk cId="611176396" sldId="257"/>
            <ac:spMk id="1162" creationId="{A92A1116-1C84-41DF-B803-1F7B0883EC82}"/>
          </ac:spMkLst>
        </pc:spChg>
        <pc:spChg chg="add del">
          <ac:chgData name="Bahja Salah" userId="a814b082489fa183" providerId="LiveId" clId="{1255D6BB-AB90-4526-A605-13C47F0B2AB6}" dt="2026-03-15T15:19:25.756" v="173" actId="26606"/>
          <ac:spMkLst>
            <pc:docMk/>
            <pc:sldMk cId="611176396" sldId="257"/>
            <ac:spMk id="1164" creationId="{C8A3C342-1D03-412F-8DD3-BF519E8E0AE9}"/>
          </ac:spMkLst>
        </pc:spChg>
        <pc:spChg chg="add del">
          <ac:chgData name="Bahja Salah" userId="a814b082489fa183" providerId="LiveId" clId="{1255D6BB-AB90-4526-A605-13C47F0B2AB6}" dt="2026-03-15T15:19:25.756" v="173" actId="26606"/>
          <ac:spMkLst>
            <pc:docMk/>
            <pc:sldMk cId="611176396" sldId="257"/>
            <ac:spMk id="1165" creationId="{81CC9B02-E087-4350-AEBD-2C3CF001AF01}"/>
          </ac:spMkLst>
        </pc:spChg>
        <pc:spChg chg="add del">
          <ac:chgData name="Bahja Salah" userId="a814b082489fa183" providerId="LiveId" clId="{1255D6BB-AB90-4526-A605-13C47F0B2AB6}" dt="2026-03-15T15:19:25.756" v="173" actId="26606"/>
          <ac:spMkLst>
            <pc:docMk/>
            <pc:sldMk cId="611176396" sldId="257"/>
            <ac:spMk id="1166" creationId="{AC3BF0FA-36FA-4CE9-840E-F7C3A8F168B5}"/>
          </ac:spMkLst>
        </pc:spChg>
        <pc:spChg chg="add del">
          <ac:chgData name="Bahja Salah" userId="a814b082489fa183" providerId="LiveId" clId="{1255D6BB-AB90-4526-A605-13C47F0B2AB6}" dt="2026-03-15T15:19:25.756" v="173" actId="26606"/>
          <ac:spMkLst>
            <pc:docMk/>
            <pc:sldMk cId="611176396" sldId="257"/>
            <ac:spMk id="1167" creationId="{D6F18ACE-6E82-4ADC-8A2F-A1771B309B16}"/>
          </ac:spMkLst>
        </pc:spChg>
        <pc:spChg chg="add del">
          <ac:chgData name="Bahja Salah" userId="a814b082489fa183" providerId="LiveId" clId="{1255D6BB-AB90-4526-A605-13C47F0B2AB6}" dt="2026-03-15T15:22:06.903" v="178" actId="26606"/>
          <ac:spMkLst>
            <pc:docMk/>
            <pc:sldMk cId="611176396" sldId="257"/>
            <ac:spMk id="1169" creationId="{5F3FC718-FDE3-4EF7-921E-A5F374EAF824}"/>
          </ac:spMkLst>
        </pc:spChg>
        <pc:spChg chg="add del">
          <ac:chgData name="Bahja Salah" userId="a814b082489fa183" providerId="LiveId" clId="{1255D6BB-AB90-4526-A605-13C47F0B2AB6}" dt="2026-03-15T15:22:06.903" v="178" actId="26606"/>
          <ac:spMkLst>
            <pc:docMk/>
            <pc:sldMk cId="611176396" sldId="257"/>
            <ac:spMk id="1170" creationId="{FAA0F719-3DC8-4F08-AD8F-5A845658CB9D}"/>
          </ac:spMkLst>
        </pc:spChg>
        <pc:spChg chg="add del">
          <ac:chgData name="Bahja Salah" userId="a814b082489fa183" providerId="LiveId" clId="{1255D6BB-AB90-4526-A605-13C47F0B2AB6}" dt="2026-03-15T15:22:06.903" v="178" actId="26606"/>
          <ac:spMkLst>
            <pc:docMk/>
            <pc:sldMk cId="611176396" sldId="257"/>
            <ac:spMk id="1171" creationId="{7DCB61BE-FA0F-4EFB-BE0E-268BAD8E30D6}"/>
          </ac:spMkLst>
        </pc:spChg>
        <pc:spChg chg="add del">
          <ac:chgData name="Bahja Salah" userId="a814b082489fa183" providerId="LiveId" clId="{1255D6BB-AB90-4526-A605-13C47F0B2AB6}" dt="2026-03-15T15:22:06.903" v="178" actId="26606"/>
          <ac:spMkLst>
            <pc:docMk/>
            <pc:sldMk cId="611176396" sldId="257"/>
            <ac:spMk id="1172" creationId="{A4B31EAA-7423-46F7-9B90-4AB2B09C35C4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611176396" sldId="257"/>
            <ac:spMk id="1174" creationId="{DA1766D0-745A-4921-A68E-56642A6508CF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611176396" sldId="257"/>
            <ac:spMk id="1176" creationId="{583F1E3F-D7BF-4DB5-8016-70B9E385E338}"/>
          </ac:spMkLst>
        </pc:spChg>
        <pc:spChg chg="add del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77" creationId="{EE4E366E-272A-409E-840F-9A6A64A9E3FF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611176396" sldId="257"/>
            <ac:spMk id="1178" creationId="{DD0D3E7A-8DF6-4A78-A03C-86AD697468BE}"/>
          </ac:spMkLst>
        </pc:spChg>
        <pc:spChg chg="add del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79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81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83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38:43.908" v="230" actId="26606"/>
          <ac:spMkLst>
            <pc:docMk/>
            <pc:sldMk cId="611176396" sldId="257"/>
            <ac:spMk id="1185" creationId="{AA047838-7F9E-43CF-A116-26E7AAA8F842}"/>
          </ac:spMkLst>
        </pc:spChg>
        <pc:spChg chg="add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87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38:25.407" v="226" actId="26606"/>
          <ac:spMkLst>
            <pc:docMk/>
            <pc:sldMk cId="611176396" sldId="257"/>
            <ac:spMk id="1188" creationId="{61515115-95FB-41E0-86F3-8744438C09D0}"/>
          </ac:spMkLst>
        </pc:spChg>
        <pc:spChg chg="add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89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38:25.407" v="226" actId="26606"/>
          <ac:spMkLst>
            <pc:docMk/>
            <pc:sldMk cId="611176396" sldId="257"/>
            <ac:spMk id="1190" creationId="{8222A33F-BE2D-4D69-92A0-5DF8B17BAACA}"/>
          </ac:spMkLst>
        </pc:spChg>
        <pc:spChg chg="add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91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38:25.407" v="226" actId="26606"/>
          <ac:spMkLst>
            <pc:docMk/>
            <pc:sldMk cId="611176396" sldId="257"/>
            <ac:spMk id="1192" creationId="{CE1C74D0-9609-468A-9597-5D87C8A42B58}"/>
          </ac:spMkLst>
        </pc:spChg>
        <pc:spChg chg="add">
          <ac:chgData name="Bahja Salah" userId="a814b082489fa183" providerId="LiveId" clId="{1255D6BB-AB90-4526-A605-13C47F0B2AB6}" dt="2026-03-15T15:38:43.920" v="231" actId="26606"/>
          <ac:spMkLst>
            <pc:docMk/>
            <pc:sldMk cId="611176396" sldId="257"/>
            <ac:spMk id="1193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38:25.407" v="226" actId="26606"/>
          <ac:spMkLst>
            <pc:docMk/>
            <pc:sldMk cId="611176396" sldId="257"/>
            <ac:spMk id="1194" creationId="{C137128D-E594-4905-9F76-E385F0831D60}"/>
          </ac:spMkLst>
        </pc:spChg>
        <pc:grpChg chg="add del">
          <ac:chgData name="Bahja Salah" userId="a814b082489fa183" providerId="LiveId" clId="{1255D6BB-AB90-4526-A605-13C47F0B2AB6}" dt="2026-03-15T15:12:15.430" v="43" actId="26606"/>
          <ac:grpSpMkLst>
            <pc:docMk/>
            <pc:sldMk cId="611176396" sldId="257"/>
            <ac:grpSpMk id="1133" creationId="{B29E1950-A366-48B7-8DAB-726C0DE58072}"/>
          </ac:grpSpMkLst>
        </pc:grpChg>
        <pc:picChg chg="mod ord">
          <ac:chgData name="Bahja Salah" userId="a814b082489fa183" providerId="LiveId" clId="{1255D6BB-AB90-4526-A605-13C47F0B2AB6}" dt="2026-03-15T15:43:06.210" v="245" actId="1076"/>
          <ac:picMkLst>
            <pc:docMk/>
            <pc:sldMk cId="611176396" sldId="257"/>
            <ac:picMk id="1026" creationId="{7899FF47-D4EF-07AC-274A-E97958AEEA0A}"/>
          </ac:picMkLst>
        </pc:picChg>
      </pc:sldChg>
      <pc:sldChg chg="addSp delSp modSp mod setBg setClrOvrMap delDesignElem">
        <pc:chgData name="Bahja Salah" userId="a814b082489fa183" providerId="LiveId" clId="{1255D6BB-AB90-4526-A605-13C47F0B2AB6}" dt="2026-03-15T16:54:50.980" v="676" actId="20577"/>
        <pc:sldMkLst>
          <pc:docMk/>
          <pc:sldMk cId="1378700925" sldId="258"/>
        </pc:sldMkLst>
        <pc:spChg chg="mod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2" creationId="{EA184108-2404-A0D1-818E-9DF590065CE8}"/>
          </ac:spMkLst>
        </pc:spChg>
        <pc:spChg chg="add mod">
          <ac:chgData name="Bahja Salah" userId="a814b082489fa183" providerId="LiveId" clId="{1255D6BB-AB90-4526-A605-13C47F0B2AB6}" dt="2026-03-15T16:33:16.280" v="528" actId="20577"/>
          <ac:spMkLst>
            <pc:docMk/>
            <pc:sldMk cId="1378700925" sldId="258"/>
            <ac:spMk id="4" creationId="{660DAB46-25D3-6C04-5BE4-EB1C1E9F2B0F}"/>
          </ac:spMkLst>
        </pc:spChg>
        <pc:spChg chg="add mod">
          <ac:chgData name="Bahja Salah" userId="a814b082489fa183" providerId="LiveId" clId="{1255D6BB-AB90-4526-A605-13C47F0B2AB6}" dt="2026-03-15T16:54:50.980" v="676" actId="20577"/>
          <ac:spMkLst>
            <pc:docMk/>
            <pc:sldMk cId="1378700925" sldId="258"/>
            <ac:spMk id="6" creationId="{67114985-12C2-2E74-6697-D3E8A3A5B7C2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23" creationId="{4F1948C2-E4DD-4B0F-BD79-CB28ED230B53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25" creationId="{53F28E32-1DC4-476E-A298-6C2066882C0A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27" creationId="{59AD7FA5-98A4-4D87-9F03-9F3E6B19B188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31" creationId="{22735368-17CD-48E3-B886-DF9A79AF5DE8}"/>
          </ac:spMkLst>
        </pc:spChg>
        <pc:spChg chg="add del mod">
          <ac:chgData name="Bahja Salah" userId="a814b082489fa183" providerId="LiveId" clId="{1255D6BB-AB90-4526-A605-13C47F0B2AB6}" dt="2026-03-15T15:17:51.059" v="151" actId="26606"/>
          <ac:spMkLst>
            <pc:docMk/>
            <pc:sldMk cId="1378700925" sldId="258"/>
            <ac:spMk id="32" creationId="{9B7206DE-0C3E-2396-D7DE-E1ABC7C1E7BB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33" creationId="{B131CD95-4390-46E7-8713-223CE3CADE35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1378700925" sldId="258"/>
            <ac:spMk id="34" creationId="{67B624B2-894D-4F7A-B2F3-393D6564D751}"/>
          </ac:spMkLst>
        </pc:spChg>
        <pc:spChg chg="add del">
          <ac:chgData name="Bahja Salah" userId="a814b082489fa183" providerId="LiveId" clId="{1255D6BB-AB90-4526-A605-13C47F0B2AB6}" dt="2026-03-15T15:17:23.567" v="138" actId="26606"/>
          <ac:spMkLst>
            <pc:docMk/>
            <pc:sldMk cId="1378700925" sldId="258"/>
            <ac:spMk id="37" creationId="{74CD14DB-BB81-479F-A1FC-1C75640E9F84}"/>
          </ac:spMkLst>
        </pc:spChg>
        <pc:spChg chg="add del">
          <ac:chgData name="Bahja Salah" userId="a814b082489fa183" providerId="LiveId" clId="{1255D6BB-AB90-4526-A605-13C47F0B2AB6}" dt="2026-03-15T15:17:25.912" v="140" actId="26606"/>
          <ac:spMkLst>
            <pc:docMk/>
            <pc:sldMk cId="1378700925" sldId="258"/>
            <ac:spMk id="38" creationId="{ABE6F9A3-300E-47F5-B41C-C8C5E758DE7C}"/>
          </ac:spMkLst>
        </pc:spChg>
        <pc:spChg chg="add del">
          <ac:chgData name="Bahja Salah" userId="a814b082489fa183" providerId="LiveId" clId="{1255D6BB-AB90-4526-A605-13C47F0B2AB6}" dt="2026-03-15T15:17:23.567" v="138" actId="26606"/>
          <ac:spMkLst>
            <pc:docMk/>
            <pc:sldMk cId="1378700925" sldId="258"/>
            <ac:spMk id="39" creationId="{C943A91B-7CA7-4592-A975-73B1BF8C4C74}"/>
          </ac:spMkLst>
        </pc:spChg>
        <pc:spChg chg="add del">
          <ac:chgData name="Bahja Salah" userId="a814b082489fa183" providerId="LiveId" clId="{1255D6BB-AB90-4526-A605-13C47F0B2AB6}" dt="2026-03-15T15:17:25.912" v="140" actId="26606"/>
          <ac:spMkLst>
            <pc:docMk/>
            <pc:sldMk cId="1378700925" sldId="258"/>
            <ac:spMk id="40" creationId="{61B4701B-39FE-43B8-86AA-D6B8789C2207}"/>
          </ac:spMkLst>
        </pc:spChg>
        <pc:spChg chg="add del">
          <ac:chgData name="Bahja Salah" userId="a814b082489fa183" providerId="LiveId" clId="{1255D6BB-AB90-4526-A605-13C47F0B2AB6}" dt="2026-03-15T15:17:23.567" v="138" actId="26606"/>
          <ac:spMkLst>
            <pc:docMk/>
            <pc:sldMk cId="1378700925" sldId="258"/>
            <ac:spMk id="41" creationId="{EC471314-E46A-414B-8D91-74880E84F187}"/>
          </ac:spMkLst>
        </pc:spChg>
        <pc:spChg chg="add del">
          <ac:chgData name="Bahja Salah" userId="a814b082489fa183" providerId="LiveId" clId="{1255D6BB-AB90-4526-A605-13C47F0B2AB6}" dt="2026-03-15T15:17:25.912" v="140" actId="26606"/>
          <ac:spMkLst>
            <pc:docMk/>
            <pc:sldMk cId="1378700925" sldId="258"/>
            <ac:spMk id="42" creationId="{E9A7EF13-49FA-4355-971A-34B065F35022}"/>
          </ac:spMkLst>
        </pc:spChg>
        <pc:spChg chg="add del">
          <ac:chgData name="Bahja Salah" userId="a814b082489fa183" providerId="LiveId" clId="{1255D6BB-AB90-4526-A605-13C47F0B2AB6}" dt="2026-03-15T15:17:23.567" v="138" actId="26606"/>
          <ac:spMkLst>
            <pc:docMk/>
            <pc:sldMk cId="1378700925" sldId="258"/>
            <ac:spMk id="43" creationId="{6A681326-1C9D-44A3-A627-3871BDAE4127}"/>
          </ac:spMkLst>
        </pc:spChg>
        <pc:spChg chg="add del">
          <ac:chgData name="Bahja Salah" userId="a814b082489fa183" providerId="LiveId" clId="{1255D6BB-AB90-4526-A605-13C47F0B2AB6}" dt="2026-03-15T15:17:25.912" v="140" actId="26606"/>
          <ac:spMkLst>
            <pc:docMk/>
            <pc:sldMk cId="1378700925" sldId="258"/>
            <ac:spMk id="44" creationId="{92CF3C3E-0F7B-4F0C-8EBD-BDD38E9C66F5}"/>
          </ac:spMkLst>
        </pc:spChg>
        <pc:spChg chg="add del">
          <ac:chgData name="Bahja Salah" userId="a814b082489fa183" providerId="LiveId" clId="{1255D6BB-AB90-4526-A605-13C47F0B2AB6}" dt="2026-03-15T15:17:38.666" v="142" actId="26606"/>
          <ac:spMkLst>
            <pc:docMk/>
            <pc:sldMk cId="1378700925" sldId="258"/>
            <ac:spMk id="47" creationId="{052BEFF1-896C-45B1-B02C-96A6A1BC389A}"/>
          </ac:spMkLst>
        </pc:spChg>
        <pc:spChg chg="add del">
          <ac:chgData name="Bahja Salah" userId="a814b082489fa183" providerId="LiveId" clId="{1255D6BB-AB90-4526-A605-13C47F0B2AB6}" dt="2026-03-15T15:17:38.666" v="142" actId="26606"/>
          <ac:spMkLst>
            <pc:docMk/>
            <pc:sldMk cId="1378700925" sldId="258"/>
            <ac:spMk id="48" creationId="{BB237A14-61B1-4C00-A670-5D8D68A8668E}"/>
          </ac:spMkLst>
        </pc:spChg>
        <pc:spChg chg="add del">
          <ac:chgData name="Bahja Salah" userId="a814b082489fa183" providerId="LiveId" clId="{1255D6BB-AB90-4526-A605-13C47F0B2AB6}" dt="2026-03-15T15:17:38.666" v="142" actId="26606"/>
          <ac:spMkLst>
            <pc:docMk/>
            <pc:sldMk cId="1378700925" sldId="258"/>
            <ac:spMk id="49" creationId="{8598F259-6F54-47A3-8D13-1603D786A328}"/>
          </ac:spMkLst>
        </pc:spChg>
        <pc:spChg chg="add del">
          <ac:chgData name="Bahja Salah" userId="a814b082489fa183" providerId="LiveId" clId="{1255D6BB-AB90-4526-A605-13C47F0B2AB6}" dt="2026-03-15T15:17:38.666" v="142" actId="26606"/>
          <ac:spMkLst>
            <pc:docMk/>
            <pc:sldMk cId="1378700925" sldId="258"/>
            <ac:spMk id="50" creationId="{0BA768A8-4FED-4ED8-9E46-6BE72188ECD2}"/>
          </ac:spMkLst>
        </pc:spChg>
        <pc:spChg chg="add del">
          <ac:chgData name="Bahja Salah" userId="a814b082489fa183" providerId="LiveId" clId="{1255D6BB-AB90-4526-A605-13C47F0B2AB6}" dt="2026-03-15T15:17:38.666" v="142" actId="26606"/>
          <ac:spMkLst>
            <pc:docMk/>
            <pc:sldMk cId="1378700925" sldId="258"/>
            <ac:spMk id="51" creationId="{9B7206DE-0C3E-2396-D7DE-E1ABC7C1E7BB}"/>
          </ac:spMkLst>
        </pc:spChg>
        <pc:spChg chg="add del">
          <ac:chgData name="Bahja Salah" userId="a814b082489fa183" providerId="LiveId" clId="{1255D6BB-AB90-4526-A605-13C47F0B2AB6}" dt="2026-03-15T15:17:41.842" v="144" actId="26606"/>
          <ac:spMkLst>
            <pc:docMk/>
            <pc:sldMk cId="1378700925" sldId="258"/>
            <ac:spMk id="53" creationId="{74CD14DB-BB81-479F-A1FC-1C75640E9F84}"/>
          </ac:spMkLst>
        </pc:spChg>
        <pc:spChg chg="add del">
          <ac:chgData name="Bahja Salah" userId="a814b082489fa183" providerId="LiveId" clId="{1255D6BB-AB90-4526-A605-13C47F0B2AB6}" dt="2026-03-15T15:17:41.842" v="144" actId="26606"/>
          <ac:spMkLst>
            <pc:docMk/>
            <pc:sldMk cId="1378700925" sldId="258"/>
            <ac:spMk id="54" creationId="{C943A91B-7CA7-4592-A975-73B1BF8C4C74}"/>
          </ac:spMkLst>
        </pc:spChg>
        <pc:spChg chg="add del">
          <ac:chgData name="Bahja Salah" userId="a814b082489fa183" providerId="LiveId" clId="{1255D6BB-AB90-4526-A605-13C47F0B2AB6}" dt="2026-03-15T15:17:41.842" v="144" actId="26606"/>
          <ac:spMkLst>
            <pc:docMk/>
            <pc:sldMk cId="1378700925" sldId="258"/>
            <ac:spMk id="55" creationId="{EC471314-E46A-414B-8D91-74880E84F187}"/>
          </ac:spMkLst>
        </pc:spChg>
        <pc:spChg chg="add del">
          <ac:chgData name="Bahja Salah" userId="a814b082489fa183" providerId="LiveId" clId="{1255D6BB-AB90-4526-A605-13C47F0B2AB6}" dt="2026-03-15T15:17:41.842" v="144" actId="26606"/>
          <ac:spMkLst>
            <pc:docMk/>
            <pc:sldMk cId="1378700925" sldId="258"/>
            <ac:spMk id="56" creationId="{6A681326-1C9D-44A3-A627-3871BDAE4127}"/>
          </ac:spMkLst>
        </pc:spChg>
        <pc:spChg chg="add del">
          <ac:chgData name="Bahja Salah" userId="a814b082489fa183" providerId="LiveId" clId="{1255D6BB-AB90-4526-A605-13C47F0B2AB6}" dt="2026-03-15T15:17:41.842" v="144" actId="26606"/>
          <ac:spMkLst>
            <pc:docMk/>
            <pc:sldMk cId="1378700925" sldId="258"/>
            <ac:spMk id="57" creationId="{9B7206DE-0C3E-2396-D7DE-E1ABC7C1E7BB}"/>
          </ac:spMkLst>
        </pc:spChg>
        <pc:spChg chg="add del">
          <ac:chgData name="Bahja Salah" userId="a814b082489fa183" providerId="LiveId" clId="{1255D6BB-AB90-4526-A605-13C47F0B2AB6}" dt="2026-03-15T15:17:47.280" v="146" actId="26606"/>
          <ac:spMkLst>
            <pc:docMk/>
            <pc:sldMk cId="1378700925" sldId="258"/>
            <ac:spMk id="59" creationId="{ABE6F9A3-300E-47F5-B41C-C8C5E758DE7C}"/>
          </ac:spMkLst>
        </pc:spChg>
        <pc:spChg chg="add del">
          <ac:chgData name="Bahja Salah" userId="a814b082489fa183" providerId="LiveId" clId="{1255D6BB-AB90-4526-A605-13C47F0B2AB6}" dt="2026-03-15T15:17:47.280" v="146" actId="26606"/>
          <ac:spMkLst>
            <pc:docMk/>
            <pc:sldMk cId="1378700925" sldId="258"/>
            <ac:spMk id="60" creationId="{61B4701B-39FE-43B8-86AA-D6B8789C2207}"/>
          </ac:spMkLst>
        </pc:spChg>
        <pc:spChg chg="add del">
          <ac:chgData name="Bahja Salah" userId="a814b082489fa183" providerId="LiveId" clId="{1255D6BB-AB90-4526-A605-13C47F0B2AB6}" dt="2026-03-15T15:17:47.280" v="146" actId="26606"/>
          <ac:spMkLst>
            <pc:docMk/>
            <pc:sldMk cId="1378700925" sldId="258"/>
            <ac:spMk id="61" creationId="{E9A7EF13-49FA-4355-971A-34B065F35022}"/>
          </ac:spMkLst>
        </pc:spChg>
        <pc:spChg chg="add del">
          <ac:chgData name="Bahja Salah" userId="a814b082489fa183" providerId="LiveId" clId="{1255D6BB-AB90-4526-A605-13C47F0B2AB6}" dt="2026-03-15T15:17:47.280" v="146" actId="26606"/>
          <ac:spMkLst>
            <pc:docMk/>
            <pc:sldMk cId="1378700925" sldId="258"/>
            <ac:spMk id="62" creationId="{92CF3C3E-0F7B-4F0C-8EBD-BDD38E9C66F5}"/>
          </ac:spMkLst>
        </pc:spChg>
        <pc:spChg chg="add del">
          <ac:chgData name="Bahja Salah" userId="a814b082489fa183" providerId="LiveId" clId="{1255D6BB-AB90-4526-A605-13C47F0B2AB6}" dt="2026-03-15T15:17:49.729" v="148" actId="26606"/>
          <ac:spMkLst>
            <pc:docMk/>
            <pc:sldMk cId="1378700925" sldId="258"/>
            <ac:spMk id="65" creationId="{74CD14DB-BB81-479F-A1FC-1C75640E9F84}"/>
          </ac:spMkLst>
        </pc:spChg>
        <pc:spChg chg="add del">
          <ac:chgData name="Bahja Salah" userId="a814b082489fa183" providerId="LiveId" clId="{1255D6BB-AB90-4526-A605-13C47F0B2AB6}" dt="2026-03-15T15:17:49.729" v="148" actId="26606"/>
          <ac:spMkLst>
            <pc:docMk/>
            <pc:sldMk cId="1378700925" sldId="258"/>
            <ac:spMk id="66" creationId="{C943A91B-7CA7-4592-A975-73B1BF8C4C74}"/>
          </ac:spMkLst>
        </pc:spChg>
        <pc:spChg chg="add del">
          <ac:chgData name="Bahja Salah" userId="a814b082489fa183" providerId="LiveId" clId="{1255D6BB-AB90-4526-A605-13C47F0B2AB6}" dt="2026-03-15T15:17:49.729" v="148" actId="26606"/>
          <ac:spMkLst>
            <pc:docMk/>
            <pc:sldMk cId="1378700925" sldId="258"/>
            <ac:spMk id="67" creationId="{EC471314-E46A-414B-8D91-74880E84F187}"/>
          </ac:spMkLst>
        </pc:spChg>
        <pc:spChg chg="add del">
          <ac:chgData name="Bahja Salah" userId="a814b082489fa183" providerId="LiveId" clId="{1255D6BB-AB90-4526-A605-13C47F0B2AB6}" dt="2026-03-15T15:17:49.729" v="148" actId="26606"/>
          <ac:spMkLst>
            <pc:docMk/>
            <pc:sldMk cId="1378700925" sldId="258"/>
            <ac:spMk id="68" creationId="{6A681326-1C9D-44A3-A627-3871BDAE4127}"/>
          </ac:spMkLst>
        </pc:spChg>
        <pc:spChg chg="add del">
          <ac:chgData name="Bahja Salah" userId="a814b082489fa183" providerId="LiveId" clId="{1255D6BB-AB90-4526-A605-13C47F0B2AB6}" dt="2026-03-15T15:17:49.729" v="148" actId="26606"/>
          <ac:spMkLst>
            <pc:docMk/>
            <pc:sldMk cId="1378700925" sldId="258"/>
            <ac:spMk id="69" creationId="{9B7206DE-0C3E-2396-D7DE-E1ABC7C1E7BB}"/>
          </ac:spMkLst>
        </pc:spChg>
        <pc:spChg chg="add del">
          <ac:chgData name="Bahja Salah" userId="a814b082489fa183" providerId="LiveId" clId="{1255D6BB-AB90-4526-A605-13C47F0B2AB6}" dt="2026-03-15T15:17:51.035" v="150" actId="26606"/>
          <ac:spMkLst>
            <pc:docMk/>
            <pc:sldMk cId="1378700925" sldId="258"/>
            <ac:spMk id="71" creationId="{ABE6F9A3-300E-47F5-B41C-C8C5E758DE7C}"/>
          </ac:spMkLst>
        </pc:spChg>
        <pc:spChg chg="add del">
          <ac:chgData name="Bahja Salah" userId="a814b082489fa183" providerId="LiveId" clId="{1255D6BB-AB90-4526-A605-13C47F0B2AB6}" dt="2026-03-15T15:17:51.035" v="150" actId="26606"/>
          <ac:spMkLst>
            <pc:docMk/>
            <pc:sldMk cId="1378700925" sldId="258"/>
            <ac:spMk id="72" creationId="{61B4701B-39FE-43B8-86AA-D6B8789C2207}"/>
          </ac:spMkLst>
        </pc:spChg>
        <pc:spChg chg="add del">
          <ac:chgData name="Bahja Salah" userId="a814b082489fa183" providerId="LiveId" clId="{1255D6BB-AB90-4526-A605-13C47F0B2AB6}" dt="2026-03-15T15:17:51.035" v="150" actId="26606"/>
          <ac:spMkLst>
            <pc:docMk/>
            <pc:sldMk cId="1378700925" sldId="258"/>
            <ac:spMk id="73" creationId="{E9A7EF13-49FA-4355-971A-34B065F35022}"/>
          </ac:spMkLst>
        </pc:spChg>
        <pc:spChg chg="add del">
          <ac:chgData name="Bahja Salah" userId="a814b082489fa183" providerId="LiveId" clId="{1255D6BB-AB90-4526-A605-13C47F0B2AB6}" dt="2026-03-15T15:17:51.035" v="150" actId="26606"/>
          <ac:spMkLst>
            <pc:docMk/>
            <pc:sldMk cId="1378700925" sldId="258"/>
            <ac:spMk id="74" creationId="{92CF3C3E-0F7B-4F0C-8EBD-BDD38E9C66F5}"/>
          </ac:spMkLst>
        </pc:spChg>
        <pc:spChg chg="add del">
          <ac:chgData name="Bahja Salah" userId="a814b082489fa183" providerId="LiveId" clId="{1255D6BB-AB90-4526-A605-13C47F0B2AB6}" dt="2026-03-15T15:44:06.647" v="248" actId="26606"/>
          <ac:spMkLst>
            <pc:docMk/>
            <pc:sldMk cId="1378700925" sldId="258"/>
            <ac:spMk id="77" creationId="{052BEFF1-896C-45B1-B02C-96A6A1BC389A}"/>
          </ac:spMkLst>
        </pc:spChg>
        <pc:spChg chg="add del">
          <ac:chgData name="Bahja Salah" userId="a814b082489fa183" providerId="LiveId" clId="{1255D6BB-AB90-4526-A605-13C47F0B2AB6}" dt="2026-03-15T15:44:06.647" v="248" actId="26606"/>
          <ac:spMkLst>
            <pc:docMk/>
            <pc:sldMk cId="1378700925" sldId="258"/>
            <ac:spMk id="78" creationId="{BB237A14-61B1-4C00-A670-5D8D68A8668E}"/>
          </ac:spMkLst>
        </pc:spChg>
        <pc:spChg chg="add del">
          <ac:chgData name="Bahja Salah" userId="a814b082489fa183" providerId="LiveId" clId="{1255D6BB-AB90-4526-A605-13C47F0B2AB6}" dt="2026-03-15T15:44:06.647" v="248" actId="26606"/>
          <ac:spMkLst>
            <pc:docMk/>
            <pc:sldMk cId="1378700925" sldId="258"/>
            <ac:spMk id="79" creationId="{8598F259-6F54-47A3-8D13-1603D786A328}"/>
          </ac:spMkLst>
        </pc:spChg>
        <pc:spChg chg="add del">
          <ac:chgData name="Bahja Salah" userId="a814b082489fa183" providerId="LiveId" clId="{1255D6BB-AB90-4526-A605-13C47F0B2AB6}" dt="2026-03-15T15:44:06.647" v="248" actId="26606"/>
          <ac:spMkLst>
            <pc:docMk/>
            <pc:sldMk cId="1378700925" sldId="258"/>
            <ac:spMk id="80" creationId="{0BA768A8-4FED-4ED8-9E46-6BE72188ECD2}"/>
          </ac:spMkLst>
        </pc:spChg>
        <pc:spChg chg="add mod ord">
          <ac:chgData name="Bahja Salah" userId="a814b082489fa183" providerId="LiveId" clId="{1255D6BB-AB90-4526-A605-13C47F0B2AB6}" dt="2026-03-15T16:32:22.524" v="519" actId="27636"/>
          <ac:spMkLst>
            <pc:docMk/>
            <pc:sldMk cId="1378700925" sldId="258"/>
            <ac:spMk id="81" creationId="{9B7206DE-0C3E-2396-D7DE-E1ABC7C1E7BB}"/>
          </ac:spMkLst>
        </pc:spChg>
        <pc:spChg chg="add del">
          <ac:chgData name="Bahja Salah" userId="a814b082489fa183" providerId="LiveId" clId="{1255D6BB-AB90-4526-A605-13C47F0B2AB6}" dt="2026-03-15T15:44:06.555" v="247" actId="26606"/>
          <ac:spMkLst>
            <pc:docMk/>
            <pc:sldMk cId="1378700925" sldId="258"/>
            <ac:spMk id="86" creationId="{923E8915-D2AA-4327-A45A-972C3CA9574B}"/>
          </ac:spMkLst>
        </pc:spChg>
        <pc:spChg chg="add del">
          <ac:chgData name="Bahja Salah" userId="a814b082489fa183" providerId="LiveId" clId="{1255D6BB-AB90-4526-A605-13C47F0B2AB6}" dt="2026-03-15T15:44:06.555" v="247" actId="26606"/>
          <ac:spMkLst>
            <pc:docMk/>
            <pc:sldMk cId="1378700925" sldId="258"/>
            <ac:spMk id="88" creationId="{8302FC3C-9804-4950-B721-5FD704BA6065}"/>
          </ac:spMkLst>
        </pc:spChg>
        <pc:spChg chg="add del">
          <ac:chgData name="Bahja Salah" userId="a814b082489fa183" providerId="LiveId" clId="{1255D6BB-AB90-4526-A605-13C47F0B2AB6}" dt="2026-03-15T15:44:06.555" v="247" actId="26606"/>
          <ac:spMkLst>
            <pc:docMk/>
            <pc:sldMk cId="1378700925" sldId="258"/>
            <ac:spMk id="94" creationId="{F3798573-F27B-47EB-8EA4-7EE34954C2D6}"/>
          </ac:spMkLst>
        </pc:spChg>
        <pc:spChg chg="add del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96" creationId="{0D9B8FD4-CDEB-4EB4-B4DE-C89E11938958}"/>
          </ac:spMkLst>
        </pc:spChg>
        <pc:spChg chg="add del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97" creationId="{5A2E3D1D-9E9F-4739-BA14-D4D7FA9FBDD1}"/>
          </ac:spMkLst>
        </pc:spChg>
        <pc:spChg chg="add del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98" creationId="{1FFB365B-E9DC-4859-B8AB-CB83EEBE4E28}"/>
          </ac:spMkLst>
        </pc:spChg>
        <pc:spChg chg="add del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99" creationId="{8ADAB9C8-EB37-4914-A699-C716FC8FE4FE}"/>
          </ac:spMkLst>
        </pc:spChg>
        <pc:spChg chg="add del">
          <ac:chgData name="Bahja Salah" userId="a814b082489fa183" providerId="LiveId" clId="{1255D6BB-AB90-4526-A605-13C47F0B2AB6}" dt="2026-03-15T16:25:35.994" v="482" actId="26606"/>
          <ac:spMkLst>
            <pc:docMk/>
            <pc:sldMk cId="1378700925" sldId="258"/>
            <ac:spMk id="2052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6:25:35.994" v="482" actId="26606"/>
          <ac:spMkLst>
            <pc:docMk/>
            <pc:sldMk cId="1378700925" sldId="258"/>
            <ac:spMk id="2053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6:25:35.994" v="482" actId="26606"/>
          <ac:spMkLst>
            <pc:docMk/>
            <pc:sldMk cId="1378700925" sldId="258"/>
            <ac:spMk id="2054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6:24:34.964" v="469" actId="26606"/>
          <ac:spMkLst>
            <pc:docMk/>
            <pc:sldMk cId="1378700925" sldId="258"/>
            <ac:spMk id="2055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6:25:35.994" v="482" actId="26606"/>
          <ac:spMkLst>
            <pc:docMk/>
            <pc:sldMk cId="1378700925" sldId="258"/>
            <ac:spMk id="2056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6:24:34.964" v="469" actId="26606"/>
          <ac:spMkLst>
            <pc:docMk/>
            <pc:sldMk cId="1378700925" sldId="258"/>
            <ac:spMk id="2057" creationId="{A721560C-E4AB-4287-A29C-3F6916794CB9}"/>
          </ac:spMkLst>
        </pc:spChg>
        <pc:spChg chg="add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2058" creationId="{61515115-95FB-41E0-86F3-8744438C09D0}"/>
          </ac:spMkLst>
        </pc:spChg>
        <pc:spChg chg="add del">
          <ac:chgData name="Bahja Salah" userId="a814b082489fa183" providerId="LiveId" clId="{1255D6BB-AB90-4526-A605-13C47F0B2AB6}" dt="2026-03-15T16:24:34.964" v="469" actId="26606"/>
          <ac:spMkLst>
            <pc:docMk/>
            <pc:sldMk cId="1378700925" sldId="258"/>
            <ac:spMk id="2059" creationId="{DF6CFF07-D953-4F9C-9A0E-E0A6AACB6158}"/>
          </ac:spMkLst>
        </pc:spChg>
        <pc:spChg chg="add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2060" creationId="{8222A33F-BE2D-4D69-92A0-5DF8B17BAACA}"/>
          </ac:spMkLst>
        </pc:spChg>
        <pc:spChg chg="add del">
          <ac:chgData name="Bahja Salah" userId="a814b082489fa183" providerId="LiveId" clId="{1255D6BB-AB90-4526-A605-13C47F0B2AB6}" dt="2026-03-15T16:24:34.964" v="469" actId="26606"/>
          <ac:spMkLst>
            <pc:docMk/>
            <pc:sldMk cId="1378700925" sldId="258"/>
            <ac:spMk id="2061" creationId="{DAA4FEEE-0B5F-41BF-825D-60F9FB089568}"/>
          </ac:spMkLst>
        </pc:spChg>
        <pc:spChg chg="add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2062" creationId="{CE1C74D0-9609-468A-9597-5D87C8A42B58}"/>
          </ac:spMkLst>
        </pc:spChg>
        <pc:spChg chg="add del">
          <ac:chgData name="Bahja Salah" userId="a814b082489fa183" providerId="LiveId" clId="{1255D6BB-AB90-4526-A605-13C47F0B2AB6}" dt="2026-03-15T16:24:42.676" v="471" actId="26606"/>
          <ac:spMkLst>
            <pc:docMk/>
            <pc:sldMk cId="1378700925" sldId="258"/>
            <ac:spMk id="2063" creationId="{61515115-95FB-41E0-86F3-8744438C09D0}"/>
          </ac:spMkLst>
        </pc:spChg>
        <pc:spChg chg="add del">
          <ac:chgData name="Bahja Salah" userId="a814b082489fa183" providerId="LiveId" clId="{1255D6BB-AB90-4526-A605-13C47F0B2AB6}" dt="2026-03-15T16:24:42.676" v="471" actId="26606"/>
          <ac:spMkLst>
            <pc:docMk/>
            <pc:sldMk cId="1378700925" sldId="258"/>
            <ac:spMk id="2064" creationId="{8222A33F-BE2D-4D69-92A0-5DF8B17BAACA}"/>
          </ac:spMkLst>
        </pc:spChg>
        <pc:spChg chg="add del">
          <ac:chgData name="Bahja Salah" userId="a814b082489fa183" providerId="LiveId" clId="{1255D6BB-AB90-4526-A605-13C47F0B2AB6}" dt="2026-03-15T16:24:42.676" v="471" actId="26606"/>
          <ac:spMkLst>
            <pc:docMk/>
            <pc:sldMk cId="1378700925" sldId="258"/>
            <ac:spMk id="2065" creationId="{CE1C74D0-9609-468A-9597-5D87C8A42B58}"/>
          </ac:spMkLst>
        </pc:spChg>
        <pc:spChg chg="add del">
          <ac:chgData name="Bahja Salah" userId="a814b082489fa183" providerId="LiveId" clId="{1255D6BB-AB90-4526-A605-13C47F0B2AB6}" dt="2026-03-15T16:24:42.676" v="471" actId="26606"/>
          <ac:spMkLst>
            <pc:docMk/>
            <pc:sldMk cId="1378700925" sldId="258"/>
            <ac:spMk id="2066" creationId="{C137128D-E594-4905-9F76-E385F0831D60}"/>
          </ac:spMkLst>
        </pc:spChg>
        <pc:spChg chg="add">
          <ac:chgData name="Bahja Salah" userId="a814b082489fa183" providerId="LiveId" clId="{1255D6BB-AB90-4526-A605-13C47F0B2AB6}" dt="2026-03-15T16:25:36.022" v="483" actId="26606"/>
          <ac:spMkLst>
            <pc:docMk/>
            <pc:sldMk cId="1378700925" sldId="258"/>
            <ac:spMk id="2067" creationId="{C137128D-E594-4905-9F76-E385F0831D60}"/>
          </ac:spMkLst>
        </pc:spChg>
        <pc:spChg chg="add del">
          <ac:chgData name="Bahja Salah" userId="a814b082489fa183" providerId="LiveId" clId="{1255D6BB-AB90-4526-A605-13C47F0B2AB6}" dt="2026-03-15T16:24:50.433" v="473" actId="26606"/>
          <ac:spMkLst>
            <pc:docMk/>
            <pc:sldMk cId="1378700925" sldId="258"/>
            <ac:spMk id="2068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6:24:50.433" v="473" actId="26606"/>
          <ac:spMkLst>
            <pc:docMk/>
            <pc:sldMk cId="1378700925" sldId="258"/>
            <ac:spMk id="2069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6:24:50.433" v="473" actId="26606"/>
          <ac:spMkLst>
            <pc:docMk/>
            <pc:sldMk cId="1378700925" sldId="258"/>
            <ac:spMk id="2070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6:24:50.433" v="473" actId="26606"/>
          <ac:spMkLst>
            <pc:docMk/>
            <pc:sldMk cId="1378700925" sldId="258"/>
            <ac:spMk id="2071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6:24:59.730" v="475" actId="26606"/>
          <ac:spMkLst>
            <pc:docMk/>
            <pc:sldMk cId="1378700925" sldId="258"/>
            <ac:spMk id="2073" creationId="{AA047838-7F9E-43CF-A116-26E7AAA8F842}"/>
          </ac:spMkLst>
        </pc:spChg>
        <pc:spChg chg="add del">
          <ac:chgData name="Bahja Salah" userId="a814b082489fa183" providerId="LiveId" clId="{1255D6BB-AB90-4526-A605-13C47F0B2AB6}" dt="2026-03-15T16:25:27.730" v="480" actId="26606"/>
          <ac:spMkLst>
            <pc:docMk/>
            <pc:sldMk cId="1378700925" sldId="258"/>
            <ac:spMk id="2075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6:25:27.730" v="480" actId="26606"/>
          <ac:spMkLst>
            <pc:docMk/>
            <pc:sldMk cId="1378700925" sldId="258"/>
            <ac:spMk id="2076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6:25:27.730" v="480" actId="26606"/>
          <ac:spMkLst>
            <pc:docMk/>
            <pc:sldMk cId="1378700925" sldId="258"/>
            <ac:spMk id="2077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6:25:27.730" v="480" actId="26606"/>
          <ac:spMkLst>
            <pc:docMk/>
            <pc:sldMk cId="1378700925" sldId="258"/>
            <ac:spMk id="2078" creationId="{DAA4FEEE-0B5F-41BF-825D-60F9FB089568}"/>
          </ac:spMkLst>
        </pc:spChg>
        <pc:graphicFrameChg chg="add del">
          <ac:chgData name="Bahja Salah" userId="a814b082489fa183" providerId="LiveId" clId="{1255D6BB-AB90-4526-A605-13C47F0B2AB6}" dt="2026-03-15T15:17:25.912" v="140" actId="26606"/>
          <ac:graphicFrameMkLst>
            <pc:docMk/>
            <pc:sldMk cId="1378700925" sldId="258"/>
            <ac:graphicFrameMk id="45" creationId="{2199F271-4FD9-478F-8F23-A007171273E5}"/>
          </ac:graphicFrameMkLst>
        </pc:graphicFrameChg>
        <pc:graphicFrameChg chg="add del">
          <ac:chgData name="Bahja Salah" userId="a814b082489fa183" providerId="LiveId" clId="{1255D6BB-AB90-4526-A605-13C47F0B2AB6}" dt="2026-03-15T15:17:47.280" v="146" actId="26606"/>
          <ac:graphicFrameMkLst>
            <pc:docMk/>
            <pc:sldMk cId="1378700925" sldId="258"/>
            <ac:graphicFrameMk id="63" creationId="{2199F271-4FD9-478F-8F23-A007171273E5}"/>
          </ac:graphicFrameMkLst>
        </pc:graphicFrameChg>
        <pc:graphicFrameChg chg="add del">
          <ac:chgData name="Bahja Salah" userId="a814b082489fa183" providerId="LiveId" clId="{1255D6BB-AB90-4526-A605-13C47F0B2AB6}" dt="2026-03-15T15:17:51.035" v="150" actId="26606"/>
          <ac:graphicFrameMkLst>
            <pc:docMk/>
            <pc:sldMk cId="1378700925" sldId="258"/>
            <ac:graphicFrameMk id="75" creationId="{2199F271-4FD9-478F-8F23-A007171273E5}"/>
          </ac:graphicFrameMkLst>
        </pc:graphicFrameChg>
        <pc:picChg chg="add del">
          <ac:chgData name="Bahja Salah" userId="a814b082489fa183" providerId="LiveId" clId="{1255D6BB-AB90-4526-A605-13C47F0B2AB6}" dt="2026-03-15T15:44:06.555" v="247" actId="26606"/>
          <ac:picMkLst>
            <pc:docMk/>
            <pc:sldMk cId="1378700925" sldId="258"/>
            <ac:picMk id="92" creationId="{3BC6EBB2-9BDC-4075-BA6B-43A9FBF9C86C}"/>
          </ac:picMkLst>
        </pc:picChg>
        <pc:picChg chg="add mod">
          <ac:chgData name="Bahja Salah" userId="a814b082489fa183" providerId="LiveId" clId="{1255D6BB-AB90-4526-A605-13C47F0B2AB6}" dt="2026-03-15T16:24:59.730" v="475" actId="26606"/>
          <ac:picMkLst>
            <pc:docMk/>
            <pc:sldMk cId="1378700925" sldId="258"/>
            <ac:picMk id="2050" creationId="{9F870630-E7DC-074F-4A6F-DBC2861798B1}"/>
          </ac:picMkLst>
        </pc:picChg>
      </pc:sldChg>
      <pc:sldChg chg="addSp delSp modSp mod setBg setClrOvrMap delDesignElem">
        <pc:chgData name="Bahja Salah" userId="a814b082489fa183" providerId="LiveId" clId="{1255D6BB-AB90-4526-A605-13C47F0B2AB6}" dt="2026-03-15T16:55:00.231" v="677" actId="20577"/>
        <pc:sldMkLst>
          <pc:docMk/>
          <pc:sldMk cId="2795313800" sldId="259"/>
        </pc:sldMkLst>
        <pc:spChg chg="mod ord">
          <ac:chgData name="Bahja Salah" userId="a814b082489fa183" providerId="LiveId" clId="{1255D6BB-AB90-4526-A605-13C47F0B2AB6}" dt="2026-03-15T16:55:00.231" v="677" actId="20577"/>
          <ac:spMkLst>
            <pc:docMk/>
            <pc:sldMk cId="2795313800" sldId="259"/>
            <ac:spMk id="3" creationId="{D4C30D43-6DB1-A661-1E48-1D5B064DF668}"/>
          </ac:spMkLst>
        </pc:spChg>
        <pc:spChg chg="mod">
          <ac:chgData name="Bahja Salah" userId="a814b082489fa183" providerId="LiveId" clId="{1255D6BB-AB90-4526-A605-13C47F0B2AB6}" dt="2026-03-15T16:49:21.475" v="638" actId="255"/>
          <ac:spMkLst>
            <pc:docMk/>
            <pc:sldMk cId="2795313800" sldId="259"/>
            <ac:spMk id="4" creationId="{908E9122-3B0F-851F-5B42-85AC3E19FF55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54" creationId="{4AC0CD9D-7610-4620-93B4-798CCD9AB581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55" creationId="{AE192E3E-68A9-4F36-936C-1C8D0B9EF132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57" creationId="{845648E2-B946-43A1-80DE-C50CBBDF92FA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58" creationId="{A92A1116-1C84-41DF-B803-1F7B0883EC82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59" creationId="{EA06546B-3E90-4E24-BD32-C6BFD1CD8D20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61" creationId="{3FA95682-BEE6-4B33-BA34-7E7BE49782DA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65" creationId="{DE4D62F9-188E-4530-84C2-24BDEE4BEB82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67" creationId="{B4AAD3FD-83A5-4B89-9F8F-01B8870865BE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69" creationId="{61752F1D-FC0F-4103-9584-630E643CCDA6}"/>
          </ac:spMkLst>
        </pc:spChg>
        <pc:spChg chg="add del">
          <ac:chgData name="Bahja Salah" userId="a814b082489fa183" providerId="LiveId" clId="{1255D6BB-AB90-4526-A605-13C47F0B2AB6}" dt="2026-03-15T15:17:07.256" v="131" actId="26606"/>
          <ac:spMkLst>
            <pc:docMk/>
            <pc:sldMk cId="2795313800" sldId="259"/>
            <ac:spMk id="2071" creationId="{70151CB7-E7DE-4917-B831-01DF9CE01306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72" creationId="{AE192E3E-68A9-4F36-936C-1C8D0B9EF132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73" creationId="{DA1766D0-745A-4921-A68E-56642A6508CF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74" creationId="{583F1E3F-D7BF-4DB5-8016-70B9E385E338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2795313800" sldId="259"/>
            <ac:spMk id="2075" creationId="{DD0D3E7A-8DF6-4A78-A03C-86AD697468BE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78" creationId="{4AC0CD9D-7610-4620-93B4-798CCD9AB581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81" creationId="{DE4D62F9-188E-4530-84C2-24BDEE4BEB82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82" creationId="{61515115-95FB-41E0-86F3-8744438C09D0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83" creationId="{8222A33F-BE2D-4D69-92A0-5DF8B17BAACA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84" creationId="{CE1C74D0-9609-468A-9597-5D87C8A42B58}"/>
          </ac:spMkLst>
        </pc:spChg>
        <pc:spChg chg="add del">
          <ac:chgData name="Bahja Salah" userId="a814b082489fa183" providerId="LiveId" clId="{1255D6BB-AB90-4526-A605-13C47F0B2AB6}" dt="2026-03-15T15:17:10.066" v="133" actId="26606"/>
          <ac:spMkLst>
            <pc:docMk/>
            <pc:sldMk cId="2795313800" sldId="259"/>
            <ac:spMk id="2085" creationId="{C137128D-E594-4905-9F76-E385F0831D60}"/>
          </ac:spMkLst>
        </pc:spChg>
        <pc:spChg chg="add del">
          <ac:chgData name="Bahja Salah" userId="a814b082489fa183" providerId="LiveId" clId="{1255D6BB-AB90-4526-A605-13C47F0B2AB6}" dt="2026-03-15T15:17:12.645" v="135" actId="26606"/>
          <ac:spMkLst>
            <pc:docMk/>
            <pc:sldMk cId="2795313800" sldId="259"/>
            <ac:spMk id="2089" creationId="{4AC0CD9D-7610-4620-93B4-798CCD9AB581}"/>
          </ac:spMkLst>
        </pc:spChg>
        <pc:spChg chg="add del">
          <ac:chgData name="Bahja Salah" userId="a814b082489fa183" providerId="LiveId" clId="{1255D6BB-AB90-4526-A605-13C47F0B2AB6}" dt="2026-03-15T15:17:12.645" v="135" actId="26606"/>
          <ac:spMkLst>
            <pc:docMk/>
            <pc:sldMk cId="2795313800" sldId="259"/>
            <ac:spMk id="2092" creationId="{DE4D62F9-188E-4530-84C2-24BDEE4BEB82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096" creationId="{4AC0CD9D-7610-4620-93B4-798CCD9AB581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099" creationId="{DE4D62F9-188E-4530-84C2-24BDEE4BEB82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100" creationId="{B4AAD3FD-83A5-4B89-9F8F-01B8870865BE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101" creationId="{61752F1D-FC0F-4103-9584-630E643CCDA6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102" creationId="{70151CB7-E7DE-4917-B831-01DF9CE01306}"/>
          </ac:spMkLst>
        </pc:spChg>
        <pc:spChg chg="add">
          <ac:chgData name="Bahja Salah" userId="a814b082489fa183" providerId="LiveId" clId="{1255D6BB-AB90-4526-A605-13C47F0B2AB6}" dt="2026-03-15T15:17:12.703" v="136" actId="26606"/>
          <ac:spMkLst>
            <pc:docMk/>
            <pc:sldMk cId="2795313800" sldId="259"/>
            <ac:spMk id="2103" creationId="{A92A1116-1C84-41DF-B803-1F7B0883EC82}"/>
          </ac:spMkLst>
        </pc:spChg>
        <pc:picChg chg="mod">
          <ac:chgData name="Bahja Salah" userId="a814b082489fa183" providerId="LiveId" clId="{1255D6BB-AB90-4526-A605-13C47F0B2AB6}" dt="2026-03-15T15:17:12.703" v="136" actId="26606"/>
          <ac:picMkLst>
            <pc:docMk/>
            <pc:sldMk cId="2795313800" sldId="259"/>
            <ac:picMk id="2050" creationId="{ADC8E7F0-047E-5277-F874-685BE2D4EBD3}"/>
          </ac:picMkLst>
        </pc:picChg>
        <pc:picChg chg="del">
          <ac:chgData name="Bahja Salah" userId="a814b082489fa183" providerId="LiveId" clId="{1255D6BB-AB90-4526-A605-13C47F0B2AB6}" dt="2026-03-15T15:17:07.256" v="131" actId="26606"/>
          <ac:picMkLst>
            <pc:docMk/>
            <pc:sldMk cId="2795313800" sldId="259"/>
            <ac:picMk id="2056" creationId="{B9238B3E-24AA-439A-B527-6C5DF6D72145}"/>
          </ac:picMkLst>
        </pc:picChg>
        <pc:picChg chg="add del">
          <ac:chgData name="Bahja Salah" userId="a814b082489fa183" providerId="LiveId" clId="{1255D6BB-AB90-4526-A605-13C47F0B2AB6}" dt="2026-03-15T15:17:07.256" v="131" actId="26606"/>
          <ac:picMkLst>
            <pc:docMk/>
            <pc:sldMk cId="2795313800" sldId="259"/>
            <ac:picMk id="2063" creationId="{69F01145-BEA3-4CBF-AA21-10077B948CA8}"/>
          </ac:picMkLst>
        </pc:picChg>
        <pc:picChg chg="add del">
          <ac:chgData name="Bahja Salah" userId="a814b082489fa183" providerId="LiveId" clId="{1255D6BB-AB90-4526-A605-13C47F0B2AB6}" dt="2026-03-15T15:17:10.066" v="133" actId="26606"/>
          <ac:picMkLst>
            <pc:docMk/>
            <pc:sldMk cId="2795313800" sldId="259"/>
            <ac:picMk id="2077" creationId="{7C268552-D473-46ED-B1B8-422042C4DEF1}"/>
          </ac:picMkLst>
        </pc:picChg>
        <pc:picChg chg="add del">
          <ac:chgData name="Bahja Salah" userId="a814b082489fa183" providerId="LiveId" clId="{1255D6BB-AB90-4526-A605-13C47F0B2AB6}" dt="2026-03-15T15:17:10.066" v="133" actId="26606"/>
          <ac:picMkLst>
            <pc:docMk/>
            <pc:sldMk cId="2795313800" sldId="259"/>
            <ac:picMk id="2079" creationId="{B9238B3E-24AA-439A-B527-6C5DF6D72145}"/>
          </ac:picMkLst>
        </pc:picChg>
        <pc:picChg chg="add del">
          <ac:chgData name="Bahja Salah" userId="a814b082489fa183" providerId="LiveId" clId="{1255D6BB-AB90-4526-A605-13C47F0B2AB6}" dt="2026-03-15T15:17:12.645" v="135" actId="26606"/>
          <ac:picMkLst>
            <pc:docMk/>
            <pc:sldMk cId="2795313800" sldId="259"/>
            <ac:picMk id="2087" creationId="{41B68C77-138E-4BF7-A276-BD0C78A4219F}"/>
          </ac:picMkLst>
        </pc:picChg>
        <pc:picChg chg="add del">
          <ac:chgData name="Bahja Salah" userId="a814b082489fa183" providerId="LiveId" clId="{1255D6BB-AB90-4526-A605-13C47F0B2AB6}" dt="2026-03-15T15:17:12.645" v="135" actId="26606"/>
          <ac:picMkLst>
            <pc:docMk/>
            <pc:sldMk cId="2795313800" sldId="259"/>
            <ac:picMk id="2088" creationId="{7C268552-D473-46ED-B1B8-422042C4DEF1}"/>
          </ac:picMkLst>
        </pc:picChg>
        <pc:picChg chg="add del">
          <ac:chgData name="Bahja Salah" userId="a814b082489fa183" providerId="LiveId" clId="{1255D6BB-AB90-4526-A605-13C47F0B2AB6}" dt="2026-03-15T15:17:12.645" v="135" actId="26606"/>
          <ac:picMkLst>
            <pc:docMk/>
            <pc:sldMk cId="2795313800" sldId="259"/>
            <ac:picMk id="2090" creationId="{B9238B3E-24AA-439A-B527-6C5DF6D72145}"/>
          </ac:picMkLst>
        </pc:picChg>
        <pc:picChg chg="add del">
          <ac:chgData name="Bahja Salah" userId="a814b082489fa183" providerId="LiveId" clId="{1255D6BB-AB90-4526-A605-13C47F0B2AB6}" dt="2026-03-15T15:17:12.645" v="135" actId="26606"/>
          <ac:picMkLst>
            <pc:docMk/>
            <pc:sldMk cId="2795313800" sldId="259"/>
            <ac:picMk id="2091" creationId="{69F01145-BEA3-4CBF-AA21-10077B948CA8}"/>
          </ac:picMkLst>
        </pc:picChg>
        <pc:picChg chg="add">
          <ac:chgData name="Bahja Salah" userId="a814b082489fa183" providerId="LiveId" clId="{1255D6BB-AB90-4526-A605-13C47F0B2AB6}" dt="2026-03-15T15:17:12.703" v="136" actId="26606"/>
          <ac:picMkLst>
            <pc:docMk/>
            <pc:sldMk cId="2795313800" sldId="259"/>
            <ac:picMk id="2098" creationId="{69F01145-BEA3-4CBF-AA21-10077B948CA8}"/>
          </ac:picMkLst>
        </pc:picChg>
      </pc:sldChg>
      <pc:sldChg chg="addSp delSp modSp mod setBg setClrOvrMap">
        <pc:chgData name="Bahja Salah" userId="a814b082489fa183" providerId="LiveId" clId="{1255D6BB-AB90-4526-A605-13C47F0B2AB6}" dt="2026-03-15T16:55:58.924" v="679" actId="20577"/>
        <pc:sldMkLst>
          <pc:docMk/>
          <pc:sldMk cId="1734088247" sldId="260"/>
        </pc:sldMkLst>
        <pc:spChg chg="mod">
          <ac:chgData name="Bahja Salah" userId="a814b082489fa183" providerId="LiveId" clId="{1255D6BB-AB90-4526-A605-13C47F0B2AB6}" dt="2026-03-15T16:10:40.486" v="403" actId="14100"/>
          <ac:spMkLst>
            <pc:docMk/>
            <pc:sldMk cId="1734088247" sldId="260"/>
            <ac:spMk id="2" creationId="{26D00BEE-B249-E231-7BB8-B363C052E2C0}"/>
          </ac:spMkLst>
        </pc:spChg>
        <pc:spChg chg="mod ord">
          <ac:chgData name="Bahja Salah" userId="a814b082489fa183" providerId="LiveId" clId="{1255D6BB-AB90-4526-A605-13C47F0B2AB6}" dt="2026-03-15T16:55:58.924" v="679" actId="20577"/>
          <ac:spMkLst>
            <pc:docMk/>
            <pc:sldMk cId="1734088247" sldId="260"/>
            <ac:spMk id="3" creationId="{B002DCCF-8812-51EE-18D7-18603F611B8C}"/>
          </ac:spMkLst>
        </pc:spChg>
        <pc:spChg chg="add del">
          <ac:chgData name="Bahja Salah" userId="a814b082489fa183" providerId="LiveId" clId="{1255D6BB-AB90-4526-A605-13C47F0B2AB6}" dt="2026-03-15T15:24:01.889" v="185" actId="26606"/>
          <ac:spMkLst>
            <pc:docMk/>
            <pc:sldMk cId="1734088247" sldId="260"/>
            <ac:spMk id="11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24:01.889" v="185" actId="26606"/>
          <ac:spMkLst>
            <pc:docMk/>
            <pc:sldMk cId="1734088247" sldId="260"/>
            <ac:spMk id="13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24:01.889" v="185" actId="26606"/>
          <ac:spMkLst>
            <pc:docMk/>
            <pc:sldMk cId="1734088247" sldId="260"/>
            <ac:spMk id="15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24:01.889" v="185" actId="26606"/>
          <ac:spMkLst>
            <pc:docMk/>
            <pc:sldMk cId="1734088247" sldId="260"/>
            <ac:spMk id="17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24:04.732" v="187" actId="26606"/>
          <ac:spMkLst>
            <pc:docMk/>
            <pc:sldMk cId="1734088247" sldId="260"/>
            <ac:spMk id="19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4:04.732" v="187" actId="26606"/>
          <ac:spMkLst>
            <pc:docMk/>
            <pc:sldMk cId="1734088247" sldId="260"/>
            <ac:spMk id="20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4:04.732" v="187" actId="26606"/>
          <ac:spMkLst>
            <pc:docMk/>
            <pc:sldMk cId="1734088247" sldId="260"/>
            <ac:spMk id="21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4:04.732" v="187" actId="26606"/>
          <ac:spMkLst>
            <pc:docMk/>
            <pc:sldMk cId="1734088247" sldId="260"/>
            <ac:spMk id="22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4:06.261" v="189" actId="26606"/>
          <ac:spMkLst>
            <pc:docMk/>
            <pc:sldMk cId="1734088247" sldId="260"/>
            <ac:spMk id="24" creationId="{49076D5E-68ED-4CD1-A04F-E7934EBFAAD9}"/>
          </ac:spMkLst>
        </pc:spChg>
        <pc:spChg chg="add del">
          <ac:chgData name="Bahja Salah" userId="a814b082489fa183" providerId="LiveId" clId="{1255D6BB-AB90-4526-A605-13C47F0B2AB6}" dt="2026-03-15T15:24:06.261" v="189" actId="26606"/>
          <ac:spMkLst>
            <pc:docMk/>
            <pc:sldMk cId="1734088247" sldId="260"/>
            <ac:spMk id="25" creationId="{21BE0A6B-EBF8-4301-B1AE-F6A1C4003E2A}"/>
          </ac:spMkLst>
        </pc:spChg>
        <pc:spChg chg="add del">
          <ac:chgData name="Bahja Salah" userId="a814b082489fa183" providerId="LiveId" clId="{1255D6BB-AB90-4526-A605-13C47F0B2AB6}" dt="2026-03-15T15:24:06.261" v="189" actId="26606"/>
          <ac:spMkLst>
            <pc:docMk/>
            <pc:sldMk cId="1734088247" sldId="260"/>
            <ac:spMk id="26" creationId="{03C06118-B3FE-4B51-80A1-B82C2E9FF970}"/>
          </ac:spMkLst>
        </pc:spChg>
        <pc:spChg chg="add del">
          <ac:chgData name="Bahja Salah" userId="a814b082489fa183" providerId="LiveId" clId="{1255D6BB-AB90-4526-A605-13C47F0B2AB6}" dt="2026-03-15T15:24:06.261" v="189" actId="26606"/>
          <ac:spMkLst>
            <pc:docMk/>
            <pc:sldMk cId="1734088247" sldId="260"/>
            <ac:spMk id="27" creationId="{172BE3F8-96D6-4535-9AE4-694DC4F5B13F}"/>
          </ac:spMkLst>
        </pc:spChg>
        <pc:spChg chg="add del">
          <ac:chgData name="Bahja Salah" userId="a814b082489fa183" providerId="LiveId" clId="{1255D6BB-AB90-4526-A605-13C47F0B2AB6}" dt="2026-03-15T15:24:09.921" v="191" actId="26606"/>
          <ac:spMkLst>
            <pc:docMk/>
            <pc:sldMk cId="1734088247" sldId="260"/>
            <ac:spMk id="29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4:09.921" v="191" actId="26606"/>
          <ac:spMkLst>
            <pc:docMk/>
            <pc:sldMk cId="1734088247" sldId="260"/>
            <ac:spMk id="30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4:09.921" v="191" actId="26606"/>
          <ac:spMkLst>
            <pc:docMk/>
            <pc:sldMk cId="1734088247" sldId="260"/>
            <ac:spMk id="31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4:09.921" v="191" actId="26606"/>
          <ac:spMkLst>
            <pc:docMk/>
            <pc:sldMk cId="1734088247" sldId="260"/>
            <ac:spMk id="32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4:11.530" v="193" actId="26606"/>
          <ac:spMkLst>
            <pc:docMk/>
            <pc:sldMk cId="1734088247" sldId="260"/>
            <ac:spMk id="34" creationId="{B87E4204-E93C-417B-9ED0-F81552DE87E4}"/>
          </ac:spMkLst>
        </pc:spChg>
        <pc:spChg chg="add del">
          <ac:chgData name="Bahja Salah" userId="a814b082489fa183" providerId="LiveId" clId="{1255D6BB-AB90-4526-A605-13C47F0B2AB6}" dt="2026-03-15T15:24:11.530" v="193" actId="26606"/>
          <ac:spMkLst>
            <pc:docMk/>
            <pc:sldMk cId="1734088247" sldId="260"/>
            <ac:spMk id="35" creationId="{068E4A00-82CC-4AD0-B631-F820AEE40F36}"/>
          </ac:spMkLst>
        </pc:spChg>
        <pc:spChg chg="add del">
          <ac:chgData name="Bahja Salah" userId="a814b082489fa183" providerId="LiveId" clId="{1255D6BB-AB90-4526-A605-13C47F0B2AB6}" dt="2026-03-15T15:24:11.530" v="193" actId="26606"/>
          <ac:spMkLst>
            <pc:docMk/>
            <pc:sldMk cId="1734088247" sldId="260"/>
            <ac:spMk id="36" creationId="{463665DF-25B8-4EE2-8F85-921EF38BE2D0}"/>
          </ac:spMkLst>
        </pc:spChg>
        <pc:spChg chg="add del">
          <ac:chgData name="Bahja Salah" userId="a814b082489fa183" providerId="LiveId" clId="{1255D6BB-AB90-4526-A605-13C47F0B2AB6}" dt="2026-03-15T15:24:11.530" v="193" actId="26606"/>
          <ac:spMkLst>
            <pc:docMk/>
            <pc:sldMk cId="1734088247" sldId="260"/>
            <ac:spMk id="37" creationId="{B3378DC2-950E-4B63-B833-32DE4719A85C}"/>
          </ac:spMkLst>
        </pc:spChg>
        <pc:spChg chg="add del">
          <ac:chgData name="Bahja Salah" userId="a814b082489fa183" providerId="LiveId" clId="{1255D6BB-AB90-4526-A605-13C47F0B2AB6}" dt="2026-03-15T15:24:16.054" v="195" actId="26606"/>
          <ac:spMkLst>
            <pc:docMk/>
            <pc:sldMk cId="1734088247" sldId="260"/>
            <ac:spMk id="39" creationId="{C8A3C342-1D03-412F-8DD3-BF519E8E0AE9}"/>
          </ac:spMkLst>
        </pc:spChg>
        <pc:spChg chg="add del">
          <ac:chgData name="Bahja Salah" userId="a814b082489fa183" providerId="LiveId" clId="{1255D6BB-AB90-4526-A605-13C47F0B2AB6}" dt="2026-03-15T15:24:16.054" v="195" actId="26606"/>
          <ac:spMkLst>
            <pc:docMk/>
            <pc:sldMk cId="1734088247" sldId="260"/>
            <ac:spMk id="40" creationId="{81CC9B02-E087-4350-AEBD-2C3CF001AF01}"/>
          </ac:spMkLst>
        </pc:spChg>
        <pc:spChg chg="add del">
          <ac:chgData name="Bahja Salah" userId="a814b082489fa183" providerId="LiveId" clId="{1255D6BB-AB90-4526-A605-13C47F0B2AB6}" dt="2026-03-15T15:24:16.054" v="195" actId="26606"/>
          <ac:spMkLst>
            <pc:docMk/>
            <pc:sldMk cId="1734088247" sldId="260"/>
            <ac:spMk id="41" creationId="{AC3BF0FA-36FA-4CE9-840E-F7C3A8F168B5}"/>
          </ac:spMkLst>
        </pc:spChg>
        <pc:spChg chg="add del">
          <ac:chgData name="Bahja Salah" userId="a814b082489fa183" providerId="LiveId" clId="{1255D6BB-AB90-4526-A605-13C47F0B2AB6}" dt="2026-03-15T15:24:16.054" v="195" actId="26606"/>
          <ac:spMkLst>
            <pc:docMk/>
            <pc:sldMk cId="1734088247" sldId="260"/>
            <ac:spMk id="42" creationId="{D6F18ACE-6E82-4ADC-8A2F-A1771B309B16}"/>
          </ac:spMkLst>
        </pc:spChg>
        <pc:spChg chg="add del">
          <ac:chgData name="Bahja Salah" userId="a814b082489fa183" providerId="LiveId" clId="{1255D6BB-AB90-4526-A605-13C47F0B2AB6}" dt="2026-03-15T15:24:20.597" v="197" actId="26606"/>
          <ac:spMkLst>
            <pc:docMk/>
            <pc:sldMk cId="1734088247" sldId="260"/>
            <ac:spMk id="44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4:20.597" v="197" actId="26606"/>
          <ac:spMkLst>
            <pc:docMk/>
            <pc:sldMk cId="1734088247" sldId="260"/>
            <ac:spMk id="45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4:20.597" v="197" actId="26606"/>
          <ac:spMkLst>
            <pc:docMk/>
            <pc:sldMk cId="1734088247" sldId="260"/>
            <ac:spMk id="46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4:20.597" v="197" actId="26606"/>
          <ac:spMkLst>
            <pc:docMk/>
            <pc:sldMk cId="1734088247" sldId="260"/>
            <ac:spMk id="47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4:38.926" v="199" actId="26606"/>
          <ac:spMkLst>
            <pc:docMk/>
            <pc:sldMk cId="1734088247" sldId="260"/>
            <ac:spMk id="49" creationId="{49076D5E-68ED-4CD1-A04F-E7934EBFAAD9}"/>
          </ac:spMkLst>
        </pc:spChg>
        <pc:spChg chg="add del">
          <ac:chgData name="Bahja Salah" userId="a814b082489fa183" providerId="LiveId" clId="{1255D6BB-AB90-4526-A605-13C47F0B2AB6}" dt="2026-03-15T15:24:38.926" v="199" actId="26606"/>
          <ac:spMkLst>
            <pc:docMk/>
            <pc:sldMk cId="1734088247" sldId="260"/>
            <ac:spMk id="50" creationId="{21BE0A6B-EBF8-4301-B1AE-F6A1C4003E2A}"/>
          </ac:spMkLst>
        </pc:spChg>
        <pc:spChg chg="add del">
          <ac:chgData name="Bahja Salah" userId="a814b082489fa183" providerId="LiveId" clId="{1255D6BB-AB90-4526-A605-13C47F0B2AB6}" dt="2026-03-15T15:24:38.926" v="199" actId="26606"/>
          <ac:spMkLst>
            <pc:docMk/>
            <pc:sldMk cId="1734088247" sldId="260"/>
            <ac:spMk id="51" creationId="{03C06118-B3FE-4B51-80A1-B82C2E9FF970}"/>
          </ac:spMkLst>
        </pc:spChg>
        <pc:spChg chg="add del">
          <ac:chgData name="Bahja Salah" userId="a814b082489fa183" providerId="LiveId" clId="{1255D6BB-AB90-4526-A605-13C47F0B2AB6}" dt="2026-03-15T15:24:38.926" v="199" actId="26606"/>
          <ac:spMkLst>
            <pc:docMk/>
            <pc:sldMk cId="1734088247" sldId="260"/>
            <ac:spMk id="52" creationId="{172BE3F8-96D6-4535-9AE4-694DC4F5B13F}"/>
          </ac:spMkLst>
        </pc:spChg>
        <pc:spChg chg="add del">
          <ac:chgData name="Bahja Salah" userId="a814b082489fa183" providerId="LiveId" clId="{1255D6BB-AB90-4526-A605-13C47F0B2AB6}" dt="2026-03-15T15:24:44.308" v="201" actId="26606"/>
          <ac:spMkLst>
            <pc:docMk/>
            <pc:sldMk cId="1734088247" sldId="260"/>
            <ac:spMk id="54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24:44.308" v="201" actId="26606"/>
          <ac:spMkLst>
            <pc:docMk/>
            <pc:sldMk cId="1734088247" sldId="260"/>
            <ac:spMk id="55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24:44.308" v="201" actId="26606"/>
          <ac:spMkLst>
            <pc:docMk/>
            <pc:sldMk cId="1734088247" sldId="260"/>
            <ac:spMk id="56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24:44.308" v="201" actId="26606"/>
          <ac:spMkLst>
            <pc:docMk/>
            <pc:sldMk cId="1734088247" sldId="260"/>
            <ac:spMk id="57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24:56.142" v="203" actId="26606"/>
          <ac:spMkLst>
            <pc:docMk/>
            <pc:sldMk cId="1734088247" sldId="260"/>
            <ac:spMk id="59" creationId="{B4AAD3FD-83A5-4B89-9F8F-01B8870865BE}"/>
          </ac:spMkLst>
        </pc:spChg>
        <pc:spChg chg="add del">
          <ac:chgData name="Bahja Salah" userId="a814b082489fa183" providerId="LiveId" clId="{1255D6BB-AB90-4526-A605-13C47F0B2AB6}" dt="2026-03-15T15:24:56.142" v="203" actId="26606"/>
          <ac:spMkLst>
            <pc:docMk/>
            <pc:sldMk cId="1734088247" sldId="260"/>
            <ac:spMk id="60" creationId="{61752F1D-FC0F-4103-9584-630E643CCDA6}"/>
          </ac:spMkLst>
        </pc:spChg>
        <pc:spChg chg="add del">
          <ac:chgData name="Bahja Salah" userId="a814b082489fa183" providerId="LiveId" clId="{1255D6BB-AB90-4526-A605-13C47F0B2AB6}" dt="2026-03-15T15:24:56.142" v="203" actId="26606"/>
          <ac:spMkLst>
            <pc:docMk/>
            <pc:sldMk cId="1734088247" sldId="260"/>
            <ac:spMk id="61" creationId="{70151CB7-E7DE-4917-B831-01DF9CE01306}"/>
          </ac:spMkLst>
        </pc:spChg>
        <pc:spChg chg="add del">
          <ac:chgData name="Bahja Salah" userId="a814b082489fa183" providerId="LiveId" clId="{1255D6BB-AB90-4526-A605-13C47F0B2AB6}" dt="2026-03-15T15:24:56.142" v="203" actId="26606"/>
          <ac:spMkLst>
            <pc:docMk/>
            <pc:sldMk cId="1734088247" sldId="260"/>
            <ac:spMk id="62" creationId="{A92A1116-1C84-41DF-B803-1F7B0883EC82}"/>
          </ac:spMkLst>
        </pc:spChg>
        <pc:spChg chg="add del">
          <ac:chgData name="Bahja Salah" userId="a814b082489fa183" providerId="LiveId" clId="{1255D6BB-AB90-4526-A605-13C47F0B2AB6}" dt="2026-03-15T15:24:58.008" v="205" actId="26606"/>
          <ac:spMkLst>
            <pc:docMk/>
            <pc:sldMk cId="1734088247" sldId="260"/>
            <ac:spMk id="64" creationId="{49076D5E-68ED-4CD1-A04F-E7934EBFAAD9}"/>
          </ac:spMkLst>
        </pc:spChg>
        <pc:spChg chg="add del">
          <ac:chgData name="Bahja Salah" userId="a814b082489fa183" providerId="LiveId" clId="{1255D6BB-AB90-4526-A605-13C47F0B2AB6}" dt="2026-03-15T15:24:58.008" v="205" actId="26606"/>
          <ac:spMkLst>
            <pc:docMk/>
            <pc:sldMk cId="1734088247" sldId="260"/>
            <ac:spMk id="65" creationId="{21BE0A6B-EBF8-4301-B1AE-F6A1C4003E2A}"/>
          </ac:spMkLst>
        </pc:spChg>
        <pc:spChg chg="add del">
          <ac:chgData name="Bahja Salah" userId="a814b082489fa183" providerId="LiveId" clId="{1255D6BB-AB90-4526-A605-13C47F0B2AB6}" dt="2026-03-15T15:24:58.008" v="205" actId="26606"/>
          <ac:spMkLst>
            <pc:docMk/>
            <pc:sldMk cId="1734088247" sldId="260"/>
            <ac:spMk id="66" creationId="{03C06118-B3FE-4B51-80A1-B82C2E9FF970}"/>
          </ac:spMkLst>
        </pc:spChg>
        <pc:spChg chg="add del">
          <ac:chgData name="Bahja Salah" userId="a814b082489fa183" providerId="LiveId" clId="{1255D6BB-AB90-4526-A605-13C47F0B2AB6}" dt="2026-03-15T15:24:58.008" v="205" actId="26606"/>
          <ac:spMkLst>
            <pc:docMk/>
            <pc:sldMk cId="1734088247" sldId="260"/>
            <ac:spMk id="67" creationId="{172BE3F8-96D6-4535-9AE4-694DC4F5B13F}"/>
          </ac:spMkLst>
        </pc:spChg>
        <pc:spChg chg="add del">
          <ac:chgData name="Bahja Salah" userId="a814b082489fa183" providerId="LiveId" clId="{1255D6BB-AB90-4526-A605-13C47F0B2AB6}" dt="2026-03-15T15:25:06.210" v="207" actId="26606"/>
          <ac:spMkLst>
            <pc:docMk/>
            <pc:sldMk cId="1734088247" sldId="260"/>
            <ac:spMk id="69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5:06.210" v="207" actId="26606"/>
          <ac:spMkLst>
            <pc:docMk/>
            <pc:sldMk cId="1734088247" sldId="260"/>
            <ac:spMk id="70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5:06.210" v="207" actId="26606"/>
          <ac:spMkLst>
            <pc:docMk/>
            <pc:sldMk cId="1734088247" sldId="260"/>
            <ac:spMk id="71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5:06.210" v="207" actId="26606"/>
          <ac:spMkLst>
            <pc:docMk/>
            <pc:sldMk cId="1734088247" sldId="260"/>
            <ac:spMk id="72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5:09.270" v="209" actId="26606"/>
          <ac:spMkLst>
            <pc:docMk/>
            <pc:sldMk cId="1734088247" sldId="260"/>
            <ac:spMk id="74" creationId="{B87E4204-E93C-417B-9ED0-F81552DE87E4}"/>
          </ac:spMkLst>
        </pc:spChg>
        <pc:spChg chg="add del">
          <ac:chgData name="Bahja Salah" userId="a814b082489fa183" providerId="LiveId" clId="{1255D6BB-AB90-4526-A605-13C47F0B2AB6}" dt="2026-03-15T15:25:09.270" v="209" actId="26606"/>
          <ac:spMkLst>
            <pc:docMk/>
            <pc:sldMk cId="1734088247" sldId="260"/>
            <ac:spMk id="75" creationId="{068E4A00-82CC-4AD0-B631-F820AEE40F36}"/>
          </ac:spMkLst>
        </pc:spChg>
        <pc:spChg chg="add del">
          <ac:chgData name="Bahja Salah" userId="a814b082489fa183" providerId="LiveId" clId="{1255D6BB-AB90-4526-A605-13C47F0B2AB6}" dt="2026-03-15T15:25:09.270" v="209" actId="26606"/>
          <ac:spMkLst>
            <pc:docMk/>
            <pc:sldMk cId="1734088247" sldId="260"/>
            <ac:spMk id="76" creationId="{463665DF-25B8-4EE2-8F85-921EF38BE2D0}"/>
          </ac:spMkLst>
        </pc:spChg>
        <pc:spChg chg="add del">
          <ac:chgData name="Bahja Salah" userId="a814b082489fa183" providerId="LiveId" clId="{1255D6BB-AB90-4526-A605-13C47F0B2AB6}" dt="2026-03-15T15:25:09.270" v="209" actId="26606"/>
          <ac:spMkLst>
            <pc:docMk/>
            <pc:sldMk cId="1734088247" sldId="260"/>
            <ac:spMk id="77" creationId="{B3378DC2-950E-4B63-B833-32DE4719A85C}"/>
          </ac:spMkLst>
        </pc:spChg>
        <pc:spChg chg="add del">
          <ac:chgData name="Bahja Salah" userId="a814b082489fa183" providerId="LiveId" clId="{1255D6BB-AB90-4526-A605-13C47F0B2AB6}" dt="2026-03-15T15:25:12.312" v="211" actId="26606"/>
          <ac:spMkLst>
            <pc:docMk/>
            <pc:sldMk cId="1734088247" sldId="260"/>
            <ac:spMk id="79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5:12.312" v="211" actId="26606"/>
          <ac:spMkLst>
            <pc:docMk/>
            <pc:sldMk cId="1734088247" sldId="260"/>
            <ac:spMk id="80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5:12.312" v="211" actId="26606"/>
          <ac:spMkLst>
            <pc:docMk/>
            <pc:sldMk cId="1734088247" sldId="260"/>
            <ac:spMk id="81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5:12.312" v="211" actId="26606"/>
          <ac:spMkLst>
            <pc:docMk/>
            <pc:sldMk cId="1734088247" sldId="260"/>
            <ac:spMk id="82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5:16.096" v="213" actId="26606"/>
          <ac:spMkLst>
            <pc:docMk/>
            <pc:sldMk cId="1734088247" sldId="260"/>
            <ac:spMk id="84" creationId="{EE4E366E-272A-409E-840F-9A6A64A9E3FF}"/>
          </ac:spMkLst>
        </pc:spChg>
        <pc:spChg chg="add del">
          <ac:chgData name="Bahja Salah" userId="a814b082489fa183" providerId="LiveId" clId="{1255D6BB-AB90-4526-A605-13C47F0B2AB6}" dt="2026-03-15T15:25:16.096" v="213" actId="26606"/>
          <ac:spMkLst>
            <pc:docMk/>
            <pc:sldMk cId="1734088247" sldId="260"/>
            <ac:spMk id="85" creationId="{A721560C-E4AB-4287-A29C-3F6916794CB9}"/>
          </ac:spMkLst>
        </pc:spChg>
        <pc:spChg chg="add del">
          <ac:chgData name="Bahja Salah" userId="a814b082489fa183" providerId="LiveId" clId="{1255D6BB-AB90-4526-A605-13C47F0B2AB6}" dt="2026-03-15T15:25:16.096" v="213" actId="26606"/>
          <ac:spMkLst>
            <pc:docMk/>
            <pc:sldMk cId="1734088247" sldId="260"/>
            <ac:spMk id="86" creationId="{DF6CFF07-D953-4F9C-9A0E-E0A6AACB6158}"/>
          </ac:spMkLst>
        </pc:spChg>
        <pc:spChg chg="add del">
          <ac:chgData name="Bahja Salah" userId="a814b082489fa183" providerId="LiveId" clId="{1255D6BB-AB90-4526-A605-13C47F0B2AB6}" dt="2026-03-15T15:25:16.096" v="213" actId="26606"/>
          <ac:spMkLst>
            <pc:docMk/>
            <pc:sldMk cId="1734088247" sldId="260"/>
            <ac:spMk id="87" creationId="{DAA4FEEE-0B5F-41BF-825D-60F9FB089568}"/>
          </ac:spMkLst>
        </pc:spChg>
        <pc:spChg chg="add del">
          <ac:chgData name="Bahja Salah" userId="a814b082489fa183" providerId="LiveId" clId="{1255D6BB-AB90-4526-A605-13C47F0B2AB6}" dt="2026-03-15T15:25:19.546" v="215" actId="26606"/>
          <ac:spMkLst>
            <pc:docMk/>
            <pc:sldMk cId="1734088247" sldId="260"/>
            <ac:spMk id="89" creationId="{04A3DA6D-FED2-4369-9ACD-B578C8790D66}"/>
          </ac:spMkLst>
        </pc:spChg>
        <pc:spChg chg="add del">
          <ac:chgData name="Bahja Salah" userId="a814b082489fa183" providerId="LiveId" clId="{1255D6BB-AB90-4526-A605-13C47F0B2AB6}" dt="2026-03-15T15:25:19.546" v="215" actId="26606"/>
          <ac:spMkLst>
            <pc:docMk/>
            <pc:sldMk cId="1734088247" sldId="260"/>
            <ac:spMk id="90" creationId="{163C72DE-4C01-4F6C-9020-327690ADA850}"/>
          </ac:spMkLst>
        </pc:spChg>
        <pc:spChg chg="add del">
          <ac:chgData name="Bahja Salah" userId="a814b082489fa183" providerId="LiveId" clId="{1255D6BB-AB90-4526-A605-13C47F0B2AB6}" dt="2026-03-15T15:25:19.546" v="215" actId="26606"/>
          <ac:spMkLst>
            <pc:docMk/>
            <pc:sldMk cId="1734088247" sldId="260"/>
            <ac:spMk id="91" creationId="{5627181E-8B3E-4EFB-8F43-17296B86C0D6}"/>
          </ac:spMkLst>
        </pc:spChg>
        <pc:spChg chg="add del">
          <ac:chgData name="Bahja Salah" userId="a814b082489fa183" providerId="LiveId" clId="{1255D6BB-AB90-4526-A605-13C47F0B2AB6}" dt="2026-03-15T15:25:19.546" v="215" actId="26606"/>
          <ac:spMkLst>
            <pc:docMk/>
            <pc:sldMk cId="1734088247" sldId="260"/>
            <ac:spMk id="92" creationId="{2E45DBDE-EAD7-4DEE-B77D-577BBB0A1318}"/>
          </ac:spMkLst>
        </pc:spChg>
        <pc:spChg chg="add del">
          <ac:chgData name="Bahja Salah" userId="a814b082489fa183" providerId="LiveId" clId="{1255D6BB-AB90-4526-A605-13C47F0B2AB6}" dt="2026-03-15T15:25:26.934" v="217" actId="26606"/>
          <ac:spMkLst>
            <pc:docMk/>
            <pc:sldMk cId="1734088247" sldId="260"/>
            <ac:spMk id="94" creationId="{B87E4204-E93C-417B-9ED0-F81552DE87E4}"/>
          </ac:spMkLst>
        </pc:spChg>
        <pc:spChg chg="add del">
          <ac:chgData name="Bahja Salah" userId="a814b082489fa183" providerId="LiveId" clId="{1255D6BB-AB90-4526-A605-13C47F0B2AB6}" dt="2026-03-15T15:25:26.934" v="217" actId="26606"/>
          <ac:spMkLst>
            <pc:docMk/>
            <pc:sldMk cId="1734088247" sldId="260"/>
            <ac:spMk id="95" creationId="{068E4A00-82CC-4AD0-B631-F820AEE40F36}"/>
          </ac:spMkLst>
        </pc:spChg>
        <pc:spChg chg="add del">
          <ac:chgData name="Bahja Salah" userId="a814b082489fa183" providerId="LiveId" clId="{1255D6BB-AB90-4526-A605-13C47F0B2AB6}" dt="2026-03-15T15:25:26.934" v="217" actId="26606"/>
          <ac:spMkLst>
            <pc:docMk/>
            <pc:sldMk cId="1734088247" sldId="260"/>
            <ac:spMk id="96" creationId="{463665DF-25B8-4EE2-8F85-921EF38BE2D0}"/>
          </ac:spMkLst>
        </pc:spChg>
        <pc:spChg chg="add del">
          <ac:chgData name="Bahja Salah" userId="a814b082489fa183" providerId="LiveId" clId="{1255D6BB-AB90-4526-A605-13C47F0B2AB6}" dt="2026-03-15T15:25:26.934" v="217" actId="26606"/>
          <ac:spMkLst>
            <pc:docMk/>
            <pc:sldMk cId="1734088247" sldId="260"/>
            <ac:spMk id="97" creationId="{B3378DC2-950E-4B63-B833-32DE4719A85C}"/>
          </ac:spMkLst>
        </pc:spChg>
        <pc:spChg chg="add">
          <ac:chgData name="Bahja Salah" userId="a814b082489fa183" providerId="LiveId" clId="{1255D6BB-AB90-4526-A605-13C47F0B2AB6}" dt="2026-03-15T15:25:26.957" v="218" actId="26606"/>
          <ac:spMkLst>
            <pc:docMk/>
            <pc:sldMk cId="1734088247" sldId="260"/>
            <ac:spMk id="99" creationId="{B4AAD3FD-83A5-4B89-9F8F-01B8870865BE}"/>
          </ac:spMkLst>
        </pc:spChg>
        <pc:spChg chg="add">
          <ac:chgData name="Bahja Salah" userId="a814b082489fa183" providerId="LiveId" clId="{1255D6BB-AB90-4526-A605-13C47F0B2AB6}" dt="2026-03-15T15:25:26.957" v="218" actId="26606"/>
          <ac:spMkLst>
            <pc:docMk/>
            <pc:sldMk cId="1734088247" sldId="260"/>
            <ac:spMk id="100" creationId="{61752F1D-FC0F-4103-9584-630E643CCDA6}"/>
          </ac:spMkLst>
        </pc:spChg>
        <pc:spChg chg="add">
          <ac:chgData name="Bahja Salah" userId="a814b082489fa183" providerId="LiveId" clId="{1255D6BB-AB90-4526-A605-13C47F0B2AB6}" dt="2026-03-15T15:25:26.957" v="218" actId="26606"/>
          <ac:spMkLst>
            <pc:docMk/>
            <pc:sldMk cId="1734088247" sldId="260"/>
            <ac:spMk id="101" creationId="{70151CB7-E7DE-4917-B831-01DF9CE01306}"/>
          </ac:spMkLst>
        </pc:spChg>
        <pc:spChg chg="add">
          <ac:chgData name="Bahja Salah" userId="a814b082489fa183" providerId="LiveId" clId="{1255D6BB-AB90-4526-A605-13C47F0B2AB6}" dt="2026-03-15T15:25:26.957" v="218" actId="26606"/>
          <ac:spMkLst>
            <pc:docMk/>
            <pc:sldMk cId="1734088247" sldId="260"/>
            <ac:spMk id="102" creationId="{A92A1116-1C84-41DF-B803-1F7B0883EC82}"/>
          </ac:spMkLst>
        </pc:spChg>
        <pc:picChg chg="mod">
          <ac:chgData name="Bahja Salah" userId="a814b082489fa183" providerId="LiveId" clId="{1255D6BB-AB90-4526-A605-13C47F0B2AB6}" dt="2026-03-15T15:25:55.502" v="222" actId="1076"/>
          <ac:picMkLst>
            <pc:docMk/>
            <pc:sldMk cId="1734088247" sldId="260"/>
            <ac:picMk id="6" creationId="{E0237510-B003-3A1C-A734-B88A0C47E228}"/>
          </ac:picMkLst>
        </pc:picChg>
      </pc:sldChg>
      <pc:sldChg chg="addSp delSp modSp mod setBg setClrOvrMap delDesignElem">
        <pc:chgData name="Bahja Salah" userId="a814b082489fa183" providerId="LiveId" clId="{1255D6BB-AB90-4526-A605-13C47F0B2AB6}" dt="2026-03-15T16:55:23.918" v="678" actId="20577"/>
        <pc:sldMkLst>
          <pc:docMk/>
          <pc:sldMk cId="3642938168" sldId="261"/>
        </pc:sldMkLst>
        <pc:spChg chg="mod">
          <ac:chgData name="Bahja Salah" userId="a814b082489fa183" providerId="LiveId" clId="{1255D6BB-AB90-4526-A605-13C47F0B2AB6}" dt="2026-03-15T15:18:02.466" v="156" actId="26606"/>
          <ac:spMkLst>
            <pc:docMk/>
            <pc:sldMk cId="3642938168" sldId="261"/>
            <ac:spMk id="2" creationId="{4FA06B50-8015-2B7F-3312-0CE37C6F7E52}"/>
          </ac:spMkLst>
        </pc:spChg>
        <pc:spChg chg="mod ord">
          <ac:chgData name="Bahja Salah" userId="a814b082489fa183" providerId="LiveId" clId="{1255D6BB-AB90-4526-A605-13C47F0B2AB6}" dt="2026-03-15T16:19:54.759" v="465" actId="20577"/>
          <ac:spMkLst>
            <pc:docMk/>
            <pc:sldMk cId="3642938168" sldId="261"/>
            <ac:spMk id="3" creationId="{A466BDEB-5268-9FCE-5EFE-6D1B75D9F3C3}"/>
          </ac:spMkLst>
        </pc:spChg>
        <pc:spChg chg="add mod">
          <ac:chgData name="Bahja Salah" userId="a814b082489fa183" providerId="LiveId" clId="{1255D6BB-AB90-4526-A605-13C47F0B2AB6}" dt="2026-03-15T16:55:23.918" v="678" actId="20577"/>
          <ac:spMkLst>
            <pc:docMk/>
            <pc:sldMk cId="3642938168" sldId="261"/>
            <ac:spMk id="6" creationId="{B9C5814E-B1BE-8CCF-D2F0-D0EF04C21046}"/>
          </ac:spMkLst>
        </pc:spChg>
        <pc:spChg chg="add del">
          <ac:chgData name="Bahja Salah" userId="a814b082489fa183" providerId="LiveId" clId="{1255D6BB-AB90-4526-A605-13C47F0B2AB6}" dt="2026-03-15T15:18:01.156" v="153" actId="26606"/>
          <ac:spMkLst>
            <pc:docMk/>
            <pc:sldMk cId="3642938168" sldId="261"/>
            <ac:spMk id="9" creationId="{C8A3C342-1D03-412F-8DD3-BF519E8E0AE9}"/>
          </ac:spMkLst>
        </pc:spChg>
        <pc:spChg chg="add del">
          <ac:chgData name="Bahja Salah" userId="a814b082489fa183" providerId="LiveId" clId="{1255D6BB-AB90-4526-A605-13C47F0B2AB6}" dt="2026-03-15T15:18:01.156" v="153" actId="26606"/>
          <ac:spMkLst>
            <pc:docMk/>
            <pc:sldMk cId="3642938168" sldId="261"/>
            <ac:spMk id="11" creationId="{81CC9B02-E087-4350-AEBD-2C3CF001AF01}"/>
          </ac:spMkLst>
        </pc:spChg>
        <pc:spChg chg="add del">
          <ac:chgData name="Bahja Salah" userId="a814b082489fa183" providerId="LiveId" clId="{1255D6BB-AB90-4526-A605-13C47F0B2AB6}" dt="2026-03-15T15:18:02.443" v="155" actId="26606"/>
          <ac:spMkLst>
            <pc:docMk/>
            <pc:sldMk cId="3642938168" sldId="261"/>
            <ac:spMk id="13" creationId="{AA047838-7F9E-43CF-A116-26E7AAA8F842}"/>
          </ac:spMkLst>
        </pc:spChg>
        <pc:spChg chg="add">
          <ac:chgData name="Bahja Salah" userId="a814b082489fa183" providerId="LiveId" clId="{1255D6BB-AB90-4526-A605-13C47F0B2AB6}" dt="2026-03-15T15:18:02.466" v="156" actId="26606"/>
          <ac:spMkLst>
            <pc:docMk/>
            <pc:sldMk cId="3642938168" sldId="261"/>
            <ac:spMk id="15" creationId="{C137128D-E594-4905-9F76-E385F0831D60}"/>
          </ac:spMkLst>
        </pc:spChg>
        <pc:spChg chg="add">
          <ac:chgData name="Bahja Salah" userId="a814b082489fa183" providerId="LiveId" clId="{1255D6BB-AB90-4526-A605-13C47F0B2AB6}" dt="2026-03-15T15:18:02.466" v="156" actId="26606"/>
          <ac:spMkLst>
            <pc:docMk/>
            <pc:sldMk cId="3642938168" sldId="261"/>
            <ac:spMk id="16" creationId="{61515115-95FB-41E0-86F3-8744438C09D0}"/>
          </ac:spMkLst>
        </pc:spChg>
        <pc:spChg chg="add">
          <ac:chgData name="Bahja Salah" userId="a814b082489fa183" providerId="LiveId" clId="{1255D6BB-AB90-4526-A605-13C47F0B2AB6}" dt="2026-03-15T15:18:02.466" v="156" actId="26606"/>
          <ac:spMkLst>
            <pc:docMk/>
            <pc:sldMk cId="3642938168" sldId="261"/>
            <ac:spMk id="17" creationId="{8222A33F-BE2D-4D69-92A0-5DF8B17BAACA}"/>
          </ac:spMkLst>
        </pc:spChg>
        <pc:spChg chg="add">
          <ac:chgData name="Bahja Salah" userId="a814b082489fa183" providerId="LiveId" clId="{1255D6BB-AB90-4526-A605-13C47F0B2AB6}" dt="2026-03-15T15:18:02.466" v="156" actId="26606"/>
          <ac:spMkLst>
            <pc:docMk/>
            <pc:sldMk cId="3642938168" sldId="261"/>
            <ac:spMk id="18" creationId="{CE1C74D0-9609-468A-9597-5D87C8A42B58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3642938168" sldId="261"/>
            <ac:spMk id="43" creationId="{30901EA4-6CA0-4A64-939C-F76E88D155AA}"/>
          </ac:spMkLst>
        </pc:spChg>
        <pc:spChg chg="del">
          <ac:chgData name="Bahja Salah" userId="a814b082489fa183" providerId="LiveId" clId="{1255D6BB-AB90-4526-A605-13C47F0B2AB6}" dt="2026-03-15T15:11:41.129" v="16"/>
          <ac:spMkLst>
            <pc:docMk/>
            <pc:sldMk cId="3642938168" sldId="261"/>
            <ac:spMk id="45" creationId="{7E3B2BA1-50FC-4574-838F-AB0B5B93B91D}"/>
          </ac:spMkLst>
        </pc:spChg>
        <pc:picChg chg="mod">
          <ac:chgData name="Bahja Salah" userId="a814b082489fa183" providerId="LiveId" clId="{1255D6BB-AB90-4526-A605-13C47F0B2AB6}" dt="2026-03-15T15:18:02.466" v="156" actId="26606"/>
          <ac:picMkLst>
            <pc:docMk/>
            <pc:sldMk cId="3642938168" sldId="261"/>
            <ac:picMk id="4" creationId="{2C3D6485-A3A8-4E39-3754-4959FA46DB93}"/>
          </ac:picMkLst>
        </pc:picChg>
      </pc:sldChg>
      <pc:sldChg chg="addSp delSp modSp mod setBg setClrOvrMap">
        <pc:chgData name="Bahja Salah" userId="a814b082489fa183" providerId="LiveId" clId="{1255D6BB-AB90-4526-A605-13C47F0B2AB6}" dt="2026-03-15T16:56:05.213" v="680" actId="20577"/>
        <pc:sldMkLst>
          <pc:docMk/>
          <pc:sldMk cId="1900490206" sldId="262"/>
        </pc:sldMkLst>
        <pc:spChg chg="mod">
          <ac:chgData name="Bahja Salah" userId="a814b082489fa183" providerId="LiveId" clId="{1255D6BB-AB90-4526-A605-13C47F0B2AB6}" dt="2026-03-15T15:23:41.071" v="183" actId="26606"/>
          <ac:spMkLst>
            <pc:docMk/>
            <pc:sldMk cId="1900490206" sldId="262"/>
            <ac:spMk id="2" creationId="{E93537A5-E42F-7B2B-7CEB-97645128BD27}"/>
          </ac:spMkLst>
        </pc:spChg>
        <pc:spChg chg="mod">
          <ac:chgData name="Bahja Salah" userId="a814b082489fa183" providerId="LiveId" clId="{1255D6BB-AB90-4526-A605-13C47F0B2AB6}" dt="2026-03-15T16:56:05.213" v="680" actId="20577"/>
          <ac:spMkLst>
            <pc:docMk/>
            <pc:sldMk cId="1900490206" sldId="262"/>
            <ac:spMk id="3" creationId="{62D05675-6784-F281-EA4B-57BC20AA4F50}"/>
          </ac:spMkLst>
        </pc:spChg>
        <pc:spChg chg="add del mod">
          <ac:chgData name="Bahja Salah" userId="a814b082489fa183" providerId="LiveId" clId="{1255D6BB-AB90-4526-A605-13C47F0B2AB6}" dt="2026-03-15T16:46:36.826" v="598"/>
          <ac:spMkLst>
            <pc:docMk/>
            <pc:sldMk cId="1900490206" sldId="262"/>
            <ac:spMk id="4" creationId="{5B275A81-7D7E-F78F-8A3B-76C72F6FD2C8}"/>
          </ac:spMkLst>
        </pc:spChg>
        <pc:spChg chg="add">
          <ac:chgData name="Bahja Salah" userId="a814b082489fa183" providerId="LiveId" clId="{1255D6BB-AB90-4526-A605-13C47F0B2AB6}" dt="2026-03-15T15:23:41.071" v="183" actId="26606"/>
          <ac:spMkLst>
            <pc:docMk/>
            <pc:sldMk cId="1900490206" sldId="262"/>
            <ac:spMk id="8" creationId="{74CD14DB-BB81-479F-A1FC-1C75640E9F84}"/>
          </ac:spMkLst>
        </pc:spChg>
        <pc:spChg chg="add">
          <ac:chgData name="Bahja Salah" userId="a814b082489fa183" providerId="LiveId" clId="{1255D6BB-AB90-4526-A605-13C47F0B2AB6}" dt="2026-03-15T15:23:41.071" v="183" actId="26606"/>
          <ac:spMkLst>
            <pc:docMk/>
            <pc:sldMk cId="1900490206" sldId="262"/>
            <ac:spMk id="10" creationId="{C943A91B-7CA7-4592-A975-73B1BF8C4C74}"/>
          </ac:spMkLst>
        </pc:spChg>
        <pc:spChg chg="add">
          <ac:chgData name="Bahja Salah" userId="a814b082489fa183" providerId="LiveId" clId="{1255D6BB-AB90-4526-A605-13C47F0B2AB6}" dt="2026-03-15T15:23:41.071" v="183" actId="26606"/>
          <ac:spMkLst>
            <pc:docMk/>
            <pc:sldMk cId="1900490206" sldId="262"/>
            <ac:spMk id="12" creationId="{EC471314-E46A-414B-8D91-74880E84F187}"/>
          </ac:spMkLst>
        </pc:spChg>
        <pc:spChg chg="add">
          <ac:chgData name="Bahja Salah" userId="a814b082489fa183" providerId="LiveId" clId="{1255D6BB-AB90-4526-A605-13C47F0B2AB6}" dt="2026-03-15T15:23:41.071" v="183" actId="26606"/>
          <ac:spMkLst>
            <pc:docMk/>
            <pc:sldMk cId="1900490206" sldId="262"/>
            <ac:spMk id="14" creationId="{6A681326-1C9D-44A3-A627-3871BDAE4127}"/>
          </ac:spMkLst>
        </pc:spChg>
      </pc:sldChg>
      <pc:sldChg chg="addSp delSp modSp new mod setBg">
        <pc:chgData name="Bahja Salah" userId="a814b082489fa183" providerId="LiveId" clId="{1255D6BB-AB90-4526-A605-13C47F0B2AB6}" dt="2026-03-15T16:54:23.717" v="674" actId="20577"/>
        <pc:sldMkLst>
          <pc:docMk/>
          <pc:sldMk cId="498313346" sldId="263"/>
        </pc:sldMkLst>
        <pc:spChg chg="add del">
          <ac:chgData name="Bahja Salah" userId="a814b082489fa183" providerId="LiveId" clId="{1255D6BB-AB90-4526-A605-13C47F0B2AB6}" dt="2026-03-15T16:52:45.850" v="663" actId="22"/>
          <ac:spMkLst>
            <pc:docMk/>
            <pc:sldMk cId="498313346" sldId="263"/>
            <ac:spMk id="4" creationId="{277248B8-35F0-10FA-EB67-D774A000D788}"/>
          </ac:spMkLst>
        </pc:spChg>
        <pc:spChg chg="add mod">
          <ac:chgData name="Bahja Salah" userId="a814b082489fa183" providerId="LiveId" clId="{1255D6BB-AB90-4526-A605-13C47F0B2AB6}" dt="2026-03-15T16:54:23.717" v="674" actId="20577"/>
          <ac:spMkLst>
            <pc:docMk/>
            <pc:sldMk cId="498313346" sldId="263"/>
            <ac:spMk id="6" creationId="{71AF9C98-D11D-A7BF-7F02-679589590AAD}"/>
          </ac:spMkLst>
        </pc:spChg>
        <pc:spChg chg="add del">
          <ac:chgData name="Bahja Salah" userId="a814b082489fa183" providerId="LiveId" clId="{1255D6BB-AB90-4526-A605-13C47F0B2AB6}" dt="2026-03-15T15:49:08.536" v="259" actId="26606"/>
          <ac:spMkLst>
            <pc:docMk/>
            <pc:sldMk cId="498313346" sldId="263"/>
            <ac:spMk id="7" creationId="{D3031615-4E70-4AA1-B27C-F56E25379C5E}"/>
          </ac:spMkLst>
        </pc:spChg>
        <pc:spChg chg="add del">
          <ac:chgData name="Bahja Salah" userId="a814b082489fa183" providerId="LiveId" clId="{1255D6BB-AB90-4526-A605-13C47F0B2AB6}" dt="2026-03-15T15:49:08.536" v="259" actId="26606"/>
          <ac:spMkLst>
            <pc:docMk/>
            <pc:sldMk cId="498313346" sldId="263"/>
            <ac:spMk id="9" creationId="{32386D96-DF72-4275-B766-E00CBBFB0F2A}"/>
          </ac:spMkLst>
        </pc:spChg>
        <pc:spChg chg="add">
          <ac:chgData name="Bahja Salah" userId="a814b082489fa183" providerId="LiveId" clId="{1255D6BB-AB90-4526-A605-13C47F0B2AB6}" dt="2026-03-15T16:53:03.763" v="667" actId="22"/>
          <ac:spMkLst>
            <pc:docMk/>
            <pc:sldMk cId="498313346" sldId="263"/>
            <ac:spMk id="10" creationId="{1A86493D-0F97-55DA-90B3-F673F3D3FADE}"/>
          </ac:spMkLst>
        </pc:spChg>
        <pc:spChg chg="add del">
          <ac:chgData name="Bahja Salah" userId="a814b082489fa183" providerId="LiveId" clId="{1255D6BB-AB90-4526-A605-13C47F0B2AB6}" dt="2026-03-15T15:49:14.357" v="261" actId="26606"/>
          <ac:spMkLst>
            <pc:docMk/>
            <pc:sldMk cId="498313346" sldId="263"/>
            <ac:spMk id="11" creationId="{DFB3CEA1-88D9-42FB-88ED-1E9807FE6596}"/>
          </ac:spMkLst>
        </pc:spChg>
        <pc:spChg chg="add del">
          <ac:chgData name="Bahja Salah" userId="a814b082489fa183" providerId="LiveId" clId="{1255D6BB-AB90-4526-A605-13C47F0B2AB6}" dt="2026-03-15T15:49:14.357" v="261" actId="26606"/>
          <ac:spMkLst>
            <pc:docMk/>
            <pc:sldMk cId="498313346" sldId="263"/>
            <ac:spMk id="12" creationId="{9A6C928E-4252-4F33-8C34-E50A12A3170B}"/>
          </ac:spMkLst>
        </pc:spChg>
        <pc:spChg chg="add">
          <ac:chgData name="Bahja Salah" userId="a814b082489fa183" providerId="LiveId" clId="{1255D6BB-AB90-4526-A605-13C47F0B2AB6}" dt="2026-03-15T15:49:14.413" v="262" actId="26606"/>
          <ac:spMkLst>
            <pc:docMk/>
            <pc:sldMk cId="498313346" sldId="263"/>
            <ac:spMk id="14" creationId="{7B0A5210-2F29-4D85-A400-9C79B13FC1AA}"/>
          </ac:spMkLst>
        </pc:spChg>
        <pc:spChg chg="add">
          <ac:chgData name="Bahja Salah" userId="a814b082489fa183" providerId="LiveId" clId="{1255D6BB-AB90-4526-A605-13C47F0B2AB6}" dt="2026-03-15T15:49:14.413" v="262" actId="26606"/>
          <ac:spMkLst>
            <pc:docMk/>
            <pc:sldMk cId="498313346" sldId="263"/>
            <ac:spMk id="15" creationId="{B0611BBE-2B4A-4DA2-B8A9-CD877B87624A}"/>
          </ac:spMkLst>
        </pc:spChg>
        <pc:spChg chg="add">
          <ac:chgData name="Bahja Salah" userId="a814b082489fa183" providerId="LiveId" clId="{1255D6BB-AB90-4526-A605-13C47F0B2AB6}" dt="2026-03-15T15:49:14.413" v="262" actId="26606"/>
          <ac:spMkLst>
            <pc:docMk/>
            <pc:sldMk cId="498313346" sldId="263"/>
            <ac:spMk id="16" creationId="{91091950-5655-45D2-858E-FE8CBE07CAD4}"/>
          </ac:spMkLst>
        </pc:spChg>
        <pc:picChg chg="add mod">
          <ac:chgData name="Bahja Salah" userId="a814b082489fa183" providerId="LiveId" clId="{1255D6BB-AB90-4526-A605-13C47F0B2AB6}" dt="2026-03-15T16:52:57.353" v="666" actId="1076"/>
          <ac:picMkLst>
            <pc:docMk/>
            <pc:sldMk cId="498313346" sldId="263"/>
            <ac:picMk id="2" creationId="{91F42B43-A5E7-A1FF-FE2B-75D34E6E5F8F}"/>
          </ac:picMkLst>
        </pc:picChg>
      </pc:sldChg>
      <pc:sldChg chg="addSp delSp modSp new mod">
        <pc:chgData name="Bahja Salah" userId="a814b082489fa183" providerId="LiveId" clId="{1255D6BB-AB90-4526-A605-13C47F0B2AB6}" dt="2026-03-15T16:56:11.808" v="681" actId="20577"/>
        <pc:sldMkLst>
          <pc:docMk/>
          <pc:sldMk cId="2853958014" sldId="264"/>
        </pc:sldMkLst>
        <pc:spChg chg="mod">
          <ac:chgData name="Bahja Salah" userId="a814b082489fa183" providerId="LiveId" clId="{1255D6BB-AB90-4526-A605-13C47F0B2AB6}" dt="2026-03-15T16:38:56.744" v="545" actId="113"/>
          <ac:spMkLst>
            <pc:docMk/>
            <pc:sldMk cId="2853958014" sldId="264"/>
            <ac:spMk id="2" creationId="{C5584788-ADCF-684F-E990-54C15A2250E8}"/>
          </ac:spMkLst>
        </pc:spChg>
        <pc:spChg chg="del mod">
          <ac:chgData name="Bahja Salah" userId="a814b082489fa183" providerId="LiveId" clId="{1255D6BB-AB90-4526-A605-13C47F0B2AB6}" dt="2026-03-15T16:04:09.003" v="314"/>
          <ac:spMkLst>
            <pc:docMk/>
            <pc:sldMk cId="2853958014" sldId="264"/>
            <ac:spMk id="3" creationId="{4FB4A299-81B2-337A-4DB1-C3F7C2491D2F}"/>
          </ac:spMkLst>
        </pc:spChg>
        <pc:spChg chg="add mod">
          <ac:chgData name="Bahja Salah" userId="a814b082489fa183" providerId="LiveId" clId="{1255D6BB-AB90-4526-A605-13C47F0B2AB6}" dt="2026-03-15T16:17:13.123" v="440" actId="14100"/>
          <ac:spMkLst>
            <pc:docMk/>
            <pc:sldMk cId="2853958014" sldId="264"/>
            <ac:spMk id="4" creationId="{20DAED38-6D33-267D-1AFE-F204FC56B94E}"/>
          </ac:spMkLst>
        </pc:spChg>
        <pc:spChg chg="add mod">
          <ac:chgData name="Bahja Salah" userId="a814b082489fa183" providerId="LiveId" clId="{1255D6BB-AB90-4526-A605-13C47F0B2AB6}" dt="2026-03-15T16:56:11.808" v="681" actId="20577"/>
          <ac:spMkLst>
            <pc:docMk/>
            <pc:sldMk cId="2853958014" sldId="264"/>
            <ac:spMk id="6" creationId="{FC21755E-2788-27A6-C8F6-C08C14FC4FAD}"/>
          </ac:spMkLst>
        </pc:spChg>
        <pc:spChg chg="add del mod">
          <ac:chgData name="Bahja Salah" userId="a814b082489fa183" providerId="LiveId" clId="{1255D6BB-AB90-4526-A605-13C47F0B2AB6}" dt="2026-03-15T16:17:12.906" v="439" actId="22"/>
          <ac:spMkLst>
            <pc:docMk/>
            <pc:sldMk cId="2853958014" sldId="264"/>
            <ac:spMk id="8" creationId="{3D55394E-B942-2DF7-E14F-0F75EAD0B0ED}"/>
          </ac:spMkLst>
        </pc:spChg>
        <pc:spChg chg="del mod">
          <ac:chgData name="Bahja Salah" userId="a814b082489fa183" providerId="LiveId" clId="{1255D6BB-AB90-4526-A605-13C47F0B2AB6}" dt="2026-03-15T16:42:28.123" v="565" actId="478"/>
          <ac:spMkLst>
            <pc:docMk/>
            <pc:sldMk cId="2853958014" sldId="264"/>
            <ac:spMk id="9" creationId="{1B5C7542-DBF3-AB81-DEB3-17DCD01D457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3D79D-8B60-4E88-A438-5893D3E6DFD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AFA1D-341E-4889-B899-AA1AC4349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69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EAFA1D-341E-4889-B899-AA1AC4349E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820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EAFA1D-341E-4889-B899-AA1AC4349E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069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807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025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989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74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26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34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084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67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51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848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8936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7047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90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5730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279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8822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64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5112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55" r:id="rId1"/>
    <p:sldLayoutId id="2147484156" r:id="rId2"/>
    <p:sldLayoutId id="2147484157" r:id="rId3"/>
    <p:sldLayoutId id="2147484158" r:id="rId4"/>
    <p:sldLayoutId id="2147484159" r:id="rId5"/>
    <p:sldLayoutId id="2147484160" r:id="rId6"/>
    <p:sldLayoutId id="2147484161" r:id="rId7"/>
    <p:sldLayoutId id="2147484162" r:id="rId8"/>
    <p:sldLayoutId id="2147484163" r:id="rId9"/>
    <p:sldLayoutId id="2147484164" r:id="rId10"/>
    <p:sldLayoutId id="2147484165" r:id="rId11"/>
    <p:sldLayoutId id="2147484166" r:id="rId12"/>
    <p:sldLayoutId id="2147484167" r:id="rId13"/>
    <p:sldLayoutId id="2147484168" r:id="rId14"/>
    <p:sldLayoutId id="2147484169" r:id="rId15"/>
    <p:sldLayoutId id="2147484170" r:id="rId16"/>
    <p:sldLayoutId id="214748417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plypsychology.org/bowlby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" TargetMode="External"/><Relationship Id="rId5" Type="http://schemas.openxmlformats.org/officeDocument/2006/relationships/hyperlink" Target="https://www.youngcarers.org.uk/" TargetMode="External"/><Relationship Id="rId4" Type="http://schemas.openxmlformats.org/officeDocument/2006/relationships/hyperlink" Target="https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Picture 11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2" name="Oval 121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4" name="Picture 123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25" name="Rectangle 124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CEC4B382-54DE-6830-31B3-88C9D67AB8F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7999" b="-1"/>
          <a:stretch>
            <a:fillRect/>
          </a:stretch>
        </p:blipFill>
        <p:spPr>
          <a:xfrm>
            <a:off x="1068388" y="643467"/>
            <a:ext cx="9904130" cy="5571066"/>
          </a:xfrm>
          <a:prstGeom prst="rect">
            <a:avLst/>
          </a:prstGeom>
        </p:spPr>
      </p:pic>
      <p:sp>
        <p:nvSpPr>
          <p:cNvPr id="127" name="Rectangle 126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90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B0A5210-2F29-4D85-A400-9C79B13FC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611BBE-2B4A-4DA2-B8A9-CD877B87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 w="22225">
            <a:solidFill>
              <a:srgbClr val="3F7C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F42B43-A5E7-A1FF-FE2B-75D34E6E5F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79" r="1" b="19110"/>
          <a:stretch>
            <a:fillRect/>
          </a:stretch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1091950-5655-45D2-858E-FE8CBE07C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AF9C98-D11D-A7BF-7F02-679589590AAD}"/>
              </a:ext>
            </a:extLst>
          </p:cNvPr>
          <p:cNvSpPr txBox="1"/>
          <p:nvPr/>
        </p:nvSpPr>
        <p:spPr>
          <a:xfrm>
            <a:off x="643467" y="5681133"/>
            <a:ext cx="61976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  <a:tabLst>
                <a:tab pos="2865755" algn="ctr"/>
                <a:tab pos="5731510" algn="r"/>
              </a:tabLst>
            </a:pPr>
            <a:r>
              <a:rPr lang="en-GB" sz="1600" b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Bahja Salah</a:t>
            </a:r>
          </a:p>
          <a:p>
            <a:pPr>
              <a:buNone/>
              <a:tabLst>
                <a:tab pos="2865755" algn="ctr"/>
                <a:tab pos="5731510" algn="r"/>
              </a:tabLst>
            </a:pPr>
            <a:r>
              <a:rPr lang="en-GB" sz="1600" b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ID: 2438654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86493D-0F97-55DA-90B3-F673F3D3FADE}"/>
              </a:ext>
            </a:extLst>
          </p:cNvPr>
          <p:cNvSpPr txBox="1"/>
          <p:nvPr/>
        </p:nvSpPr>
        <p:spPr>
          <a:xfrm>
            <a:off x="3048000" y="3205090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Bahja Salah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white">
                  <a:tint val="75000"/>
                  <a:alpha val="6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alibri Light" panose="020F03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ID: 24388654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white">
                  <a:tint val="75000"/>
                  <a:alpha val="60000"/>
                </a:prstClr>
              </a:solidFill>
              <a:effectLst/>
              <a:uLnTx/>
              <a:uFillTx/>
              <a:latin typeface="Segoe UI" panose="020B05020402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313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" name="Rectangle 1186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9" name="Rectangle 1188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91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A468C-99C0-C28D-BCD2-E255400BD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 useBgFill="1">
        <p:nvSpPr>
          <p:cNvPr id="1193" name="Freeform: Shape 1193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24" name="Content Placeholder 2">
            <a:extLst>
              <a:ext uri="{FF2B5EF4-FFF2-40B4-BE49-F238E27FC236}">
                <a16:creationId xmlns:a16="http://schemas.microsoft.com/office/drawing/2014/main" id="{15660208-C382-6F9F-9BBC-3BE787403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2532889"/>
            <a:ext cx="5634377" cy="3674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 my presentation I will be talking about the case study of Jenny and how it applies to John Bowlby’s attachment theory, it explains how early relationships as a caregiver influence emotional security, relationships and development throughout life.</a:t>
            </a:r>
          </a:p>
          <a:p>
            <a:pPr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also consider biological and environmental influences on Jenny’s development and suggests practical strategies and support system.</a:t>
            </a:r>
          </a:p>
          <a:p>
            <a:pPr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Attachment Theory - John Bowlby by John Burch on Prezi">
            <a:extLst>
              <a:ext uri="{FF2B5EF4-FFF2-40B4-BE49-F238E27FC236}">
                <a16:creationId xmlns:a16="http://schemas.microsoft.com/office/drawing/2014/main" id="{7899FF47-D4EF-07AC-274A-E97958AEE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5" r="-1" b="-1"/>
          <a:stretch>
            <a:fillRect/>
          </a:stretch>
        </p:blipFill>
        <p:spPr bwMode="auto">
          <a:xfrm rot="21600000">
            <a:off x="5723934" y="2386300"/>
            <a:ext cx="5991173" cy="4371078"/>
          </a:xfrm>
          <a:prstGeom prst="rect">
            <a:avLst/>
          </a:prstGeom>
          <a:solidFill>
            <a:srgbClr val="FFFFFF"/>
          </a:solidFill>
          <a:effectLst/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4F005D-FB08-F90A-CDF9-1E8711AFC2CC}"/>
              </a:ext>
            </a:extLst>
          </p:cNvPr>
          <p:cNvSpPr txBox="1"/>
          <p:nvPr/>
        </p:nvSpPr>
        <p:spPr>
          <a:xfrm>
            <a:off x="324465" y="6111047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Bahja Salah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2438654</a:t>
            </a:r>
          </a:p>
        </p:txBody>
      </p:sp>
    </p:spTree>
    <p:extLst>
      <p:ext uri="{BB962C8B-B14F-4D97-AF65-F5344CB8AC3E}">
        <p14:creationId xmlns:p14="http://schemas.microsoft.com/office/powerpoint/2010/main" val="611176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06B50-8015-2B7F-3312-0CE37C6F7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Theory (Bowlby’s Attachment Theory)</a:t>
            </a:r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8" name="Freeform: Shape 12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A book cover of a person&#10;&#10;AI-generated content may be incorrect.">
            <a:extLst>
              <a:ext uri="{FF2B5EF4-FFF2-40B4-BE49-F238E27FC236}">
                <a16:creationId xmlns:a16="http://schemas.microsoft.com/office/drawing/2014/main" id="{2C3D6485-A3A8-4E39-3754-4959FA46DB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9"/>
          <a:stretch>
            <a:fillRect/>
          </a:stretch>
        </p:blipFill>
        <p:spPr>
          <a:xfrm>
            <a:off x="7563742" y="814980"/>
            <a:ext cx="3980139" cy="5228037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6BDEB-5268-9FCE-5EFE-6D1B75D9F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438400"/>
            <a:ext cx="5960347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Bowlby’s Attachment Theory suggests that early relationships with caregivers shape a child’s emotional development and future relationships. Secure attachments provide safety and stability, while disruptions such as loss or role changes may affect psychological well-being.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form strong emotional bonds (attachments) with their main caregiver. A secure attachment helps healthy emotional and social development. Loss, separation, or inconsistent caregiving can affect development and relationships later in life. Early attachment experiences influence self-esteem, trust, and relationships.</a:t>
            </a:r>
          </a:p>
          <a:p>
            <a:pPr marL="0" indent="0">
              <a:lnSpc>
                <a:spcPct val="90000"/>
              </a:lnSpc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Simply Psychology (2024)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Bowlby’s Attachment Theory)</a:t>
            </a:r>
            <a:endParaRPr lang="en-GB" sz="17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5814E-B1BE-8CCF-D2F0-D0EF04C21046}"/>
              </a:ext>
            </a:extLst>
          </p:cNvPr>
          <p:cNvSpPr txBox="1"/>
          <p:nvPr/>
        </p:nvSpPr>
        <p:spPr>
          <a:xfrm>
            <a:off x="296372" y="6087466"/>
            <a:ext cx="5257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Bahja Salah</a:t>
            </a:r>
          </a:p>
          <a:p>
            <a:r>
              <a:rPr lang="en-GB" dirty="0"/>
              <a:t>ID: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2438654</a:t>
            </a:r>
          </a:p>
        </p:txBody>
      </p:sp>
    </p:spTree>
    <p:extLst>
      <p:ext uri="{BB962C8B-B14F-4D97-AF65-F5344CB8AC3E}">
        <p14:creationId xmlns:p14="http://schemas.microsoft.com/office/powerpoint/2010/main" val="36429381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2057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84108-2404-A0D1-818E-9DF590065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John Bowlby’s  Theory to Jenny</a:t>
            </a:r>
          </a:p>
        </p:txBody>
      </p:sp>
      <p:sp>
        <p:nvSpPr>
          <p:cNvPr id="2060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2062" name="Freeform: Shape 2058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Simply Psychology | LinkedIn">
            <a:extLst>
              <a:ext uri="{FF2B5EF4-FFF2-40B4-BE49-F238E27FC236}">
                <a16:creationId xmlns:a16="http://schemas.microsoft.com/office/drawing/2014/main" id="{9F870630-E7DC-074F-4A6F-DBC286179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3742" y="1438929"/>
            <a:ext cx="3980139" cy="398013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Rectangle 206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Content Placeholder 2">
            <a:extLst>
              <a:ext uri="{FF2B5EF4-FFF2-40B4-BE49-F238E27FC236}">
                <a16:creationId xmlns:a16="http://schemas.microsoft.com/office/drawing/2014/main" id="{9B7206DE-0C3E-2396-D7DE-E1ABC7C1E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967" y="2139697"/>
            <a:ext cx="5378179" cy="327937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Loss of father, could create grief and emotional insecurity.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Role reversal (parentification)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Jenny is acting like the caregiver instead of the child.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may affect her identity development and independence.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stress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 may feel pressure, anxiety, or isolation.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development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Caring responsibilities may reduce time for friends, school life, and normal teenage experiences.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0DAB46-25D3-6C04-5BE4-EB1C1E9F2B0F}"/>
              </a:ext>
            </a:extLst>
          </p:cNvPr>
          <p:cNvSpPr txBox="1"/>
          <p:nvPr/>
        </p:nvSpPr>
        <p:spPr>
          <a:xfrm>
            <a:off x="163938" y="5347454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(Bowlby, J. (1969) Attachment and Loss: Volume 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14985-12C2-2E74-6697-D3E8A3A5B7C2}"/>
              </a:ext>
            </a:extLst>
          </p:cNvPr>
          <p:cNvSpPr txBox="1"/>
          <p:nvPr/>
        </p:nvSpPr>
        <p:spPr>
          <a:xfrm>
            <a:off x="60814" y="6037362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Bahja Salah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2438654</a:t>
            </a:r>
          </a:p>
        </p:txBody>
      </p:sp>
    </p:spTree>
    <p:extLst>
      <p:ext uri="{BB962C8B-B14F-4D97-AF65-F5344CB8AC3E}">
        <p14:creationId xmlns:p14="http://schemas.microsoft.com/office/powerpoint/2010/main" val="1378700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4" name="Picture 209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95" name="Picture 209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96" name="Oval 209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97" name="Picture 209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98" name="Picture 209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99" name="Rectangle 209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8E9122-3B0F-851F-5B42-85AC3E19F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8"/>
            <a:ext cx="3804589" cy="8524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b="0" i="0" kern="1200" dirty="0">
                <a:solidFill>
                  <a:srgbClr val="EBEBEB"/>
                </a:solidFill>
                <a:effectLst/>
                <a:latin typeface="+mj-lt"/>
                <a:ea typeface="+mj-ea"/>
                <a:cs typeface="+mj-cs"/>
              </a:rPr>
              <a:t>Biological and Environmental Influences</a:t>
            </a:r>
          </a:p>
        </p:txBody>
      </p:sp>
      <p:sp>
        <p:nvSpPr>
          <p:cNvPr id="210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02" name="Freeform: Shape 2070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Biological Environment: Growing Healthy Wisconsin Fast Plants">
            <a:extLst>
              <a:ext uri="{FF2B5EF4-FFF2-40B4-BE49-F238E27FC236}">
                <a16:creationId xmlns:a16="http://schemas.microsoft.com/office/drawing/2014/main" id="{ADC8E7F0-047E-5277-F874-685BE2D4E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1067380"/>
            <a:ext cx="5449889" cy="472323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03" name="Rectangle 2102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30D43-6DB1-A661-1E48-1D5B064DF66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86416" y="2035505"/>
            <a:ext cx="4230432" cy="4112884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Biological factors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Adolescence is a time of brain and hormonal changes.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Stress can affect mental health and emotional regulation.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Environmental factors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Family situation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Responsibility at a young age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Possible financial stress</a:t>
            </a:r>
          </a:p>
          <a:p>
            <a:pPr>
              <a:lnSpc>
                <a:spcPct val="90000"/>
              </a:lnSpc>
            </a:pPr>
            <a:r>
              <a:rPr lang="en-US" sz="1700" dirty="0">
                <a:solidFill>
                  <a:srgbClr val="EBEBEB"/>
                </a:solidFill>
              </a:rPr>
              <a:t>Lack of external support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solidFill>
                  <a:srgbClr val="EBEBEB"/>
                </a:solidFill>
              </a:rPr>
              <a:t>(Simply Psychology (2024) Bowlby’s Attachment Theory)</a:t>
            </a:r>
            <a:endParaRPr lang="en-US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700" b="1" dirty="0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Bahja Salah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ID: 2438654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313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Rectangle 9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00BEE-B249-E231-7BB8-B363C052E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7"/>
            <a:ext cx="4218344" cy="811159"/>
          </a:xfrm>
        </p:spPr>
        <p:txBody>
          <a:bodyPr>
            <a:normAutofit fontScale="90000"/>
          </a:bodyPr>
          <a:lstStyle/>
          <a:p>
            <a:r>
              <a:rPr lang="en-GB" sz="3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/ Interventions</a:t>
            </a:r>
          </a:p>
        </p:txBody>
      </p:sp>
      <p:sp>
        <p:nvSpPr>
          <p:cNvPr id="100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1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237510-B003-3A1C-A734-B88A0C47E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180" y="1440426"/>
            <a:ext cx="5449889" cy="4833449"/>
          </a:xfrm>
          <a:prstGeom prst="rect">
            <a:avLst/>
          </a:prstGeom>
          <a:effectLst/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DCCF-8812-51EE-18D7-18603F611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326" y="1952625"/>
            <a:ext cx="4400550" cy="460057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that could help Jenny.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Examples: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carers support services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groups for young carers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support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Flexible deadlines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Counselling services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support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Therapy to help with stress and grief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services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 support for her mother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worker involvement</a:t>
            </a: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{Young Carers Trust (2024)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prstClr val="white">
                  <a:tint val="75000"/>
                  <a:alpha val="60000"/>
                </a:prstClr>
              </a:solidFill>
              <a:effectLst/>
              <a:uLnTx/>
              <a:uFillTx/>
              <a:latin typeface="Calibri Light" panose="020F03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Bahja Salah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7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ID: 2438654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088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537A5-E42F-7B2B-7CEB-97645128B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Conclusion.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05675-6784-F281-EA4B-57BC20AA4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8" y="2763520"/>
            <a:ext cx="9558786" cy="37812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case of Jenny shows how difficult life experiences can influence a young person’s development. After the loss of her father, Jenny took on the responsibility of caring for her mother, which has placed her in an adult role at a very young age. This situation may affect her emotional well-being, social life, and overall development</a:t>
            </a:r>
          </a:p>
          <a:p>
            <a:pPr marL="0" indent="0">
              <a:buNone/>
            </a:pPr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John Bowlby’s Attachment Theory, it can be understood that the loss of a parent and the change in family roles may impact Jenny’s sense of security and emotional development. The pressure of being a young carer may also lead to stress, isolation, and challenges in balancing her own needs with her responsibilities.</a:t>
            </a:r>
          </a:p>
          <a:p>
            <a:pPr>
              <a:buNone/>
              <a:tabLst>
                <a:tab pos="2865755" algn="ctr"/>
                <a:tab pos="5731510" algn="r"/>
              </a:tabLst>
            </a:pPr>
            <a:endParaRPr lang="en-GB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buNone/>
              <a:tabLst>
                <a:tab pos="2865755" algn="ctr"/>
                <a:tab pos="5731510" algn="r"/>
              </a:tabLst>
            </a:pPr>
            <a:endParaRPr lang="en-GB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buNone/>
              <a:tabLst>
                <a:tab pos="2865755" algn="ctr"/>
                <a:tab pos="5731510" algn="r"/>
              </a:tabLst>
            </a:pPr>
            <a:r>
              <a:rPr lang="en-GB" sz="1600" b="1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Bahja Salah</a:t>
            </a:r>
          </a:p>
          <a:p>
            <a:pPr>
              <a:buNone/>
              <a:tabLst>
                <a:tab pos="2865755" algn="ctr"/>
                <a:tab pos="5731510" algn="r"/>
              </a:tabLst>
            </a:pPr>
            <a:r>
              <a:rPr lang="en-GB" sz="1600" b="1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ID: 2438654</a:t>
            </a:r>
          </a:p>
        </p:txBody>
      </p:sp>
    </p:spTree>
    <p:extLst>
      <p:ext uri="{BB962C8B-B14F-4D97-AF65-F5344CB8AC3E}">
        <p14:creationId xmlns:p14="http://schemas.microsoft.com/office/powerpoint/2010/main" val="19004902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84788-ADCF-684F-E990-54C15A225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3840164" cy="756957"/>
          </a:xfrm>
        </p:spPr>
        <p:txBody>
          <a:bodyPr/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DAED38-6D33-267D-1AFE-F204FC56B9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0100" y="1425745"/>
            <a:ext cx="94488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“Simply Psychology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 Apr. 2025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www.simplypsychology.org/bowlby.html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21755E-2788-27A6-C8F6-C08C14FC4FAD}"/>
              </a:ext>
            </a:extLst>
          </p:cNvPr>
          <p:cNvSpPr txBox="1"/>
          <p:nvPr/>
        </p:nvSpPr>
        <p:spPr>
          <a:xfrm>
            <a:off x="323468" y="2565145"/>
            <a:ext cx="9925432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NHS (2023) </a:t>
            </a:r>
            <a:r>
              <a:rPr lang="en-GB" i="1" dirty="0"/>
              <a:t>Support for Young Carers</a:t>
            </a:r>
            <a:r>
              <a:rPr lang="en-GB" dirty="0"/>
              <a:t>. Available at: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 </a:t>
            </a:r>
            <a:r>
              <a:rPr lang="en-GB" dirty="0">
                <a:hlinkClick r:id="rId4"/>
              </a:rPr>
              <a:t>https://www.nhs.uk</a:t>
            </a:r>
            <a:r>
              <a:rPr lang="en-GB" dirty="0"/>
              <a:t> (Accessed: 2026).</a:t>
            </a:r>
          </a:p>
          <a:p>
            <a:pPr>
              <a:buNone/>
            </a:pPr>
            <a:r>
              <a:rPr lang="en-GB" dirty="0"/>
              <a:t>Young Carers Trust (2024) </a:t>
            </a:r>
            <a:r>
              <a:rPr lang="en-GB" i="1" dirty="0"/>
              <a:t>Support for Young Carers</a:t>
            </a:r>
            <a:r>
              <a:rPr lang="en-GB" dirty="0"/>
              <a:t>. Available at: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 </a:t>
            </a:r>
            <a:r>
              <a:rPr lang="en-GB" dirty="0">
                <a:hlinkClick r:id="rId5"/>
              </a:rPr>
              <a:t>https://www.youngcarers.org.uk</a:t>
            </a:r>
            <a:r>
              <a:rPr lang="en-GB" dirty="0"/>
              <a:t> (Accessed: 2026).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Simply Psychology (2024) </a:t>
            </a:r>
            <a:r>
              <a:rPr lang="en-GB" i="1" dirty="0"/>
              <a:t>Bowlby’s Attachment Theory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https://www.simplypsychology.org</a:t>
            </a:r>
            <a:r>
              <a:rPr lang="en-GB" dirty="0"/>
              <a:t> (Accessed: 2026).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Bahja Salah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865755" algn="ctr"/>
                <a:tab pos="5731510" algn="r"/>
              </a:tabLst>
              <a:defRPr/>
            </a:pPr>
            <a:r>
              <a:rPr kumimoji="0" lang="en-GB" sz="1600" b="1" i="0" u="none" strike="noStrike" kern="1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ID: 2438654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9580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2095</TotalTime>
  <Words>627</Words>
  <Application>Microsoft Office PowerPoint</Application>
  <PresentationFormat>Widescreen</PresentationFormat>
  <Paragraphs>82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Aptos</vt:lpstr>
      <vt:lpstr>Arial</vt:lpstr>
      <vt:lpstr>Avenir Next LT Pro</vt:lpstr>
      <vt:lpstr>Calibri Light</vt:lpstr>
      <vt:lpstr>Century Gothic</vt:lpstr>
      <vt:lpstr>Segoe UI</vt:lpstr>
      <vt:lpstr>Times New Roman</vt:lpstr>
      <vt:lpstr>Wingdings 3</vt:lpstr>
      <vt:lpstr>Ion</vt:lpstr>
      <vt:lpstr>PowerPoint Presentation</vt:lpstr>
      <vt:lpstr>PowerPoint Presentation</vt:lpstr>
      <vt:lpstr>Introduction </vt:lpstr>
      <vt:lpstr>The Theory (Bowlby’s Attachment Theory)</vt:lpstr>
      <vt:lpstr>John Bowlby’s  Theory to Jenny</vt:lpstr>
      <vt:lpstr>Biological and Environmental Influences</vt:lpstr>
      <vt:lpstr>Practical Strategies / Interventions</vt:lpstr>
      <vt:lpstr>Conclusion.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Bahja Salah</dc:creator>
  <cp:lastModifiedBy>Bahja Salah</cp:lastModifiedBy>
  <cp:revision>2</cp:revision>
  <dcterms:created xsi:type="dcterms:W3CDTF">2026-03-13T14:16:27Z</dcterms:created>
  <dcterms:modified xsi:type="dcterms:W3CDTF">2026-03-15T16:56:16Z</dcterms:modified>
</cp:coreProperties>
</file>