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9906000" cy="118872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F0FF"/>
    <a:srgbClr val="76E3FF"/>
    <a:srgbClr val="AAF0EE"/>
    <a:srgbClr val="1A969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1" autoAdjust="0"/>
    <p:restoredTop sz="94658"/>
  </p:normalViewPr>
  <p:slideViewPr>
    <p:cSldViewPr snapToGrid="0">
      <p:cViewPr>
        <p:scale>
          <a:sx n="92" d="100"/>
          <a:sy n="92" d="100"/>
        </p:scale>
        <p:origin x="2440"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945429"/>
            <a:ext cx="8420100" cy="4138507"/>
          </a:xfrm>
        </p:spPr>
        <p:txBody>
          <a:bodyPr anchor="b"/>
          <a:lstStyle>
            <a:lvl1pPr algn="ctr">
              <a:defRPr sz="6500"/>
            </a:lvl1pPr>
          </a:lstStyle>
          <a:p>
            <a:r>
              <a:rPr lang="en-US"/>
              <a:t>Click to edit Master title style</a:t>
            </a:r>
            <a:endParaRPr lang="en-US" dirty="0"/>
          </a:p>
        </p:txBody>
      </p:sp>
      <p:sp>
        <p:nvSpPr>
          <p:cNvPr id="3" name="Subtitle 2"/>
          <p:cNvSpPr>
            <a:spLocks noGrp="1"/>
          </p:cNvSpPr>
          <p:nvPr>
            <p:ph type="subTitle" idx="1"/>
          </p:nvPr>
        </p:nvSpPr>
        <p:spPr>
          <a:xfrm>
            <a:off x="1238250" y="6243533"/>
            <a:ext cx="7429500" cy="2869987"/>
          </a:xfrm>
        </p:spPr>
        <p:txBody>
          <a:bodyPr/>
          <a:lstStyle>
            <a:lvl1pPr marL="0" indent="0" algn="ctr">
              <a:buNone/>
              <a:defRPr sz="2600"/>
            </a:lvl1pPr>
            <a:lvl2pPr marL="495285" indent="0" algn="ctr">
              <a:buNone/>
              <a:defRPr sz="2167"/>
            </a:lvl2pPr>
            <a:lvl3pPr marL="990570" indent="0" algn="ctr">
              <a:buNone/>
              <a:defRPr sz="1950"/>
            </a:lvl3pPr>
            <a:lvl4pPr marL="1485854" indent="0" algn="ctr">
              <a:buNone/>
              <a:defRPr sz="1733"/>
            </a:lvl4pPr>
            <a:lvl5pPr marL="1981139" indent="0" algn="ctr">
              <a:buNone/>
              <a:defRPr sz="1733"/>
            </a:lvl5pPr>
            <a:lvl6pPr marL="2476424" indent="0" algn="ctr">
              <a:buNone/>
              <a:defRPr sz="1733"/>
            </a:lvl6pPr>
            <a:lvl7pPr marL="2971709" indent="0" algn="ctr">
              <a:buNone/>
              <a:defRPr sz="1733"/>
            </a:lvl7pPr>
            <a:lvl8pPr marL="3466993" indent="0" algn="ctr">
              <a:buNone/>
              <a:defRPr sz="1733"/>
            </a:lvl8pPr>
            <a:lvl9pPr marL="3962278" indent="0" algn="ctr">
              <a:buNone/>
              <a:defRPr sz="173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1B38E4-0C0A-4E81-A0FC-035D05E6F551}"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6CB7B5-EB13-41CC-8CE3-E328756D800D}" type="slidenum">
              <a:rPr lang="en-US" smtClean="0"/>
              <a:t>‹#›</a:t>
            </a:fld>
            <a:endParaRPr lang="en-US"/>
          </a:p>
        </p:txBody>
      </p:sp>
    </p:spTree>
    <p:extLst>
      <p:ext uri="{BB962C8B-B14F-4D97-AF65-F5344CB8AC3E}">
        <p14:creationId xmlns:p14="http://schemas.microsoft.com/office/powerpoint/2010/main" val="2398082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1B38E4-0C0A-4E81-A0FC-035D05E6F551}"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6CB7B5-EB13-41CC-8CE3-E328756D800D}" type="slidenum">
              <a:rPr lang="en-US" smtClean="0"/>
              <a:t>‹#›</a:t>
            </a:fld>
            <a:endParaRPr lang="en-US"/>
          </a:p>
        </p:txBody>
      </p:sp>
    </p:spTree>
    <p:extLst>
      <p:ext uri="{BB962C8B-B14F-4D97-AF65-F5344CB8AC3E}">
        <p14:creationId xmlns:p14="http://schemas.microsoft.com/office/powerpoint/2010/main" val="28740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2963549"/>
            <a:ext cx="8543925" cy="4944744"/>
          </a:xfrm>
        </p:spPr>
        <p:txBody>
          <a:bodyPr anchor="b"/>
          <a:lstStyle>
            <a:lvl1pPr>
              <a:defRPr sz="6500"/>
            </a:lvl1pPr>
          </a:lstStyle>
          <a:p>
            <a:r>
              <a:rPr lang="en-US"/>
              <a:t>Click to edit Master title style</a:t>
            </a:r>
            <a:endParaRPr lang="en-US" dirty="0"/>
          </a:p>
        </p:txBody>
      </p:sp>
      <p:sp>
        <p:nvSpPr>
          <p:cNvPr id="3" name="Text Placeholder 2"/>
          <p:cNvSpPr>
            <a:spLocks noGrp="1"/>
          </p:cNvSpPr>
          <p:nvPr>
            <p:ph type="body" idx="1"/>
          </p:nvPr>
        </p:nvSpPr>
        <p:spPr>
          <a:xfrm>
            <a:off x="675879" y="7955072"/>
            <a:ext cx="8543925" cy="2600324"/>
          </a:xfrm>
        </p:spPr>
        <p:txBody>
          <a:bodyPr/>
          <a:lstStyle>
            <a:lvl1pPr marL="0" indent="0">
              <a:buNone/>
              <a:defRPr sz="2600">
                <a:solidFill>
                  <a:schemeClr val="tx1"/>
                </a:solidFill>
              </a:defRPr>
            </a:lvl1pPr>
            <a:lvl2pPr marL="495285" indent="0">
              <a:buNone/>
              <a:defRPr sz="2167">
                <a:solidFill>
                  <a:schemeClr val="tx1">
                    <a:tint val="75000"/>
                  </a:schemeClr>
                </a:solidFill>
              </a:defRPr>
            </a:lvl2pPr>
            <a:lvl3pPr marL="990570" indent="0">
              <a:buNone/>
              <a:defRPr sz="1950">
                <a:solidFill>
                  <a:schemeClr val="tx1">
                    <a:tint val="75000"/>
                  </a:schemeClr>
                </a:solidFill>
              </a:defRPr>
            </a:lvl3pPr>
            <a:lvl4pPr marL="1485854" indent="0">
              <a:buNone/>
              <a:defRPr sz="1733">
                <a:solidFill>
                  <a:schemeClr val="tx1">
                    <a:tint val="75000"/>
                  </a:schemeClr>
                </a:solidFill>
              </a:defRPr>
            </a:lvl4pPr>
            <a:lvl5pPr marL="1981139" indent="0">
              <a:buNone/>
              <a:defRPr sz="1733">
                <a:solidFill>
                  <a:schemeClr val="tx1">
                    <a:tint val="75000"/>
                  </a:schemeClr>
                </a:solidFill>
              </a:defRPr>
            </a:lvl5pPr>
            <a:lvl6pPr marL="2476424" indent="0">
              <a:buNone/>
              <a:defRPr sz="1733">
                <a:solidFill>
                  <a:schemeClr val="tx1">
                    <a:tint val="75000"/>
                  </a:schemeClr>
                </a:solidFill>
              </a:defRPr>
            </a:lvl6pPr>
            <a:lvl7pPr marL="2971709" indent="0">
              <a:buNone/>
              <a:defRPr sz="1733">
                <a:solidFill>
                  <a:schemeClr val="tx1">
                    <a:tint val="75000"/>
                  </a:schemeClr>
                </a:solidFill>
              </a:defRPr>
            </a:lvl7pPr>
            <a:lvl8pPr marL="3466993" indent="0">
              <a:buNone/>
              <a:defRPr sz="1733">
                <a:solidFill>
                  <a:schemeClr val="tx1">
                    <a:tint val="75000"/>
                  </a:schemeClr>
                </a:solidFill>
              </a:defRPr>
            </a:lvl8pPr>
            <a:lvl9pPr marL="3962278" indent="0">
              <a:buNone/>
              <a:defRPr sz="17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1B38E4-0C0A-4E81-A0FC-035D05E6F551}"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6CB7B5-EB13-41CC-8CE3-E328756D800D}" type="slidenum">
              <a:rPr lang="en-US" smtClean="0"/>
              <a:t>‹#›</a:t>
            </a:fld>
            <a:endParaRPr lang="en-US"/>
          </a:p>
        </p:txBody>
      </p:sp>
    </p:spTree>
    <p:extLst>
      <p:ext uri="{BB962C8B-B14F-4D97-AF65-F5344CB8AC3E}">
        <p14:creationId xmlns:p14="http://schemas.microsoft.com/office/powerpoint/2010/main" val="2690473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3164417"/>
            <a:ext cx="4210050" cy="75423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3164417"/>
            <a:ext cx="4210050" cy="75423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1B38E4-0C0A-4E81-A0FC-035D05E6F551}" type="datetimeFigureOut">
              <a:rPr lang="en-US" smtClean="0"/>
              <a:t>3/29/26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6CB7B5-EB13-41CC-8CE3-E328756D800D}" type="slidenum">
              <a:rPr lang="en-US" smtClean="0"/>
              <a:t>‹#›</a:t>
            </a:fld>
            <a:endParaRPr lang="en-US"/>
          </a:p>
        </p:txBody>
      </p:sp>
    </p:spTree>
    <p:extLst>
      <p:ext uri="{BB962C8B-B14F-4D97-AF65-F5344CB8AC3E}">
        <p14:creationId xmlns:p14="http://schemas.microsoft.com/office/powerpoint/2010/main" val="2621115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632886"/>
            <a:ext cx="8543925" cy="229764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2914016"/>
            <a:ext cx="4190702" cy="1428114"/>
          </a:xfrm>
        </p:spPr>
        <p:txBody>
          <a:bodyPr anchor="b"/>
          <a:lstStyle>
            <a:lvl1pPr marL="0" indent="0">
              <a:buNone/>
              <a:defRPr sz="2600" b="1"/>
            </a:lvl1pPr>
            <a:lvl2pPr marL="495285" indent="0">
              <a:buNone/>
              <a:defRPr sz="2167" b="1"/>
            </a:lvl2pPr>
            <a:lvl3pPr marL="990570" indent="0">
              <a:buNone/>
              <a:defRPr sz="1950" b="1"/>
            </a:lvl3pPr>
            <a:lvl4pPr marL="1485854" indent="0">
              <a:buNone/>
              <a:defRPr sz="1733" b="1"/>
            </a:lvl4pPr>
            <a:lvl5pPr marL="1981139" indent="0">
              <a:buNone/>
              <a:defRPr sz="1733" b="1"/>
            </a:lvl5pPr>
            <a:lvl6pPr marL="2476424" indent="0">
              <a:buNone/>
              <a:defRPr sz="1733" b="1"/>
            </a:lvl6pPr>
            <a:lvl7pPr marL="2971709" indent="0">
              <a:buNone/>
              <a:defRPr sz="1733" b="1"/>
            </a:lvl7pPr>
            <a:lvl8pPr marL="3466993" indent="0">
              <a:buNone/>
              <a:defRPr sz="1733" b="1"/>
            </a:lvl8pPr>
            <a:lvl9pPr marL="3962278" indent="0">
              <a:buNone/>
              <a:defRPr sz="1733" b="1"/>
            </a:lvl9pPr>
          </a:lstStyle>
          <a:p>
            <a:pPr lvl="0"/>
            <a:r>
              <a:rPr lang="en-US"/>
              <a:t>Click to edit Master text styles</a:t>
            </a:r>
          </a:p>
        </p:txBody>
      </p:sp>
      <p:sp>
        <p:nvSpPr>
          <p:cNvPr id="4" name="Content Placeholder 3"/>
          <p:cNvSpPr>
            <a:spLocks noGrp="1"/>
          </p:cNvSpPr>
          <p:nvPr>
            <p:ph sz="half" idx="2"/>
          </p:nvPr>
        </p:nvSpPr>
        <p:spPr>
          <a:xfrm>
            <a:off x="682329" y="4342130"/>
            <a:ext cx="4190702" cy="63866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2914016"/>
            <a:ext cx="4211340" cy="1428114"/>
          </a:xfrm>
        </p:spPr>
        <p:txBody>
          <a:bodyPr anchor="b"/>
          <a:lstStyle>
            <a:lvl1pPr marL="0" indent="0">
              <a:buNone/>
              <a:defRPr sz="2600" b="1"/>
            </a:lvl1pPr>
            <a:lvl2pPr marL="495285" indent="0">
              <a:buNone/>
              <a:defRPr sz="2167" b="1"/>
            </a:lvl2pPr>
            <a:lvl3pPr marL="990570" indent="0">
              <a:buNone/>
              <a:defRPr sz="1950" b="1"/>
            </a:lvl3pPr>
            <a:lvl4pPr marL="1485854" indent="0">
              <a:buNone/>
              <a:defRPr sz="1733" b="1"/>
            </a:lvl4pPr>
            <a:lvl5pPr marL="1981139" indent="0">
              <a:buNone/>
              <a:defRPr sz="1733" b="1"/>
            </a:lvl5pPr>
            <a:lvl6pPr marL="2476424" indent="0">
              <a:buNone/>
              <a:defRPr sz="1733" b="1"/>
            </a:lvl6pPr>
            <a:lvl7pPr marL="2971709" indent="0">
              <a:buNone/>
              <a:defRPr sz="1733" b="1"/>
            </a:lvl7pPr>
            <a:lvl8pPr marL="3466993" indent="0">
              <a:buNone/>
              <a:defRPr sz="1733" b="1"/>
            </a:lvl8pPr>
            <a:lvl9pPr marL="3962278" indent="0">
              <a:buNone/>
              <a:defRPr sz="1733" b="1"/>
            </a:lvl9pPr>
          </a:lstStyle>
          <a:p>
            <a:pPr lvl="0"/>
            <a:r>
              <a:rPr lang="en-US"/>
              <a:t>Click to edit Master text styles</a:t>
            </a:r>
          </a:p>
        </p:txBody>
      </p:sp>
      <p:sp>
        <p:nvSpPr>
          <p:cNvPr id="6" name="Content Placeholder 5"/>
          <p:cNvSpPr>
            <a:spLocks noGrp="1"/>
          </p:cNvSpPr>
          <p:nvPr>
            <p:ph sz="quarter" idx="4"/>
          </p:nvPr>
        </p:nvSpPr>
        <p:spPr>
          <a:xfrm>
            <a:off x="5014913" y="4342130"/>
            <a:ext cx="4211340" cy="63866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1B38E4-0C0A-4E81-A0FC-035D05E6F551}" type="datetimeFigureOut">
              <a:rPr lang="en-US" smtClean="0"/>
              <a:t>3/29/26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6CB7B5-EB13-41CC-8CE3-E328756D800D}" type="slidenum">
              <a:rPr lang="en-US" smtClean="0"/>
              <a:t>‹#›</a:t>
            </a:fld>
            <a:endParaRPr lang="en-US"/>
          </a:p>
        </p:txBody>
      </p:sp>
    </p:spTree>
    <p:extLst>
      <p:ext uri="{BB962C8B-B14F-4D97-AF65-F5344CB8AC3E}">
        <p14:creationId xmlns:p14="http://schemas.microsoft.com/office/powerpoint/2010/main" val="1988561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1B38E4-0C0A-4E81-A0FC-035D05E6F551}" type="datetimeFigureOut">
              <a:rPr lang="en-US" smtClean="0"/>
              <a:t>3/29/26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6CB7B5-EB13-41CC-8CE3-E328756D800D}" type="slidenum">
              <a:rPr lang="en-US" smtClean="0"/>
              <a:t>‹#›</a:t>
            </a:fld>
            <a:endParaRPr lang="en-US"/>
          </a:p>
        </p:txBody>
      </p:sp>
    </p:spTree>
    <p:extLst>
      <p:ext uri="{BB962C8B-B14F-4D97-AF65-F5344CB8AC3E}">
        <p14:creationId xmlns:p14="http://schemas.microsoft.com/office/powerpoint/2010/main" val="2738449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B38E4-0C0A-4E81-A0FC-035D05E6F551}" type="datetimeFigureOut">
              <a:rPr lang="en-US" smtClean="0"/>
              <a:t>3/29/26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6CB7B5-EB13-41CC-8CE3-E328756D800D}" type="slidenum">
              <a:rPr lang="en-US" smtClean="0"/>
              <a:t>‹#›</a:t>
            </a:fld>
            <a:endParaRPr lang="en-US"/>
          </a:p>
        </p:txBody>
      </p:sp>
    </p:spTree>
    <p:extLst>
      <p:ext uri="{BB962C8B-B14F-4D97-AF65-F5344CB8AC3E}">
        <p14:creationId xmlns:p14="http://schemas.microsoft.com/office/powerpoint/2010/main" val="3144741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792480"/>
            <a:ext cx="3194943" cy="2773680"/>
          </a:xfrm>
        </p:spPr>
        <p:txBody>
          <a:bodyPr anchor="b"/>
          <a:lstStyle>
            <a:lvl1pPr>
              <a:defRPr sz="3467"/>
            </a:lvl1pPr>
          </a:lstStyle>
          <a:p>
            <a:r>
              <a:rPr lang="en-US"/>
              <a:t>Click to edit Master title style</a:t>
            </a:r>
            <a:endParaRPr lang="en-US" dirty="0"/>
          </a:p>
        </p:txBody>
      </p:sp>
      <p:sp>
        <p:nvSpPr>
          <p:cNvPr id="3" name="Content Placeholder 2"/>
          <p:cNvSpPr>
            <a:spLocks noGrp="1"/>
          </p:cNvSpPr>
          <p:nvPr>
            <p:ph idx="1"/>
          </p:nvPr>
        </p:nvSpPr>
        <p:spPr>
          <a:xfrm>
            <a:off x="4211340" y="1711539"/>
            <a:ext cx="5014913" cy="8447617"/>
          </a:xfrm>
        </p:spPr>
        <p:txBody>
          <a:bodyPr/>
          <a:lstStyle>
            <a:lvl1pPr>
              <a:defRPr sz="3467"/>
            </a:lvl1pPr>
            <a:lvl2pPr>
              <a:defRPr sz="3033"/>
            </a:lvl2pPr>
            <a:lvl3pPr>
              <a:defRPr sz="2600"/>
            </a:lvl3pPr>
            <a:lvl4pPr>
              <a:defRPr sz="2167"/>
            </a:lvl4pPr>
            <a:lvl5pPr>
              <a:defRPr sz="2167"/>
            </a:lvl5pPr>
            <a:lvl6pPr>
              <a:defRPr sz="2167"/>
            </a:lvl6pPr>
            <a:lvl7pPr>
              <a:defRPr sz="2167"/>
            </a:lvl7pPr>
            <a:lvl8pPr>
              <a:defRPr sz="2167"/>
            </a:lvl8pPr>
            <a:lvl9pPr>
              <a:defRPr sz="21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3566160"/>
            <a:ext cx="3194943" cy="6606753"/>
          </a:xfrm>
        </p:spPr>
        <p:txBody>
          <a:bodyPr/>
          <a:lstStyle>
            <a:lvl1pPr marL="0" indent="0">
              <a:buNone/>
              <a:defRPr sz="1733"/>
            </a:lvl1pPr>
            <a:lvl2pPr marL="495285" indent="0">
              <a:buNone/>
              <a:defRPr sz="1517"/>
            </a:lvl2pPr>
            <a:lvl3pPr marL="990570" indent="0">
              <a:buNone/>
              <a:defRPr sz="1300"/>
            </a:lvl3pPr>
            <a:lvl4pPr marL="1485854" indent="0">
              <a:buNone/>
              <a:defRPr sz="1083"/>
            </a:lvl4pPr>
            <a:lvl5pPr marL="1981139" indent="0">
              <a:buNone/>
              <a:defRPr sz="1083"/>
            </a:lvl5pPr>
            <a:lvl6pPr marL="2476424" indent="0">
              <a:buNone/>
              <a:defRPr sz="1083"/>
            </a:lvl6pPr>
            <a:lvl7pPr marL="2971709" indent="0">
              <a:buNone/>
              <a:defRPr sz="1083"/>
            </a:lvl7pPr>
            <a:lvl8pPr marL="3466993" indent="0">
              <a:buNone/>
              <a:defRPr sz="1083"/>
            </a:lvl8pPr>
            <a:lvl9pPr marL="3962278" indent="0">
              <a:buNone/>
              <a:defRPr sz="1083"/>
            </a:lvl9pPr>
          </a:lstStyle>
          <a:p>
            <a:pPr lvl="0"/>
            <a:r>
              <a:rPr lang="en-US"/>
              <a:t>Click to edit Master text styles</a:t>
            </a:r>
          </a:p>
        </p:txBody>
      </p:sp>
      <p:sp>
        <p:nvSpPr>
          <p:cNvPr id="5" name="Date Placeholder 4"/>
          <p:cNvSpPr>
            <a:spLocks noGrp="1"/>
          </p:cNvSpPr>
          <p:nvPr>
            <p:ph type="dt" sz="half" idx="10"/>
          </p:nvPr>
        </p:nvSpPr>
        <p:spPr/>
        <p:txBody>
          <a:bodyPr/>
          <a:lstStyle/>
          <a:p>
            <a:fld id="{991B38E4-0C0A-4E81-A0FC-035D05E6F551}" type="datetimeFigureOut">
              <a:rPr lang="en-US" smtClean="0"/>
              <a:t>3/29/26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6CB7B5-EB13-41CC-8CE3-E328756D800D}" type="slidenum">
              <a:rPr lang="en-US" smtClean="0"/>
              <a:t>‹#›</a:t>
            </a:fld>
            <a:endParaRPr lang="en-US"/>
          </a:p>
        </p:txBody>
      </p:sp>
    </p:spTree>
    <p:extLst>
      <p:ext uri="{BB962C8B-B14F-4D97-AF65-F5344CB8AC3E}">
        <p14:creationId xmlns:p14="http://schemas.microsoft.com/office/powerpoint/2010/main" val="963935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792480"/>
            <a:ext cx="3194943" cy="2773680"/>
          </a:xfrm>
        </p:spPr>
        <p:txBody>
          <a:bodyPr anchor="b"/>
          <a:lstStyle>
            <a:lvl1pPr>
              <a:defRPr sz="3467"/>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1711539"/>
            <a:ext cx="5014913" cy="8447617"/>
          </a:xfrm>
        </p:spPr>
        <p:txBody>
          <a:bodyPr anchor="t"/>
          <a:lstStyle>
            <a:lvl1pPr marL="0" indent="0">
              <a:buNone/>
              <a:defRPr sz="3467"/>
            </a:lvl1pPr>
            <a:lvl2pPr marL="495285" indent="0">
              <a:buNone/>
              <a:defRPr sz="3033"/>
            </a:lvl2pPr>
            <a:lvl3pPr marL="990570" indent="0">
              <a:buNone/>
              <a:defRPr sz="2600"/>
            </a:lvl3pPr>
            <a:lvl4pPr marL="1485854" indent="0">
              <a:buNone/>
              <a:defRPr sz="2167"/>
            </a:lvl4pPr>
            <a:lvl5pPr marL="1981139" indent="0">
              <a:buNone/>
              <a:defRPr sz="2167"/>
            </a:lvl5pPr>
            <a:lvl6pPr marL="2476424" indent="0">
              <a:buNone/>
              <a:defRPr sz="2167"/>
            </a:lvl6pPr>
            <a:lvl7pPr marL="2971709" indent="0">
              <a:buNone/>
              <a:defRPr sz="2167"/>
            </a:lvl7pPr>
            <a:lvl8pPr marL="3466993" indent="0">
              <a:buNone/>
              <a:defRPr sz="2167"/>
            </a:lvl8pPr>
            <a:lvl9pPr marL="3962278" indent="0">
              <a:buNone/>
              <a:defRPr sz="2167"/>
            </a:lvl9pPr>
          </a:lstStyle>
          <a:p>
            <a:r>
              <a:rPr lang="en-US"/>
              <a:t>Click icon to add picture</a:t>
            </a:r>
            <a:endParaRPr lang="en-US" dirty="0"/>
          </a:p>
        </p:txBody>
      </p:sp>
      <p:sp>
        <p:nvSpPr>
          <p:cNvPr id="4" name="Text Placeholder 3"/>
          <p:cNvSpPr>
            <a:spLocks noGrp="1"/>
          </p:cNvSpPr>
          <p:nvPr>
            <p:ph type="body" sz="half" idx="2"/>
          </p:nvPr>
        </p:nvSpPr>
        <p:spPr>
          <a:xfrm>
            <a:off x="682328" y="3566160"/>
            <a:ext cx="3194943" cy="6606753"/>
          </a:xfrm>
        </p:spPr>
        <p:txBody>
          <a:bodyPr/>
          <a:lstStyle>
            <a:lvl1pPr marL="0" indent="0">
              <a:buNone/>
              <a:defRPr sz="1733"/>
            </a:lvl1pPr>
            <a:lvl2pPr marL="495285" indent="0">
              <a:buNone/>
              <a:defRPr sz="1517"/>
            </a:lvl2pPr>
            <a:lvl3pPr marL="990570" indent="0">
              <a:buNone/>
              <a:defRPr sz="1300"/>
            </a:lvl3pPr>
            <a:lvl4pPr marL="1485854" indent="0">
              <a:buNone/>
              <a:defRPr sz="1083"/>
            </a:lvl4pPr>
            <a:lvl5pPr marL="1981139" indent="0">
              <a:buNone/>
              <a:defRPr sz="1083"/>
            </a:lvl5pPr>
            <a:lvl6pPr marL="2476424" indent="0">
              <a:buNone/>
              <a:defRPr sz="1083"/>
            </a:lvl6pPr>
            <a:lvl7pPr marL="2971709" indent="0">
              <a:buNone/>
              <a:defRPr sz="1083"/>
            </a:lvl7pPr>
            <a:lvl8pPr marL="3466993" indent="0">
              <a:buNone/>
              <a:defRPr sz="1083"/>
            </a:lvl8pPr>
            <a:lvl9pPr marL="3962278" indent="0">
              <a:buNone/>
              <a:defRPr sz="1083"/>
            </a:lvl9pPr>
          </a:lstStyle>
          <a:p>
            <a:pPr lvl="0"/>
            <a:r>
              <a:rPr lang="en-US"/>
              <a:t>Click to edit Master text styles</a:t>
            </a:r>
          </a:p>
        </p:txBody>
      </p:sp>
      <p:sp>
        <p:nvSpPr>
          <p:cNvPr id="5" name="Date Placeholder 4"/>
          <p:cNvSpPr>
            <a:spLocks noGrp="1"/>
          </p:cNvSpPr>
          <p:nvPr>
            <p:ph type="dt" sz="half" idx="10"/>
          </p:nvPr>
        </p:nvSpPr>
        <p:spPr/>
        <p:txBody>
          <a:bodyPr/>
          <a:lstStyle/>
          <a:p>
            <a:fld id="{991B38E4-0C0A-4E81-A0FC-035D05E6F551}" type="datetimeFigureOut">
              <a:rPr lang="en-US" smtClean="0"/>
              <a:t>3/29/26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6CB7B5-EB13-41CC-8CE3-E328756D800D}" type="slidenum">
              <a:rPr lang="en-US" smtClean="0"/>
              <a:t>‹#›</a:t>
            </a:fld>
            <a:endParaRPr lang="en-US"/>
          </a:p>
        </p:txBody>
      </p:sp>
    </p:spTree>
    <p:extLst>
      <p:ext uri="{BB962C8B-B14F-4D97-AF65-F5344CB8AC3E}">
        <p14:creationId xmlns:p14="http://schemas.microsoft.com/office/powerpoint/2010/main" val="65964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1B38E4-0C0A-4E81-A0FC-035D05E6F551}"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6CB7B5-EB13-41CC-8CE3-E328756D800D}" type="slidenum">
              <a:rPr lang="en-US" smtClean="0"/>
              <a:t>‹#›</a:t>
            </a:fld>
            <a:endParaRPr lang="en-US"/>
          </a:p>
        </p:txBody>
      </p:sp>
    </p:spTree>
    <p:extLst>
      <p:ext uri="{BB962C8B-B14F-4D97-AF65-F5344CB8AC3E}">
        <p14:creationId xmlns:p14="http://schemas.microsoft.com/office/powerpoint/2010/main" val="1602216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632883"/>
            <a:ext cx="2135981" cy="1007385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632883"/>
            <a:ext cx="6284119" cy="1007385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1B38E4-0C0A-4E81-A0FC-035D05E6F551}"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6CB7B5-EB13-41CC-8CE3-E328756D800D}" type="slidenum">
              <a:rPr lang="en-US" smtClean="0"/>
              <a:t>‹#›</a:t>
            </a:fld>
            <a:endParaRPr lang="en-US"/>
          </a:p>
        </p:txBody>
      </p:sp>
    </p:spTree>
    <p:extLst>
      <p:ext uri="{BB962C8B-B14F-4D97-AF65-F5344CB8AC3E}">
        <p14:creationId xmlns:p14="http://schemas.microsoft.com/office/powerpoint/2010/main" val="250604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632886"/>
            <a:ext cx="8543925" cy="229764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3164417"/>
            <a:ext cx="8543925" cy="75423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11017676"/>
            <a:ext cx="2228850" cy="632883"/>
          </a:xfrm>
          <a:prstGeom prst="rect">
            <a:avLst/>
          </a:prstGeom>
        </p:spPr>
        <p:txBody>
          <a:bodyPr vert="horz" lIns="91440" tIns="45720" rIns="91440" bIns="45720" rtlCol="0" anchor="ctr"/>
          <a:lstStyle>
            <a:lvl1pPr algn="l">
              <a:defRPr sz="1300">
                <a:solidFill>
                  <a:schemeClr val="tx1">
                    <a:tint val="75000"/>
                  </a:schemeClr>
                </a:solidFill>
              </a:defRPr>
            </a:lvl1pPr>
          </a:lstStyle>
          <a:p>
            <a:fld id="{991B38E4-0C0A-4E81-A0FC-035D05E6F551}" type="datetimeFigureOut">
              <a:rPr lang="en-US" smtClean="0"/>
              <a:t>3/29/26</a:t>
            </a:fld>
            <a:endParaRPr lang="en-US"/>
          </a:p>
        </p:txBody>
      </p:sp>
      <p:sp>
        <p:nvSpPr>
          <p:cNvPr id="5" name="Footer Placeholder 4"/>
          <p:cNvSpPr>
            <a:spLocks noGrp="1"/>
          </p:cNvSpPr>
          <p:nvPr>
            <p:ph type="ftr" sz="quarter" idx="3"/>
          </p:nvPr>
        </p:nvSpPr>
        <p:spPr>
          <a:xfrm>
            <a:off x="3281363" y="11017676"/>
            <a:ext cx="3343275" cy="632883"/>
          </a:xfrm>
          <a:prstGeom prst="rect">
            <a:avLst/>
          </a:prstGeom>
        </p:spPr>
        <p:txBody>
          <a:bodyPr vert="horz" lIns="91440" tIns="45720" rIns="91440" bIns="45720" rtlCol="0" anchor="ctr"/>
          <a:lstStyle>
            <a:lvl1pPr algn="ctr">
              <a:defRPr sz="13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11017676"/>
            <a:ext cx="2228850" cy="632883"/>
          </a:xfrm>
          <a:prstGeom prst="rect">
            <a:avLst/>
          </a:prstGeom>
        </p:spPr>
        <p:txBody>
          <a:bodyPr vert="horz" lIns="91440" tIns="45720" rIns="91440" bIns="45720" rtlCol="0" anchor="ctr"/>
          <a:lstStyle>
            <a:lvl1pPr algn="r">
              <a:defRPr sz="1300">
                <a:solidFill>
                  <a:schemeClr val="tx1">
                    <a:tint val="75000"/>
                  </a:schemeClr>
                </a:solidFill>
              </a:defRPr>
            </a:lvl1pPr>
          </a:lstStyle>
          <a:p>
            <a:fld id="{636CB7B5-EB13-41CC-8CE3-E328756D800D}" type="slidenum">
              <a:rPr lang="en-US" smtClean="0"/>
              <a:t>‹#›</a:t>
            </a:fld>
            <a:endParaRPr lang="en-US"/>
          </a:p>
        </p:txBody>
      </p:sp>
    </p:spTree>
    <p:extLst>
      <p:ext uri="{BB962C8B-B14F-4D97-AF65-F5344CB8AC3E}">
        <p14:creationId xmlns:p14="http://schemas.microsoft.com/office/powerpoint/2010/main" val="31349498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90570" rtl="0" eaLnBrk="1" latinLnBrk="0" hangingPunct="1">
        <a:lnSpc>
          <a:spcPct val="90000"/>
        </a:lnSpc>
        <a:spcBef>
          <a:spcPct val="0"/>
        </a:spcBef>
        <a:buNone/>
        <a:defRPr sz="4767" kern="1200">
          <a:solidFill>
            <a:schemeClr val="tx1"/>
          </a:solidFill>
          <a:latin typeface="+mj-lt"/>
          <a:ea typeface="+mj-ea"/>
          <a:cs typeface="+mj-cs"/>
        </a:defRPr>
      </a:lvl1pPr>
    </p:titleStyle>
    <p:bodyStyle>
      <a:lvl1pPr marL="247642" indent="-247642" algn="l" defTabSz="990570" rtl="0" eaLnBrk="1" latinLnBrk="0" hangingPunct="1">
        <a:lnSpc>
          <a:spcPct val="90000"/>
        </a:lnSpc>
        <a:spcBef>
          <a:spcPts val="1083"/>
        </a:spcBef>
        <a:buFont typeface="Arial" panose="020B0604020202020204" pitchFamily="34" charset="0"/>
        <a:buChar char="•"/>
        <a:defRPr sz="3033" kern="1200">
          <a:solidFill>
            <a:schemeClr val="tx1"/>
          </a:solidFill>
          <a:latin typeface="+mn-lt"/>
          <a:ea typeface="+mn-ea"/>
          <a:cs typeface="+mn-cs"/>
        </a:defRPr>
      </a:lvl1pPr>
      <a:lvl2pPr marL="742927" indent="-247642" algn="l" defTabSz="990570" rtl="0" eaLnBrk="1" latinLnBrk="0" hangingPunct="1">
        <a:lnSpc>
          <a:spcPct val="90000"/>
        </a:lnSpc>
        <a:spcBef>
          <a:spcPts val="542"/>
        </a:spcBef>
        <a:buFont typeface="Arial" panose="020B0604020202020204" pitchFamily="34" charset="0"/>
        <a:buChar char="•"/>
        <a:defRPr sz="2600" kern="1200">
          <a:solidFill>
            <a:schemeClr val="tx1"/>
          </a:solidFill>
          <a:latin typeface="+mn-lt"/>
          <a:ea typeface="+mn-ea"/>
          <a:cs typeface="+mn-cs"/>
        </a:defRPr>
      </a:lvl2pPr>
      <a:lvl3pPr marL="1238212" indent="-247642" algn="l" defTabSz="990570" rtl="0" eaLnBrk="1" latinLnBrk="0" hangingPunct="1">
        <a:lnSpc>
          <a:spcPct val="90000"/>
        </a:lnSpc>
        <a:spcBef>
          <a:spcPts val="542"/>
        </a:spcBef>
        <a:buFont typeface="Arial" panose="020B0604020202020204" pitchFamily="34" charset="0"/>
        <a:buChar char="•"/>
        <a:defRPr sz="2167" kern="1200">
          <a:solidFill>
            <a:schemeClr val="tx1"/>
          </a:solidFill>
          <a:latin typeface="+mn-lt"/>
          <a:ea typeface="+mn-ea"/>
          <a:cs typeface="+mn-cs"/>
        </a:defRPr>
      </a:lvl3pPr>
      <a:lvl4pPr marL="1733497" indent="-247642" algn="l" defTabSz="990570" rtl="0" eaLnBrk="1" latinLnBrk="0" hangingPunct="1">
        <a:lnSpc>
          <a:spcPct val="90000"/>
        </a:lnSpc>
        <a:spcBef>
          <a:spcPts val="542"/>
        </a:spcBef>
        <a:buFont typeface="Arial" panose="020B0604020202020204" pitchFamily="34" charset="0"/>
        <a:buChar char="•"/>
        <a:defRPr sz="1950" kern="1200">
          <a:solidFill>
            <a:schemeClr val="tx1"/>
          </a:solidFill>
          <a:latin typeface="+mn-lt"/>
          <a:ea typeface="+mn-ea"/>
          <a:cs typeface="+mn-cs"/>
        </a:defRPr>
      </a:lvl4pPr>
      <a:lvl5pPr marL="2228781" indent="-247642" algn="l" defTabSz="990570" rtl="0" eaLnBrk="1" latinLnBrk="0" hangingPunct="1">
        <a:lnSpc>
          <a:spcPct val="90000"/>
        </a:lnSpc>
        <a:spcBef>
          <a:spcPts val="542"/>
        </a:spcBef>
        <a:buFont typeface="Arial" panose="020B0604020202020204" pitchFamily="34" charset="0"/>
        <a:buChar char="•"/>
        <a:defRPr sz="1950" kern="1200">
          <a:solidFill>
            <a:schemeClr val="tx1"/>
          </a:solidFill>
          <a:latin typeface="+mn-lt"/>
          <a:ea typeface="+mn-ea"/>
          <a:cs typeface="+mn-cs"/>
        </a:defRPr>
      </a:lvl5pPr>
      <a:lvl6pPr marL="2724066" indent="-247642" algn="l" defTabSz="990570" rtl="0" eaLnBrk="1" latinLnBrk="0" hangingPunct="1">
        <a:lnSpc>
          <a:spcPct val="90000"/>
        </a:lnSpc>
        <a:spcBef>
          <a:spcPts val="542"/>
        </a:spcBef>
        <a:buFont typeface="Arial" panose="020B0604020202020204" pitchFamily="34" charset="0"/>
        <a:buChar char="•"/>
        <a:defRPr sz="1950" kern="1200">
          <a:solidFill>
            <a:schemeClr val="tx1"/>
          </a:solidFill>
          <a:latin typeface="+mn-lt"/>
          <a:ea typeface="+mn-ea"/>
          <a:cs typeface="+mn-cs"/>
        </a:defRPr>
      </a:lvl6pPr>
      <a:lvl7pPr marL="3219351" indent="-247642" algn="l" defTabSz="990570" rtl="0" eaLnBrk="1" latinLnBrk="0" hangingPunct="1">
        <a:lnSpc>
          <a:spcPct val="90000"/>
        </a:lnSpc>
        <a:spcBef>
          <a:spcPts val="542"/>
        </a:spcBef>
        <a:buFont typeface="Arial" panose="020B0604020202020204" pitchFamily="34" charset="0"/>
        <a:buChar char="•"/>
        <a:defRPr sz="1950" kern="1200">
          <a:solidFill>
            <a:schemeClr val="tx1"/>
          </a:solidFill>
          <a:latin typeface="+mn-lt"/>
          <a:ea typeface="+mn-ea"/>
          <a:cs typeface="+mn-cs"/>
        </a:defRPr>
      </a:lvl7pPr>
      <a:lvl8pPr marL="3714636" indent="-247642" algn="l" defTabSz="990570" rtl="0" eaLnBrk="1" latinLnBrk="0" hangingPunct="1">
        <a:lnSpc>
          <a:spcPct val="90000"/>
        </a:lnSpc>
        <a:spcBef>
          <a:spcPts val="542"/>
        </a:spcBef>
        <a:buFont typeface="Arial" panose="020B0604020202020204" pitchFamily="34" charset="0"/>
        <a:buChar char="•"/>
        <a:defRPr sz="1950" kern="1200">
          <a:solidFill>
            <a:schemeClr val="tx1"/>
          </a:solidFill>
          <a:latin typeface="+mn-lt"/>
          <a:ea typeface="+mn-ea"/>
          <a:cs typeface="+mn-cs"/>
        </a:defRPr>
      </a:lvl8pPr>
      <a:lvl9pPr marL="4209920" indent="-247642" algn="l" defTabSz="990570" rtl="0" eaLnBrk="1" latinLnBrk="0" hangingPunct="1">
        <a:lnSpc>
          <a:spcPct val="90000"/>
        </a:lnSpc>
        <a:spcBef>
          <a:spcPts val="542"/>
        </a:spcBef>
        <a:buFont typeface="Arial" panose="020B0604020202020204" pitchFamily="34" charset="0"/>
        <a:buChar char="•"/>
        <a:defRPr sz="1950" kern="1200">
          <a:solidFill>
            <a:schemeClr val="tx1"/>
          </a:solidFill>
          <a:latin typeface="+mn-lt"/>
          <a:ea typeface="+mn-ea"/>
          <a:cs typeface="+mn-cs"/>
        </a:defRPr>
      </a:lvl9pPr>
    </p:bodyStyle>
    <p:otherStyle>
      <a:defPPr>
        <a:defRPr lang="en-US"/>
      </a:defPPr>
      <a:lvl1pPr marL="0" algn="l" defTabSz="990570" rtl="0" eaLnBrk="1" latinLnBrk="0" hangingPunct="1">
        <a:defRPr sz="1950" kern="1200">
          <a:solidFill>
            <a:schemeClr val="tx1"/>
          </a:solidFill>
          <a:latin typeface="+mn-lt"/>
          <a:ea typeface="+mn-ea"/>
          <a:cs typeface="+mn-cs"/>
        </a:defRPr>
      </a:lvl1pPr>
      <a:lvl2pPr marL="495285" algn="l" defTabSz="990570" rtl="0" eaLnBrk="1" latinLnBrk="0" hangingPunct="1">
        <a:defRPr sz="1950" kern="1200">
          <a:solidFill>
            <a:schemeClr val="tx1"/>
          </a:solidFill>
          <a:latin typeface="+mn-lt"/>
          <a:ea typeface="+mn-ea"/>
          <a:cs typeface="+mn-cs"/>
        </a:defRPr>
      </a:lvl2pPr>
      <a:lvl3pPr marL="990570" algn="l" defTabSz="990570" rtl="0" eaLnBrk="1" latinLnBrk="0" hangingPunct="1">
        <a:defRPr sz="1950" kern="1200">
          <a:solidFill>
            <a:schemeClr val="tx1"/>
          </a:solidFill>
          <a:latin typeface="+mn-lt"/>
          <a:ea typeface="+mn-ea"/>
          <a:cs typeface="+mn-cs"/>
        </a:defRPr>
      </a:lvl3pPr>
      <a:lvl4pPr marL="1485854" algn="l" defTabSz="990570" rtl="0" eaLnBrk="1" latinLnBrk="0" hangingPunct="1">
        <a:defRPr sz="1950" kern="1200">
          <a:solidFill>
            <a:schemeClr val="tx1"/>
          </a:solidFill>
          <a:latin typeface="+mn-lt"/>
          <a:ea typeface="+mn-ea"/>
          <a:cs typeface="+mn-cs"/>
        </a:defRPr>
      </a:lvl4pPr>
      <a:lvl5pPr marL="1981139" algn="l" defTabSz="990570" rtl="0" eaLnBrk="1" latinLnBrk="0" hangingPunct="1">
        <a:defRPr sz="1950" kern="1200">
          <a:solidFill>
            <a:schemeClr val="tx1"/>
          </a:solidFill>
          <a:latin typeface="+mn-lt"/>
          <a:ea typeface="+mn-ea"/>
          <a:cs typeface="+mn-cs"/>
        </a:defRPr>
      </a:lvl5pPr>
      <a:lvl6pPr marL="2476424" algn="l" defTabSz="990570" rtl="0" eaLnBrk="1" latinLnBrk="0" hangingPunct="1">
        <a:defRPr sz="1950" kern="1200">
          <a:solidFill>
            <a:schemeClr val="tx1"/>
          </a:solidFill>
          <a:latin typeface="+mn-lt"/>
          <a:ea typeface="+mn-ea"/>
          <a:cs typeface="+mn-cs"/>
        </a:defRPr>
      </a:lvl6pPr>
      <a:lvl7pPr marL="2971709" algn="l" defTabSz="990570" rtl="0" eaLnBrk="1" latinLnBrk="0" hangingPunct="1">
        <a:defRPr sz="1950" kern="1200">
          <a:solidFill>
            <a:schemeClr val="tx1"/>
          </a:solidFill>
          <a:latin typeface="+mn-lt"/>
          <a:ea typeface="+mn-ea"/>
          <a:cs typeface="+mn-cs"/>
        </a:defRPr>
      </a:lvl7pPr>
      <a:lvl8pPr marL="3466993" algn="l" defTabSz="990570" rtl="0" eaLnBrk="1" latinLnBrk="0" hangingPunct="1">
        <a:defRPr sz="1950" kern="1200">
          <a:solidFill>
            <a:schemeClr val="tx1"/>
          </a:solidFill>
          <a:latin typeface="+mn-lt"/>
          <a:ea typeface="+mn-ea"/>
          <a:cs typeface="+mn-cs"/>
        </a:defRPr>
      </a:lvl8pPr>
      <a:lvl9pPr marL="3962278" algn="l" defTabSz="990570" rtl="0" eaLnBrk="1" latinLnBrk="0" hangingPunct="1">
        <a:defRPr sz="19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462D2E-1EC1-F1E8-877C-28D32D131CB8}"/>
              </a:ext>
            </a:extLst>
          </p:cNvPr>
          <p:cNvSpPr/>
          <p:nvPr/>
        </p:nvSpPr>
        <p:spPr>
          <a:xfrm>
            <a:off x="0" y="0"/>
            <a:ext cx="9906000" cy="785813"/>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Organizing Meetings in Microsoft Teams</a:t>
            </a:r>
            <a:endParaRPr lang="en-US" sz="2400" dirty="0"/>
          </a:p>
        </p:txBody>
      </p:sp>
      <p:sp>
        <p:nvSpPr>
          <p:cNvPr id="6" name="TextBox 5">
            <a:extLst>
              <a:ext uri="{FF2B5EF4-FFF2-40B4-BE49-F238E27FC236}">
                <a16:creationId xmlns:a16="http://schemas.microsoft.com/office/drawing/2014/main" id="{0D5672F5-4554-C93F-CD2D-5BC1E5ADFBF1}"/>
              </a:ext>
            </a:extLst>
          </p:cNvPr>
          <p:cNvSpPr txBox="1"/>
          <p:nvPr/>
        </p:nvSpPr>
        <p:spPr>
          <a:xfrm>
            <a:off x="0" y="767849"/>
            <a:ext cx="9906000" cy="954107"/>
          </a:xfrm>
          <a:prstGeom prst="rect">
            <a:avLst/>
          </a:prstGeom>
          <a:solidFill>
            <a:schemeClr val="tx1"/>
          </a:solidFill>
        </p:spPr>
        <p:txBody>
          <a:bodyPr wrap="square" rtlCol="0">
            <a:spAutoFit/>
          </a:bodyPr>
          <a:lstStyle/>
          <a:p>
            <a:pPr algn="just"/>
            <a:r>
              <a:rPr lang="en-US" sz="1400" b="1" dirty="0">
                <a:solidFill>
                  <a:schemeClr val="bg1"/>
                </a:solidFill>
              </a:rPr>
              <a:t>Introduction</a:t>
            </a:r>
          </a:p>
          <a:p>
            <a:pPr algn="just"/>
            <a:r>
              <a:rPr lang="en-US" sz="1050" dirty="0">
                <a:solidFill>
                  <a:schemeClr val="bg1"/>
                </a:solidFill>
              </a:rPr>
              <a:t>	Producing a Microsoft Teams meeting is a necessary digital skill that facilitates proper communication and cooperation in the workplace. Through a step-by-step process, users are able to systematize meetings and make certain that all the participants are well informed. The characteristics of scheduling, invitations, and file sharing make work more productive and collaborative. The practice of this skill can assist employees to better manage their time and reduce instances of communication breakdowns and to make their workplace more organized and professional in the contemporary business world (Hubbard et al., 2021).</a:t>
            </a:r>
          </a:p>
        </p:txBody>
      </p:sp>
      <p:sp>
        <p:nvSpPr>
          <p:cNvPr id="11" name="Rectangle 10">
            <a:extLst>
              <a:ext uri="{FF2B5EF4-FFF2-40B4-BE49-F238E27FC236}">
                <a16:creationId xmlns:a16="http://schemas.microsoft.com/office/drawing/2014/main" id="{9C0890C1-2C61-E7F7-9669-54ECD4F6343F}"/>
              </a:ext>
            </a:extLst>
          </p:cNvPr>
          <p:cNvSpPr/>
          <p:nvPr/>
        </p:nvSpPr>
        <p:spPr>
          <a:xfrm>
            <a:off x="5105398" y="8178800"/>
            <a:ext cx="4800602" cy="1277272"/>
          </a:xfrm>
          <a:prstGeom prst="rect">
            <a:avLst/>
          </a:prstGeom>
          <a:solidFill>
            <a:schemeClr val="tx1"/>
          </a:solidFill>
        </p:spPr>
        <p:style>
          <a:lnRef idx="1">
            <a:schemeClr val="accent5"/>
          </a:lnRef>
          <a:fillRef idx="2">
            <a:schemeClr val="accent5"/>
          </a:fillRef>
          <a:effectRef idx="1">
            <a:schemeClr val="accent5"/>
          </a:effectRef>
          <a:fontRef idx="minor">
            <a:schemeClr val="dk1"/>
          </a:fontRef>
        </p:style>
        <p:txBody>
          <a:bodyPr rtlCol="0" anchor="ctr"/>
          <a:lstStyle/>
          <a:p>
            <a:r>
              <a:rPr lang="en-US" sz="1100" b="1" dirty="0">
                <a:solidFill>
                  <a:schemeClr val="bg1"/>
                </a:solidFill>
              </a:rPr>
              <a:t>Best Practices</a:t>
            </a:r>
          </a:p>
          <a:p>
            <a:r>
              <a:rPr lang="en-US" sz="1100" dirty="0">
                <a:solidFill>
                  <a:schemeClr val="bg1"/>
                </a:solidFill>
              </a:rPr>
              <a:t>To be efficient in meetings:</a:t>
            </a:r>
          </a:p>
          <a:p>
            <a:r>
              <a:rPr lang="en-US" sz="1100" dirty="0">
                <a:solidFill>
                  <a:schemeClr val="bg1"/>
                </a:solidFill>
              </a:rPr>
              <a:t>Arrange meetings in time.</a:t>
            </a:r>
          </a:p>
          <a:p>
            <a:r>
              <a:rPr lang="en-US" sz="1100" dirty="0">
                <a:solidFill>
                  <a:schemeClr val="bg1"/>
                </a:solidFill>
              </a:rPr>
              <a:t>Provide a clear agenda</a:t>
            </a:r>
          </a:p>
          <a:p>
            <a:r>
              <a:rPr lang="en-US" sz="1100" dirty="0">
                <a:solidFill>
                  <a:schemeClr val="bg1"/>
                </a:solidFill>
              </a:rPr>
              <a:t>Invitation should be made to only relevant participants.</a:t>
            </a:r>
          </a:p>
          <a:p>
            <a:r>
              <a:rPr lang="en-US" sz="1100" dirty="0">
                <a:solidFill>
                  <a:schemeClr val="bg1"/>
                </a:solidFill>
              </a:rPr>
              <a:t>Be punctual: and test your equipment (Evans, 2022).</a:t>
            </a:r>
          </a:p>
        </p:txBody>
      </p:sp>
      <p:sp>
        <p:nvSpPr>
          <p:cNvPr id="14" name="TextBox 13">
            <a:extLst>
              <a:ext uri="{FF2B5EF4-FFF2-40B4-BE49-F238E27FC236}">
                <a16:creationId xmlns:a16="http://schemas.microsoft.com/office/drawing/2014/main" id="{9A9DC5FF-3D15-CC2B-E92F-B0420FAE1312}"/>
              </a:ext>
            </a:extLst>
          </p:cNvPr>
          <p:cNvSpPr txBox="1"/>
          <p:nvPr/>
        </p:nvSpPr>
        <p:spPr>
          <a:xfrm>
            <a:off x="-3" y="8188960"/>
            <a:ext cx="5105400" cy="1277273"/>
          </a:xfrm>
          <a:prstGeom prst="rect">
            <a:avLst/>
          </a:prstGeom>
          <a:solidFill>
            <a:srgbClr val="0070C0"/>
          </a:solidFill>
        </p:spPr>
        <p:txBody>
          <a:bodyPr wrap="square" rtlCol="0">
            <a:spAutoFit/>
          </a:bodyPr>
          <a:lstStyle/>
          <a:p>
            <a:pPr algn="just"/>
            <a:r>
              <a:rPr lang="en-US" sz="1100" b="1" dirty="0">
                <a:solidFill>
                  <a:schemeClr val="bg1"/>
                </a:solidFill>
              </a:rPr>
              <a:t>Additional Features</a:t>
            </a:r>
          </a:p>
          <a:p>
            <a:pPr algn="just"/>
            <a:r>
              <a:rPr lang="en-US" sz="1100" dirty="0">
                <a:solidFill>
                  <a:schemeClr val="bg1"/>
                </a:solidFill>
              </a:rPr>
              <a:t>The Microsoft Teams is characterized by useful features, which include:</a:t>
            </a:r>
          </a:p>
          <a:p>
            <a:pPr algn="just"/>
            <a:r>
              <a:rPr lang="en-US" sz="1100" dirty="0">
                <a:solidFill>
                  <a:schemeClr val="bg1"/>
                </a:solidFill>
              </a:rPr>
              <a:t>•	Recurrence of regular meetings.</a:t>
            </a:r>
          </a:p>
          <a:p>
            <a:pPr algn="just"/>
            <a:r>
              <a:rPr lang="en-US" sz="1100" dirty="0">
                <a:solidFill>
                  <a:schemeClr val="bg1"/>
                </a:solidFill>
              </a:rPr>
              <a:t>•	Collaboration file sharing.</a:t>
            </a:r>
          </a:p>
          <a:p>
            <a:pPr algn="just"/>
            <a:r>
              <a:rPr lang="en-US" sz="1100" dirty="0">
                <a:solidFill>
                  <a:schemeClr val="bg1"/>
                </a:solidFill>
              </a:rPr>
              <a:t>•	Live communication (video and chat).</a:t>
            </a:r>
          </a:p>
          <a:p>
            <a:pPr algn="just"/>
            <a:r>
              <a:rPr lang="en-US" sz="1100" dirty="0">
                <a:solidFill>
                  <a:schemeClr val="bg1"/>
                </a:solidFill>
              </a:rPr>
              <a:t>•	These attributes enhance effectiveness of team work and meetings (</a:t>
            </a:r>
            <a:r>
              <a:rPr lang="en-US" sz="1100" dirty="0" err="1">
                <a:solidFill>
                  <a:schemeClr val="bg1"/>
                </a:solidFill>
              </a:rPr>
              <a:t>Ilag</a:t>
            </a:r>
            <a:r>
              <a:rPr lang="en-US" sz="1100" dirty="0">
                <a:solidFill>
                  <a:schemeClr val="bg1"/>
                </a:solidFill>
              </a:rPr>
              <a:t>, 2020).</a:t>
            </a:r>
          </a:p>
        </p:txBody>
      </p:sp>
      <p:sp>
        <p:nvSpPr>
          <p:cNvPr id="15" name="TextBox 14">
            <a:extLst>
              <a:ext uri="{FF2B5EF4-FFF2-40B4-BE49-F238E27FC236}">
                <a16:creationId xmlns:a16="http://schemas.microsoft.com/office/drawing/2014/main" id="{98B6743B-97E9-8199-019F-A7D3C83D6F92}"/>
              </a:ext>
            </a:extLst>
          </p:cNvPr>
          <p:cNvSpPr txBox="1"/>
          <p:nvPr/>
        </p:nvSpPr>
        <p:spPr>
          <a:xfrm>
            <a:off x="-1" y="10430145"/>
            <a:ext cx="9906001" cy="1446550"/>
          </a:xfrm>
          <a:prstGeom prst="rect">
            <a:avLst/>
          </a:prstGeom>
          <a:solidFill>
            <a:schemeClr val="accent6"/>
          </a:solidFill>
        </p:spPr>
        <p:txBody>
          <a:bodyPr wrap="square" rtlCol="0">
            <a:spAutoFit/>
          </a:bodyPr>
          <a:lstStyle/>
          <a:p>
            <a:pPr algn="just"/>
            <a:r>
              <a:rPr lang="en-US" sz="1100" dirty="0">
                <a:solidFill>
                  <a:schemeClr val="bg1"/>
                </a:solidFill>
              </a:rPr>
              <a:t>Reference list	</a:t>
            </a:r>
          </a:p>
          <a:p>
            <a:pPr algn="just"/>
            <a:r>
              <a:rPr lang="en-US" sz="1100" dirty="0">
                <a:solidFill>
                  <a:schemeClr val="bg1"/>
                </a:solidFill>
              </a:rPr>
              <a:t>Evans, N. (2022). Microsoft Teams Supports Authentic Assessment of Learning. Journal of Teaching and Learning with Technology, [online] 11, pp.37–50. Available at: https://eric.ed.gov/?id=EJ1363908.</a:t>
            </a:r>
          </a:p>
          <a:p>
            <a:pPr algn="just"/>
            <a:r>
              <a:rPr lang="en-US" sz="1100" dirty="0">
                <a:solidFill>
                  <a:schemeClr val="bg1"/>
                </a:solidFill>
              </a:rPr>
              <a:t>Hubbard, M., Bailey </a:t>
            </a:r>
            <a:r>
              <a:rPr lang="en-US" sz="1100" dirty="0" err="1">
                <a:solidFill>
                  <a:schemeClr val="bg1"/>
                </a:solidFill>
              </a:rPr>
              <a:t>D'arce</a:t>
            </a:r>
            <a:r>
              <a:rPr lang="en-US" sz="1100" dirty="0">
                <a:solidFill>
                  <a:schemeClr val="bg1"/>
                </a:solidFill>
              </a:rPr>
              <a:t> Hess, M. and </a:t>
            </a:r>
            <a:r>
              <a:rPr lang="en-US" sz="1100" dirty="0" err="1">
                <a:solidFill>
                  <a:schemeClr val="bg1"/>
                </a:solidFill>
              </a:rPr>
              <a:t>Hellebro</a:t>
            </a:r>
            <a:r>
              <a:rPr lang="en-US" sz="1100" dirty="0">
                <a:solidFill>
                  <a:schemeClr val="bg1"/>
                </a:solidFill>
              </a:rPr>
              <a:t>, M. (2021). Mastering Microsoft Teams End User Guide to Practical Usage, Collaboration, and Governance Second Edition. [online] </a:t>
            </a:r>
            <a:r>
              <a:rPr lang="en-US" sz="1100" dirty="0" err="1">
                <a:solidFill>
                  <a:schemeClr val="bg1"/>
                </a:solidFill>
              </a:rPr>
              <a:t>doi:https</a:t>
            </a:r>
            <a:r>
              <a:rPr lang="en-US" sz="1100" dirty="0">
                <a:solidFill>
                  <a:schemeClr val="bg1"/>
                </a:solidFill>
              </a:rPr>
              <a:t>://doi.org/10.1007/978-1-4842-6898-8.</a:t>
            </a:r>
          </a:p>
          <a:p>
            <a:pPr algn="just"/>
            <a:r>
              <a:rPr lang="en-US" sz="1100" dirty="0" err="1">
                <a:solidFill>
                  <a:schemeClr val="bg1"/>
                </a:solidFill>
              </a:rPr>
              <a:t>Ilag</a:t>
            </a:r>
            <a:r>
              <a:rPr lang="en-US" sz="1100" dirty="0">
                <a:solidFill>
                  <a:schemeClr val="bg1"/>
                </a:solidFill>
              </a:rPr>
              <a:t>, B.N. (2020). Understanding Microsoft Teams Administration. Berkeley, CA: </a:t>
            </a:r>
            <a:r>
              <a:rPr lang="en-US" sz="1100" dirty="0" err="1">
                <a:solidFill>
                  <a:schemeClr val="bg1"/>
                </a:solidFill>
              </a:rPr>
              <a:t>Apress</a:t>
            </a:r>
            <a:r>
              <a:rPr lang="en-US" sz="1100" dirty="0">
                <a:solidFill>
                  <a:schemeClr val="bg1"/>
                </a:solidFill>
              </a:rPr>
              <a:t>. </a:t>
            </a:r>
            <a:r>
              <a:rPr lang="en-US" sz="1100" dirty="0" err="1">
                <a:solidFill>
                  <a:schemeClr val="bg1"/>
                </a:solidFill>
              </a:rPr>
              <a:t>doi:https</a:t>
            </a:r>
            <a:r>
              <a:rPr lang="en-US" sz="1100" dirty="0">
                <a:solidFill>
                  <a:schemeClr val="bg1"/>
                </a:solidFill>
              </a:rPr>
              <a:t>://doi.org/10.1007/978-1-4842-5875-0.</a:t>
            </a:r>
          </a:p>
          <a:p>
            <a:pPr algn="just"/>
            <a:r>
              <a:rPr lang="en-US" sz="1100" dirty="0">
                <a:solidFill>
                  <a:schemeClr val="bg1"/>
                </a:solidFill>
              </a:rPr>
              <a:t>Vauhkonen, O. (2020). Implementation of Microsoft Teams at organizations in Finland. [online] Available at: https://www.doria.fi/bitstream/handle/10024/177797/vauhkonen_otto.pdf?sequence=2.</a:t>
            </a:r>
          </a:p>
        </p:txBody>
      </p:sp>
      <p:sp>
        <p:nvSpPr>
          <p:cNvPr id="26" name="Rectangle 25">
            <a:extLst>
              <a:ext uri="{FF2B5EF4-FFF2-40B4-BE49-F238E27FC236}">
                <a16:creationId xmlns:a16="http://schemas.microsoft.com/office/drawing/2014/main" id="{595B403B-271E-FE56-3A78-2BFCD37DA9B7}"/>
              </a:ext>
            </a:extLst>
          </p:cNvPr>
          <p:cNvSpPr/>
          <p:nvPr/>
        </p:nvSpPr>
        <p:spPr>
          <a:xfrm>
            <a:off x="-3" y="1721956"/>
            <a:ext cx="5105400" cy="95410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r>
              <a:rPr lang="en-US" sz="1100" b="1" dirty="0"/>
              <a:t>Step 1: Open Microsoft Teams</a:t>
            </a:r>
          </a:p>
          <a:p>
            <a:pPr algn="just"/>
            <a:endParaRPr lang="en-US" sz="1100" b="1" dirty="0"/>
          </a:p>
          <a:p>
            <a:pPr algn="just"/>
            <a:r>
              <a:rPr lang="en-US" sz="1100" dirty="0"/>
              <a:t>To begin with, download the Microsoft Teams software to your desktop or a web browser. Your work email address and password will be used to sign in, access your account and features.</a:t>
            </a:r>
          </a:p>
        </p:txBody>
      </p:sp>
      <p:sp>
        <p:nvSpPr>
          <p:cNvPr id="3" name="TextBox 2">
            <a:extLst>
              <a:ext uri="{FF2B5EF4-FFF2-40B4-BE49-F238E27FC236}">
                <a16:creationId xmlns:a16="http://schemas.microsoft.com/office/drawing/2014/main" id="{11642C84-1CA5-073D-2CCC-D0ACE47857D6}"/>
              </a:ext>
            </a:extLst>
          </p:cNvPr>
          <p:cNvSpPr txBox="1"/>
          <p:nvPr/>
        </p:nvSpPr>
        <p:spPr>
          <a:xfrm>
            <a:off x="5105400" y="1728256"/>
            <a:ext cx="4800600" cy="953338"/>
          </a:xfrm>
          <a:prstGeom prst="rect">
            <a:avLst/>
          </a:prstGeom>
          <a:noFill/>
        </p:spPr>
        <p:txBody>
          <a:bodyPr wrap="square">
            <a:spAutoFit/>
          </a:bodyPr>
          <a:lstStyle/>
          <a:p>
            <a:pPr marL="0" marR="0" algn="just">
              <a:lnSpc>
                <a:spcPct val="115000"/>
              </a:lnSpc>
              <a:spcAft>
                <a:spcPts val="800"/>
              </a:spcAft>
              <a:buNone/>
            </a:pPr>
            <a:r>
              <a:rPr lang="en-US" sz="1050" b="1" kern="100" dirty="0">
                <a:effectLst/>
                <a:ea typeface="Aptos" panose="020B0004020202020204" pitchFamily="34" charset="0"/>
                <a:cs typeface="Times New Roman" panose="02020603050405020304" pitchFamily="18" charset="0"/>
              </a:rPr>
              <a:t>Step 2: Access the Calendar</a:t>
            </a:r>
          </a:p>
          <a:p>
            <a:pPr marL="0" marR="0" algn="just">
              <a:lnSpc>
                <a:spcPct val="115000"/>
              </a:lnSpc>
              <a:spcAft>
                <a:spcPts val="800"/>
              </a:spcAft>
              <a:buNone/>
            </a:pPr>
            <a:r>
              <a:rPr lang="en-US" sz="1100" kern="100" dirty="0">
                <a:effectLst/>
                <a:ea typeface="Aptos" panose="020B0004020202020204" pitchFamily="34" charset="0"/>
                <a:cs typeface="Times New Roman" panose="02020603050405020304" pitchFamily="18" charset="0"/>
              </a:rPr>
              <a:t>When a person logs in into the system, the menu on the left-hand sidebar is the Calendar. After clicking on it, you will be able to see your schedule including any meetings and events.</a:t>
            </a:r>
          </a:p>
        </p:txBody>
      </p:sp>
      <p:sp>
        <p:nvSpPr>
          <p:cNvPr id="5" name="TextBox 4">
            <a:extLst>
              <a:ext uri="{FF2B5EF4-FFF2-40B4-BE49-F238E27FC236}">
                <a16:creationId xmlns:a16="http://schemas.microsoft.com/office/drawing/2014/main" id="{5F0AB987-8D6B-7B96-8FEB-2E6E869DBAEC}"/>
              </a:ext>
            </a:extLst>
          </p:cNvPr>
          <p:cNvSpPr txBox="1"/>
          <p:nvPr/>
        </p:nvSpPr>
        <p:spPr>
          <a:xfrm>
            <a:off x="0" y="2690053"/>
            <a:ext cx="5105397" cy="962186"/>
          </a:xfrm>
          <a:prstGeom prst="rect">
            <a:avLst/>
          </a:prstGeom>
          <a:solidFill>
            <a:schemeClr val="bg1"/>
          </a:solidFill>
        </p:spPr>
        <p:txBody>
          <a:bodyPr wrap="square">
            <a:spAutoFit/>
          </a:bodyPr>
          <a:lstStyle/>
          <a:p>
            <a:pPr marL="0" marR="0" algn="just">
              <a:lnSpc>
                <a:spcPct val="115000"/>
              </a:lnSpc>
              <a:spcAft>
                <a:spcPts val="800"/>
              </a:spcAft>
              <a:buNone/>
            </a:pPr>
            <a:r>
              <a:rPr lang="en-US" sz="1100" b="1" kern="100" dirty="0">
                <a:effectLst/>
                <a:latin typeface="Aptos" panose="020B0004020202020204"/>
                <a:ea typeface="Aptos" panose="020B0004020202020204"/>
                <a:cs typeface="Times New Roman" panose="02020603050405020304" pitchFamily="18" charset="0"/>
              </a:rPr>
              <a:t>Step 3: Select “New Meeting”</a:t>
            </a:r>
            <a:endParaRPr lang="en-US" sz="1100" kern="100" dirty="0">
              <a:effectLst/>
              <a:latin typeface="Aptos" panose="020B0004020202020204"/>
              <a:ea typeface="Aptos" panose="020B0004020202020204"/>
              <a:cs typeface="Times New Roman" panose="02020603050405020304" pitchFamily="18" charset="0"/>
            </a:endParaRPr>
          </a:p>
          <a:p>
            <a:pPr marL="0" marR="0" indent="457200" algn="just">
              <a:lnSpc>
                <a:spcPct val="115000"/>
              </a:lnSpc>
              <a:spcAft>
                <a:spcPts val="800"/>
              </a:spcAft>
              <a:buNone/>
            </a:pPr>
            <a:r>
              <a:rPr lang="en-US" sz="1100" kern="100" dirty="0">
                <a:effectLst/>
                <a:latin typeface="Aptos" panose="020B0004020202020204"/>
                <a:ea typeface="Aptos" panose="020B0004020202020204"/>
                <a:cs typeface="Times New Roman" panose="02020603050405020304" pitchFamily="18" charset="0"/>
              </a:rPr>
              <a:t>The button of a New Meeting is located on the upper right hand side of the Calendar page. This will instigate a set-up meeting window that you can key all the specifications you are required to do.</a:t>
            </a:r>
          </a:p>
        </p:txBody>
      </p:sp>
      <p:sp>
        <p:nvSpPr>
          <p:cNvPr id="10" name="Rectangle 9">
            <a:extLst>
              <a:ext uri="{FF2B5EF4-FFF2-40B4-BE49-F238E27FC236}">
                <a16:creationId xmlns:a16="http://schemas.microsoft.com/office/drawing/2014/main" id="{48A67852-0647-25C2-740A-CEF719F60CA2}"/>
              </a:ext>
            </a:extLst>
          </p:cNvPr>
          <p:cNvSpPr/>
          <p:nvPr/>
        </p:nvSpPr>
        <p:spPr>
          <a:xfrm>
            <a:off x="5105396" y="2658098"/>
            <a:ext cx="4800603" cy="188342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r>
              <a:rPr lang="en-US" sz="1100" b="1" dirty="0"/>
              <a:t>Step 4: Enter Meeting Details</a:t>
            </a:r>
          </a:p>
          <a:p>
            <a:pPr algn="just"/>
            <a:endParaRPr lang="en-US" sz="1100" b="1" dirty="0"/>
          </a:p>
          <a:p>
            <a:pPr algn="just"/>
            <a:r>
              <a:rPr lang="en-US" sz="1100" dirty="0"/>
              <a:t>Provide relevant information to your meeting:</a:t>
            </a:r>
          </a:p>
          <a:p>
            <a:pPr algn="just"/>
            <a:r>
              <a:rPr lang="en-US" sz="1100" dirty="0"/>
              <a:t>•	Incorporate a good and relevant meeting title.</a:t>
            </a:r>
          </a:p>
          <a:p>
            <a:pPr algn="just"/>
            <a:r>
              <a:rPr lang="en-US" sz="1100" dirty="0"/>
              <a:t>•	Give attendant email addresses.</a:t>
            </a:r>
          </a:p>
          <a:p>
            <a:pPr algn="just"/>
            <a:r>
              <a:rPr lang="en-US" sz="1100" dirty="0"/>
              <a:t>•	Choose a right date and time.</a:t>
            </a:r>
          </a:p>
          <a:p>
            <a:pPr algn="just"/>
            <a:r>
              <a:rPr lang="en-US" sz="1100" dirty="0"/>
              <a:t>•	Ensure that the meeting place is a Teams meeting.</a:t>
            </a:r>
          </a:p>
          <a:p>
            <a:pPr algn="just"/>
            <a:r>
              <a:rPr lang="en-US" sz="1100" dirty="0"/>
              <a:t>•	This will be used to resettle the participants using the right and complete information.</a:t>
            </a:r>
          </a:p>
        </p:txBody>
      </p:sp>
      <p:sp>
        <p:nvSpPr>
          <p:cNvPr id="16" name="Rectangle 15">
            <a:extLst>
              <a:ext uri="{FF2B5EF4-FFF2-40B4-BE49-F238E27FC236}">
                <a16:creationId xmlns:a16="http://schemas.microsoft.com/office/drawing/2014/main" id="{99C4A8B3-4681-AE6D-DD39-6558D9B3A287}"/>
              </a:ext>
            </a:extLst>
          </p:cNvPr>
          <p:cNvSpPr/>
          <p:nvPr/>
        </p:nvSpPr>
        <p:spPr>
          <a:xfrm>
            <a:off x="-5" y="3659859"/>
            <a:ext cx="5105398" cy="88166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r>
              <a:rPr lang="en-US" sz="1100" b="1" dirty="0"/>
              <a:t>Step 5: Add Meeting Description</a:t>
            </a:r>
          </a:p>
          <a:p>
            <a:pPr algn="just"/>
            <a:endParaRPr lang="en-US" sz="1100" b="1" dirty="0"/>
          </a:p>
          <a:p>
            <a:pPr algn="just"/>
            <a:r>
              <a:rPr lang="en-US" sz="1100" dirty="0"/>
              <a:t>Include an overview or summary of the meeting. This helps the participants in knowing the intention and prepares them beforehand, to make them more productive and interested.</a:t>
            </a:r>
          </a:p>
        </p:txBody>
      </p:sp>
      <p:sp>
        <p:nvSpPr>
          <p:cNvPr id="19" name="TextBox 18">
            <a:extLst>
              <a:ext uri="{FF2B5EF4-FFF2-40B4-BE49-F238E27FC236}">
                <a16:creationId xmlns:a16="http://schemas.microsoft.com/office/drawing/2014/main" id="{F96FA584-45E7-621F-E37E-A531F926C88E}"/>
              </a:ext>
            </a:extLst>
          </p:cNvPr>
          <p:cNvSpPr txBox="1"/>
          <p:nvPr/>
        </p:nvSpPr>
        <p:spPr>
          <a:xfrm>
            <a:off x="0" y="4556207"/>
            <a:ext cx="9906000" cy="767518"/>
          </a:xfrm>
          <a:prstGeom prst="rect">
            <a:avLst/>
          </a:prstGeom>
          <a:solidFill>
            <a:schemeClr val="bg1"/>
          </a:solidFill>
        </p:spPr>
        <p:txBody>
          <a:bodyPr wrap="square">
            <a:spAutoFit/>
          </a:bodyPr>
          <a:lstStyle/>
          <a:p>
            <a:pPr marL="0" marR="0" algn="just">
              <a:lnSpc>
                <a:spcPct val="115000"/>
              </a:lnSpc>
              <a:spcAft>
                <a:spcPts val="800"/>
              </a:spcAft>
              <a:buNone/>
            </a:pPr>
            <a:r>
              <a:rPr lang="en-US" sz="1100" b="1" kern="100" dirty="0">
                <a:effectLst/>
                <a:latin typeface="Aptos" panose="020B0004020202020204"/>
                <a:ea typeface="Aptos" panose="020B0004020202020204"/>
                <a:cs typeface="Times New Roman" panose="02020603050405020304" pitchFamily="18" charset="0"/>
              </a:rPr>
              <a:t>Step 6: Schedule the Meeting</a:t>
            </a:r>
          </a:p>
          <a:p>
            <a:pPr marL="0" marR="0" algn="just">
              <a:lnSpc>
                <a:spcPct val="115000"/>
              </a:lnSpc>
              <a:spcAft>
                <a:spcPts val="800"/>
              </a:spcAft>
              <a:buNone/>
            </a:pPr>
            <a:r>
              <a:rPr lang="en-US" sz="1100" kern="100" dirty="0">
                <a:effectLst/>
                <a:latin typeface="Aptos" panose="020B0004020202020204"/>
                <a:ea typeface="Aptos" panose="020B0004020202020204"/>
                <a:cs typeface="Times New Roman" panose="02020603050405020304" pitchFamily="18" charset="0"/>
              </a:rPr>
              <a:t>After making all the details, save them by clicking the Save button. Through automatic placement of the meeting, invitations will be sent to all the meeting participants via emails.</a:t>
            </a:r>
          </a:p>
        </p:txBody>
      </p:sp>
      <p:sp>
        <p:nvSpPr>
          <p:cNvPr id="23" name="TextBox 22">
            <a:extLst>
              <a:ext uri="{FF2B5EF4-FFF2-40B4-BE49-F238E27FC236}">
                <a16:creationId xmlns:a16="http://schemas.microsoft.com/office/drawing/2014/main" id="{3E411432-96A0-2334-2045-947D9A581D71}"/>
              </a:ext>
            </a:extLst>
          </p:cNvPr>
          <p:cNvSpPr txBox="1"/>
          <p:nvPr/>
        </p:nvSpPr>
        <p:spPr>
          <a:xfrm>
            <a:off x="1" y="5340263"/>
            <a:ext cx="9905990" cy="767518"/>
          </a:xfrm>
          <a:prstGeom prst="rect">
            <a:avLst/>
          </a:prstGeom>
          <a:solidFill>
            <a:schemeClr val="accent4"/>
          </a:solidFill>
          <a:ln>
            <a:solidFill>
              <a:schemeClr val="bg2">
                <a:lumMod val="90000"/>
              </a:schemeClr>
            </a:solidFill>
          </a:ln>
        </p:spPr>
        <p:txBody>
          <a:bodyPr wrap="square">
            <a:spAutoFit/>
          </a:bodyPr>
          <a:lstStyle/>
          <a:p>
            <a:pPr marL="0" marR="0" algn="just">
              <a:lnSpc>
                <a:spcPct val="115000"/>
              </a:lnSpc>
              <a:spcAft>
                <a:spcPts val="800"/>
              </a:spcAft>
              <a:buNone/>
            </a:pPr>
            <a:r>
              <a:rPr lang="en-US" sz="1100" b="1" kern="100" dirty="0">
                <a:effectLst/>
                <a:latin typeface="Aptos" panose="020B0004020202020204"/>
                <a:ea typeface="Aptos" panose="020B0004020202020204"/>
                <a:cs typeface="Times New Roman" panose="02020603050405020304" pitchFamily="18" charset="0"/>
              </a:rPr>
              <a:t>Step 7: Join the Meeting</a:t>
            </a:r>
          </a:p>
          <a:p>
            <a:pPr marL="0" marR="0" algn="just">
              <a:lnSpc>
                <a:spcPct val="115000"/>
              </a:lnSpc>
              <a:spcAft>
                <a:spcPts val="800"/>
              </a:spcAft>
              <a:buNone/>
            </a:pPr>
            <a:r>
              <a:rPr lang="en-US" sz="1100" kern="100" dirty="0">
                <a:effectLst/>
                <a:latin typeface="Aptos" panose="020B0004020202020204"/>
                <a:ea typeface="Aptos" panose="020B0004020202020204"/>
                <a:cs typeface="Times New Roman" panose="02020603050405020304" pitchFamily="18" charset="0"/>
              </a:rPr>
              <a:t>To participate in the meeting, you need to visit the Calendar section, select the planned meeting and then press the button of Join at the appropriate time. Ensure that you verify your settings on the microphone and camera before joining (Hubbard, Bailey </a:t>
            </a:r>
            <a:r>
              <a:rPr lang="en-US" sz="1100" kern="100" dirty="0" err="1">
                <a:effectLst/>
                <a:latin typeface="Aptos" panose="020B0004020202020204"/>
                <a:ea typeface="Aptos" panose="020B0004020202020204"/>
                <a:cs typeface="Times New Roman" panose="02020603050405020304" pitchFamily="18" charset="0"/>
              </a:rPr>
              <a:t>D'arce</a:t>
            </a:r>
            <a:r>
              <a:rPr lang="en-US" sz="1100" kern="100" dirty="0">
                <a:effectLst/>
                <a:latin typeface="Aptos" panose="020B0004020202020204"/>
                <a:ea typeface="Aptos" panose="020B0004020202020204"/>
                <a:cs typeface="Times New Roman" panose="02020603050405020304" pitchFamily="18" charset="0"/>
              </a:rPr>
              <a:t> Hess and </a:t>
            </a:r>
            <a:r>
              <a:rPr lang="en-US" sz="1100" kern="100" dirty="0" err="1">
                <a:effectLst/>
                <a:latin typeface="Aptos" panose="020B0004020202020204"/>
                <a:ea typeface="Aptos" panose="020B0004020202020204"/>
                <a:cs typeface="Times New Roman" panose="02020603050405020304" pitchFamily="18" charset="0"/>
              </a:rPr>
              <a:t>Hellebro</a:t>
            </a:r>
            <a:r>
              <a:rPr lang="en-US" sz="1100" kern="100" dirty="0">
                <a:effectLst/>
                <a:latin typeface="Aptos" panose="020B0004020202020204"/>
                <a:ea typeface="Aptos" panose="020B0004020202020204"/>
                <a:cs typeface="Times New Roman" panose="02020603050405020304" pitchFamily="18" charset="0"/>
              </a:rPr>
              <a:t>, 2021).</a:t>
            </a:r>
          </a:p>
        </p:txBody>
      </p:sp>
      <p:sp>
        <p:nvSpPr>
          <p:cNvPr id="28" name="TextBox 27">
            <a:extLst>
              <a:ext uri="{FF2B5EF4-FFF2-40B4-BE49-F238E27FC236}">
                <a16:creationId xmlns:a16="http://schemas.microsoft.com/office/drawing/2014/main" id="{18BDCD14-0EFA-8B2D-D394-6E39FE48D9B9}"/>
              </a:ext>
            </a:extLst>
          </p:cNvPr>
          <p:cNvSpPr txBox="1"/>
          <p:nvPr/>
        </p:nvSpPr>
        <p:spPr>
          <a:xfrm>
            <a:off x="0" y="9471550"/>
            <a:ext cx="9905990" cy="962186"/>
          </a:xfrm>
          <a:prstGeom prst="rect">
            <a:avLst/>
          </a:prstGeom>
          <a:solidFill>
            <a:schemeClr val="accent4"/>
          </a:solidFill>
        </p:spPr>
        <p:txBody>
          <a:bodyPr wrap="square">
            <a:spAutoFit/>
          </a:bodyPr>
          <a:lstStyle/>
          <a:p>
            <a:pPr marL="0" marR="0" algn="ctr">
              <a:lnSpc>
                <a:spcPct val="115000"/>
              </a:lnSpc>
              <a:spcAft>
                <a:spcPts val="800"/>
              </a:spcAft>
              <a:buNone/>
            </a:pPr>
            <a:r>
              <a:rPr lang="en-US" sz="1100" b="1" kern="100" dirty="0">
                <a:effectLst/>
                <a:latin typeface="Aptos" panose="020B0004020202020204"/>
                <a:ea typeface="Aptos" panose="020B0004020202020204"/>
                <a:cs typeface="Times New Roman" panose="02020603050405020304" pitchFamily="18" charset="0"/>
              </a:rPr>
              <a:t>Conclusion</a:t>
            </a:r>
            <a:endParaRPr lang="en-US" sz="1100" kern="100" dirty="0">
              <a:effectLst/>
              <a:latin typeface="Aptos" panose="020B0004020202020204"/>
              <a:ea typeface="Aptos" panose="020B0004020202020204"/>
              <a:cs typeface="Times New Roman" panose="02020603050405020304" pitchFamily="18" charset="0"/>
            </a:endParaRPr>
          </a:p>
          <a:p>
            <a:pPr marL="0" marR="0" indent="457200" algn="just">
              <a:lnSpc>
                <a:spcPct val="115000"/>
              </a:lnSpc>
              <a:spcAft>
                <a:spcPts val="800"/>
              </a:spcAft>
              <a:buNone/>
            </a:pPr>
            <a:r>
              <a:rPr lang="en-US" sz="1100" kern="100" dirty="0">
                <a:effectLst/>
                <a:latin typeface="Aptos" panose="020B0004020202020204"/>
                <a:ea typeface="Aptos" panose="020B0004020202020204"/>
                <a:cs typeface="Times New Roman" panose="02020603050405020304" pitchFamily="18" charset="0"/>
              </a:rPr>
              <a:t>Organizing a Microsoft Teams meeting is a comparatively simple but important online ability that is necessary in the modern workplace. In such a way, the users will be capable of organizing meetings, improving communications, and contributing to cooperative working conditions. The art of this process assists in managing time better and performing as a professional.</a:t>
            </a:r>
          </a:p>
        </p:txBody>
      </p:sp>
      <p:pic>
        <p:nvPicPr>
          <p:cNvPr id="30" name="Picture 29">
            <a:extLst>
              <a:ext uri="{FF2B5EF4-FFF2-40B4-BE49-F238E27FC236}">
                <a16:creationId xmlns:a16="http://schemas.microsoft.com/office/drawing/2014/main" id="{469DCA6C-F57D-12EF-2560-D6D6E851968C}"/>
              </a:ext>
            </a:extLst>
          </p:cNvPr>
          <p:cNvPicPr>
            <a:picLocks noChangeAspect="1"/>
          </p:cNvPicPr>
          <p:nvPr/>
        </p:nvPicPr>
        <p:blipFill>
          <a:blip r:embed="rId2"/>
          <a:stretch>
            <a:fillRect/>
          </a:stretch>
        </p:blipFill>
        <p:spPr>
          <a:xfrm>
            <a:off x="1" y="6124319"/>
            <a:ext cx="9905990" cy="2065832"/>
          </a:xfrm>
          <a:prstGeom prst="rect">
            <a:avLst/>
          </a:prstGeom>
        </p:spPr>
      </p:pic>
      <p:pic>
        <p:nvPicPr>
          <p:cNvPr id="1026" name="Picture 2" descr="university-of-wales-trinity-saint-david-logo-vector | ESRC Wales ...">
            <a:extLst>
              <a:ext uri="{FF2B5EF4-FFF2-40B4-BE49-F238E27FC236}">
                <a16:creationId xmlns:a16="http://schemas.microsoft.com/office/drawing/2014/main" id="{3F96767D-B507-FAE2-D315-01B3191BB3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4633" y="127929"/>
            <a:ext cx="1850307" cy="511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590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EC545-2281-F08F-8EF3-364F5E14613D}"/>
              </a:ext>
            </a:extLst>
          </p:cNvPr>
          <p:cNvSpPr>
            <a:spLocks noGrp="1"/>
          </p:cNvSpPr>
          <p:nvPr>
            <p:ph type="title"/>
          </p:nvPr>
        </p:nvSpPr>
        <p:spPr>
          <a:xfrm>
            <a:off x="96983" y="249383"/>
            <a:ext cx="9127982" cy="3463636"/>
          </a:xfrm>
        </p:spPr>
        <p:txBody>
          <a:bodyPr>
            <a:normAutofit/>
          </a:bodyPr>
          <a:lstStyle/>
          <a:p>
            <a:r>
              <a:rPr lang="en-US" sz="1600" dirty="0"/>
              <a:t>Module code : LCLm4002</a:t>
            </a:r>
            <a:br>
              <a:rPr lang="en-US" sz="1600" dirty="0"/>
            </a:br>
            <a:r>
              <a:rPr lang="en-US" sz="1600" dirty="0"/>
              <a:t>Student Name : Diana Gomes E Gomes da Silva </a:t>
            </a:r>
            <a:br>
              <a:rPr lang="en-US" sz="1600" dirty="0"/>
            </a:br>
            <a:r>
              <a:rPr lang="en-US" sz="1600" dirty="0"/>
              <a:t>Student ID: 2534277</a:t>
            </a:r>
            <a:br>
              <a:rPr lang="en-US" sz="1600" dirty="0"/>
            </a:br>
            <a:r>
              <a:rPr lang="en-US" sz="1600" dirty="0"/>
              <a:t>Lecture’s Name:  Rejwan Bin Suleiman</a:t>
            </a:r>
            <a:br>
              <a:rPr lang="en-US" sz="1600" dirty="0"/>
            </a:br>
            <a:r>
              <a:rPr lang="en-US" sz="1600" dirty="0"/>
              <a:t>Group: 3 </a:t>
            </a:r>
            <a:br>
              <a:rPr lang="en-US" sz="1600" dirty="0"/>
            </a:br>
            <a:r>
              <a:rPr lang="en-US" sz="1600" dirty="0"/>
              <a:t>Module name : Digital </a:t>
            </a:r>
            <a:r>
              <a:rPr lang="en-US" sz="1600" dirty="0" err="1"/>
              <a:t>Skiils</a:t>
            </a:r>
            <a:endParaRPr lang="en-US" sz="1600" dirty="0"/>
          </a:p>
        </p:txBody>
      </p:sp>
    </p:spTree>
    <p:extLst>
      <p:ext uri="{BB962C8B-B14F-4D97-AF65-F5344CB8AC3E}">
        <p14:creationId xmlns:p14="http://schemas.microsoft.com/office/powerpoint/2010/main" val="29040085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233</TotalTime>
  <Words>804</Words>
  <Application>Microsoft Macintosh PowerPoint</Application>
  <PresentationFormat>Custom</PresentationFormat>
  <Paragraphs>45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Arial</vt:lpstr>
      <vt:lpstr>Calibri</vt:lpstr>
      <vt:lpstr>Calibri Light</vt:lpstr>
      <vt:lpstr>Office Theme</vt:lpstr>
      <vt:lpstr>PowerPoint Presentation</vt:lpstr>
      <vt:lpstr>Module code : LCLm4002 Student Name : Diana Gomes E Gomes da Silva  Student ID: 2534277 Lecture’s Name:  Rejwan Bin Suleiman Group: 3  Module name : Digital Skiils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Yash Mittal</dc:creator>
  <cp:lastModifiedBy>Diana Gomes E Gomes Da Silva (2534277)</cp:lastModifiedBy>
  <cp:revision>9</cp:revision>
  <dcterms:created xsi:type="dcterms:W3CDTF">2025-11-04T14:23:35Z</dcterms:created>
  <dcterms:modified xsi:type="dcterms:W3CDTF">2026-03-29T09:16:14Z</dcterms:modified>
</cp:coreProperties>
</file>