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3" r:id="rId7"/>
    <p:sldId id="264"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6508946-C098-423C-AF01-6A24FEEB2BED}" type="datetimeFigureOut">
              <a:rPr lang="en-GB" smtClean="0"/>
              <a:t>06/11/2015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47663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508946-C098-423C-AF01-6A24FEEB2BED}" type="datetimeFigureOut">
              <a:rPr lang="en-GB" smtClean="0"/>
              <a:t>06/11/2015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4020486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508946-C098-423C-AF01-6A24FEEB2BED}" type="datetimeFigureOut">
              <a:rPr lang="en-GB" smtClean="0"/>
              <a:t>06/11/2015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4076012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6508946-C098-423C-AF01-6A24FEEB2BED}" type="datetimeFigureOut">
              <a:rPr lang="en-GB" smtClean="0"/>
              <a:t>06/11/2015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944425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6508946-C098-423C-AF01-6A24FEEB2BED}" type="datetimeFigureOut">
              <a:rPr lang="en-GB" smtClean="0"/>
              <a:t>06/11/2015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2164618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6508946-C098-423C-AF01-6A24FEEB2BED}" type="datetimeFigureOut">
              <a:rPr lang="en-GB" smtClean="0"/>
              <a:t>06/11/2015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3233288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508946-C098-423C-AF01-6A24FEEB2BED}" type="datetimeFigureOut">
              <a:rPr lang="en-GB" smtClean="0"/>
              <a:t>06/11/2015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2174049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508946-C098-423C-AF01-6A24FEEB2BED}" type="datetimeFigureOut">
              <a:rPr lang="en-GB" smtClean="0"/>
              <a:t>06/11/2015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949701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508946-C098-423C-AF01-6A24FEEB2BED}" type="datetimeFigureOut">
              <a:rPr lang="en-GB" smtClean="0"/>
              <a:t>06/11/2015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3829501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508946-C098-423C-AF01-6A24FEEB2BED}" type="datetimeFigureOut">
              <a:rPr lang="en-GB" smtClean="0"/>
              <a:t>06/11/2015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1401727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508946-C098-423C-AF01-6A24FEEB2BED}" type="datetimeFigureOut">
              <a:rPr lang="en-GB" smtClean="0"/>
              <a:t>06/11/2015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ED4BF-9E1C-4873-AB80-EC1F58726CDA}" type="slidenum">
              <a:rPr lang="en-GB" smtClean="0"/>
              <a:t>‹#›</a:t>
            </a:fld>
            <a:endParaRPr lang="en-GB"/>
          </a:p>
        </p:txBody>
      </p:sp>
    </p:spTree>
    <p:extLst>
      <p:ext uri="{BB962C8B-B14F-4D97-AF65-F5344CB8AC3E}">
        <p14:creationId xmlns:p14="http://schemas.microsoft.com/office/powerpoint/2010/main" val="668032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508946-C098-423C-AF01-6A24FEEB2BED}" type="datetimeFigureOut">
              <a:rPr lang="en-GB" smtClean="0"/>
              <a:t>06/11/2015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FED4BF-9E1C-4873-AB80-EC1F58726CDA}" type="slidenum">
              <a:rPr lang="en-GB" smtClean="0"/>
              <a:t>‹#›</a:t>
            </a:fld>
            <a:endParaRPr lang="en-GB"/>
          </a:p>
        </p:txBody>
      </p:sp>
    </p:spTree>
    <p:extLst>
      <p:ext uri="{BB962C8B-B14F-4D97-AF65-F5344CB8AC3E}">
        <p14:creationId xmlns:p14="http://schemas.microsoft.com/office/powerpoint/2010/main" val="67899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Finding Key Points and Note-making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63327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 key points</a:t>
            </a:r>
            <a:endParaRPr lang="en-GB" dirty="0"/>
          </a:p>
        </p:txBody>
      </p:sp>
      <p:sp>
        <p:nvSpPr>
          <p:cNvPr id="3" name="Content Placeholder 2"/>
          <p:cNvSpPr>
            <a:spLocks noGrp="1"/>
          </p:cNvSpPr>
          <p:nvPr>
            <p:ph idx="1"/>
          </p:nvPr>
        </p:nvSpPr>
        <p:spPr/>
        <p:txBody>
          <a:bodyPr/>
          <a:lstStyle/>
          <a:p>
            <a:r>
              <a:rPr lang="en-GB" dirty="0" smtClean="0"/>
              <a:t>Before making notes, you need to find the main ideas in a text.  One of these is often, but not always, in the first sentence of a paragraph.</a:t>
            </a:r>
          </a:p>
          <a:p>
            <a:endParaRPr lang="en-GB" dirty="0"/>
          </a:p>
        </p:txBody>
      </p:sp>
    </p:spTree>
    <p:extLst>
      <p:ext uri="{BB962C8B-B14F-4D97-AF65-F5344CB8AC3E}">
        <p14:creationId xmlns:p14="http://schemas.microsoft.com/office/powerpoint/2010/main" val="415167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When preparing to write an essay, you have to search for information and ideas relevant to your subject.  Therefore, the key points that you select must relate to the topic.  </a:t>
            </a:r>
          </a:p>
          <a:p>
            <a:endParaRPr lang="en-GB" dirty="0"/>
          </a:p>
        </p:txBody>
      </p:sp>
    </p:spTree>
    <p:extLst>
      <p:ext uri="{BB962C8B-B14F-4D97-AF65-F5344CB8AC3E}">
        <p14:creationId xmlns:p14="http://schemas.microsoft.com/office/powerpoint/2010/main" val="898278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You are given an essay title:  ‘Does the state have a role in promoting public health?’</a:t>
            </a:r>
          </a:p>
          <a:p>
            <a:endParaRPr lang="en-GB" dirty="0" smtClean="0"/>
          </a:p>
          <a:p>
            <a:r>
              <a:rPr lang="en-GB" dirty="0" smtClean="0"/>
              <a:t>Read the article and underline FIVE key points that relate to the essay subject.</a:t>
            </a:r>
            <a:endParaRPr lang="en-GB" dirty="0"/>
          </a:p>
        </p:txBody>
      </p:sp>
    </p:spTree>
    <p:extLst>
      <p:ext uri="{BB962C8B-B14F-4D97-AF65-F5344CB8AC3E}">
        <p14:creationId xmlns:p14="http://schemas.microsoft.com/office/powerpoint/2010/main" val="4152430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a:t>
            </a:r>
            <a:endParaRPr lang="en-GB" dirty="0"/>
          </a:p>
        </p:txBody>
      </p:sp>
      <p:sp>
        <p:nvSpPr>
          <p:cNvPr id="3" name="Content Placeholder 2"/>
          <p:cNvSpPr>
            <a:spLocks noGrp="1"/>
          </p:cNvSpPr>
          <p:nvPr>
            <p:ph idx="1"/>
          </p:nvPr>
        </p:nvSpPr>
        <p:spPr/>
        <p:txBody>
          <a:bodyPr>
            <a:normAutofit fontScale="92500"/>
          </a:bodyPr>
          <a:lstStyle/>
          <a:p>
            <a:r>
              <a:rPr lang="en-GB" dirty="0" smtClean="0"/>
              <a:t>Currently over two-thirds of Americans are believed to be either overweight or obese, but recently it has been discovered that the situation may have stabilised. </a:t>
            </a:r>
          </a:p>
          <a:p>
            <a:r>
              <a:rPr lang="en-GB" dirty="0" smtClean="0"/>
              <a:t>This trend may have important consequences for the health care system: according to a recent study (Finkelstein et al, 2009) an obese American is likely to cost the system over 40 per cent more than someone with normal weight.</a:t>
            </a:r>
            <a:endParaRPr lang="en-GB" dirty="0"/>
          </a:p>
        </p:txBody>
      </p:sp>
    </p:spTree>
    <p:extLst>
      <p:ext uri="{BB962C8B-B14F-4D97-AF65-F5344CB8AC3E}">
        <p14:creationId xmlns:p14="http://schemas.microsoft.com/office/powerpoint/2010/main" val="173180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a:t>
            </a:r>
            <a:endParaRPr lang="en-GB" dirty="0"/>
          </a:p>
        </p:txBody>
      </p:sp>
      <p:sp>
        <p:nvSpPr>
          <p:cNvPr id="3" name="Content Placeholder 2"/>
          <p:cNvSpPr>
            <a:spLocks noGrp="1"/>
          </p:cNvSpPr>
          <p:nvPr>
            <p:ph idx="1"/>
          </p:nvPr>
        </p:nvSpPr>
        <p:spPr/>
        <p:txBody>
          <a:bodyPr>
            <a:normAutofit fontScale="92500"/>
          </a:bodyPr>
          <a:lstStyle/>
          <a:p>
            <a:r>
              <a:rPr lang="en-GB" dirty="0" smtClean="0"/>
              <a:t>……..but medical researchers still struggle to understand the basic causes of the problem, which is that obesity in America is now three times greater than fifty years ago.</a:t>
            </a:r>
          </a:p>
          <a:p>
            <a:r>
              <a:rPr lang="en-GB" dirty="0" smtClean="0"/>
              <a:t>those with irregular and badly paid employment are more likely to eat what is convenient and tasty ……Another possibility is that food now is cheaper relative to income……fewer calories are used in doing domestic chores around the house</a:t>
            </a:r>
            <a:endParaRPr lang="en-GB" dirty="0"/>
          </a:p>
        </p:txBody>
      </p:sp>
    </p:spTree>
    <p:extLst>
      <p:ext uri="{BB962C8B-B14F-4D97-AF65-F5344CB8AC3E}">
        <p14:creationId xmlns:p14="http://schemas.microsoft.com/office/powerpoint/2010/main" val="940869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a:t>
            </a:r>
            <a:endParaRPr lang="en-GB" dirty="0"/>
          </a:p>
        </p:txBody>
      </p:sp>
      <p:sp>
        <p:nvSpPr>
          <p:cNvPr id="3" name="Content Placeholder 2"/>
          <p:cNvSpPr>
            <a:spLocks noGrp="1"/>
          </p:cNvSpPr>
          <p:nvPr>
            <p:ph idx="1"/>
          </p:nvPr>
        </p:nvSpPr>
        <p:spPr/>
        <p:txBody>
          <a:bodyPr/>
          <a:lstStyle/>
          <a:p>
            <a:r>
              <a:rPr lang="en-GB" dirty="0" smtClean="0"/>
              <a:t>Although Americans often dislike being told what to do by their government, these campaigns may finally be having an effect. </a:t>
            </a:r>
            <a:endParaRPr lang="en-GB" dirty="0"/>
          </a:p>
        </p:txBody>
      </p:sp>
    </p:spTree>
    <p:extLst>
      <p:ext uri="{BB962C8B-B14F-4D97-AF65-F5344CB8AC3E}">
        <p14:creationId xmlns:p14="http://schemas.microsoft.com/office/powerpoint/2010/main" val="1158131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283</Words>
  <Application>Microsoft Office PowerPoint</Application>
  <PresentationFormat>On-screen Show (4:3)</PresentationFormat>
  <Paragraphs>15</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Finding Key Points and Note-making</vt:lpstr>
      <vt:lpstr>Finding key points</vt:lpstr>
      <vt:lpstr>PowerPoint Presentation</vt:lpstr>
      <vt:lpstr>PowerPoint Presentation</vt:lpstr>
      <vt:lpstr>Key points:</vt:lpstr>
      <vt:lpstr>Key points:</vt:lpstr>
      <vt:lpstr>Key points: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Finding Key Points and Note-making</dc:title>
  <dc:creator>Administrator</dc:creator>
  <cp:lastModifiedBy>Marie Pitson</cp:lastModifiedBy>
  <cp:revision>4</cp:revision>
  <dcterms:created xsi:type="dcterms:W3CDTF">2015-08-21T07:08:02Z</dcterms:created>
  <dcterms:modified xsi:type="dcterms:W3CDTF">2015-11-06T14:07:57Z</dcterms:modified>
</cp:coreProperties>
</file>