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8" r:id="rId3"/>
    <p:sldId id="257" r:id="rId4"/>
    <p:sldId id="268" r:id="rId5"/>
    <p:sldId id="262" r:id="rId6"/>
    <p:sldId id="267" r:id="rId7"/>
    <p:sldId id="261" r:id="rId8"/>
    <p:sldId id="269" r:id="rId9"/>
    <p:sldId id="264" r:id="rId10"/>
    <p:sldId id="266" r:id="rId11"/>
    <p:sldId id="270" r:id="rId12"/>
    <p:sldId id="263" r:id="rId13"/>
    <p:sldId id="265" r:id="rId14"/>
    <p:sldId id="260" r:id="rId15"/>
    <p:sldId id="259"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27DC15-A677-9C22-7ECB-53431D42C455}" v="392" dt="2026-07-24T21:52:18.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nel Morgan (2501319)" userId="S::2501319@student.uwtsd.ac.uk::917e0057-0990-4fed-b387-8089f5f40207" providerId="AD" clId="Web-{3C27DC15-A677-9C22-7ECB-53431D42C455}"/>
    <pc:docChg chg="addSld modSld">
      <pc:chgData name="Chanel Morgan (2501319)" userId="S::2501319@student.uwtsd.ac.uk::917e0057-0990-4fed-b387-8089f5f40207" providerId="AD" clId="Web-{3C27DC15-A677-9C22-7ECB-53431D42C455}" dt="2026-07-24T21:52:33.664" v="396"/>
      <pc:docMkLst>
        <pc:docMk/>
      </pc:docMkLst>
      <pc:sldChg chg="modSp">
        <pc:chgData name="Chanel Morgan (2501319)" userId="S::2501319@student.uwtsd.ac.uk::917e0057-0990-4fed-b387-8089f5f40207" providerId="AD" clId="Web-{3C27DC15-A677-9C22-7ECB-53431D42C455}" dt="2026-07-24T19:31:42.899" v="105" actId="20577"/>
        <pc:sldMkLst>
          <pc:docMk/>
          <pc:sldMk cId="153425033" sldId="257"/>
        </pc:sldMkLst>
        <pc:spChg chg="mod">
          <ac:chgData name="Chanel Morgan (2501319)" userId="S::2501319@student.uwtsd.ac.uk::917e0057-0990-4fed-b387-8089f5f40207" providerId="AD" clId="Web-{3C27DC15-A677-9C22-7ECB-53431D42C455}" dt="2026-07-24T19:31:42.899" v="105" actId="20577"/>
          <ac:spMkLst>
            <pc:docMk/>
            <pc:sldMk cId="153425033" sldId="257"/>
            <ac:spMk id="3" creationId="{F2B8009F-D048-002D-F5EB-35CC2D807D1B}"/>
          </ac:spMkLst>
        </pc:spChg>
      </pc:sldChg>
      <pc:sldChg chg="addSp delSp modSp">
        <pc:chgData name="Chanel Morgan (2501319)" userId="S::2501319@student.uwtsd.ac.uk::917e0057-0990-4fed-b387-8089f5f40207" providerId="AD" clId="Web-{3C27DC15-A677-9C22-7ECB-53431D42C455}" dt="2026-07-24T21:52:18.258" v="395" actId="14100"/>
        <pc:sldMkLst>
          <pc:docMk/>
          <pc:sldMk cId="1554945738" sldId="259"/>
        </pc:sldMkLst>
        <pc:spChg chg="del">
          <ac:chgData name="Chanel Morgan (2501319)" userId="S::2501319@student.uwtsd.ac.uk::917e0057-0990-4fed-b387-8089f5f40207" providerId="AD" clId="Web-{3C27DC15-A677-9C22-7ECB-53431D42C455}" dt="2026-07-24T21:51:52.444" v="389"/>
          <ac:spMkLst>
            <pc:docMk/>
            <pc:sldMk cId="1554945738" sldId="259"/>
            <ac:spMk id="3" creationId="{4784835F-2986-B598-F432-9CCFC2EE0607}"/>
          </ac:spMkLst>
        </pc:spChg>
        <pc:spChg chg="add mod">
          <ac:chgData name="Chanel Morgan (2501319)" userId="S::2501319@student.uwtsd.ac.uk::917e0057-0990-4fed-b387-8089f5f40207" providerId="AD" clId="Web-{3C27DC15-A677-9C22-7ECB-53431D42C455}" dt="2026-07-24T21:52:18.258" v="395" actId="14100"/>
          <ac:spMkLst>
            <pc:docMk/>
            <pc:sldMk cId="1554945738" sldId="259"/>
            <ac:spMk id="5" creationId="{0C86F556-547E-2DFE-C48F-5F11E3ECB879}"/>
          </ac:spMkLst>
        </pc:spChg>
      </pc:sldChg>
      <pc:sldChg chg="modSp">
        <pc:chgData name="Chanel Morgan (2501319)" userId="S::2501319@student.uwtsd.ac.uk::917e0057-0990-4fed-b387-8089f5f40207" providerId="AD" clId="Web-{3C27DC15-A677-9C22-7ECB-53431D42C455}" dt="2026-07-24T21:51:31.318" v="388" actId="20577"/>
        <pc:sldMkLst>
          <pc:docMk/>
          <pc:sldMk cId="2394136235" sldId="260"/>
        </pc:sldMkLst>
        <pc:spChg chg="mod">
          <ac:chgData name="Chanel Morgan (2501319)" userId="S::2501319@student.uwtsd.ac.uk::917e0057-0990-4fed-b387-8089f5f40207" providerId="AD" clId="Web-{3C27DC15-A677-9C22-7ECB-53431D42C455}" dt="2026-07-24T21:51:31.318" v="388" actId="20577"/>
          <ac:spMkLst>
            <pc:docMk/>
            <pc:sldMk cId="2394136235" sldId="260"/>
            <ac:spMk id="4" creationId="{868C52F4-9186-2753-31DF-166418F848C0}"/>
          </ac:spMkLst>
        </pc:spChg>
        <pc:spChg chg="mod">
          <ac:chgData name="Chanel Morgan (2501319)" userId="S::2501319@student.uwtsd.ac.uk::917e0057-0990-4fed-b387-8089f5f40207" providerId="AD" clId="Web-{3C27DC15-A677-9C22-7ECB-53431D42C455}" dt="2026-07-24T21:51:23.521" v="385" actId="20577"/>
          <ac:spMkLst>
            <pc:docMk/>
            <pc:sldMk cId="2394136235" sldId="260"/>
            <ac:spMk id="5" creationId="{E627AC0A-5B0F-02A8-1045-D3675EB4653C}"/>
          </ac:spMkLst>
        </pc:spChg>
      </pc:sldChg>
      <pc:sldChg chg="modNotes">
        <pc:chgData name="Chanel Morgan (2501319)" userId="S::2501319@student.uwtsd.ac.uk::917e0057-0990-4fed-b387-8089f5f40207" providerId="AD" clId="Web-{3C27DC15-A677-9C22-7ECB-53431D42C455}" dt="2026-07-24T19:43:41.179" v="126"/>
        <pc:sldMkLst>
          <pc:docMk/>
          <pc:sldMk cId="876286604" sldId="261"/>
        </pc:sldMkLst>
      </pc:sldChg>
      <pc:sldChg chg="addSp delSp modSp delAnim modNotes">
        <pc:chgData name="Chanel Morgan (2501319)" userId="S::2501319@student.uwtsd.ac.uk::917e0057-0990-4fed-b387-8089f5f40207" providerId="AD" clId="Web-{3C27DC15-A677-9C22-7ECB-53431D42C455}" dt="2026-07-24T19:43:10.444" v="124"/>
        <pc:sldMkLst>
          <pc:docMk/>
          <pc:sldMk cId="3911933542" sldId="262"/>
        </pc:sldMkLst>
        <pc:spChg chg="del">
          <ac:chgData name="Chanel Morgan (2501319)" userId="S::2501319@student.uwtsd.ac.uk::917e0057-0990-4fed-b387-8089f5f40207" providerId="AD" clId="Web-{3C27DC15-A677-9C22-7ECB-53431D42C455}" dt="2026-07-23T18:58:26.242" v="9"/>
          <ac:spMkLst>
            <pc:docMk/>
            <pc:sldMk cId="3911933542" sldId="262"/>
            <ac:spMk id="3" creationId="{6EFC1785-31C6-FE99-420B-E2EC78F19723}"/>
          </ac:spMkLst>
        </pc:spChg>
        <pc:spChg chg="add mod">
          <ac:chgData name="Chanel Morgan (2501319)" userId="S::2501319@student.uwtsd.ac.uk::917e0057-0990-4fed-b387-8089f5f40207" providerId="AD" clId="Web-{3C27DC15-A677-9C22-7ECB-53431D42C455}" dt="2026-07-23T19:12:32.917" v="99" actId="20577"/>
          <ac:spMkLst>
            <pc:docMk/>
            <pc:sldMk cId="3911933542" sldId="262"/>
            <ac:spMk id="5" creationId="{6326289A-AC5B-BDE6-C3E8-50A4E6D32617}"/>
          </ac:spMkLst>
        </pc:spChg>
      </pc:sldChg>
      <pc:sldChg chg="addSp modSp modNotes">
        <pc:chgData name="Chanel Morgan (2501319)" userId="S::2501319@student.uwtsd.ac.uk::917e0057-0990-4fed-b387-8089f5f40207" providerId="AD" clId="Web-{3C27DC15-A677-9C22-7ECB-53431D42C455}" dt="2026-07-24T21:44:52.551" v="334" actId="20577"/>
        <pc:sldMkLst>
          <pc:docMk/>
          <pc:sldMk cId="3438757296" sldId="263"/>
        </pc:sldMkLst>
        <pc:spChg chg="mod">
          <ac:chgData name="Chanel Morgan (2501319)" userId="S::2501319@student.uwtsd.ac.uk::917e0057-0990-4fed-b387-8089f5f40207" providerId="AD" clId="Web-{3C27DC15-A677-9C22-7ECB-53431D42C455}" dt="2026-07-24T21:27:46.494" v="326" actId="20577"/>
          <ac:spMkLst>
            <pc:docMk/>
            <pc:sldMk cId="3438757296" sldId="263"/>
            <ac:spMk id="3" creationId="{76F004DA-AC14-CA0D-985A-F8168FE841C9}"/>
          </ac:spMkLst>
        </pc:spChg>
        <pc:spChg chg="add mod">
          <ac:chgData name="Chanel Morgan (2501319)" userId="S::2501319@student.uwtsd.ac.uk::917e0057-0990-4fed-b387-8089f5f40207" providerId="AD" clId="Web-{3C27DC15-A677-9C22-7ECB-53431D42C455}" dt="2026-07-24T21:44:52.551" v="334" actId="20577"/>
          <ac:spMkLst>
            <pc:docMk/>
            <pc:sldMk cId="3438757296" sldId="263"/>
            <ac:spMk id="4" creationId="{F6676C04-4E6F-AFBC-251F-FA344ED29C0F}"/>
          </ac:spMkLst>
        </pc:spChg>
      </pc:sldChg>
      <pc:sldChg chg="addSp modSp modNotes">
        <pc:chgData name="Chanel Morgan (2501319)" userId="S::2501319@student.uwtsd.ac.uk::917e0057-0990-4fed-b387-8089f5f40207" providerId="AD" clId="Web-{3C27DC15-A677-9C22-7ECB-53431D42C455}" dt="2026-07-24T20:32:38.952" v="263" actId="20577"/>
        <pc:sldMkLst>
          <pc:docMk/>
          <pc:sldMk cId="4138049058" sldId="264"/>
        </pc:sldMkLst>
        <pc:spChg chg="mod">
          <ac:chgData name="Chanel Morgan (2501319)" userId="S::2501319@student.uwtsd.ac.uk::917e0057-0990-4fed-b387-8089f5f40207" providerId="AD" clId="Web-{3C27DC15-A677-9C22-7ECB-53431D42C455}" dt="2026-07-24T20:32:38.952" v="263" actId="20577"/>
          <ac:spMkLst>
            <pc:docMk/>
            <pc:sldMk cId="4138049058" sldId="264"/>
            <ac:spMk id="3" creationId="{8AD58ADF-F831-EE00-9A3B-BDFAE2EF209D}"/>
          </ac:spMkLst>
        </pc:spChg>
        <pc:spChg chg="add mod">
          <ac:chgData name="Chanel Morgan (2501319)" userId="S::2501319@student.uwtsd.ac.uk::917e0057-0990-4fed-b387-8089f5f40207" providerId="AD" clId="Web-{3C27DC15-A677-9C22-7ECB-53431D42C455}" dt="2026-07-24T20:30:56.835" v="221" actId="20577"/>
          <ac:spMkLst>
            <pc:docMk/>
            <pc:sldMk cId="4138049058" sldId="264"/>
            <ac:spMk id="4" creationId="{48E80C8F-B55C-30CB-AC85-4EF0B889321C}"/>
          </ac:spMkLst>
        </pc:spChg>
      </pc:sldChg>
      <pc:sldChg chg="addSp modSp modNotes">
        <pc:chgData name="Chanel Morgan (2501319)" userId="S::2501319@student.uwtsd.ac.uk::917e0057-0990-4fed-b387-8089f5f40207" providerId="AD" clId="Web-{3C27DC15-A677-9C22-7ECB-53431D42C455}" dt="2026-07-24T21:52:33.664" v="396"/>
        <pc:sldMkLst>
          <pc:docMk/>
          <pc:sldMk cId="2714756628" sldId="265"/>
        </pc:sldMkLst>
        <pc:spChg chg="mod">
          <ac:chgData name="Chanel Morgan (2501319)" userId="S::2501319@student.uwtsd.ac.uk::917e0057-0990-4fed-b387-8089f5f40207" providerId="AD" clId="Web-{3C27DC15-A677-9C22-7ECB-53431D42C455}" dt="2026-07-24T21:48:49.139" v="335" actId="20577"/>
          <ac:spMkLst>
            <pc:docMk/>
            <pc:sldMk cId="2714756628" sldId="265"/>
            <ac:spMk id="3" creationId="{3E81F3B9-DA54-FE3D-3700-5AFDCC42854A}"/>
          </ac:spMkLst>
        </pc:spChg>
        <pc:spChg chg="add mod">
          <ac:chgData name="Chanel Morgan (2501319)" userId="S::2501319@student.uwtsd.ac.uk::917e0057-0990-4fed-b387-8089f5f40207" providerId="AD" clId="Web-{3C27DC15-A677-9C22-7ECB-53431D42C455}" dt="2026-07-24T21:48:57.655" v="339" actId="1076"/>
          <ac:spMkLst>
            <pc:docMk/>
            <pc:sldMk cId="2714756628" sldId="265"/>
            <ac:spMk id="4" creationId="{DE1B887F-ACC6-831A-21F0-B2CA8121440B}"/>
          </ac:spMkLst>
        </pc:spChg>
        <pc:spChg chg="add mod">
          <ac:chgData name="Chanel Morgan (2501319)" userId="S::2501319@student.uwtsd.ac.uk::917e0057-0990-4fed-b387-8089f5f40207" providerId="AD" clId="Web-{3C27DC15-A677-9C22-7ECB-53431D42C455}" dt="2026-07-24T21:49:47.361" v="345" actId="20577"/>
          <ac:spMkLst>
            <pc:docMk/>
            <pc:sldMk cId="2714756628" sldId="265"/>
            <ac:spMk id="5" creationId="{63141993-3C47-F43B-F7C7-B6C75A1E9397}"/>
          </ac:spMkLst>
        </pc:spChg>
      </pc:sldChg>
      <pc:sldChg chg="addSp modSp modNotes">
        <pc:chgData name="Chanel Morgan (2501319)" userId="S::2501319@student.uwtsd.ac.uk::917e0057-0990-4fed-b387-8089f5f40207" providerId="AD" clId="Web-{3C27DC15-A677-9C22-7ECB-53431D42C455}" dt="2026-07-24T20:53:36.376" v="285"/>
        <pc:sldMkLst>
          <pc:docMk/>
          <pc:sldMk cId="3286386782" sldId="266"/>
        </pc:sldMkLst>
        <pc:spChg chg="add mod">
          <ac:chgData name="Chanel Morgan (2501319)" userId="S::2501319@student.uwtsd.ac.uk::917e0057-0990-4fed-b387-8089f5f40207" providerId="AD" clId="Web-{3C27DC15-A677-9C22-7ECB-53431D42C455}" dt="2026-07-24T20:49:20.981" v="282" actId="20577"/>
          <ac:spMkLst>
            <pc:docMk/>
            <pc:sldMk cId="3286386782" sldId="266"/>
            <ac:spMk id="29" creationId="{4862C728-64F4-45DA-3023-9731DCA16758}"/>
          </ac:spMkLst>
        </pc:spChg>
      </pc:sldChg>
      <pc:sldChg chg="addSp modSp modNotes">
        <pc:chgData name="Chanel Morgan (2501319)" userId="S::2501319@student.uwtsd.ac.uk::917e0057-0990-4fed-b387-8089f5f40207" providerId="AD" clId="Web-{3C27DC15-A677-9C22-7ECB-53431D42C455}" dt="2026-07-24T19:43:24.866" v="125"/>
        <pc:sldMkLst>
          <pc:docMk/>
          <pc:sldMk cId="1637078193" sldId="267"/>
        </pc:sldMkLst>
        <pc:spChg chg="add mod">
          <ac:chgData name="Chanel Morgan (2501319)" userId="S::2501319@student.uwtsd.ac.uk::917e0057-0990-4fed-b387-8089f5f40207" providerId="AD" clId="Web-{3C27DC15-A677-9C22-7ECB-53431D42C455}" dt="2026-07-24T19:34:50.467" v="123" actId="14100"/>
          <ac:spMkLst>
            <pc:docMk/>
            <pc:sldMk cId="1637078193" sldId="267"/>
            <ac:spMk id="16" creationId="{4266227E-AFBC-0AB1-6B9B-1AF916A1A587}"/>
          </ac:spMkLst>
        </pc:spChg>
      </pc:sldChg>
      <pc:sldChg chg="addSp modSp modNotes">
        <pc:chgData name="Chanel Morgan (2501319)" userId="S::2501319@student.uwtsd.ac.uk::917e0057-0990-4fed-b387-8089f5f40207" providerId="AD" clId="Web-{3C27DC15-A677-9C22-7ECB-53431D42C455}" dt="2026-07-24T19:32:58.886" v="110" actId="20577"/>
        <pc:sldMkLst>
          <pc:docMk/>
          <pc:sldMk cId="2363950677" sldId="268"/>
        </pc:sldMkLst>
        <pc:spChg chg="add mod">
          <ac:chgData name="Chanel Morgan (2501319)" userId="S::2501319@student.uwtsd.ac.uk::917e0057-0990-4fed-b387-8089f5f40207" providerId="AD" clId="Web-{3C27DC15-A677-9C22-7ECB-53431D42C455}" dt="2026-07-24T19:32:58.886" v="110" actId="20577"/>
          <ac:spMkLst>
            <pc:docMk/>
            <pc:sldMk cId="2363950677" sldId="268"/>
            <ac:spMk id="28" creationId="{21CAA761-3E79-799F-8ACB-5F9CCFA0F960}"/>
          </ac:spMkLst>
        </pc:spChg>
      </pc:sldChg>
      <pc:sldChg chg="addSp modSp modNotes">
        <pc:chgData name="Chanel Morgan (2501319)" userId="S::2501319@student.uwtsd.ac.uk::917e0057-0990-4fed-b387-8089f5f40207" providerId="AD" clId="Web-{3C27DC15-A677-9C22-7ECB-53431D42C455}" dt="2026-07-24T20:27:58.958" v="217"/>
        <pc:sldMkLst>
          <pc:docMk/>
          <pc:sldMk cId="4243265551" sldId="269"/>
        </pc:sldMkLst>
        <pc:spChg chg="add mod">
          <ac:chgData name="Chanel Morgan (2501319)" userId="S::2501319@student.uwtsd.ac.uk::917e0057-0990-4fed-b387-8089f5f40207" providerId="AD" clId="Web-{3C27DC15-A677-9C22-7ECB-53431D42C455}" dt="2026-07-24T19:58:27.483" v="136" actId="1076"/>
          <ac:spMkLst>
            <pc:docMk/>
            <pc:sldMk cId="4243265551" sldId="269"/>
            <ac:spMk id="2" creationId="{55D9A92E-F84A-94E3-C55E-AC26939A587B}"/>
          </ac:spMkLst>
        </pc:spChg>
        <pc:spChg chg="mod">
          <ac:chgData name="Chanel Morgan (2501319)" userId="S::2501319@student.uwtsd.ac.uk::917e0057-0990-4fed-b387-8089f5f40207" providerId="AD" clId="Web-{3C27DC15-A677-9C22-7ECB-53431D42C455}" dt="2026-07-24T20:24:25.020" v="216" actId="1076"/>
          <ac:spMkLst>
            <pc:docMk/>
            <pc:sldMk cId="4243265551" sldId="269"/>
            <ac:spMk id="7" creationId="{5C3FE183-FC75-E9E8-26B5-69AC811E0BA6}"/>
          </ac:spMkLst>
        </pc:spChg>
      </pc:sldChg>
      <pc:sldChg chg="addSp delSp modSp new mod setBg modNotes">
        <pc:chgData name="Chanel Morgan (2501319)" userId="S::2501319@student.uwtsd.ac.uk::917e0057-0990-4fed-b387-8089f5f40207" providerId="AD" clId="Web-{3C27DC15-A677-9C22-7ECB-53431D42C455}" dt="2026-07-24T21:02:31.983" v="322"/>
        <pc:sldMkLst>
          <pc:docMk/>
          <pc:sldMk cId="2854065960" sldId="270"/>
        </pc:sldMkLst>
        <pc:spChg chg="mod">
          <ac:chgData name="Chanel Morgan (2501319)" userId="S::2501319@student.uwtsd.ac.uk::917e0057-0990-4fed-b387-8089f5f40207" providerId="AD" clId="Web-{3C27DC15-A677-9C22-7ECB-53431D42C455}" dt="2026-07-24T20:55:45.576" v="314"/>
          <ac:spMkLst>
            <pc:docMk/>
            <pc:sldMk cId="2854065960" sldId="270"/>
            <ac:spMk id="2" creationId="{676C583E-B29B-2432-5F4F-AE8183FF54DE}"/>
          </ac:spMkLst>
        </pc:spChg>
        <pc:spChg chg="del mod">
          <ac:chgData name="Chanel Morgan (2501319)" userId="S::2501319@student.uwtsd.ac.uk::917e0057-0990-4fed-b387-8089f5f40207" providerId="AD" clId="Web-{3C27DC15-A677-9C22-7ECB-53431D42C455}" dt="2026-07-24T20:55:45.576" v="314"/>
          <ac:spMkLst>
            <pc:docMk/>
            <pc:sldMk cId="2854065960" sldId="270"/>
            <ac:spMk id="3" creationId="{CD1D452D-D2D7-1FBA-8659-86E03A36FC36}"/>
          </ac:spMkLst>
        </pc:spChg>
        <pc:spChg chg="add">
          <ac:chgData name="Chanel Morgan (2501319)" userId="S::2501319@student.uwtsd.ac.uk::917e0057-0990-4fed-b387-8089f5f40207" providerId="AD" clId="Web-{3C27DC15-A677-9C22-7ECB-53431D42C455}" dt="2026-07-24T20:55:45.576" v="314"/>
          <ac:spMkLst>
            <pc:docMk/>
            <pc:sldMk cId="2854065960" sldId="270"/>
            <ac:spMk id="9" creationId="{BACC6370-2D7E-4714-9D71-7542949D7D5D}"/>
          </ac:spMkLst>
        </pc:spChg>
        <pc:spChg chg="add">
          <ac:chgData name="Chanel Morgan (2501319)" userId="S::2501319@student.uwtsd.ac.uk::917e0057-0990-4fed-b387-8089f5f40207" providerId="AD" clId="Web-{3C27DC15-A677-9C22-7ECB-53431D42C455}" dt="2026-07-24T20:55:45.576" v="314"/>
          <ac:spMkLst>
            <pc:docMk/>
            <pc:sldMk cId="2854065960" sldId="270"/>
            <ac:spMk id="11" creationId="{F68B3F68-107C-434F-AA38-110D5EA91B85}"/>
          </ac:spMkLst>
        </pc:spChg>
        <pc:spChg chg="add">
          <ac:chgData name="Chanel Morgan (2501319)" userId="S::2501319@student.uwtsd.ac.uk::917e0057-0990-4fed-b387-8089f5f40207" providerId="AD" clId="Web-{3C27DC15-A677-9C22-7ECB-53431D42C455}" dt="2026-07-24T20:55:45.576" v="314"/>
          <ac:spMkLst>
            <pc:docMk/>
            <pc:sldMk cId="2854065960" sldId="270"/>
            <ac:spMk id="13" creationId="{AAD0DBB9-1A4B-4391-81D4-CB19F9AB918A}"/>
          </ac:spMkLst>
        </pc:spChg>
        <pc:spChg chg="add">
          <ac:chgData name="Chanel Morgan (2501319)" userId="S::2501319@student.uwtsd.ac.uk::917e0057-0990-4fed-b387-8089f5f40207" providerId="AD" clId="Web-{3C27DC15-A677-9C22-7ECB-53431D42C455}" dt="2026-07-24T20:55:45.576" v="314"/>
          <ac:spMkLst>
            <pc:docMk/>
            <pc:sldMk cId="2854065960" sldId="270"/>
            <ac:spMk id="15" creationId="{063BBA22-50EA-4C4D-BE05-F1CE4E63AA56}"/>
          </ac:spMkLst>
        </pc:spChg>
        <pc:spChg chg="add mod">
          <ac:chgData name="Chanel Morgan (2501319)" userId="S::2501319@student.uwtsd.ac.uk::917e0057-0990-4fed-b387-8089f5f40207" providerId="AD" clId="Web-{3C27DC15-A677-9C22-7ECB-53431D42C455}" dt="2026-07-24T20:56:34.814" v="321" actId="14100"/>
          <ac:spMkLst>
            <pc:docMk/>
            <pc:sldMk cId="2854065960" sldId="270"/>
            <ac:spMk id="41" creationId="{BCD6DF93-F728-EB8F-B403-58D5546EF1C6}"/>
          </ac:spMkLst>
        </pc:spChg>
        <pc:graphicFrameChg chg="add">
          <ac:chgData name="Chanel Morgan (2501319)" userId="S::2501319@student.uwtsd.ac.uk::917e0057-0990-4fed-b387-8089f5f40207" providerId="AD" clId="Web-{3C27DC15-A677-9C22-7ECB-53431D42C455}" dt="2026-07-24T20:55:45.576" v="314"/>
          <ac:graphicFrameMkLst>
            <pc:docMk/>
            <pc:sldMk cId="2854065960" sldId="270"/>
            <ac:graphicFrameMk id="5" creationId="{B9649417-FD12-F777-4905-DAAC2BCB420B}"/>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ata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4.svg"/><Relationship Id="rId1" Type="http://schemas.openxmlformats.org/officeDocument/2006/relationships/image" Target="../media/image9.svg"/><Relationship Id="rId5" Type="http://schemas.openxmlformats.org/officeDocument/2006/relationships/image" Target="../media/image12.sv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4.svg"/><Relationship Id="rId1" Type="http://schemas.openxmlformats.org/officeDocument/2006/relationships/image" Target="../media/image9.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B987E3-456B-4AC2-86FF-5E0715CA7105}" type="doc">
      <dgm:prSet loTypeId="urn:microsoft.com/office/officeart/2005/8/layout/process4" loCatId="process" qsTypeId="urn:microsoft.com/office/officeart/2005/8/quickstyle/simple4" qsCatId="simple" csTypeId="urn:microsoft.com/office/officeart/2005/8/colors/colorful5" csCatId="colorful"/>
      <dgm:spPr/>
      <dgm:t>
        <a:bodyPr/>
        <a:lstStyle/>
        <a:p>
          <a:endParaRPr lang="en-US"/>
        </a:p>
      </dgm:t>
    </dgm:pt>
    <dgm:pt modelId="{4ADECECA-F6CF-43EE-8A28-CDE08119FF92}">
      <dgm:prSet/>
      <dgm:spPr/>
      <dgm:t>
        <a:bodyPr/>
        <a:lstStyle/>
        <a:p>
          <a:r>
            <a:rPr lang="en-GB" b="1"/>
            <a:t>Case Study 1: John</a:t>
          </a:r>
          <a:endParaRPr lang="en-US"/>
        </a:p>
      </dgm:t>
    </dgm:pt>
    <dgm:pt modelId="{4F25ACF6-1BF1-4A05-AD3F-0DA20BCA6748}" type="parTrans" cxnId="{5F9AE52C-948B-4664-998C-C4D4EE02D0B4}">
      <dgm:prSet/>
      <dgm:spPr/>
      <dgm:t>
        <a:bodyPr/>
        <a:lstStyle/>
        <a:p>
          <a:endParaRPr lang="en-US"/>
        </a:p>
      </dgm:t>
    </dgm:pt>
    <dgm:pt modelId="{50468402-2030-48D1-A915-139AC05B824B}" type="sibTrans" cxnId="{5F9AE52C-948B-4664-998C-C4D4EE02D0B4}">
      <dgm:prSet/>
      <dgm:spPr/>
      <dgm:t>
        <a:bodyPr/>
        <a:lstStyle/>
        <a:p>
          <a:endParaRPr lang="en-US"/>
        </a:p>
      </dgm:t>
    </dgm:pt>
    <dgm:pt modelId="{4B2D96B7-5831-48E3-A78A-116B5D383ADB}">
      <dgm:prSet/>
      <dgm:spPr/>
      <dgm:t>
        <a:bodyPr/>
        <a:lstStyle/>
        <a:p>
          <a:r>
            <a:rPr lang="en-GB" b="1"/>
            <a:t>Background:</a:t>
          </a:r>
          <a:r>
            <a:rPr lang="en-GB"/>
            <a:t> John, a 35-year-old man diagnosed with Autism Spectrum Disorder (ASD), was convicted of a series of low-level offences, including theft and public order offences. His neurodivergent condition was not identified until after his initial interactions with the criminal justice system.</a:t>
          </a:r>
          <a:endParaRPr lang="en-US"/>
        </a:p>
      </dgm:t>
    </dgm:pt>
    <dgm:pt modelId="{17F644EC-5E6A-42C2-B92E-D1AC8BC47772}" type="parTrans" cxnId="{7881B76D-925F-4957-AC14-34F98B06ECF7}">
      <dgm:prSet/>
      <dgm:spPr/>
      <dgm:t>
        <a:bodyPr/>
        <a:lstStyle/>
        <a:p>
          <a:endParaRPr lang="en-US"/>
        </a:p>
      </dgm:t>
    </dgm:pt>
    <dgm:pt modelId="{7BDAA7B1-F6F9-4207-BE3B-67D85C128DE9}" type="sibTrans" cxnId="{7881B76D-925F-4957-AC14-34F98B06ECF7}">
      <dgm:prSet/>
      <dgm:spPr/>
      <dgm:t>
        <a:bodyPr/>
        <a:lstStyle/>
        <a:p>
          <a:endParaRPr lang="en-US"/>
        </a:p>
      </dgm:t>
    </dgm:pt>
    <dgm:pt modelId="{847E15A4-838B-44DD-AA90-12ACC7FADBA8}">
      <dgm:prSet/>
      <dgm:spPr/>
      <dgm:t>
        <a:bodyPr/>
        <a:lstStyle/>
        <a:p>
          <a:r>
            <a:rPr lang="en-GB" b="1"/>
            <a:t>Challenges:</a:t>
          </a:r>
          <a:r>
            <a:rPr lang="en-GB"/>
            <a:t> John struggled with communication and understanding social cues, which led to misunderstandings and conflicts with prison staff and other inmates. His sensory sensitivities made the prison environment particularly challenging, leading to heightened anxiety and behavioural issues.</a:t>
          </a:r>
          <a:endParaRPr lang="en-US"/>
        </a:p>
      </dgm:t>
    </dgm:pt>
    <dgm:pt modelId="{07CDB090-2723-48B2-B606-40B86B931ED8}" type="parTrans" cxnId="{9A1ABF50-5CE0-4FE2-A7FD-5EF5773E317C}">
      <dgm:prSet/>
      <dgm:spPr/>
      <dgm:t>
        <a:bodyPr/>
        <a:lstStyle/>
        <a:p>
          <a:endParaRPr lang="en-US"/>
        </a:p>
      </dgm:t>
    </dgm:pt>
    <dgm:pt modelId="{25FCED64-8F13-4F5A-80B9-44CEE47719C3}" type="sibTrans" cxnId="{9A1ABF50-5CE0-4FE2-A7FD-5EF5773E317C}">
      <dgm:prSet/>
      <dgm:spPr/>
      <dgm:t>
        <a:bodyPr/>
        <a:lstStyle/>
        <a:p>
          <a:endParaRPr lang="en-US"/>
        </a:p>
      </dgm:t>
    </dgm:pt>
    <dgm:pt modelId="{80090825-1219-42C7-A7A7-928AA5B978AA}" type="pres">
      <dgm:prSet presAssocID="{49B987E3-456B-4AC2-86FF-5E0715CA7105}" presName="Name0" presStyleCnt="0">
        <dgm:presLayoutVars>
          <dgm:dir/>
          <dgm:animLvl val="lvl"/>
          <dgm:resizeHandles val="exact"/>
        </dgm:presLayoutVars>
      </dgm:prSet>
      <dgm:spPr/>
    </dgm:pt>
    <dgm:pt modelId="{70F1A005-02C3-43B3-9CD9-56BB3A250EED}" type="pres">
      <dgm:prSet presAssocID="{847E15A4-838B-44DD-AA90-12ACC7FADBA8}" presName="boxAndChildren" presStyleCnt="0"/>
      <dgm:spPr/>
    </dgm:pt>
    <dgm:pt modelId="{F35CD5C6-AB37-4B74-AC02-4DC8955FB84D}" type="pres">
      <dgm:prSet presAssocID="{847E15A4-838B-44DD-AA90-12ACC7FADBA8}" presName="parentTextBox" presStyleLbl="node1" presStyleIdx="0" presStyleCnt="3"/>
      <dgm:spPr/>
    </dgm:pt>
    <dgm:pt modelId="{6E4CD536-59D6-4B7C-B857-4112BA849957}" type="pres">
      <dgm:prSet presAssocID="{7BDAA7B1-F6F9-4207-BE3B-67D85C128DE9}" presName="sp" presStyleCnt="0"/>
      <dgm:spPr/>
    </dgm:pt>
    <dgm:pt modelId="{6E79FDD6-1F2A-476C-964E-0CC6FA0D9C7D}" type="pres">
      <dgm:prSet presAssocID="{4B2D96B7-5831-48E3-A78A-116B5D383ADB}" presName="arrowAndChildren" presStyleCnt="0"/>
      <dgm:spPr/>
    </dgm:pt>
    <dgm:pt modelId="{8C372800-EC44-4E32-963B-D158E33AB5B4}" type="pres">
      <dgm:prSet presAssocID="{4B2D96B7-5831-48E3-A78A-116B5D383ADB}" presName="parentTextArrow" presStyleLbl="node1" presStyleIdx="1" presStyleCnt="3"/>
      <dgm:spPr/>
    </dgm:pt>
    <dgm:pt modelId="{759B55E2-68C1-4FFC-94D8-2528212E1A68}" type="pres">
      <dgm:prSet presAssocID="{50468402-2030-48D1-A915-139AC05B824B}" presName="sp" presStyleCnt="0"/>
      <dgm:spPr/>
    </dgm:pt>
    <dgm:pt modelId="{CE39B502-245B-4ECA-829F-E45BDD4F26F8}" type="pres">
      <dgm:prSet presAssocID="{4ADECECA-F6CF-43EE-8A28-CDE08119FF92}" presName="arrowAndChildren" presStyleCnt="0"/>
      <dgm:spPr/>
    </dgm:pt>
    <dgm:pt modelId="{49F11760-8359-4C08-BA39-6436B662C458}" type="pres">
      <dgm:prSet presAssocID="{4ADECECA-F6CF-43EE-8A28-CDE08119FF92}" presName="parentTextArrow" presStyleLbl="node1" presStyleIdx="2" presStyleCnt="3"/>
      <dgm:spPr/>
    </dgm:pt>
  </dgm:ptLst>
  <dgm:cxnLst>
    <dgm:cxn modelId="{9BC04A25-EFD3-4874-8AB4-E82705BDEE55}" type="presOf" srcId="{847E15A4-838B-44DD-AA90-12ACC7FADBA8}" destId="{F35CD5C6-AB37-4B74-AC02-4DC8955FB84D}" srcOrd="0" destOrd="0" presId="urn:microsoft.com/office/officeart/2005/8/layout/process4"/>
    <dgm:cxn modelId="{5F9AE52C-948B-4664-998C-C4D4EE02D0B4}" srcId="{49B987E3-456B-4AC2-86FF-5E0715CA7105}" destId="{4ADECECA-F6CF-43EE-8A28-CDE08119FF92}" srcOrd="0" destOrd="0" parTransId="{4F25ACF6-1BF1-4A05-AD3F-0DA20BCA6748}" sibTransId="{50468402-2030-48D1-A915-139AC05B824B}"/>
    <dgm:cxn modelId="{496CD22E-8DDA-4844-BA41-9CAD60C3DD35}" type="presOf" srcId="{4B2D96B7-5831-48E3-A78A-116B5D383ADB}" destId="{8C372800-EC44-4E32-963B-D158E33AB5B4}" srcOrd="0" destOrd="0" presId="urn:microsoft.com/office/officeart/2005/8/layout/process4"/>
    <dgm:cxn modelId="{7881B76D-925F-4957-AC14-34F98B06ECF7}" srcId="{49B987E3-456B-4AC2-86FF-5E0715CA7105}" destId="{4B2D96B7-5831-48E3-A78A-116B5D383ADB}" srcOrd="1" destOrd="0" parTransId="{17F644EC-5E6A-42C2-B92E-D1AC8BC47772}" sibTransId="{7BDAA7B1-F6F9-4207-BE3B-67D85C128DE9}"/>
    <dgm:cxn modelId="{9A1ABF50-5CE0-4FE2-A7FD-5EF5773E317C}" srcId="{49B987E3-456B-4AC2-86FF-5E0715CA7105}" destId="{847E15A4-838B-44DD-AA90-12ACC7FADBA8}" srcOrd="2" destOrd="0" parTransId="{07CDB090-2723-48B2-B606-40B86B931ED8}" sibTransId="{25FCED64-8F13-4F5A-80B9-44CEE47719C3}"/>
    <dgm:cxn modelId="{124C9B99-4219-42AB-BD6D-0274E3749B86}" type="presOf" srcId="{49B987E3-456B-4AC2-86FF-5E0715CA7105}" destId="{80090825-1219-42C7-A7A7-928AA5B978AA}" srcOrd="0" destOrd="0" presId="urn:microsoft.com/office/officeart/2005/8/layout/process4"/>
    <dgm:cxn modelId="{5FE4E7FD-5D75-4AFE-9B2B-99EB892A2D43}" type="presOf" srcId="{4ADECECA-F6CF-43EE-8A28-CDE08119FF92}" destId="{49F11760-8359-4C08-BA39-6436B662C458}" srcOrd="0" destOrd="0" presId="urn:microsoft.com/office/officeart/2005/8/layout/process4"/>
    <dgm:cxn modelId="{9154BEC5-54DC-431F-8AFE-BCD7589BFACF}" type="presParOf" srcId="{80090825-1219-42C7-A7A7-928AA5B978AA}" destId="{70F1A005-02C3-43B3-9CD9-56BB3A250EED}" srcOrd="0" destOrd="0" presId="urn:microsoft.com/office/officeart/2005/8/layout/process4"/>
    <dgm:cxn modelId="{C612A3B7-69BE-440D-9A2A-A0CF8EADC245}" type="presParOf" srcId="{70F1A005-02C3-43B3-9CD9-56BB3A250EED}" destId="{F35CD5C6-AB37-4B74-AC02-4DC8955FB84D}" srcOrd="0" destOrd="0" presId="urn:microsoft.com/office/officeart/2005/8/layout/process4"/>
    <dgm:cxn modelId="{2917310B-87FB-4C0A-BC9B-888DC9B7F8AC}" type="presParOf" srcId="{80090825-1219-42C7-A7A7-928AA5B978AA}" destId="{6E4CD536-59D6-4B7C-B857-4112BA849957}" srcOrd="1" destOrd="0" presId="urn:microsoft.com/office/officeart/2005/8/layout/process4"/>
    <dgm:cxn modelId="{373AD596-D6CE-4DF4-B8B5-99482D3E8556}" type="presParOf" srcId="{80090825-1219-42C7-A7A7-928AA5B978AA}" destId="{6E79FDD6-1F2A-476C-964E-0CC6FA0D9C7D}" srcOrd="2" destOrd="0" presId="urn:microsoft.com/office/officeart/2005/8/layout/process4"/>
    <dgm:cxn modelId="{80D15C03-9BE2-4F1F-BB92-01DF916904AD}" type="presParOf" srcId="{6E79FDD6-1F2A-476C-964E-0CC6FA0D9C7D}" destId="{8C372800-EC44-4E32-963B-D158E33AB5B4}" srcOrd="0" destOrd="0" presId="urn:microsoft.com/office/officeart/2005/8/layout/process4"/>
    <dgm:cxn modelId="{56FF7336-3ABA-4482-B111-B34BD921694A}" type="presParOf" srcId="{80090825-1219-42C7-A7A7-928AA5B978AA}" destId="{759B55E2-68C1-4FFC-94D8-2528212E1A68}" srcOrd="3" destOrd="0" presId="urn:microsoft.com/office/officeart/2005/8/layout/process4"/>
    <dgm:cxn modelId="{06DFD07C-6473-4EB2-ABFC-069A96485A1B}" type="presParOf" srcId="{80090825-1219-42C7-A7A7-928AA5B978AA}" destId="{CE39B502-245B-4ECA-829F-E45BDD4F26F8}" srcOrd="4" destOrd="0" presId="urn:microsoft.com/office/officeart/2005/8/layout/process4"/>
    <dgm:cxn modelId="{AB5A6A96-78A7-4BDF-AB1A-188DACF56BE2}" type="presParOf" srcId="{CE39B502-245B-4ECA-829F-E45BDD4F26F8}" destId="{49F11760-8359-4C08-BA39-6436B662C45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54191A-54E0-4892-94A3-005BE3A7DBA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2B91B27-BE6E-440D-85D9-3C5742928685}">
      <dgm:prSet/>
      <dgm:spPr/>
      <dgm:t>
        <a:bodyPr/>
        <a:lstStyle/>
        <a:p>
          <a:pPr>
            <a:defRPr cap="all"/>
          </a:pPr>
          <a:r>
            <a:rPr lang="en-GB"/>
            <a:t>Classic Autism</a:t>
          </a:r>
          <a:endParaRPr lang="en-US"/>
        </a:p>
      </dgm:t>
    </dgm:pt>
    <dgm:pt modelId="{F1D3DB6C-6745-45E5-AFA4-3564568FCA41}" type="parTrans" cxnId="{163AC9D4-61B8-4AAC-8793-09E9210B2C52}">
      <dgm:prSet/>
      <dgm:spPr/>
      <dgm:t>
        <a:bodyPr/>
        <a:lstStyle/>
        <a:p>
          <a:endParaRPr lang="en-US"/>
        </a:p>
      </dgm:t>
    </dgm:pt>
    <dgm:pt modelId="{0769B147-FA3C-4A2F-8AC0-DE47F39BABDF}" type="sibTrans" cxnId="{163AC9D4-61B8-4AAC-8793-09E9210B2C52}">
      <dgm:prSet/>
      <dgm:spPr/>
      <dgm:t>
        <a:bodyPr/>
        <a:lstStyle/>
        <a:p>
          <a:endParaRPr lang="en-US"/>
        </a:p>
      </dgm:t>
    </dgm:pt>
    <dgm:pt modelId="{18A066AA-E329-4218-BAFE-739459CC1C48}">
      <dgm:prSet/>
      <dgm:spPr/>
      <dgm:t>
        <a:bodyPr/>
        <a:lstStyle/>
        <a:p>
          <a:pPr>
            <a:defRPr cap="all"/>
          </a:pPr>
          <a:r>
            <a:rPr lang="en-GB"/>
            <a:t>Pervasive Developmental Disorder, Not Otherwise Specified</a:t>
          </a:r>
          <a:endParaRPr lang="en-US"/>
        </a:p>
      </dgm:t>
    </dgm:pt>
    <dgm:pt modelId="{42952598-6419-4747-8E37-8075EEB3697C}" type="parTrans" cxnId="{29F7E58A-0B26-42DE-BA2A-27CEC93B80CC}">
      <dgm:prSet/>
      <dgm:spPr/>
      <dgm:t>
        <a:bodyPr/>
        <a:lstStyle/>
        <a:p>
          <a:endParaRPr lang="en-US"/>
        </a:p>
      </dgm:t>
    </dgm:pt>
    <dgm:pt modelId="{E50F4EB6-B9AA-4BAA-A501-5023252F74A4}" type="sibTrans" cxnId="{29F7E58A-0B26-42DE-BA2A-27CEC93B80CC}">
      <dgm:prSet/>
      <dgm:spPr/>
      <dgm:t>
        <a:bodyPr/>
        <a:lstStyle/>
        <a:p>
          <a:endParaRPr lang="en-US"/>
        </a:p>
      </dgm:t>
    </dgm:pt>
    <dgm:pt modelId="{8D1882A3-E370-4103-B461-C15CCFC03080}">
      <dgm:prSet/>
      <dgm:spPr/>
      <dgm:t>
        <a:bodyPr/>
        <a:lstStyle/>
        <a:p>
          <a:pPr>
            <a:defRPr cap="all"/>
          </a:pPr>
          <a:r>
            <a:rPr lang="en-GB"/>
            <a:t>Asperger’s Disorder</a:t>
          </a:r>
          <a:endParaRPr lang="en-US"/>
        </a:p>
      </dgm:t>
    </dgm:pt>
    <dgm:pt modelId="{41C6DA73-9A36-42C5-A482-8FBE03913E5A}" type="parTrans" cxnId="{9BE5D7F1-F778-45BB-AD4E-3350505382E3}">
      <dgm:prSet/>
      <dgm:spPr/>
      <dgm:t>
        <a:bodyPr/>
        <a:lstStyle/>
        <a:p>
          <a:endParaRPr lang="en-US"/>
        </a:p>
      </dgm:t>
    </dgm:pt>
    <dgm:pt modelId="{5BBA6FDE-822F-4FA5-9176-388296C83024}" type="sibTrans" cxnId="{9BE5D7F1-F778-45BB-AD4E-3350505382E3}">
      <dgm:prSet/>
      <dgm:spPr/>
      <dgm:t>
        <a:bodyPr/>
        <a:lstStyle/>
        <a:p>
          <a:endParaRPr lang="en-US"/>
        </a:p>
      </dgm:t>
    </dgm:pt>
    <dgm:pt modelId="{DF7933F8-328E-4730-AD3B-EC12E5AFB99F}" type="pres">
      <dgm:prSet presAssocID="{DC54191A-54E0-4892-94A3-005BE3A7DBAF}" presName="root" presStyleCnt="0">
        <dgm:presLayoutVars>
          <dgm:dir/>
          <dgm:resizeHandles val="exact"/>
        </dgm:presLayoutVars>
      </dgm:prSet>
      <dgm:spPr/>
    </dgm:pt>
    <dgm:pt modelId="{1EB31794-0EE9-4D22-9F6D-66FAE35F97F0}" type="pres">
      <dgm:prSet presAssocID="{72B91B27-BE6E-440D-85D9-3C5742928685}" presName="compNode" presStyleCnt="0"/>
      <dgm:spPr/>
    </dgm:pt>
    <dgm:pt modelId="{87DDC290-2081-4174-A2EA-1C8E9FD9AF3A}" type="pres">
      <dgm:prSet presAssocID="{72B91B27-BE6E-440D-85D9-3C5742928685}" presName="iconBgRect" presStyleLbl="bgShp" presStyleIdx="0" presStyleCnt="3"/>
      <dgm:spPr/>
    </dgm:pt>
    <dgm:pt modelId="{F7A510CA-E04A-4CDD-ACDF-6D7A258A1E12}" type="pres">
      <dgm:prSet presAssocID="{72B91B27-BE6E-440D-85D9-3C574292868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uzzle"/>
        </a:ext>
      </dgm:extLst>
    </dgm:pt>
    <dgm:pt modelId="{BCFB5093-617B-4F41-8A8D-CECD68D60EE1}" type="pres">
      <dgm:prSet presAssocID="{72B91B27-BE6E-440D-85D9-3C5742928685}" presName="spaceRect" presStyleCnt="0"/>
      <dgm:spPr/>
    </dgm:pt>
    <dgm:pt modelId="{D366F850-059E-49C3-8452-36CB939FF5C8}" type="pres">
      <dgm:prSet presAssocID="{72B91B27-BE6E-440D-85D9-3C5742928685}" presName="textRect" presStyleLbl="revTx" presStyleIdx="0" presStyleCnt="3">
        <dgm:presLayoutVars>
          <dgm:chMax val="1"/>
          <dgm:chPref val="1"/>
        </dgm:presLayoutVars>
      </dgm:prSet>
      <dgm:spPr/>
    </dgm:pt>
    <dgm:pt modelId="{9EAE6AA6-7989-46D2-A97B-0C527384F3CF}" type="pres">
      <dgm:prSet presAssocID="{0769B147-FA3C-4A2F-8AC0-DE47F39BABDF}" presName="sibTrans" presStyleCnt="0"/>
      <dgm:spPr/>
    </dgm:pt>
    <dgm:pt modelId="{3B285798-A804-463D-8E17-5715BA1ACD75}" type="pres">
      <dgm:prSet presAssocID="{18A066AA-E329-4218-BAFE-739459CC1C48}" presName="compNode" presStyleCnt="0"/>
      <dgm:spPr/>
    </dgm:pt>
    <dgm:pt modelId="{1A673E63-5095-48D3-9F5B-48F2BFFEFF7F}" type="pres">
      <dgm:prSet presAssocID="{18A066AA-E329-4218-BAFE-739459CC1C48}" presName="iconBgRect" presStyleLbl="bgShp" presStyleIdx="1" presStyleCnt="3"/>
      <dgm:spPr/>
    </dgm:pt>
    <dgm:pt modelId="{0AE00EB7-0FC9-4070-8D7D-FF161670AFC4}" type="pres">
      <dgm:prSet presAssocID="{18A066AA-E329-4218-BAFE-739459CC1C4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143EA00B-3E3E-4906-A02B-AB42A4F95B70}" type="pres">
      <dgm:prSet presAssocID="{18A066AA-E329-4218-BAFE-739459CC1C48}" presName="spaceRect" presStyleCnt="0"/>
      <dgm:spPr/>
    </dgm:pt>
    <dgm:pt modelId="{F88E5DE5-F0B1-4C50-88FA-13F9556D702C}" type="pres">
      <dgm:prSet presAssocID="{18A066AA-E329-4218-BAFE-739459CC1C48}" presName="textRect" presStyleLbl="revTx" presStyleIdx="1" presStyleCnt="3">
        <dgm:presLayoutVars>
          <dgm:chMax val="1"/>
          <dgm:chPref val="1"/>
        </dgm:presLayoutVars>
      </dgm:prSet>
      <dgm:spPr/>
    </dgm:pt>
    <dgm:pt modelId="{ABC01FB0-878D-4620-8FB7-657D74D04D09}" type="pres">
      <dgm:prSet presAssocID="{E50F4EB6-B9AA-4BAA-A501-5023252F74A4}" presName="sibTrans" presStyleCnt="0"/>
      <dgm:spPr/>
    </dgm:pt>
    <dgm:pt modelId="{E2F3E940-D6E9-49D7-A68E-A090B38092B7}" type="pres">
      <dgm:prSet presAssocID="{8D1882A3-E370-4103-B461-C15CCFC03080}" presName="compNode" presStyleCnt="0"/>
      <dgm:spPr/>
    </dgm:pt>
    <dgm:pt modelId="{D0D57F20-6ACD-41CE-B20B-E14D28DF7D61}" type="pres">
      <dgm:prSet presAssocID="{8D1882A3-E370-4103-B461-C15CCFC03080}" presName="iconBgRect" presStyleLbl="bgShp" presStyleIdx="2" presStyleCnt="3"/>
      <dgm:spPr/>
    </dgm:pt>
    <dgm:pt modelId="{9418D1E4-B278-4437-86AE-82B0FE597CE4}" type="pres">
      <dgm:prSet presAssocID="{8D1882A3-E370-4103-B461-C15CCFC0308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D4686F13-148B-4257-B365-35B8C0F19680}" type="pres">
      <dgm:prSet presAssocID="{8D1882A3-E370-4103-B461-C15CCFC03080}" presName="spaceRect" presStyleCnt="0"/>
      <dgm:spPr/>
    </dgm:pt>
    <dgm:pt modelId="{56FC85F5-11CE-457A-BE6E-3433C69DB743}" type="pres">
      <dgm:prSet presAssocID="{8D1882A3-E370-4103-B461-C15CCFC03080}" presName="textRect" presStyleLbl="revTx" presStyleIdx="2" presStyleCnt="3">
        <dgm:presLayoutVars>
          <dgm:chMax val="1"/>
          <dgm:chPref val="1"/>
        </dgm:presLayoutVars>
      </dgm:prSet>
      <dgm:spPr/>
    </dgm:pt>
  </dgm:ptLst>
  <dgm:cxnLst>
    <dgm:cxn modelId="{07FE5246-0F7B-40BC-BE9B-E8A850B5BDB3}" type="presOf" srcId="{DC54191A-54E0-4892-94A3-005BE3A7DBAF}" destId="{DF7933F8-328E-4730-AD3B-EC12E5AFB99F}" srcOrd="0" destOrd="0" presId="urn:microsoft.com/office/officeart/2018/5/layout/IconCircleLabelList"/>
    <dgm:cxn modelId="{29F7E58A-0B26-42DE-BA2A-27CEC93B80CC}" srcId="{DC54191A-54E0-4892-94A3-005BE3A7DBAF}" destId="{18A066AA-E329-4218-BAFE-739459CC1C48}" srcOrd="1" destOrd="0" parTransId="{42952598-6419-4747-8E37-8075EEB3697C}" sibTransId="{E50F4EB6-B9AA-4BAA-A501-5023252F74A4}"/>
    <dgm:cxn modelId="{3D187491-1EAC-40D2-9AB3-B1AD7EB9F0E2}" type="presOf" srcId="{18A066AA-E329-4218-BAFE-739459CC1C48}" destId="{F88E5DE5-F0B1-4C50-88FA-13F9556D702C}" srcOrd="0" destOrd="0" presId="urn:microsoft.com/office/officeart/2018/5/layout/IconCircleLabelList"/>
    <dgm:cxn modelId="{163AC9D4-61B8-4AAC-8793-09E9210B2C52}" srcId="{DC54191A-54E0-4892-94A3-005BE3A7DBAF}" destId="{72B91B27-BE6E-440D-85D9-3C5742928685}" srcOrd="0" destOrd="0" parTransId="{F1D3DB6C-6745-45E5-AFA4-3564568FCA41}" sibTransId="{0769B147-FA3C-4A2F-8AC0-DE47F39BABDF}"/>
    <dgm:cxn modelId="{AA350FDC-44DC-4A6E-B85B-638BD0EC004F}" type="presOf" srcId="{8D1882A3-E370-4103-B461-C15CCFC03080}" destId="{56FC85F5-11CE-457A-BE6E-3433C69DB743}" srcOrd="0" destOrd="0" presId="urn:microsoft.com/office/officeart/2018/5/layout/IconCircleLabelList"/>
    <dgm:cxn modelId="{94FFE4DC-BBC9-47FB-A3A8-E02B8B33E697}" type="presOf" srcId="{72B91B27-BE6E-440D-85D9-3C5742928685}" destId="{D366F850-059E-49C3-8452-36CB939FF5C8}" srcOrd="0" destOrd="0" presId="urn:microsoft.com/office/officeart/2018/5/layout/IconCircleLabelList"/>
    <dgm:cxn modelId="{9BE5D7F1-F778-45BB-AD4E-3350505382E3}" srcId="{DC54191A-54E0-4892-94A3-005BE3A7DBAF}" destId="{8D1882A3-E370-4103-B461-C15CCFC03080}" srcOrd="2" destOrd="0" parTransId="{41C6DA73-9A36-42C5-A482-8FBE03913E5A}" sibTransId="{5BBA6FDE-822F-4FA5-9176-388296C83024}"/>
    <dgm:cxn modelId="{4901A646-E268-48E5-8A26-E06B3A6A076C}" type="presParOf" srcId="{DF7933F8-328E-4730-AD3B-EC12E5AFB99F}" destId="{1EB31794-0EE9-4D22-9F6D-66FAE35F97F0}" srcOrd="0" destOrd="0" presId="urn:microsoft.com/office/officeart/2018/5/layout/IconCircleLabelList"/>
    <dgm:cxn modelId="{68E4E784-2E75-4C53-8AD2-55A54A26FC17}" type="presParOf" srcId="{1EB31794-0EE9-4D22-9F6D-66FAE35F97F0}" destId="{87DDC290-2081-4174-A2EA-1C8E9FD9AF3A}" srcOrd="0" destOrd="0" presId="urn:microsoft.com/office/officeart/2018/5/layout/IconCircleLabelList"/>
    <dgm:cxn modelId="{9A3C3ADE-7E4B-4964-B3CC-E5419260FBEE}" type="presParOf" srcId="{1EB31794-0EE9-4D22-9F6D-66FAE35F97F0}" destId="{F7A510CA-E04A-4CDD-ACDF-6D7A258A1E12}" srcOrd="1" destOrd="0" presId="urn:microsoft.com/office/officeart/2018/5/layout/IconCircleLabelList"/>
    <dgm:cxn modelId="{A4E0471A-90B8-4585-8A4F-B1B64151B5EC}" type="presParOf" srcId="{1EB31794-0EE9-4D22-9F6D-66FAE35F97F0}" destId="{BCFB5093-617B-4F41-8A8D-CECD68D60EE1}" srcOrd="2" destOrd="0" presId="urn:microsoft.com/office/officeart/2018/5/layout/IconCircleLabelList"/>
    <dgm:cxn modelId="{BBA1A4CE-6E4D-44F5-B2A7-B527BA2FD154}" type="presParOf" srcId="{1EB31794-0EE9-4D22-9F6D-66FAE35F97F0}" destId="{D366F850-059E-49C3-8452-36CB939FF5C8}" srcOrd="3" destOrd="0" presId="urn:microsoft.com/office/officeart/2018/5/layout/IconCircleLabelList"/>
    <dgm:cxn modelId="{A87784CC-7F4C-4E45-A522-3331F37C5085}" type="presParOf" srcId="{DF7933F8-328E-4730-AD3B-EC12E5AFB99F}" destId="{9EAE6AA6-7989-46D2-A97B-0C527384F3CF}" srcOrd="1" destOrd="0" presId="urn:microsoft.com/office/officeart/2018/5/layout/IconCircleLabelList"/>
    <dgm:cxn modelId="{84E271D4-F571-4948-9F14-9D6359A02838}" type="presParOf" srcId="{DF7933F8-328E-4730-AD3B-EC12E5AFB99F}" destId="{3B285798-A804-463D-8E17-5715BA1ACD75}" srcOrd="2" destOrd="0" presId="urn:microsoft.com/office/officeart/2018/5/layout/IconCircleLabelList"/>
    <dgm:cxn modelId="{700CD2A4-4C3E-4A86-A2DD-B70A83A10AA0}" type="presParOf" srcId="{3B285798-A804-463D-8E17-5715BA1ACD75}" destId="{1A673E63-5095-48D3-9F5B-48F2BFFEFF7F}" srcOrd="0" destOrd="0" presId="urn:microsoft.com/office/officeart/2018/5/layout/IconCircleLabelList"/>
    <dgm:cxn modelId="{08F53156-0678-49CA-95EB-BD513AFF5CC3}" type="presParOf" srcId="{3B285798-A804-463D-8E17-5715BA1ACD75}" destId="{0AE00EB7-0FC9-4070-8D7D-FF161670AFC4}" srcOrd="1" destOrd="0" presId="urn:microsoft.com/office/officeart/2018/5/layout/IconCircleLabelList"/>
    <dgm:cxn modelId="{13B3584B-D5A5-4143-8940-FC0E8CE940FB}" type="presParOf" srcId="{3B285798-A804-463D-8E17-5715BA1ACD75}" destId="{143EA00B-3E3E-4906-A02B-AB42A4F95B70}" srcOrd="2" destOrd="0" presId="urn:microsoft.com/office/officeart/2018/5/layout/IconCircleLabelList"/>
    <dgm:cxn modelId="{81784AC4-53D2-41A3-8ACE-F3B46E957662}" type="presParOf" srcId="{3B285798-A804-463D-8E17-5715BA1ACD75}" destId="{F88E5DE5-F0B1-4C50-88FA-13F9556D702C}" srcOrd="3" destOrd="0" presId="urn:microsoft.com/office/officeart/2018/5/layout/IconCircleLabelList"/>
    <dgm:cxn modelId="{0259E354-54B6-4BD4-B49B-72F8DBB639CD}" type="presParOf" srcId="{DF7933F8-328E-4730-AD3B-EC12E5AFB99F}" destId="{ABC01FB0-878D-4620-8FB7-657D74D04D09}" srcOrd="3" destOrd="0" presId="urn:microsoft.com/office/officeart/2018/5/layout/IconCircleLabelList"/>
    <dgm:cxn modelId="{6F717805-CEBD-42FB-AF6C-9ABE546BF5E1}" type="presParOf" srcId="{DF7933F8-328E-4730-AD3B-EC12E5AFB99F}" destId="{E2F3E940-D6E9-49D7-A68E-A090B38092B7}" srcOrd="4" destOrd="0" presId="urn:microsoft.com/office/officeart/2018/5/layout/IconCircleLabelList"/>
    <dgm:cxn modelId="{63ABF7A8-0D38-415F-8B7C-1D8B37F7850C}" type="presParOf" srcId="{E2F3E940-D6E9-49D7-A68E-A090B38092B7}" destId="{D0D57F20-6ACD-41CE-B20B-E14D28DF7D61}" srcOrd="0" destOrd="0" presId="urn:microsoft.com/office/officeart/2018/5/layout/IconCircleLabelList"/>
    <dgm:cxn modelId="{E5BF5C86-E387-4AF6-9EAA-2CD995404EBC}" type="presParOf" srcId="{E2F3E940-D6E9-49D7-A68E-A090B38092B7}" destId="{9418D1E4-B278-4437-86AE-82B0FE597CE4}" srcOrd="1" destOrd="0" presId="urn:microsoft.com/office/officeart/2018/5/layout/IconCircleLabelList"/>
    <dgm:cxn modelId="{26B1138D-8B43-467F-BC7C-5E6CE982A67C}" type="presParOf" srcId="{E2F3E940-D6E9-49D7-A68E-A090B38092B7}" destId="{D4686F13-148B-4257-B365-35B8C0F19680}" srcOrd="2" destOrd="0" presId="urn:microsoft.com/office/officeart/2018/5/layout/IconCircleLabelList"/>
    <dgm:cxn modelId="{AB75BE29-86BD-4621-A463-AF90FDE75450}" type="presParOf" srcId="{E2F3E940-D6E9-49D7-A68E-A090B38092B7}" destId="{56FC85F5-11CE-457A-BE6E-3433C69DB74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F27F23-DEE9-41BD-ACF2-414AE4D090C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98B8AF8-5956-4FF3-984A-05CD34C9D7C6}">
      <dgm:prSet/>
      <dgm:spPr/>
      <dgm:t>
        <a:bodyPr/>
        <a:lstStyle/>
        <a:p>
          <a:r>
            <a:rPr lang="en-GB"/>
            <a:t>Autism is diagnosed more in males than females</a:t>
          </a:r>
          <a:endParaRPr lang="en-US"/>
        </a:p>
      </dgm:t>
    </dgm:pt>
    <dgm:pt modelId="{35D93B02-18E1-479F-B672-2FA09208C403}" type="parTrans" cxnId="{6AE4BC36-A384-4AEC-9DE6-57026E856BF1}">
      <dgm:prSet/>
      <dgm:spPr/>
      <dgm:t>
        <a:bodyPr/>
        <a:lstStyle/>
        <a:p>
          <a:endParaRPr lang="en-US"/>
        </a:p>
      </dgm:t>
    </dgm:pt>
    <dgm:pt modelId="{FA0BF9F5-4AEC-414D-95C4-C797B20A2CEE}" type="sibTrans" cxnId="{6AE4BC36-A384-4AEC-9DE6-57026E856BF1}">
      <dgm:prSet/>
      <dgm:spPr/>
      <dgm:t>
        <a:bodyPr/>
        <a:lstStyle/>
        <a:p>
          <a:endParaRPr lang="en-US"/>
        </a:p>
      </dgm:t>
    </dgm:pt>
    <dgm:pt modelId="{7FD67CB7-9F1C-491E-8009-B83BC968C6ED}">
      <dgm:prSet/>
      <dgm:spPr/>
      <dgm:t>
        <a:bodyPr/>
        <a:lstStyle/>
        <a:p>
          <a:r>
            <a:rPr lang="en-GB"/>
            <a:t>Females are more likely to be diagnosed later on in life unlike males</a:t>
          </a:r>
          <a:endParaRPr lang="en-US"/>
        </a:p>
      </dgm:t>
    </dgm:pt>
    <dgm:pt modelId="{572590AA-D6DE-4D2D-9CA9-42EBB3B90C40}" type="parTrans" cxnId="{0587D618-2C85-4F60-8CB0-3D914B7D80EC}">
      <dgm:prSet/>
      <dgm:spPr/>
      <dgm:t>
        <a:bodyPr/>
        <a:lstStyle/>
        <a:p>
          <a:endParaRPr lang="en-US"/>
        </a:p>
      </dgm:t>
    </dgm:pt>
    <dgm:pt modelId="{DF88D43A-6D60-4629-9577-CF73E91B2B7D}" type="sibTrans" cxnId="{0587D618-2C85-4F60-8CB0-3D914B7D80EC}">
      <dgm:prSet/>
      <dgm:spPr/>
      <dgm:t>
        <a:bodyPr/>
        <a:lstStyle/>
        <a:p>
          <a:endParaRPr lang="en-US"/>
        </a:p>
      </dgm:t>
    </dgm:pt>
    <dgm:pt modelId="{2327C445-4D3E-485E-A380-930D50FE7633}">
      <dgm:prSet/>
      <dgm:spPr/>
      <dgm:t>
        <a:bodyPr/>
        <a:lstStyle/>
        <a:p>
          <a:r>
            <a:rPr lang="en-GB"/>
            <a:t>Autistic individuals are more likely to be transgender or gender diverse</a:t>
          </a:r>
          <a:endParaRPr lang="en-US"/>
        </a:p>
      </dgm:t>
    </dgm:pt>
    <dgm:pt modelId="{20160E68-221F-4DFE-B7AD-F346333B7DC4}" type="parTrans" cxnId="{A20FC4BD-165C-4A65-BD52-9AC725460129}">
      <dgm:prSet/>
      <dgm:spPr/>
      <dgm:t>
        <a:bodyPr/>
        <a:lstStyle/>
        <a:p>
          <a:endParaRPr lang="en-US"/>
        </a:p>
      </dgm:t>
    </dgm:pt>
    <dgm:pt modelId="{07D0D3EA-70B6-419C-98A8-5E253195B6A6}" type="sibTrans" cxnId="{A20FC4BD-165C-4A65-BD52-9AC725460129}">
      <dgm:prSet/>
      <dgm:spPr/>
      <dgm:t>
        <a:bodyPr/>
        <a:lstStyle/>
        <a:p>
          <a:endParaRPr lang="en-US"/>
        </a:p>
      </dgm:t>
    </dgm:pt>
    <dgm:pt modelId="{A27A3E44-E22C-4EDA-B565-6192E2A4D770}" type="pres">
      <dgm:prSet presAssocID="{A2F27F23-DEE9-41BD-ACF2-414AE4D090C4}" presName="linear" presStyleCnt="0">
        <dgm:presLayoutVars>
          <dgm:animLvl val="lvl"/>
          <dgm:resizeHandles val="exact"/>
        </dgm:presLayoutVars>
      </dgm:prSet>
      <dgm:spPr/>
    </dgm:pt>
    <dgm:pt modelId="{B51BAC62-3CBE-41AA-91AE-9F5FB9B6B673}" type="pres">
      <dgm:prSet presAssocID="{498B8AF8-5956-4FF3-984A-05CD34C9D7C6}" presName="parentText" presStyleLbl="node1" presStyleIdx="0" presStyleCnt="3">
        <dgm:presLayoutVars>
          <dgm:chMax val="0"/>
          <dgm:bulletEnabled val="1"/>
        </dgm:presLayoutVars>
      </dgm:prSet>
      <dgm:spPr/>
    </dgm:pt>
    <dgm:pt modelId="{FEB38DC6-DC15-4BDF-9672-8F7851B59E6E}" type="pres">
      <dgm:prSet presAssocID="{FA0BF9F5-4AEC-414D-95C4-C797B20A2CEE}" presName="spacer" presStyleCnt="0"/>
      <dgm:spPr/>
    </dgm:pt>
    <dgm:pt modelId="{2C16CE90-F653-4229-B77E-9F8224EDFC41}" type="pres">
      <dgm:prSet presAssocID="{7FD67CB7-9F1C-491E-8009-B83BC968C6ED}" presName="parentText" presStyleLbl="node1" presStyleIdx="1" presStyleCnt="3">
        <dgm:presLayoutVars>
          <dgm:chMax val="0"/>
          <dgm:bulletEnabled val="1"/>
        </dgm:presLayoutVars>
      </dgm:prSet>
      <dgm:spPr/>
    </dgm:pt>
    <dgm:pt modelId="{C4020C7D-553D-4C70-A78A-B1F802D7ED0A}" type="pres">
      <dgm:prSet presAssocID="{DF88D43A-6D60-4629-9577-CF73E91B2B7D}" presName="spacer" presStyleCnt="0"/>
      <dgm:spPr/>
    </dgm:pt>
    <dgm:pt modelId="{A4DD64C0-0E06-4AF7-BA39-DA7F3BD9EB19}" type="pres">
      <dgm:prSet presAssocID="{2327C445-4D3E-485E-A380-930D50FE7633}" presName="parentText" presStyleLbl="node1" presStyleIdx="2" presStyleCnt="3">
        <dgm:presLayoutVars>
          <dgm:chMax val="0"/>
          <dgm:bulletEnabled val="1"/>
        </dgm:presLayoutVars>
      </dgm:prSet>
      <dgm:spPr/>
    </dgm:pt>
  </dgm:ptLst>
  <dgm:cxnLst>
    <dgm:cxn modelId="{5B63550E-A170-4774-A447-D66FC1C961C2}" type="presOf" srcId="{7FD67CB7-9F1C-491E-8009-B83BC968C6ED}" destId="{2C16CE90-F653-4229-B77E-9F8224EDFC41}" srcOrd="0" destOrd="0" presId="urn:microsoft.com/office/officeart/2005/8/layout/vList2"/>
    <dgm:cxn modelId="{8D4BEE15-FDEE-4087-B8C8-2DC5CFFC159A}" type="presOf" srcId="{A2F27F23-DEE9-41BD-ACF2-414AE4D090C4}" destId="{A27A3E44-E22C-4EDA-B565-6192E2A4D770}" srcOrd="0" destOrd="0" presId="urn:microsoft.com/office/officeart/2005/8/layout/vList2"/>
    <dgm:cxn modelId="{0587D618-2C85-4F60-8CB0-3D914B7D80EC}" srcId="{A2F27F23-DEE9-41BD-ACF2-414AE4D090C4}" destId="{7FD67CB7-9F1C-491E-8009-B83BC968C6ED}" srcOrd="1" destOrd="0" parTransId="{572590AA-D6DE-4D2D-9CA9-42EBB3B90C40}" sibTransId="{DF88D43A-6D60-4629-9577-CF73E91B2B7D}"/>
    <dgm:cxn modelId="{E4FA7422-C4C4-4E70-9672-C5322D7A86C3}" type="presOf" srcId="{2327C445-4D3E-485E-A380-930D50FE7633}" destId="{A4DD64C0-0E06-4AF7-BA39-DA7F3BD9EB19}" srcOrd="0" destOrd="0" presId="urn:microsoft.com/office/officeart/2005/8/layout/vList2"/>
    <dgm:cxn modelId="{6AE4BC36-A384-4AEC-9DE6-57026E856BF1}" srcId="{A2F27F23-DEE9-41BD-ACF2-414AE4D090C4}" destId="{498B8AF8-5956-4FF3-984A-05CD34C9D7C6}" srcOrd="0" destOrd="0" parTransId="{35D93B02-18E1-479F-B672-2FA09208C403}" sibTransId="{FA0BF9F5-4AEC-414D-95C4-C797B20A2CEE}"/>
    <dgm:cxn modelId="{603766A1-C8DE-4BE1-8C20-FE4C9B0E1684}" type="presOf" srcId="{498B8AF8-5956-4FF3-984A-05CD34C9D7C6}" destId="{B51BAC62-3CBE-41AA-91AE-9F5FB9B6B673}" srcOrd="0" destOrd="0" presId="urn:microsoft.com/office/officeart/2005/8/layout/vList2"/>
    <dgm:cxn modelId="{A20FC4BD-165C-4A65-BD52-9AC725460129}" srcId="{A2F27F23-DEE9-41BD-ACF2-414AE4D090C4}" destId="{2327C445-4D3E-485E-A380-930D50FE7633}" srcOrd="2" destOrd="0" parTransId="{20160E68-221F-4DFE-B7AD-F346333B7DC4}" sibTransId="{07D0D3EA-70B6-419C-98A8-5E253195B6A6}"/>
    <dgm:cxn modelId="{2BD361F4-50D0-4172-84A7-C705128EFF7F}" type="presParOf" srcId="{A27A3E44-E22C-4EDA-B565-6192E2A4D770}" destId="{B51BAC62-3CBE-41AA-91AE-9F5FB9B6B673}" srcOrd="0" destOrd="0" presId="urn:microsoft.com/office/officeart/2005/8/layout/vList2"/>
    <dgm:cxn modelId="{2E2FD7B4-97B9-4261-BBB3-38CA7B25BE46}" type="presParOf" srcId="{A27A3E44-E22C-4EDA-B565-6192E2A4D770}" destId="{FEB38DC6-DC15-4BDF-9672-8F7851B59E6E}" srcOrd="1" destOrd="0" presId="urn:microsoft.com/office/officeart/2005/8/layout/vList2"/>
    <dgm:cxn modelId="{55B889B1-CB41-4D90-9D3F-4781D5543E1E}" type="presParOf" srcId="{A27A3E44-E22C-4EDA-B565-6192E2A4D770}" destId="{2C16CE90-F653-4229-B77E-9F8224EDFC41}" srcOrd="2" destOrd="0" presId="urn:microsoft.com/office/officeart/2005/8/layout/vList2"/>
    <dgm:cxn modelId="{4B771261-B600-4101-8F07-1C98FCA83DE0}" type="presParOf" srcId="{A27A3E44-E22C-4EDA-B565-6192E2A4D770}" destId="{C4020C7D-553D-4C70-A78A-B1F802D7ED0A}" srcOrd="3" destOrd="0" presId="urn:microsoft.com/office/officeart/2005/8/layout/vList2"/>
    <dgm:cxn modelId="{BCF9BC05-D419-4021-9936-294EE191C75E}" type="presParOf" srcId="{A27A3E44-E22C-4EDA-B565-6192E2A4D770}" destId="{A4DD64C0-0E06-4AF7-BA39-DA7F3BD9EB1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D2B543-7FC2-4E78-838E-AD87E520A485}"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98EDF75-D6B4-42B5-BBB5-EE456C1A3425}">
      <dgm:prSet/>
      <dgm:spPr/>
      <dgm:t>
        <a:bodyPr/>
        <a:lstStyle/>
        <a:p>
          <a:pPr>
            <a:defRPr cap="all"/>
          </a:pPr>
          <a:r>
            <a:rPr lang="en-GB"/>
            <a:t>Extra time and patience when being arrsested </a:t>
          </a:r>
          <a:endParaRPr lang="en-US"/>
        </a:p>
      </dgm:t>
    </dgm:pt>
    <dgm:pt modelId="{BD2D2AE9-6CB9-4A91-A036-2140CB28AF19}" type="parTrans" cxnId="{621EC7A3-2F27-40F2-BF7E-CDF1DD944767}">
      <dgm:prSet/>
      <dgm:spPr/>
      <dgm:t>
        <a:bodyPr/>
        <a:lstStyle/>
        <a:p>
          <a:endParaRPr lang="en-US"/>
        </a:p>
      </dgm:t>
    </dgm:pt>
    <dgm:pt modelId="{27C30C32-05CC-4227-984E-6921C6AF8F41}" type="sibTrans" cxnId="{621EC7A3-2F27-40F2-BF7E-CDF1DD944767}">
      <dgm:prSet/>
      <dgm:spPr/>
      <dgm:t>
        <a:bodyPr/>
        <a:lstStyle/>
        <a:p>
          <a:endParaRPr lang="en-US"/>
        </a:p>
      </dgm:t>
    </dgm:pt>
    <dgm:pt modelId="{E3BC29C3-643D-4878-82AA-725DEAD7E668}">
      <dgm:prSet/>
      <dgm:spPr/>
      <dgm:t>
        <a:bodyPr/>
        <a:lstStyle/>
        <a:p>
          <a:pPr>
            <a:defRPr cap="all"/>
          </a:pPr>
          <a:r>
            <a:rPr lang="en-GB"/>
            <a:t>Sensory accomidations</a:t>
          </a:r>
          <a:endParaRPr lang="en-US"/>
        </a:p>
      </dgm:t>
    </dgm:pt>
    <dgm:pt modelId="{B86E262C-01C0-4C04-8BAD-0BA2206F2014}" type="parTrans" cxnId="{3B5506FB-E5D6-4112-AC32-6A91FE88750D}">
      <dgm:prSet/>
      <dgm:spPr/>
      <dgm:t>
        <a:bodyPr/>
        <a:lstStyle/>
        <a:p>
          <a:endParaRPr lang="en-US"/>
        </a:p>
      </dgm:t>
    </dgm:pt>
    <dgm:pt modelId="{423033C5-4F51-4465-93AC-591C9A92C936}" type="sibTrans" cxnId="{3B5506FB-E5D6-4112-AC32-6A91FE88750D}">
      <dgm:prSet/>
      <dgm:spPr/>
      <dgm:t>
        <a:bodyPr/>
        <a:lstStyle/>
        <a:p>
          <a:endParaRPr lang="en-US"/>
        </a:p>
      </dgm:t>
    </dgm:pt>
    <dgm:pt modelId="{6D093949-4915-4047-BC9E-CD18B3E85D2A}">
      <dgm:prSet/>
      <dgm:spPr/>
      <dgm:t>
        <a:bodyPr/>
        <a:lstStyle/>
        <a:p>
          <a:pPr>
            <a:defRPr cap="all"/>
          </a:pPr>
          <a:r>
            <a:rPr lang="en-GB"/>
            <a:t>Undestanding vulnerability</a:t>
          </a:r>
          <a:endParaRPr lang="en-US"/>
        </a:p>
      </dgm:t>
    </dgm:pt>
    <dgm:pt modelId="{6AA29554-9C81-4D6A-9367-618D630AB2FA}" type="parTrans" cxnId="{860DB376-1929-4D37-95BB-190403C2715C}">
      <dgm:prSet/>
      <dgm:spPr/>
      <dgm:t>
        <a:bodyPr/>
        <a:lstStyle/>
        <a:p>
          <a:endParaRPr lang="en-US"/>
        </a:p>
      </dgm:t>
    </dgm:pt>
    <dgm:pt modelId="{10707262-59F6-44D3-82EC-D2BF7D83F0C0}" type="sibTrans" cxnId="{860DB376-1929-4D37-95BB-190403C2715C}">
      <dgm:prSet/>
      <dgm:spPr/>
      <dgm:t>
        <a:bodyPr/>
        <a:lstStyle/>
        <a:p>
          <a:endParaRPr lang="en-US"/>
        </a:p>
      </dgm:t>
    </dgm:pt>
    <dgm:pt modelId="{29AB112D-47F2-44E7-9502-1EE737876F0D}">
      <dgm:prSet/>
      <dgm:spPr/>
      <dgm:t>
        <a:bodyPr/>
        <a:lstStyle/>
        <a:p>
          <a:pPr>
            <a:defRPr cap="all"/>
          </a:pPr>
          <a:r>
            <a:rPr lang="en-GB"/>
            <a:t>Mental health Support</a:t>
          </a:r>
          <a:endParaRPr lang="en-US"/>
        </a:p>
      </dgm:t>
    </dgm:pt>
    <dgm:pt modelId="{8F130CB4-D351-4A9B-A5CF-691D25E8FD98}" type="parTrans" cxnId="{564DEB20-1060-46EA-991B-F8D618925A67}">
      <dgm:prSet/>
      <dgm:spPr/>
      <dgm:t>
        <a:bodyPr/>
        <a:lstStyle/>
        <a:p>
          <a:endParaRPr lang="en-US"/>
        </a:p>
      </dgm:t>
    </dgm:pt>
    <dgm:pt modelId="{BC3ADE8B-CC55-47F7-9013-3030FF0411B5}" type="sibTrans" cxnId="{564DEB20-1060-46EA-991B-F8D618925A67}">
      <dgm:prSet/>
      <dgm:spPr/>
      <dgm:t>
        <a:bodyPr/>
        <a:lstStyle/>
        <a:p>
          <a:endParaRPr lang="en-US"/>
        </a:p>
      </dgm:t>
    </dgm:pt>
    <dgm:pt modelId="{0EFF5C53-0AF9-4304-946D-CB730A243B01}" type="pres">
      <dgm:prSet presAssocID="{E6D2B543-7FC2-4E78-838E-AD87E520A485}" presName="root" presStyleCnt="0">
        <dgm:presLayoutVars>
          <dgm:dir/>
          <dgm:resizeHandles val="exact"/>
        </dgm:presLayoutVars>
      </dgm:prSet>
      <dgm:spPr/>
    </dgm:pt>
    <dgm:pt modelId="{CB9F5BF4-53FC-416F-B4ED-DF30D60FA5A9}" type="pres">
      <dgm:prSet presAssocID="{698EDF75-D6B4-42B5-BBB5-EE456C1A3425}" presName="compNode" presStyleCnt="0"/>
      <dgm:spPr/>
    </dgm:pt>
    <dgm:pt modelId="{379EA133-0A8F-4B8B-873F-581A237A795B}" type="pres">
      <dgm:prSet presAssocID="{698EDF75-D6B4-42B5-BBB5-EE456C1A3425}" presName="iconBgRect" presStyleLbl="bgShp" presStyleIdx="0" presStyleCnt="4"/>
      <dgm:spPr/>
    </dgm:pt>
    <dgm:pt modelId="{C6CF17C5-5FB6-4E5C-8CBD-37E3364BAEF1}" type="pres">
      <dgm:prSet presAssocID="{698EDF75-D6B4-42B5-BBB5-EE456C1A342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29F14EE4-1186-4D1D-8A6D-348B7ECFB2E6}" type="pres">
      <dgm:prSet presAssocID="{698EDF75-D6B4-42B5-BBB5-EE456C1A3425}" presName="spaceRect" presStyleCnt="0"/>
      <dgm:spPr/>
    </dgm:pt>
    <dgm:pt modelId="{15ED3AC8-C762-432B-B114-C8D0847BE31F}" type="pres">
      <dgm:prSet presAssocID="{698EDF75-D6B4-42B5-BBB5-EE456C1A3425}" presName="textRect" presStyleLbl="revTx" presStyleIdx="0" presStyleCnt="4">
        <dgm:presLayoutVars>
          <dgm:chMax val="1"/>
          <dgm:chPref val="1"/>
        </dgm:presLayoutVars>
      </dgm:prSet>
      <dgm:spPr/>
    </dgm:pt>
    <dgm:pt modelId="{6A4EB252-FF01-4867-AF2F-8A12C50635BD}" type="pres">
      <dgm:prSet presAssocID="{27C30C32-05CC-4227-984E-6921C6AF8F41}" presName="sibTrans" presStyleCnt="0"/>
      <dgm:spPr/>
    </dgm:pt>
    <dgm:pt modelId="{A49AD7D2-4563-4F00-B1A1-DD2671441B6E}" type="pres">
      <dgm:prSet presAssocID="{E3BC29C3-643D-4878-82AA-725DEAD7E668}" presName="compNode" presStyleCnt="0"/>
      <dgm:spPr/>
    </dgm:pt>
    <dgm:pt modelId="{AF236A26-51BB-4DB8-ADA3-8B1A2A6974EC}" type="pres">
      <dgm:prSet presAssocID="{E3BC29C3-643D-4878-82AA-725DEAD7E668}" presName="iconBgRect" presStyleLbl="bgShp" presStyleIdx="1" presStyleCnt="4"/>
      <dgm:spPr/>
    </dgm:pt>
    <dgm:pt modelId="{0CFC685C-1ADB-458F-939F-806FA06C6B0F}" type="pres">
      <dgm:prSet presAssocID="{E3BC29C3-643D-4878-82AA-725DEAD7E66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83DF823C-22D1-41C0-960C-FFF20022098B}" type="pres">
      <dgm:prSet presAssocID="{E3BC29C3-643D-4878-82AA-725DEAD7E668}" presName="spaceRect" presStyleCnt="0"/>
      <dgm:spPr/>
    </dgm:pt>
    <dgm:pt modelId="{6DAD17D5-D2AB-43A9-A7FF-32EA29B49A6A}" type="pres">
      <dgm:prSet presAssocID="{E3BC29C3-643D-4878-82AA-725DEAD7E668}" presName="textRect" presStyleLbl="revTx" presStyleIdx="1" presStyleCnt="4">
        <dgm:presLayoutVars>
          <dgm:chMax val="1"/>
          <dgm:chPref val="1"/>
        </dgm:presLayoutVars>
      </dgm:prSet>
      <dgm:spPr/>
    </dgm:pt>
    <dgm:pt modelId="{941CB428-DE7D-449E-9F27-44AE80450EC8}" type="pres">
      <dgm:prSet presAssocID="{423033C5-4F51-4465-93AC-591C9A92C936}" presName="sibTrans" presStyleCnt="0"/>
      <dgm:spPr/>
    </dgm:pt>
    <dgm:pt modelId="{31F26911-F99D-4F82-B88C-A828E23F3C9C}" type="pres">
      <dgm:prSet presAssocID="{6D093949-4915-4047-BC9E-CD18B3E85D2A}" presName="compNode" presStyleCnt="0"/>
      <dgm:spPr/>
    </dgm:pt>
    <dgm:pt modelId="{CC0C8C34-1C28-4B07-952F-AD7E0A0D7303}" type="pres">
      <dgm:prSet presAssocID="{6D093949-4915-4047-BC9E-CD18B3E85D2A}" presName="iconBgRect" presStyleLbl="bgShp" presStyleIdx="2" presStyleCnt="4"/>
      <dgm:spPr/>
    </dgm:pt>
    <dgm:pt modelId="{8B2CA36C-6F22-46A2-9224-804BAD3BF647}" type="pres">
      <dgm:prSet presAssocID="{6D093949-4915-4047-BC9E-CD18B3E85D2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arning"/>
        </a:ext>
      </dgm:extLst>
    </dgm:pt>
    <dgm:pt modelId="{ED3BC13D-8DEE-4E2E-9E91-FCC2984D0767}" type="pres">
      <dgm:prSet presAssocID="{6D093949-4915-4047-BC9E-CD18B3E85D2A}" presName="spaceRect" presStyleCnt="0"/>
      <dgm:spPr/>
    </dgm:pt>
    <dgm:pt modelId="{F4059578-7D57-4917-BE70-3587FD420976}" type="pres">
      <dgm:prSet presAssocID="{6D093949-4915-4047-BC9E-CD18B3E85D2A}" presName="textRect" presStyleLbl="revTx" presStyleIdx="2" presStyleCnt="4">
        <dgm:presLayoutVars>
          <dgm:chMax val="1"/>
          <dgm:chPref val="1"/>
        </dgm:presLayoutVars>
      </dgm:prSet>
      <dgm:spPr/>
    </dgm:pt>
    <dgm:pt modelId="{FC5F862F-87CD-471E-A6AE-6F6AF95AFDD4}" type="pres">
      <dgm:prSet presAssocID="{10707262-59F6-44D3-82EC-D2BF7D83F0C0}" presName="sibTrans" presStyleCnt="0"/>
      <dgm:spPr/>
    </dgm:pt>
    <dgm:pt modelId="{D2FDE434-3D8B-4E13-B231-3A0BFD9D112C}" type="pres">
      <dgm:prSet presAssocID="{29AB112D-47F2-44E7-9502-1EE737876F0D}" presName="compNode" presStyleCnt="0"/>
      <dgm:spPr/>
    </dgm:pt>
    <dgm:pt modelId="{5FFCEFA3-6FC9-4B84-BC16-C92D5A7A5E56}" type="pres">
      <dgm:prSet presAssocID="{29AB112D-47F2-44E7-9502-1EE737876F0D}" presName="iconBgRect" presStyleLbl="bgShp" presStyleIdx="3" presStyleCnt="4"/>
      <dgm:spPr/>
    </dgm:pt>
    <dgm:pt modelId="{E1A569E7-7F00-4858-A9B3-B2D9E59E8394}" type="pres">
      <dgm:prSet presAssocID="{29AB112D-47F2-44E7-9502-1EE737876F0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162874C5-0C98-4EF5-B189-A95677D89F6A}" type="pres">
      <dgm:prSet presAssocID="{29AB112D-47F2-44E7-9502-1EE737876F0D}" presName="spaceRect" presStyleCnt="0"/>
      <dgm:spPr/>
    </dgm:pt>
    <dgm:pt modelId="{93274C29-F0C5-44FB-AC65-4552AA687A0C}" type="pres">
      <dgm:prSet presAssocID="{29AB112D-47F2-44E7-9502-1EE737876F0D}" presName="textRect" presStyleLbl="revTx" presStyleIdx="3" presStyleCnt="4">
        <dgm:presLayoutVars>
          <dgm:chMax val="1"/>
          <dgm:chPref val="1"/>
        </dgm:presLayoutVars>
      </dgm:prSet>
      <dgm:spPr/>
    </dgm:pt>
  </dgm:ptLst>
  <dgm:cxnLst>
    <dgm:cxn modelId="{C258B203-2C26-4C47-9BC8-29A90F7E6A61}" type="presOf" srcId="{E6D2B543-7FC2-4E78-838E-AD87E520A485}" destId="{0EFF5C53-0AF9-4304-946D-CB730A243B01}" srcOrd="0" destOrd="0" presId="urn:microsoft.com/office/officeart/2018/5/layout/IconCircleLabelList"/>
    <dgm:cxn modelId="{564DEB20-1060-46EA-991B-F8D618925A67}" srcId="{E6D2B543-7FC2-4E78-838E-AD87E520A485}" destId="{29AB112D-47F2-44E7-9502-1EE737876F0D}" srcOrd="3" destOrd="0" parTransId="{8F130CB4-D351-4A9B-A5CF-691D25E8FD98}" sibTransId="{BC3ADE8B-CC55-47F7-9013-3030FF0411B5}"/>
    <dgm:cxn modelId="{F5C5552C-1F9E-4246-9197-9E553F34822D}" type="presOf" srcId="{29AB112D-47F2-44E7-9502-1EE737876F0D}" destId="{93274C29-F0C5-44FB-AC65-4552AA687A0C}" srcOrd="0" destOrd="0" presId="urn:microsoft.com/office/officeart/2018/5/layout/IconCircleLabelList"/>
    <dgm:cxn modelId="{6FD9304F-6467-4ACF-BF8B-303EF9030C3A}" type="presOf" srcId="{6D093949-4915-4047-BC9E-CD18B3E85D2A}" destId="{F4059578-7D57-4917-BE70-3587FD420976}" srcOrd="0" destOrd="0" presId="urn:microsoft.com/office/officeart/2018/5/layout/IconCircleLabelList"/>
    <dgm:cxn modelId="{860DB376-1929-4D37-95BB-190403C2715C}" srcId="{E6D2B543-7FC2-4E78-838E-AD87E520A485}" destId="{6D093949-4915-4047-BC9E-CD18B3E85D2A}" srcOrd="2" destOrd="0" parTransId="{6AA29554-9C81-4D6A-9367-618D630AB2FA}" sibTransId="{10707262-59F6-44D3-82EC-D2BF7D83F0C0}"/>
    <dgm:cxn modelId="{CDD78F78-31BF-4D72-9486-A6BBFAF9CEB9}" type="presOf" srcId="{698EDF75-D6B4-42B5-BBB5-EE456C1A3425}" destId="{15ED3AC8-C762-432B-B114-C8D0847BE31F}" srcOrd="0" destOrd="0" presId="urn:microsoft.com/office/officeart/2018/5/layout/IconCircleLabelList"/>
    <dgm:cxn modelId="{621EC7A3-2F27-40F2-BF7E-CDF1DD944767}" srcId="{E6D2B543-7FC2-4E78-838E-AD87E520A485}" destId="{698EDF75-D6B4-42B5-BBB5-EE456C1A3425}" srcOrd="0" destOrd="0" parTransId="{BD2D2AE9-6CB9-4A91-A036-2140CB28AF19}" sibTransId="{27C30C32-05CC-4227-984E-6921C6AF8F41}"/>
    <dgm:cxn modelId="{0E32A7A8-CB92-4A2C-806D-3573B0EC05FF}" type="presOf" srcId="{E3BC29C3-643D-4878-82AA-725DEAD7E668}" destId="{6DAD17D5-D2AB-43A9-A7FF-32EA29B49A6A}" srcOrd="0" destOrd="0" presId="urn:microsoft.com/office/officeart/2018/5/layout/IconCircleLabelList"/>
    <dgm:cxn modelId="{3B5506FB-E5D6-4112-AC32-6A91FE88750D}" srcId="{E6D2B543-7FC2-4E78-838E-AD87E520A485}" destId="{E3BC29C3-643D-4878-82AA-725DEAD7E668}" srcOrd="1" destOrd="0" parTransId="{B86E262C-01C0-4C04-8BAD-0BA2206F2014}" sibTransId="{423033C5-4F51-4465-93AC-591C9A92C936}"/>
    <dgm:cxn modelId="{F3A890A2-F126-44F0-A1D1-BE4BB7C094C8}" type="presParOf" srcId="{0EFF5C53-0AF9-4304-946D-CB730A243B01}" destId="{CB9F5BF4-53FC-416F-B4ED-DF30D60FA5A9}" srcOrd="0" destOrd="0" presId="urn:microsoft.com/office/officeart/2018/5/layout/IconCircleLabelList"/>
    <dgm:cxn modelId="{B7EB3571-9236-4FE2-AE5E-1BB6DC906894}" type="presParOf" srcId="{CB9F5BF4-53FC-416F-B4ED-DF30D60FA5A9}" destId="{379EA133-0A8F-4B8B-873F-581A237A795B}" srcOrd="0" destOrd="0" presId="urn:microsoft.com/office/officeart/2018/5/layout/IconCircleLabelList"/>
    <dgm:cxn modelId="{BAE4984C-77D9-440E-AE4A-263FEF01108D}" type="presParOf" srcId="{CB9F5BF4-53FC-416F-B4ED-DF30D60FA5A9}" destId="{C6CF17C5-5FB6-4E5C-8CBD-37E3364BAEF1}" srcOrd="1" destOrd="0" presId="urn:microsoft.com/office/officeart/2018/5/layout/IconCircleLabelList"/>
    <dgm:cxn modelId="{6E73091B-F8CB-4A3C-9116-0339CF4BDF3A}" type="presParOf" srcId="{CB9F5BF4-53FC-416F-B4ED-DF30D60FA5A9}" destId="{29F14EE4-1186-4D1D-8A6D-348B7ECFB2E6}" srcOrd="2" destOrd="0" presId="urn:microsoft.com/office/officeart/2018/5/layout/IconCircleLabelList"/>
    <dgm:cxn modelId="{6726CA1D-FD0A-4C50-89BD-33728E0F307A}" type="presParOf" srcId="{CB9F5BF4-53FC-416F-B4ED-DF30D60FA5A9}" destId="{15ED3AC8-C762-432B-B114-C8D0847BE31F}" srcOrd="3" destOrd="0" presId="urn:microsoft.com/office/officeart/2018/5/layout/IconCircleLabelList"/>
    <dgm:cxn modelId="{E4CAFBE8-C147-4B47-90DF-BE7D11CFE06F}" type="presParOf" srcId="{0EFF5C53-0AF9-4304-946D-CB730A243B01}" destId="{6A4EB252-FF01-4867-AF2F-8A12C50635BD}" srcOrd="1" destOrd="0" presId="urn:microsoft.com/office/officeart/2018/5/layout/IconCircleLabelList"/>
    <dgm:cxn modelId="{7EF4244B-B9F9-49BF-AE02-D3C439D4189C}" type="presParOf" srcId="{0EFF5C53-0AF9-4304-946D-CB730A243B01}" destId="{A49AD7D2-4563-4F00-B1A1-DD2671441B6E}" srcOrd="2" destOrd="0" presId="urn:microsoft.com/office/officeart/2018/5/layout/IconCircleLabelList"/>
    <dgm:cxn modelId="{97ECFC83-50C6-424A-B5A6-BD2CE21CEF61}" type="presParOf" srcId="{A49AD7D2-4563-4F00-B1A1-DD2671441B6E}" destId="{AF236A26-51BB-4DB8-ADA3-8B1A2A6974EC}" srcOrd="0" destOrd="0" presId="urn:microsoft.com/office/officeart/2018/5/layout/IconCircleLabelList"/>
    <dgm:cxn modelId="{1CB4054A-0F98-4986-996C-2F71E92DF4CC}" type="presParOf" srcId="{A49AD7D2-4563-4F00-B1A1-DD2671441B6E}" destId="{0CFC685C-1ADB-458F-939F-806FA06C6B0F}" srcOrd="1" destOrd="0" presId="urn:microsoft.com/office/officeart/2018/5/layout/IconCircleLabelList"/>
    <dgm:cxn modelId="{7BC5E124-BE69-4C06-8A6B-36F0F2785348}" type="presParOf" srcId="{A49AD7D2-4563-4F00-B1A1-DD2671441B6E}" destId="{83DF823C-22D1-41C0-960C-FFF20022098B}" srcOrd="2" destOrd="0" presId="urn:microsoft.com/office/officeart/2018/5/layout/IconCircleLabelList"/>
    <dgm:cxn modelId="{7F5ECBC1-8942-43B0-8A7F-CD39F4AF927E}" type="presParOf" srcId="{A49AD7D2-4563-4F00-B1A1-DD2671441B6E}" destId="{6DAD17D5-D2AB-43A9-A7FF-32EA29B49A6A}" srcOrd="3" destOrd="0" presId="urn:microsoft.com/office/officeart/2018/5/layout/IconCircleLabelList"/>
    <dgm:cxn modelId="{340F1914-4060-43C3-93B5-56946EAF31B6}" type="presParOf" srcId="{0EFF5C53-0AF9-4304-946D-CB730A243B01}" destId="{941CB428-DE7D-449E-9F27-44AE80450EC8}" srcOrd="3" destOrd="0" presId="urn:microsoft.com/office/officeart/2018/5/layout/IconCircleLabelList"/>
    <dgm:cxn modelId="{8362D02C-C585-4631-AA40-E091409C69E9}" type="presParOf" srcId="{0EFF5C53-0AF9-4304-946D-CB730A243B01}" destId="{31F26911-F99D-4F82-B88C-A828E23F3C9C}" srcOrd="4" destOrd="0" presId="urn:microsoft.com/office/officeart/2018/5/layout/IconCircleLabelList"/>
    <dgm:cxn modelId="{FF845654-5E60-4BE4-9ACE-1919452EC3BC}" type="presParOf" srcId="{31F26911-F99D-4F82-B88C-A828E23F3C9C}" destId="{CC0C8C34-1C28-4B07-952F-AD7E0A0D7303}" srcOrd="0" destOrd="0" presId="urn:microsoft.com/office/officeart/2018/5/layout/IconCircleLabelList"/>
    <dgm:cxn modelId="{AE99CDD4-573C-4009-8FB3-FCF1391F9877}" type="presParOf" srcId="{31F26911-F99D-4F82-B88C-A828E23F3C9C}" destId="{8B2CA36C-6F22-46A2-9224-804BAD3BF647}" srcOrd="1" destOrd="0" presId="urn:microsoft.com/office/officeart/2018/5/layout/IconCircleLabelList"/>
    <dgm:cxn modelId="{D12B1461-ADA3-4B0C-AC59-33CF262C2F7F}" type="presParOf" srcId="{31F26911-F99D-4F82-B88C-A828E23F3C9C}" destId="{ED3BC13D-8DEE-4E2E-9E91-FCC2984D0767}" srcOrd="2" destOrd="0" presId="urn:microsoft.com/office/officeart/2018/5/layout/IconCircleLabelList"/>
    <dgm:cxn modelId="{B89934C8-2DD7-4FBA-A818-D06B37E0DDB8}" type="presParOf" srcId="{31F26911-F99D-4F82-B88C-A828E23F3C9C}" destId="{F4059578-7D57-4917-BE70-3587FD420976}" srcOrd="3" destOrd="0" presId="urn:microsoft.com/office/officeart/2018/5/layout/IconCircleLabelList"/>
    <dgm:cxn modelId="{37208D7E-8900-4DDF-A3C4-FE938ED100DD}" type="presParOf" srcId="{0EFF5C53-0AF9-4304-946D-CB730A243B01}" destId="{FC5F862F-87CD-471E-A6AE-6F6AF95AFDD4}" srcOrd="5" destOrd="0" presId="urn:microsoft.com/office/officeart/2018/5/layout/IconCircleLabelList"/>
    <dgm:cxn modelId="{63446402-9FBC-4E11-8662-65B20361F927}" type="presParOf" srcId="{0EFF5C53-0AF9-4304-946D-CB730A243B01}" destId="{D2FDE434-3D8B-4E13-B231-3A0BFD9D112C}" srcOrd="6" destOrd="0" presId="urn:microsoft.com/office/officeart/2018/5/layout/IconCircleLabelList"/>
    <dgm:cxn modelId="{F1696C18-4EB6-4FDA-A3C9-C3869B40A548}" type="presParOf" srcId="{D2FDE434-3D8B-4E13-B231-3A0BFD9D112C}" destId="{5FFCEFA3-6FC9-4B84-BC16-C92D5A7A5E56}" srcOrd="0" destOrd="0" presId="urn:microsoft.com/office/officeart/2018/5/layout/IconCircleLabelList"/>
    <dgm:cxn modelId="{787B9068-5B91-4191-914C-0BBDBA557BAB}" type="presParOf" srcId="{D2FDE434-3D8B-4E13-B231-3A0BFD9D112C}" destId="{E1A569E7-7F00-4858-A9B3-B2D9E59E8394}" srcOrd="1" destOrd="0" presId="urn:microsoft.com/office/officeart/2018/5/layout/IconCircleLabelList"/>
    <dgm:cxn modelId="{E4053236-F034-4683-82AC-36CEBA65AF6D}" type="presParOf" srcId="{D2FDE434-3D8B-4E13-B231-3A0BFD9D112C}" destId="{162874C5-0C98-4EF5-B189-A95677D89F6A}" srcOrd="2" destOrd="0" presId="urn:microsoft.com/office/officeart/2018/5/layout/IconCircleLabelList"/>
    <dgm:cxn modelId="{414A97D7-D422-4D4C-A99E-40939BA1AA99}" type="presParOf" srcId="{D2FDE434-3D8B-4E13-B231-3A0BFD9D112C}" destId="{93274C29-F0C5-44FB-AC65-4552AA687A0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441426-3791-4FB4-908C-C72EB57DE25B}"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9F4310EE-9A16-4D13-A00D-6BDCA23BAD67}">
      <dgm:prSet/>
      <dgm:spPr/>
      <dgm:t>
        <a:bodyPr/>
        <a:lstStyle/>
        <a:p>
          <a:r>
            <a:rPr lang="en-GB"/>
            <a:t>Sexual Offences </a:t>
          </a:r>
          <a:endParaRPr lang="en-US"/>
        </a:p>
      </dgm:t>
    </dgm:pt>
    <dgm:pt modelId="{EABE9B68-6B38-4C21-BF56-92530089E3AA}" type="parTrans" cxnId="{997B19DC-4C1E-4C94-A0FC-A0ED0926329E}">
      <dgm:prSet/>
      <dgm:spPr/>
      <dgm:t>
        <a:bodyPr/>
        <a:lstStyle/>
        <a:p>
          <a:endParaRPr lang="en-US"/>
        </a:p>
      </dgm:t>
    </dgm:pt>
    <dgm:pt modelId="{121FC917-8FE8-4DA7-ACEE-90D3C06AE2AF}" type="sibTrans" cxnId="{997B19DC-4C1E-4C94-A0FC-A0ED0926329E}">
      <dgm:prSet/>
      <dgm:spPr/>
      <dgm:t>
        <a:bodyPr/>
        <a:lstStyle/>
        <a:p>
          <a:endParaRPr lang="en-US"/>
        </a:p>
      </dgm:t>
    </dgm:pt>
    <dgm:pt modelId="{0EED035C-FCBB-4EE3-9C22-1C66A0315AB2}">
      <dgm:prSet/>
      <dgm:spPr/>
      <dgm:t>
        <a:bodyPr/>
        <a:lstStyle/>
        <a:p>
          <a:r>
            <a:rPr lang="en-GB"/>
            <a:t>Child Pornography</a:t>
          </a:r>
          <a:endParaRPr lang="en-US"/>
        </a:p>
      </dgm:t>
    </dgm:pt>
    <dgm:pt modelId="{0BA0D4A6-105C-4925-B99E-83BCE0F09AD7}" type="parTrans" cxnId="{4E3ED8A9-1C62-43EF-AC8D-CDC4250E278F}">
      <dgm:prSet/>
      <dgm:spPr/>
      <dgm:t>
        <a:bodyPr/>
        <a:lstStyle/>
        <a:p>
          <a:endParaRPr lang="en-US"/>
        </a:p>
      </dgm:t>
    </dgm:pt>
    <dgm:pt modelId="{D8D036D7-9A65-47EC-A122-176C5E34096B}" type="sibTrans" cxnId="{4E3ED8A9-1C62-43EF-AC8D-CDC4250E278F}">
      <dgm:prSet/>
      <dgm:spPr/>
      <dgm:t>
        <a:bodyPr/>
        <a:lstStyle/>
        <a:p>
          <a:endParaRPr lang="en-US"/>
        </a:p>
      </dgm:t>
    </dgm:pt>
    <dgm:pt modelId="{BACA363C-9A86-4ED4-9933-91544F716F6B}">
      <dgm:prSet/>
      <dgm:spPr/>
      <dgm:t>
        <a:bodyPr/>
        <a:lstStyle/>
        <a:p>
          <a:r>
            <a:rPr lang="en-GB"/>
            <a:t>Indecent exposure</a:t>
          </a:r>
          <a:endParaRPr lang="en-US"/>
        </a:p>
      </dgm:t>
    </dgm:pt>
    <dgm:pt modelId="{A51E2B07-6774-4E66-B27C-6CC3E965931E}" type="parTrans" cxnId="{8BF79D46-DB09-472F-9C97-C5B52CF8C91D}">
      <dgm:prSet/>
      <dgm:spPr/>
      <dgm:t>
        <a:bodyPr/>
        <a:lstStyle/>
        <a:p>
          <a:endParaRPr lang="en-US"/>
        </a:p>
      </dgm:t>
    </dgm:pt>
    <dgm:pt modelId="{7ACB0C72-9B11-4FA1-B2AB-ED3106948B89}" type="sibTrans" cxnId="{8BF79D46-DB09-472F-9C97-C5B52CF8C91D}">
      <dgm:prSet/>
      <dgm:spPr/>
      <dgm:t>
        <a:bodyPr/>
        <a:lstStyle/>
        <a:p>
          <a:endParaRPr lang="en-US"/>
        </a:p>
      </dgm:t>
    </dgm:pt>
    <dgm:pt modelId="{74CE9884-85E1-41B9-BE71-C6F17C628C4D}">
      <dgm:prSet/>
      <dgm:spPr/>
      <dgm:t>
        <a:bodyPr/>
        <a:lstStyle/>
        <a:p>
          <a:r>
            <a:rPr lang="en-GB"/>
            <a:t>Arsen</a:t>
          </a:r>
          <a:endParaRPr lang="en-US"/>
        </a:p>
      </dgm:t>
    </dgm:pt>
    <dgm:pt modelId="{080B3745-3BD9-4941-B064-98A818137FF5}" type="parTrans" cxnId="{1EDED099-5552-44BF-BA4C-E237167B781F}">
      <dgm:prSet/>
      <dgm:spPr/>
      <dgm:t>
        <a:bodyPr/>
        <a:lstStyle/>
        <a:p>
          <a:endParaRPr lang="en-US"/>
        </a:p>
      </dgm:t>
    </dgm:pt>
    <dgm:pt modelId="{04FFC058-208F-4E31-A5F3-E31909EE8E52}" type="sibTrans" cxnId="{1EDED099-5552-44BF-BA4C-E237167B781F}">
      <dgm:prSet/>
      <dgm:spPr/>
      <dgm:t>
        <a:bodyPr/>
        <a:lstStyle/>
        <a:p>
          <a:endParaRPr lang="en-US"/>
        </a:p>
      </dgm:t>
    </dgm:pt>
    <dgm:pt modelId="{BCB8AD7E-9DE2-4253-97C4-04574EABD58E}" type="pres">
      <dgm:prSet presAssocID="{05441426-3791-4FB4-908C-C72EB57DE25B}" presName="hierChild1" presStyleCnt="0">
        <dgm:presLayoutVars>
          <dgm:chPref val="1"/>
          <dgm:dir/>
          <dgm:animOne val="branch"/>
          <dgm:animLvl val="lvl"/>
          <dgm:resizeHandles/>
        </dgm:presLayoutVars>
      </dgm:prSet>
      <dgm:spPr/>
    </dgm:pt>
    <dgm:pt modelId="{2DA968FC-827E-429C-BB4D-C32D3BBF4D94}" type="pres">
      <dgm:prSet presAssocID="{9F4310EE-9A16-4D13-A00D-6BDCA23BAD67}" presName="hierRoot1" presStyleCnt="0"/>
      <dgm:spPr/>
    </dgm:pt>
    <dgm:pt modelId="{83587ADD-FCBF-4569-BC1E-F3EE8F32D9B7}" type="pres">
      <dgm:prSet presAssocID="{9F4310EE-9A16-4D13-A00D-6BDCA23BAD67}" presName="composite" presStyleCnt="0"/>
      <dgm:spPr/>
    </dgm:pt>
    <dgm:pt modelId="{2A9D9847-47C7-4047-9D33-050E7E184633}" type="pres">
      <dgm:prSet presAssocID="{9F4310EE-9A16-4D13-A00D-6BDCA23BAD67}" presName="background" presStyleLbl="node0" presStyleIdx="0" presStyleCnt="4"/>
      <dgm:spPr/>
    </dgm:pt>
    <dgm:pt modelId="{D4696700-3F1C-4DF8-9FE0-5790E8456398}" type="pres">
      <dgm:prSet presAssocID="{9F4310EE-9A16-4D13-A00D-6BDCA23BAD67}" presName="text" presStyleLbl="fgAcc0" presStyleIdx="0" presStyleCnt="4">
        <dgm:presLayoutVars>
          <dgm:chPref val="3"/>
        </dgm:presLayoutVars>
      </dgm:prSet>
      <dgm:spPr/>
    </dgm:pt>
    <dgm:pt modelId="{9D28226F-D7E2-4B7F-B2D8-4E7137B482FB}" type="pres">
      <dgm:prSet presAssocID="{9F4310EE-9A16-4D13-A00D-6BDCA23BAD67}" presName="hierChild2" presStyleCnt="0"/>
      <dgm:spPr/>
    </dgm:pt>
    <dgm:pt modelId="{434BC2E9-396A-4BA9-A30B-D9C635BFCF50}" type="pres">
      <dgm:prSet presAssocID="{0EED035C-FCBB-4EE3-9C22-1C66A0315AB2}" presName="hierRoot1" presStyleCnt="0"/>
      <dgm:spPr/>
    </dgm:pt>
    <dgm:pt modelId="{2035E185-B97D-4FE9-894E-6B9794A064C1}" type="pres">
      <dgm:prSet presAssocID="{0EED035C-FCBB-4EE3-9C22-1C66A0315AB2}" presName="composite" presStyleCnt="0"/>
      <dgm:spPr/>
    </dgm:pt>
    <dgm:pt modelId="{F6E4446D-A98F-4F9B-9DD8-9B887DCB25EE}" type="pres">
      <dgm:prSet presAssocID="{0EED035C-FCBB-4EE3-9C22-1C66A0315AB2}" presName="background" presStyleLbl="node0" presStyleIdx="1" presStyleCnt="4"/>
      <dgm:spPr/>
    </dgm:pt>
    <dgm:pt modelId="{8FEFD14C-667C-473A-9753-6A1788E9CD2E}" type="pres">
      <dgm:prSet presAssocID="{0EED035C-FCBB-4EE3-9C22-1C66A0315AB2}" presName="text" presStyleLbl="fgAcc0" presStyleIdx="1" presStyleCnt="4">
        <dgm:presLayoutVars>
          <dgm:chPref val="3"/>
        </dgm:presLayoutVars>
      </dgm:prSet>
      <dgm:spPr/>
    </dgm:pt>
    <dgm:pt modelId="{FC969F5C-0BCC-428A-ABB0-6A7BFEB15849}" type="pres">
      <dgm:prSet presAssocID="{0EED035C-FCBB-4EE3-9C22-1C66A0315AB2}" presName="hierChild2" presStyleCnt="0"/>
      <dgm:spPr/>
    </dgm:pt>
    <dgm:pt modelId="{DA240B4C-282B-437C-A813-FD99A04463B6}" type="pres">
      <dgm:prSet presAssocID="{BACA363C-9A86-4ED4-9933-91544F716F6B}" presName="hierRoot1" presStyleCnt="0"/>
      <dgm:spPr/>
    </dgm:pt>
    <dgm:pt modelId="{9E63C37C-3DF2-41B6-A7D1-F6BB0A77326B}" type="pres">
      <dgm:prSet presAssocID="{BACA363C-9A86-4ED4-9933-91544F716F6B}" presName="composite" presStyleCnt="0"/>
      <dgm:spPr/>
    </dgm:pt>
    <dgm:pt modelId="{45C004BE-2786-4C53-8065-FA478EAD66C2}" type="pres">
      <dgm:prSet presAssocID="{BACA363C-9A86-4ED4-9933-91544F716F6B}" presName="background" presStyleLbl="node0" presStyleIdx="2" presStyleCnt="4"/>
      <dgm:spPr/>
    </dgm:pt>
    <dgm:pt modelId="{DAB974BE-3557-4EB2-87F9-DEE49986E403}" type="pres">
      <dgm:prSet presAssocID="{BACA363C-9A86-4ED4-9933-91544F716F6B}" presName="text" presStyleLbl="fgAcc0" presStyleIdx="2" presStyleCnt="4">
        <dgm:presLayoutVars>
          <dgm:chPref val="3"/>
        </dgm:presLayoutVars>
      </dgm:prSet>
      <dgm:spPr/>
    </dgm:pt>
    <dgm:pt modelId="{7F5350C1-534A-4DC9-8CCB-CD4A8E46621A}" type="pres">
      <dgm:prSet presAssocID="{BACA363C-9A86-4ED4-9933-91544F716F6B}" presName="hierChild2" presStyleCnt="0"/>
      <dgm:spPr/>
    </dgm:pt>
    <dgm:pt modelId="{8C84BA36-C25C-41A3-88F4-951DF8B6384F}" type="pres">
      <dgm:prSet presAssocID="{74CE9884-85E1-41B9-BE71-C6F17C628C4D}" presName="hierRoot1" presStyleCnt="0"/>
      <dgm:spPr/>
    </dgm:pt>
    <dgm:pt modelId="{545CD301-4657-4F40-8C7F-6FD6255FF7EF}" type="pres">
      <dgm:prSet presAssocID="{74CE9884-85E1-41B9-BE71-C6F17C628C4D}" presName="composite" presStyleCnt="0"/>
      <dgm:spPr/>
    </dgm:pt>
    <dgm:pt modelId="{4806A398-5832-4A7D-8E24-127CA01D798A}" type="pres">
      <dgm:prSet presAssocID="{74CE9884-85E1-41B9-BE71-C6F17C628C4D}" presName="background" presStyleLbl="node0" presStyleIdx="3" presStyleCnt="4"/>
      <dgm:spPr/>
    </dgm:pt>
    <dgm:pt modelId="{F2EA1E65-7E50-4F60-B6A5-7BA2C581AC02}" type="pres">
      <dgm:prSet presAssocID="{74CE9884-85E1-41B9-BE71-C6F17C628C4D}" presName="text" presStyleLbl="fgAcc0" presStyleIdx="3" presStyleCnt="4">
        <dgm:presLayoutVars>
          <dgm:chPref val="3"/>
        </dgm:presLayoutVars>
      </dgm:prSet>
      <dgm:spPr/>
    </dgm:pt>
    <dgm:pt modelId="{3C5C82F1-E98E-4CD0-ACE1-C36386B53715}" type="pres">
      <dgm:prSet presAssocID="{74CE9884-85E1-41B9-BE71-C6F17C628C4D}" presName="hierChild2" presStyleCnt="0"/>
      <dgm:spPr/>
    </dgm:pt>
  </dgm:ptLst>
  <dgm:cxnLst>
    <dgm:cxn modelId="{79F0441A-23B4-48CD-B437-6735514EBE15}" type="presOf" srcId="{0EED035C-FCBB-4EE3-9C22-1C66A0315AB2}" destId="{8FEFD14C-667C-473A-9753-6A1788E9CD2E}" srcOrd="0" destOrd="0" presId="urn:microsoft.com/office/officeart/2005/8/layout/hierarchy1"/>
    <dgm:cxn modelId="{1F776B1F-6E08-434F-A00D-1CB801EA034B}" type="presOf" srcId="{74CE9884-85E1-41B9-BE71-C6F17C628C4D}" destId="{F2EA1E65-7E50-4F60-B6A5-7BA2C581AC02}" srcOrd="0" destOrd="0" presId="urn:microsoft.com/office/officeart/2005/8/layout/hierarchy1"/>
    <dgm:cxn modelId="{8BF79D46-DB09-472F-9C97-C5B52CF8C91D}" srcId="{05441426-3791-4FB4-908C-C72EB57DE25B}" destId="{BACA363C-9A86-4ED4-9933-91544F716F6B}" srcOrd="2" destOrd="0" parTransId="{A51E2B07-6774-4E66-B27C-6CC3E965931E}" sibTransId="{7ACB0C72-9B11-4FA1-B2AB-ED3106948B89}"/>
    <dgm:cxn modelId="{1EDED099-5552-44BF-BA4C-E237167B781F}" srcId="{05441426-3791-4FB4-908C-C72EB57DE25B}" destId="{74CE9884-85E1-41B9-BE71-C6F17C628C4D}" srcOrd="3" destOrd="0" parTransId="{080B3745-3BD9-4941-B064-98A818137FF5}" sibTransId="{04FFC058-208F-4E31-A5F3-E31909EE8E52}"/>
    <dgm:cxn modelId="{4E3ED8A9-1C62-43EF-AC8D-CDC4250E278F}" srcId="{05441426-3791-4FB4-908C-C72EB57DE25B}" destId="{0EED035C-FCBB-4EE3-9C22-1C66A0315AB2}" srcOrd="1" destOrd="0" parTransId="{0BA0D4A6-105C-4925-B99E-83BCE0F09AD7}" sibTransId="{D8D036D7-9A65-47EC-A122-176C5E34096B}"/>
    <dgm:cxn modelId="{F2EEA8B4-E1AA-41A8-8508-EB1525B1878B}" type="presOf" srcId="{BACA363C-9A86-4ED4-9933-91544F716F6B}" destId="{DAB974BE-3557-4EB2-87F9-DEE49986E403}" srcOrd="0" destOrd="0" presId="urn:microsoft.com/office/officeart/2005/8/layout/hierarchy1"/>
    <dgm:cxn modelId="{ACBDE2BA-4309-4C84-93D0-B2625D47BA24}" type="presOf" srcId="{05441426-3791-4FB4-908C-C72EB57DE25B}" destId="{BCB8AD7E-9DE2-4253-97C4-04574EABD58E}" srcOrd="0" destOrd="0" presId="urn:microsoft.com/office/officeart/2005/8/layout/hierarchy1"/>
    <dgm:cxn modelId="{D3077CC9-5E96-4345-AA6D-081A5180C9E7}" type="presOf" srcId="{9F4310EE-9A16-4D13-A00D-6BDCA23BAD67}" destId="{D4696700-3F1C-4DF8-9FE0-5790E8456398}" srcOrd="0" destOrd="0" presId="urn:microsoft.com/office/officeart/2005/8/layout/hierarchy1"/>
    <dgm:cxn modelId="{997B19DC-4C1E-4C94-A0FC-A0ED0926329E}" srcId="{05441426-3791-4FB4-908C-C72EB57DE25B}" destId="{9F4310EE-9A16-4D13-A00D-6BDCA23BAD67}" srcOrd="0" destOrd="0" parTransId="{EABE9B68-6B38-4C21-BF56-92530089E3AA}" sibTransId="{121FC917-8FE8-4DA7-ACEE-90D3C06AE2AF}"/>
    <dgm:cxn modelId="{C7F37A09-FFBB-4174-9BAA-063377F050EF}" type="presParOf" srcId="{BCB8AD7E-9DE2-4253-97C4-04574EABD58E}" destId="{2DA968FC-827E-429C-BB4D-C32D3BBF4D94}" srcOrd="0" destOrd="0" presId="urn:microsoft.com/office/officeart/2005/8/layout/hierarchy1"/>
    <dgm:cxn modelId="{944673CF-21FF-462C-B57E-151874B362CD}" type="presParOf" srcId="{2DA968FC-827E-429C-BB4D-C32D3BBF4D94}" destId="{83587ADD-FCBF-4569-BC1E-F3EE8F32D9B7}" srcOrd="0" destOrd="0" presId="urn:microsoft.com/office/officeart/2005/8/layout/hierarchy1"/>
    <dgm:cxn modelId="{00A9C86E-D696-451C-8C37-D81FB67A4D3B}" type="presParOf" srcId="{83587ADD-FCBF-4569-BC1E-F3EE8F32D9B7}" destId="{2A9D9847-47C7-4047-9D33-050E7E184633}" srcOrd="0" destOrd="0" presId="urn:microsoft.com/office/officeart/2005/8/layout/hierarchy1"/>
    <dgm:cxn modelId="{ABB3F90E-BC8F-4C80-94BC-7B6B2384C9B9}" type="presParOf" srcId="{83587ADD-FCBF-4569-BC1E-F3EE8F32D9B7}" destId="{D4696700-3F1C-4DF8-9FE0-5790E8456398}" srcOrd="1" destOrd="0" presId="urn:microsoft.com/office/officeart/2005/8/layout/hierarchy1"/>
    <dgm:cxn modelId="{D0DC8248-BBA4-46BB-9768-E11ABA6DE14E}" type="presParOf" srcId="{2DA968FC-827E-429C-BB4D-C32D3BBF4D94}" destId="{9D28226F-D7E2-4B7F-B2D8-4E7137B482FB}" srcOrd="1" destOrd="0" presId="urn:microsoft.com/office/officeart/2005/8/layout/hierarchy1"/>
    <dgm:cxn modelId="{F83394D0-E73C-4675-8B86-831BCA9623B2}" type="presParOf" srcId="{BCB8AD7E-9DE2-4253-97C4-04574EABD58E}" destId="{434BC2E9-396A-4BA9-A30B-D9C635BFCF50}" srcOrd="1" destOrd="0" presId="urn:microsoft.com/office/officeart/2005/8/layout/hierarchy1"/>
    <dgm:cxn modelId="{7C8A7571-B105-4808-B416-0378629A8E97}" type="presParOf" srcId="{434BC2E9-396A-4BA9-A30B-D9C635BFCF50}" destId="{2035E185-B97D-4FE9-894E-6B9794A064C1}" srcOrd="0" destOrd="0" presId="urn:microsoft.com/office/officeart/2005/8/layout/hierarchy1"/>
    <dgm:cxn modelId="{EBDD931A-FE0D-4668-AD9F-C1C43F30C5C9}" type="presParOf" srcId="{2035E185-B97D-4FE9-894E-6B9794A064C1}" destId="{F6E4446D-A98F-4F9B-9DD8-9B887DCB25EE}" srcOrd="0" destOrd="0" presId="urn:microsoft.com/office/officeart/2005/8/layout/hierarchy1"/>
    <dgm:cxn modelId="{700E1B95-556F-47D8-96B5-C2861727E73F}" type="presParOf" srcId="{2035E185-B97D-4FE9-894E-6B9794A064C1}" destId="{8FEFD14C-667C-473A-9753-6A1788E9CD2E}" srcOrd="1" destOrd="0" presId="urn:microsoft.com/office/officeart/2005/8/layout/hierarchy1"/>
    <dgm:cxn modelId="{FD216DCB-994A-4ADB-A46E-E22E18AD6CEB}" type="presParOf" srcId="{434BC2E9-396A-4BA9-A30B-D9C635BFCF50}" destId="{FC969F5C-0BCC-428A-ABB0-6A7BFEB15849}" srcOrd="1" destOrd="0" presId="urn:microsoft.com/office/officeart/2005/8/layout/hierarchy1"/>
    <dgm:cxn modelId="{CBE57990-EEC8-45BA-90F4-59C416747C90}" type="presParOf" srcId="{BCB8AD7E-9DE2-4253-97C4-04574EABD58E}" destId="{DA240B4C-282B-437C-A813-FD99A04463B6}" srcOrd="2" destOrd="0" presId="urn:microsoft.com/office/officeart/2005/8/layout/hierarchy1"/>
    <dgm:cxn modelId="{CC284C9A-6C92-48CD-866D-77B25FDD5B3D}" type="presParOf" srcId="{DA240B4C-282B-437C-A813-FD99A04463B6}" destId="{9E63C37C-3DF2-41B6-A7D1-F6BB0A77326B}" srcOrd="0" destOrd="0" presId="urn:microsoft.com/office/officeart/2005/8/layout/hierarchy1"/>
    <dgm:cxn modelId="{F9635EFE-DF98-453C-AAE7-B910722C0D45}" type="presParOf" srcId="{9E63C37C-3DF2-41B6-A7D1-F6BB0A77326B}" destId="{45C004BE-2786-4C53-8065-FA478EAD66C2}" srcOrd="0" destOrd="0" presId="urn:microsoft.com/office/officeart/2005/8/layout/hierarchy1"/>
    <dgm:cxn modelId="{393FBCBD-4425-48EF-A4F3-2603B512874B}" type="presParOf" srcId="{9E63C37C-3DF2-41B6-A7D1-F6BB0A77326B}" destId="{DAB974BE-3557-4EB2-87F9-DEE49986E403}" srcOrd="1" destOrd="0" presId="urn:microsoft.com/office/officeart/2005/8/layout/hierarchy1"/>
    <dgm:cxn modelId="{526509B3-9DFF-4780-A061-A3CB14AB489E}" type="presParOf" srcId="{DA240B4C-282B-437C-A813-FD99A04463B6}" destId="{7F5350C1-534A-4DC9-8CCB-CD4A8E46621A}" srcOrd="1" destOrd="0" presId="urn:microsoft.com/office/officeart/2005/8/layout/hierarchy1"/>
    <dgm:cxn modelId="{F5D7D2B0-A6A6-40AD-B1E2-61274E543289}" type="presParOf" srcId="{BCB8AD7E-9DE2-4253-97C4-04574EABD58E}" destId="{8C84BA36-C25C-41A3-88F4-951DF8B6384F}" srcOrd="3" destOrd="0" presId="urn:microsoft.com/office/officeart/2005/8/layout/hierarchy1"/>
    <dgm:cxn modelId="{089FC963-507B-479B-AB36-67B952B63A60}" type="presParOf" srcId="{8C84BA36-C25C-41A3-88F4-951DF8B6384F}" destId="{545CD301-4657-4F40-8C7F-6FD6255FF7EF}" srcOrd="0" destOrd="0" presId="urn:microsoft.com/office/officeart/2005/8/layout/hierarchy1"/>
    <dgm:cxn modelId="{2DB0D893-6F3A-451F-835C-5011FDEB97D4}" type="presParOf" srcId="{545CD301-4657-4F40-8C7F-6FD6255FF7EF}" destId="{4806A398-5832-4A7D-8E24-127CA01D798A}" srcOrd="0" destOrd="0" presId="urn:microsoft.com/office/officeart/2005/8/layout/hierarchy1"/>
    <dgm:cxn modelId="{B533712A-3354-47D4-9EC4-C9F6B29026DE}" type="presParOf" srcId="{545CD301-4657-4F40-8C7F-6FD6255FF7EF}" destId="{F2EA1E65-7E50-4F60-B6A5-7BA2C581AC02}" srcOrd="1" destOrd="0" presId="urn:microsoft.com/office/officeart/2005/8/layout/hierarchy1"/>
    <dgm:cxn modelId="{9FA9D081-204D-4613-B861-E1891D857C6F}" type="presParOf" srcId="{8C84BA36-C25C-41A3-88F4-951DF8B6384F}" destId="{3C5C82F1-E98E-4CD0-ACE1-C36386B5371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0C1CAE-AB9A-4105-8102-C692273C3932}" type="doc">
      <dgm:prSet loTypeId="urn:microsoft.com/office/officeart/2018/5/layout/IconCircle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81780612-05E8-4202-8D96-B4291944821F}">
      <dgm:prSet/>
      <dgm:spPr/>
      <dgm:t>
        <a:bodyPr/>
        <a:lstStyle/>
        <a:p>
          <a:pPr>
            <a:defRPr cap="all"/>
          </a:pPr>
          <a:r>
            <a:rPr lang="en-GB"/>
            <a:t>Social Communication</a:t>
          </a:r>
          <a:endParaRPr lang="en-US"/>
        </a:p>
      </dgm:t>
    </dgm:pt>
    <dgm:pt modelId="{F828E49F-517E-45FF-B204-382A268A8FD3}" type="parTrans" cxnId="{06A2B542-CE55-4BE7-90CE-FBC4736B76D4}">
      <dgm:prSet/>
      <dgm:spPr/>
      <dgm:t>
        <a:bodyPr/>
        <a:lstStyle/>
        <a:p>
          <a:endParaRPr lang="en-US"/>
        </a:p>
      </dgm:t>
    </dgm:pt>
    <dgm:pt modelId="{E5681DB7-8376-47BF-B089-BB1ABFA7D478}" type="sibTrans" cxnId="{06A2B542-CE55-4BE7-90CE-FBC4736B76D4}">
      <dgm:prSet/>
      <dgm:spPr/>
      <dgm:t>
        <a:bodyPr/>
        <a:lstStyle/>
        <a:p>
          <a:endParaRPr lang="en-US"/>
        </a:p>
      </dgm:t>
    </dgm:pt>
    <dgm:pt modelId="{7F7E1ECB-EAEB-4576-812B-0A942E31C134}">
      <dgm:prSet/>
      <dgm:spPr/>
      <dgm:t>
        <a:bodyPr/>
        <a:lstStyle/>
        <a:p>
          <a:pPr>
            <a:defRPr cap="all"/>
          </a:pPr>
          <a:r>
            <a:rPr lang="en-GB"/>
            <a:t>Sensory processing</a:t>
          </a:r>
          <a:endParaRPr lang="en-US"/>
        </a:p>
      </dgm:t>
    </dgm:pt>
    <dgm:pt modelId="{A1300EE4-0316-4CAB-A494-EE5085BEBE2B}" type="parTrans" cxnId="{E28F6298-CCE1-46CE-ACF0-990F1EB025BB}">
      <dgm:prSet/>
      <dgm:spPr/>
      <dgm:t>
        <a:bodyPr/>
        <a:lstStyle/>
        <a:p>
          <a:endParaRPr lang="en-US"/>
        </a:p>
      </dgm:t>
    </dgm:pt>
    <dgm:pt modelId="{5E85DF1D-5B97-43FA-8300-799D3D88E57C}" type="sibTrans" cxnId="{E28F6298-CCE1-46CE-ACF0-990F1EB025BB}">
      <dgm:prSet/>
      <dgm:spPr/>
      <dgm:t>
        <a:bodyPr/>
        <a:lstStyle/>
        <a:p>
          <a:endParaRPr lang="en-US"/>
        </a:p>
      </dgm:t>
    </dgm:pt>
    <dgm:pt modelId="{0074FF5D-7790-4762-A754-F9AFB81323ED}">
      <dgm:prSet/>
      <dgm:spPr/>
      <dgm:t>
        <a:bodyPr/>
        <a:lstStyle/>
        <a:p>
          <a:pPr>
            <a:defRPr cap="all"/>
          </a:pPr>
          <a:r>
            <a:rPr lang="en-GB"/>
            <a:t>Thinking style</a:t>
          </a:r>
          <a:endParaRPr lang="en-US"/>
        </a:p>
      </dgm:t>
    </dgm:pt>
    <dgm:pt modelId="{A3B39ADE-B323-4024-80CB-9046C658F757}" type="parTrans" cxnId="{FEBBE3D0-45AF-4F7F-B398-619F3230686F}">
      <dgm:prSet/>
      <dgm:spPr/>
      <dgm:t>
        <a:bodyPr/>
        <a:lstStyle/>
        <a:p>
          <a:endParaRPr lang="en-US"/>
        </a:p>
      </dgm:t>
    </dgm:pt>
    <dgm:pt modelId="{787AAD30-F50C-4318-98B6-B8527059B257}" type="sibTrans" cxnId="{FEBBE3D0-45AF-4F7F-B398-619F3230686F}">
      <dgm:prSet/>
      <dgm:spPr/>
      <dgm:t>
        <a:bodyPr/>
        <a:lstStyle/>
        <a:p>
          <a:endParaRPr lang="en-US"/>
        </a:p>
      </dgm:t>
    </dgm:pt>
    <dgm:pt modelId="{2172746D-9C7B-466B-A83B-C25C37D02A2D}">
      <dgm:prSet/>
      <dgm:spPr/>
      <dgm:t>
        <a:bodyPr/>
        <a:lstStyle/>
        <a:p>
          <a:pPr>
            <a:defRPr cap="all"/>
          </a:pPr>
          <a:r>
            <a:rPr lang="en-GB"/>
            <a:t>Emotional regulation</a:t>
          </a:r>
          <a:endParaRPr lang="en-US"/>
        </a:p>
      </dgm:t>
    </dgm:pt>
    <dgm:pt modelId="{CEB51F9E-6AAB-469D-ACE0-B39E0AF9B3DF}" type="parTrans" cxnId="{8C90281D-66D4-40CC-9C61-B93ADBEEAEA6}">
      <dgm:prSet/>
      <dgm:spPr/>
      <dgm:t>
        <a:bodyPr/>
        <a:lstStyle/>
        <a:p>
          <a:endParaRPr lang="en-US"/>
        </a:p>
      </dgm:t>
    </dgm:pt>
    <dgm:pt modelId="{FDF59537-73ED-42F3-9434-C9A50259E67A}" type="sibTrans" cxnId="{8C90281D-66D4-40CC-9C61-B93ADBEEAEA6}">
      <dgm:prSet/>
      <dgm:spPr/>
      <dgm:t>
        <a:bodyPr/>
        <a:lstStyle/>
        <a:p>
          <a:endParaRPr lang="en-US"/>
        </a:p>
      </dgm:t>
    </dgm:pt>
    <dgm:pt modelId="{20FA0CC5-FB5D-41AF-9C56-FF7F9A0BA1D8}">
      <dgm:prSet/>
      <dgm:spPr/>
      <dgm:t>
        <a:bodyPr/>
        <a:lstStyle/>
        <a:p>
          <a:pPr>
            <a:defRPr cap="all"/>
          </a:pPr>
          <a:r>
            <a:rPr lang="en-GB"/>
            <a:t>Social energy </a:t>
          </a:r>
          <a:endParaRPr lang="en-US"/>
        </a:p>
      </dgm:t>
    </dgm:pt>
    <dgm:pt modelId="{D774E426-4368-48DF-967A-7393F453F892}" type="parTrans" cxnId="{36EABFAF-032B-49B2-A97C-9FD8D655608A}">
      <dgm:prSet/>
      <dgm:spPr/>
      <dgm:t>
        <a:bodyPr/>
        <a:lstStyle/>
        <a:p>
          <a:endParaRPr lang="en-US"/>
        </a:p>
      </dgm:t>
    </dgm:pt>
    <dgm:pt modelId="{2E40DE2C-DEE3-42C3-BC3A-B37D4678B781}" type="sibTrans" cxnId="{36EABFAF-032B-49B2-A97C-9FD8D655608A}">
      <dgm:prSet/>
      <dgm:spPr/>
      <dgm:t>
        <a:bodyPr/>
        <a:lstStyle/>
        <a:p>
          <a:endParaRPr lang="en-US"/>
        </a:p>
      </dgm:t>
    </dgm:pt>
    <dgm:pt modelId="{B682C1C6-A82E-4A4F-A87B-644D3054EBF2}" type="pres">
      <dgm:prSet presAssocID="{230C1CAE-AB9A-4105-8102-C692273C3932}" presName="root" presStyleCnt="0">
        <dgm:presLayoutVars>
          <dgm:dir/>
          <dgm:resizeHandles val="exact"/>
        </dgm:presLayoutVars>
      </dgm:prSet>
      <dgm:spPr/>
    </dgm:pt>
    <dgm:pt modelId="{1C8CF29B-DE35-4A4F-B3CD-86CDD5AEAB96}" type="pres">
      <dgm:prSet presAssocID="{81780612-05E8-4202-8D96-B4291944821F}" presName="compNode" presStyleCnt="0"/>
      <dgm:spPr/>
    </dgm:pt>
    <dgm:pt modelId="{2A4F57B4-5A17-42B7-9E25-1758F9B12AD4}" type="pres">
      <dgm:prSet presAssocID="{81780612-05E8-4202-8D96-B4291944821F}" presName="iconBgRect" presStyleLbl="bgShp" presStyleIdx="0" presStyleCnt="5"/>
      <dgm:spPr/>
    </dgm:pt>
    <dgm:pt modelId="{1CAED006-EC73-4307-884D-82165EC67E99}" type="pres">
      <dgm:prSet presAssocID="{81780612-05E8-4202-8D96-B4291944821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334DCAA9-663C-4FC1-A197-AB6DD3EFE485}" type="pres">
      <dgm:prSet presAssocID="{81780612-05E8-4202-8D96-B4291944821F}" presName="spaceRect" presStyleCnt="0"/>
      <dgm:spPr/>
    </dgm:pt>
    <dgm:pt modelId="{51F92972-9ABC-41A6-ABD1-4D7DA0F50BEB}" type="pres">
      <dgm:prSet presAssocID="{81780612-05E8-4202-8D96-B4291944821F}" presName="textRect" presStyleLbl="revTx" presStyleIdx="0" presStyleCnt="5">
        <dgm:presLayoutVars>
          <dgm:chMax val="1"/>
          <dgm:chPref val="1"/>
        </dgm:presLayoutVars>
      </dgm:prSet>
      <dgm:spPr/>
    </dgm:pt>
    <dgm:pt modelId="{0D0D6599-601B-4357-AAD4-3090B21AC058}" type="pres">
      <dgm:prSet presAssocID="{E5681DB7-8376-47BF-B089-BB1ABFA7D478}" presName="sibTrans" presStyleCnt="0"/>
      <dgm:spPr/>
    </dgm:pt>
    <dgm:pt modelId="{0A5EE406-7D3E-4229-BA8D-79D106364010}" type="pres">
      <dgm:prSet presAssocID="{7F7E1ECB-EAEB-4576-812B-0A942E31C134}" presName="compNode" presStyleCnt="0"/>
      <dgm:spPr/>
    </dgm:pt>
    <dgm:pt modelId="{8C3474A4-129C-45CC-B28A-EC0D9DAE05D4}" type="pres">
      <dgm:prSet presAssocID="{7F7E1ECB-EAEB-4576-812B-0A942E31C134}" presName="iconBgRect" presStyleLbl="bgShp" presStyleIdx="1" presStyleCnt="5"/>
      <dgm:spPr/>
    </dgm:pt>
    <dgm:pt modelId="{C0AEC502-B139-4DA2-B8B8-CF9A8D467668}" type="pres">
      <dgm:prSet presAssocID="{7F7E1ECB-EAEB-4576-812B-0A942E31C13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47D18E7F-B099-4EE8-8F12-02D6270264FC}" type="pres">
      <dgm:prSet presAssocID="{7F7E1ECB-EAEB-4576-812B-0A942E31C134}" presName="spaceRect" presStyleCnt="0"/>
      <dgm:spPr/>
    </dgm:pt>
    <dgm:pt modelId="{53560098-4CBC-4A1A-A2D6-87D05DE980F0}" type="pres">
      <dgm:prSet presAssocID="{7F7E1ECB-EAEB-4576-812B-0A942E31C134}" presName="textRect" presStyleLbl="revTx" presStyleIdx="1" presStyleCnt="5">
        <dgm:presLayoutVars>
          <dgm:chMax val="1"/>
          <dgm:chPref val="1"/>
        </dgm:presLayoutVars>
      </dgm:prSet>
      <dgm:spPr/>
    </dgm:pt>
    <dgm:pt modelId="{A734D415-B312-4AE6-936B-B3E61FE84CAA}" type="pres">
      <dgm:prSet presAssocID="{5E85DF1D-5B97-43FA-8300-799D3D88E57C}" presName="sibTrans" presStyleCnt="0"/>
      <dgm:spPr/>
    </dgm:pt>
    <dgm:pt modelId="{4F0CECB7-BFDA-4CB7-A137-6766D9A6F7A1}" type="pres">
      <dgm:prSet presAssocID="{0074FF5D-7790-4762-A754-F9AFB81323ED}" presName="compNode" presStyleCnt="0"/>
      <dgm:spPr/>
    </dgm:pt>
    <dgm:pt modelId="{682637E2-C778-4230-8E66-BABDDCBAA246}" type="pres">
      <dgm:prSet presAssocID="{0074FF5D-7790-4762-A754-F9AFB81323ED}" presName="iconBgRect" presStyleLbl="bgShp" presStyleIdx="2" presStyleCnt="5"/>
      <dgm:spPr/>
    </dgm:pt>
    <dgm:pt modelId="{37E9B047-10E4-407C-AD80-503C4DA52311}" type="pres">
      <dgm:prSet presAssocID="{0074FF5D-7790-4762-A754-F9AFB81323ED}"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A83276AC-0107-455E-8E57-93C63FBA0C1B}" type="pres">
      <dgm:prSet presAssocID="{0074FF5D-7790-4762-A754-F9AFB81323ED}" presName="spaceRect" presStyleCnt="0"/>
      <dgm:spPr/>
    </dgm:pt>
    <dgm:pt modelId="{73AC8DF7-68A1-4E91-8968-E5A16A73884C}" type="pres">
      <dgm:prSet presAssocID="{0074FF5D-7790-4762-A754-F9AFB81323ED}" presName="textRect" presStyleLbl="revTx" presStyleIdx="2" presStyleCnt="5">
        <dgm:presLayoutVars>
          <dgm:chMax val="1"/>
          <dgm:chPref val="1"/>
        </dgm:presLayoutVars>
      </dgm:prSet>
      <dgm:spPr/>
    </dgm:pt>
    <dgm:pt modelId="{4670A1EF-8983-4BAE-A5FE-5075E5C86A8E}" type="pres">
      <dgm:prSet presAssocID="{787AAD30-F50C-4318-98B6-B8527059B257}" presName="sibTrans" presStyleCnt="0"/>
      <dgm:spPr/>
    </dgm:pt>
    <dgm:pt modelId="{76113889-E669-49DD-8926-2179AE29B108}" type="pres">
      <dgm:prSet presAssocID="{2172746D-9C7B-466B-A83B-C25C37D02A2D}" presName="compNode" presStyleCnt="0"/>
      <dgm:spPr/>
    </dgm:pt>
    <dgm:pt modelId="{D012DFA9-6835-4A24-B607-4DD7CB39F041}" type="pres">
      <dgm:prSet presAssocID="{2172746D-9C7B-466B-A83B-C25C37D02A2D}" presName="iconBgRect" presStyleLbl="bgShp" presStyleIdx="3" presStyleCnt="5"/>
      <dgm:spPr/>
    </dgm:pt>
    <dgm:pt modelId="{81B299E9-C2DF-43CC-AD83-50A48AEFDEC5}" type="pres">
      <dgm:prSet presAssocID="{2172746D-9C7B-466B-A83B-C25C37D02A2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7F885BE2-8040-4071-8411-557F34518C25}" type="pres">
      <dgm:prSet presAssocID="{2172746D-9C7B-466B-A83B-C25C37D02A2D}" presName="spaceRect" presStyleCnt="0"/>
      <dgm:spPr/>
    </dgm:pt>
    <dgm:pt modelId="{3DF995DF-CBD0-4012-B351-5654F8B3F68C}" type="pres">
      <dgm:prSet presAssocID="{2172746D-9C7B-466B-A83B-C25C37D02A2D}" presName="textRect" presStyleLbl="revTx" presStyleIdx="3" presStyleCnt="5">
        <dgm:presLayoutVars>
          <dgm:chMax val="1"/>
          <dgm:chPref val="1"/>
        </dgm:presLayoutVars>
      </dgm:prSet>
      <dgm:spPr/>
    </dgm:pt>
    <dgm:pt modelId="{B7551178-E05E-4956-A844-373D653D5693}" type="pres">
      <dgm:prSet presAssocID="{FDF59537-73ED-42F3-9434-C9A50259E67A}" presName="sibTrans" presStyleCnt="0"/>
      <dgm:spPr/>
    </dgm:pt>
    <dgm:pt modelId="{BB02BBE8-5435-4BD8-9187-D023196ED131}" type="pres">
      <dgm:prSet presAssocID="{20FA0CC5-FB5D-41AF-9C56-FF7F9A0BA1D8}" presName="compNode" presStyleCnt="0"/>
      <dgm:spPr/>
    </dgm:pt>
    <dgm:pt modelId="{F76D06E7-AFA8-4ACD-90AB-D3A0F5FFB952}" type="pres">
      <dgm:prSet presAssocID="{20FA0CC5-FB5D-41AF-9C56-FF7F9A0BA1D8}" presName="iconBgRect" presStyleLbl="bgShp" presStyleIdx="4" presStyleCnt="5"/>
      <dgm:spPr/>
    </dgm:pt>
    <dgm:pt modelId="{2942AFD6-326D-4A38-80E6-CCF60E4BB7CA}" type="pres">
      <dgm:prSet presAssocID="{20FA0CC5-FB5D-41AF-9C56-FF7F9A0BA1D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a:ext>
      </dgm:extLst>
    </dgm:pt>
    <dgm:pt modelId="{213BB368-DEFD-4509-B06C-F8B2950227A2}" type="pres">
      <dgm:prSet presAssocID="{20FA0CC5-FB5D-41AF-9C56-FF7F9A0BA1D8}" presName="spaceRect" presStyleCnt="0"/>
      <dgm:spPr/>
    </dgm:pt>
    <dgm:pt modelId="{FE2E2ADB-1FEE-4294-9554-0DC4FBD74D9F}" type="pres">
      <dgm:prSet presAssocID="{20FA0CC5-FB5D-41AF-9C56-FF7F9A0BA1D8}" presName="textRect" presStyleLbl="revTx" presStyleIdx="4" presStyleCnt="5">
        <dgm:presLayoutVars>
          <dgm:chMax val="1"/>
          <dgm:chPref val="1"/>
        </dgm:presLayoutVars>
      </dgm:prSet>
      <dgm:spPr/>
    </dgm:pt>
  </dgm:ptLst>
  <dgm:cxnLst>
    <dgm:cxn modelId="{8C90281D-66D4-40CC-9C61-B93ADBEEAEA6}" srcId="{230C1CAE-AB9A-4105-8102-C692273C3932}" destId="{2172746D-9C7B-466B-A83B-C25C37D02A2D}" srcOrd="3" destOrd="0" parTransId="{CEB51F9E-6AAB-469D-ACE0-B39E0AF9B3DF}" sibTransId="{FDF59537-73ED-42F3-9434-C9A50259E67A}"/>
    <dgm:cxn modelId="{014C4134-1679-4CC3-BC07-FCB4FD251828}" type="presOf" srcId="{81780612-05E8-4202-8D96-B4291944821F}" destId="{51F92972-9ABC-41A6-ABD1-4D7DA0F50BEB}" srcOrd="0" destOrd="0" presId="urn:microsoft.com/office/officeart/2018/5/layout/IconCircleLabelList"/>
    <dgm:cxn modelId="{06A2B542-CE55-4BE7-90CE-FBC4736B76D4}" srcId="{230C1CAE-AB9A-4105-8102-C692273C3932}" destId="{81780612-05E8-4202-8D96-B4291944821F}" srcOrd="0" destOrd="0" parTransId="{F828E49F-517E-45FF-B204-382A268A8FD3}" sibTransId="{E5681DB7-8376-47BF-B089-BB1ABFA7D478}"/>
    <dgm:cxn modelId="{9FD4C369-A3E1-4BCE-9E19-9604CF0D79A1}" type="presOf" srcId="{20FA0CC5-FB5D-41AF-9C56-FF7F9A0BA1D8}" destId="{FE2E2ADB-1FEE-4294-9554-0DC4FBD74D9F}" srcOrd="0" destOrd="0" presId="urn:microsoft.com/office/officeart/2018/5/layout/IconCircleLabelList"/>
    <dgm:cxn modelId="{E28F6298-CCE1-46CE-ACF0-990F1EB025BB}" srcId="{230C1CAE-AB9A-4105-8102-C692273C3932}" destId="{7F7E1ECB-EAEB-4576-812B-0A942E31C134}" srcOrd="1" destOrd="0" parTransId="{A1300EE4-0316-4CAB-A494-EE5085BEBE2B}" sibTransId="{5E85DF1D-5B97-43FA-8300-799D3D88E57C}"/>
    <dgm:cxn modelId="{2286A6A0-3527-4D5F-AC7E-A3BE4AE136BD}" type="presOf" srcId="{0074FF5D-7790-4762-A754-F9AFB81323ED}" destId="{73AC8DF7-68A1-4E91-8968-E5A16A73884C}" srcOrd="0" destOrd="0" presId="urn:microsoft.com/office/officeart/2018/5/layout/IconCircleLabelList"/>
    <dgm:cxn modelId="{4449D5A6-9C68-4978-BE17-B9DD9F37CC0F}" type="presOf" srcId="{7F7E1ECB-EAEB-4576-812B-0A942E31C134}" destId="{53560098-4CBC-4A1A-A2D6-87D05DE980F0}" srcOrd="0" destOrd="0" presId="urn:microsoft.com/office/officeart/2018/5/layout/IconCircleLabelList"/>
    <dgm:cxn modelId="{36EABFAF-032B-49B2-A97C-9FD8D655608A}" srcId="{230C1CAE-AB9A-4105-8102-C692273C3932}" destId="{20FA0CC5-FB5D-41AF-9C56-FF7F9A0BA1D8}" srcOrd="4" destOrd="0" parTransId="{D774E426-4368-48DF-967A-7393F453F892}" sibTransId="{2E40DE2C-DEE3-42C3-BC3A-B37D4678B781}"/>
    <dgm:cxn modelId="{4CB435BC-D6BD-48CC-B3CB-4773C91C85A9}" type="presOf" srcId="{2172746D-9C7B-466B-A83B-C25C37D02A2D}" destId="{3DF995DF-CBD0-4012-B351-5654F8B3F68C}" srcOrd="0" destOrd="0" presId="urn:microsoft.com/office/officeart/2018/5/layout/IconCircleLabelList"/>
    <dgm:cxn modelId="{160A73C4-B1F8-426D-9493-B066E7D85C95}" type="presOf" srcId="{230C1CAE-AB9A-4105-8102-C692273C3932}" destId="{B682C1C6-A82E-4A4F-A87B-644D3054EBF2}" srcOrd="0" destOrd="0" presId="urn:microsoft.com/office/officeart/2018/5/layout/IconCircleLabelList"/>
    <dgm:cxn modelId="{FEBBE3D0-45AF-4F7F-B398-619F3230686F}" srcId="{230C1CAE-AB9A-4105-8102-C692273C3932}" destId="{0074FF5D-7790-4762-A754-F9AFB81323ED}" srcOrd="2" destOrd="0" parTransId="{A3B39ADE-B323-4024-80CB-9046C658F757}" sibTransId="{787AAD30-F50C-4318-98B6-B8527059B257}"/>
    <dgm:cxn modelId="{C681A4B8-2B04-4137-BF7E-298929E58D6D}" type="presParOf" srcId="{B682C1C6-A82E-4A4F-A87B-644D3054EBF2}" destId="{1C8CF29B-DE35-4A4F-B3CD-86CDD5AEAB96}" srcOrd="0" destOrd="0" presId="urn:microsoft.com/office/officeart/2018/5/layout/IconCircleLabelList"/>
    <dgm:cxn modelId="{744E8803-6EBC-462E-B7BF-1CEF4D9DC233}" type="presParOf" srcId="{1C8CF29B-DE35-4A4F-B3CD-86CDD5AEAB96}" destId="{2A4F57B4-5A17-42B7-9E25-1758F9B12AD4}" srcOrd="0" destOrd="0" presId="urn:microsoft.com/office/officeart/2018/5/layout/IconCircleLabelList"/>
    <dgm:cxn modelId="{6A9FB161-5901-4CF6-808A-0FBB9BCFB4BA}" type="presParOf" srcId="{1C8CF29B-DE35-4A4F-B3CD-86CDD5AEAB96}" destId="{1CAED006-EC73-4307-884D-82165EC67E99}" srcOrd="1" destOrd="0" presId="urn:microsoft.com/office/officeart/2018/5/layout/IconCircleLabelList"/>
    <dgm:cxn modelId="{6D210DF6-130A-457D-A213-7B23CFA59FBC}" type="presParOf" srcId="{1C8CF29B-DE35-4A4F-B3CD-86CDD5AEAB96}" destId="{334DCAA9-663C-4FC1-A197-AB6DD3EFE485}" srcOrd="2" destOrd="0" presId="urn:microsoft.com/office/officeart/2018/5/layout/IconCircleLabelList"/>
    <dgm:cxn modelId="{A50BA372-6264-4DE7-B435-4C934BD6A912}" type="presParOf" srcId="{1C8CF29B-DE35-4A4F-B3CD-86CDD5AEAB96}" destId="{51F92972-9ABC-41A6-ABD1-4D7DA0F50BEB}" srcOrd="3" destOrd="0" presId="urn:microsoft.com/office/officeart/2018/5/layout/IconCircleLabelList"/>
    <dgm:cxn modelId="{5AF63460-7AF5-48BF-83F3-4BC72864A0A3}" type="presParOf" srcId="{B682C1C6-A82E-4A4F-A87B-644D3054EBF2}" destId="{0D0D6599-601B-4357-AAD4-3090B21AC058}" srcOrd="1" destOrd="0" presId="urn:microsoft.com/office/officeart/2018/5/layout/IconCircleLabelList"/>
    <dgm:cxn modelId="{F434235A-DCC2-4311-91A9-E25BF4A6AC46}" type="presParOf" srcId="{B682C1C6-A82E-4A4F-A87B-644D3054EBF2}" destId="{0A5EE406-7D3E-4229-BA8D-79D106364010}" srcOrd="2" destOrd="0" presId="urn:microsoft.com/office/officeart/2018/5/layout/IconCircleLabelList"/>
    <dgm:cxn modelId="{B8CA9CE8-0FDF-4D07-8BBA-BEC02F83D56D}" type="presParOf" srcId="{0A5EE406-7D3E-4229-BA8D-79D106364010}" destId="{8C3474A4-129C-45CC-B28A-EC0D9DAE05D4}" srcOrd="0" destOrd="0" presId="urn:microsoft.com/office/officeart/2018/5/layout/IconCircleLabelList"/>
    <dgm:cxn modelId="{193309DF-9EFD-4DF1-99DB-A5152B0FAEC0}" type="presParOf" srcId="{0A5EE406-7D3E-4229-BA8D-79D106364010}" destId="{C0AEC502-B139-4DA2-B8B8-CF9A8D467668}" srcOrd="1" destOrd="0" presId="urn:microsoft.com/office/officeart/2018/5/layout/IconCircleLabelList"/>
    <dgm:cxn modelId="{9F2B00E2-A058-4096-9969-AA18F9498E93}" type="presParOf" srcId="{0A5EE406-7D3E-4229-BA8D-79D106364010}" destId="{47D18E7F-B099-4EE8-8F12-02D6270264FC}" srcOrd="2" destOrd="0" presId="urn:microsoft.com/office/officeart/2018/5/layout/IconCircleLabelList"/>
    <dgm:cxn modelId="{DFFEFDE9-3470-4E9A-B32F-BD893287929D}" type="presParOf" srcId="{0A5EE406-7D3E-4229-BA8D-79D106364010}" destId="{53560098-4CBC-4A1A-A2D6-87D05DE980F0}" srcOrd="3" destOrd="0" presId="urn:microsoft.com/office/officeart/2018/5/layout/IconCircleLabelList"/>
    <dgm:cxn modelId="{5BA5354C-4789-42D9-8E3B-870CDBB3BC76}" type="presParOf" srcId="{B682C1C6-A82E-4A4F-A87B-644D3054EBF2}" destId="{A734D415-B312-4AE6-936B-B3E61FE84CAA}" srcOrd="3" destOrd="0" presId="urn:microsoft.com/office/officeart/2018/5/layout/IconCircleLabelList"/>
    <dgm:cxn modelId="{3AD1E236-D907-4602-BE00-2490C91AE5DB}" type="presParOf" srcId="{B682C1C6-A82E-4A4F-A87B-644D3054EBF2}" destId="{4F0CECB7-BFDA-4CB7-A137-6766D9A6F7A1}" srcOrd="4" destOrd="0" presId="urn:microsoft.com/office/officeart/2018/5/layout/IconCircleLabelList"/>
    <dgm:cxn modelId="{9144D225-0DBB-4791-897A-ED45A3CD6F85}" type="presParOf" srcId="{4F0CECB7-BFDA-4CB7-A137-6766D9A6F7A1}" destId="{682637E2-C778-4230-8E66-BABDDCBAA246}" srcOrd="0" destOrd="0" presId="urn:microsoft.com/office/officeart/2018/5/layout/IconCircleLabelList"/>
    <dgm:cxn modelId="{96FFB84C-30DC-43E9-B87B-7ED6F18E27D6}" type="presParOf" srcId="{4F0CECB7-BFDA-4CB7-A137-6766D9A6F7A1}" destId="{37E9B047-10E4-407C-AD80-503C4DA52311}" srcOrd="1" destOrd="0" presId="urn:microsoft.com/office/officeart/2018/5/layout/IconCircleLabelList"/>
    <dgm:cxn modelId="{0D1B757A-5787-4A7A-8292-AF78A450DA61}" type="presParOf" srcId="{4F0CECB7-BFDA-4CB7-A137-6766D9A6F7A1}" destId="{A83276AC-0107-455E-8E57-93C63FBA0C1B}" srcOrd="2" destOrd="0" presId="urn:microsoft.com/office/officeart/2018/5/layout/IconCircleLabelList"/>
    <dgm:cxn modelId="{B9EE41A2-A2A9-497D-A2C3-B07C01CB5000}" type="presParOf" srcId="{4F0CECB7-BFDA-4CB7-A137-6766D9A6F7A1}" destId="{73AC8DF7-68A1-4E91-8968-E5A16A73884C}" srcOrd="3" destOrd="0" presId="urn:microsoft.com/office/officeart/2018/5/layout/IconCircleLabelList"/>
    <dgm:cxn modelId="{2381A5FC-BA0D-474C-AC20-8A6F19960E5E}" type="presParOf" srcId="{B682C1C6-A82E-4A4F-A87B-644D3054EBF2}" destId="{4670A1EF-8983-4BAE-A5FE-5075E5C86A8E}" srcOrd="5" destOrd="0" presId="urn:microsoft.com/office/officeart/2018/5/layout/IconCircleLabelList"/>
    <dgm:cxn modelId="{8FDEE18F-AA0B-4359-82BD-40DE4E65593B}" type="presParOf" srcId="{B682C1C6-A82E-4A4F-A87B-644D3054EBF2}" destId="{76113889-E669-49DD-8926-2179AE29B108}" srcOrd="6" destOrd="0" presId="urn:microsoft.com/office/officeart/2018/5/layout/IconCircleLabelList"/>
    <dgm:cxn modelId="{3A3DE468-BCBA-471A-A795-C97E942C48B3}" type="presParOf" srcId="{76113889-E669-49DD-8926-2179AE29B108}" destId="{D012DFA9-6835-4A24-B607-4DD7CB39F041}" srcOrd="0" destOrd="0" presId="urn:microsoft.com/office/officeart/2018/5/layout/IconCircleLabelList"/>
    <dgm:cxn modelId="{066028C0-9E97-4720-890F-FACF2ECC2D6E}" type="presParOf" srcId="{76113889-E669-49DD-8926-2179AE29B108}" destId="{81B299E9-C2DF-43CC-AD83-50A48AEFDEC5}" srcOrd="1" destOrd="0" presId="urn:microsoft.com/office/officeart/2018/5/layout/IconCircleLabelList"/>
    <dgm:cxn modelId="{C766563E-76D9-4484-83F8-6E08F20548D5}" type="presParOf" srcId="{76113889-E669-49DD-8926-2179AE29B108}" destId="{7F885BE2-8040-4071-8411-557F34518C25}" srcOrd="2" destOrd="0" presId="urn:microsoft.com/office/officeart/2018/5/layout/IconCircleLabelList"/>
    <dgm:cxn modelId="{A3835B53-B275-4AFB-A68F-620D852FA12D}" type="presParOf" srcId="{76113889-E669-49DD-8926-2179AE29B108}" destId="{3DF995DF-CBD0-4012-B351-5654F8B3F68C}" srcOrd="3" destOrd="0" presId="urn:microsoft.com/office/officeart/2018/5/layout/IconCircleLabelList"/>
    <dgm:cxn modelId="{5BD6998E-93A0-4DED-B410-3A3F7C5B2B17}" type="presParOf" srcId="{B682C1C6-A82E-4A4F-A87B-644D3054EBF2}" destId="{B7551178-E05E-4956-A844-373D653D5693}" srcOrd="7" destOrd="0" presId="urn:microsoft.com/office/officeart/2018/5/layout/IconCircleLabelList"/>
    <dgm:cxn modelId="{B0715CD1-31F3-48AA-BB43-4AE6420C4482}" type="presParOf" srcId="{B682C1C6-A82E-4A4F-A87B-644D3054EBF2}" destId="{BB02BBE8-5435-4BD8-9187-D023196ED131}" srcOrd="8" destOrd="0" presId="urn:microsoft.com/office/officeart/2018/5/layout/IconCircleLabelList"/>
    <dgm:cxn modelId="{B2466E18-3E86-4ED5-BFE0-0A7FE4D1EFE7}" type="presParOf" srcId="{BB02BBE8-5435-4BD8-9187-D023196ED131}" destId="{F76D06E7-AFA8-4ACD-90AB-D3A0F5FFB952}" srcOrd="0" destOrd="0" presId="urn:microsoft.com/office/officeart/2018/5/layout/IconCircleLabelList"/>
    <dgm:cxn modelId="{F7C22FAB-75B1-4DF9-A43D-D06809A2142C}" type="presParOf" srcId="{BB02BBE8-5435-4BD8-9187-D023196ED131}" destId="{2942AFD6-326D-4A38-80E6-CCF60E4BB7CA}" srcOrd="1" destOrd="0" presId="urn:microsoft.com/office/officeart/2018/5/layout/IconCircleLabelList"/>
    <dgm:cxn modelId="{78C7C786-17E9-4131-AF4B-947EC393AC8B}" type="presParOf" srcId="{BB02BBE8-5435-4BD8-9187-D023196ED131}" destId="{213BB368-DEFD-4509-B06C-F8B2950227A2}" srcOrd="2" destOrd="0" presId="urn:microsoft.com/office/officeart/2018/5/layout/IconCircleLabelList"/>
    <dgm:cxn modelId="{023EE010-4218-4AD7-8CE7-201EC4DF9C33}" type="presParOf" srcId="{BB02BBE8-5435-4BD8-9187-D023196ED131}" destId="{FE2E2ADB-1FEE-4294-9554-0DC4FBD74D9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CD5C6-AB37-4B74-AC02-4DC8955FB84D}">
      <dsp:nvSpPr>
        <dsp:cNvPr id="0" name=""/>
        <dsp:cNvSpPr/>
      </dsp:nvSpPr>
      <dsp:spPr>
        <a:xfrm>
          <a:off x="0" y="3275482"/>
          <a:ext cx="10515600" cy="107508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Challenges:</a:t>
          </a:r>
          <a:r>
            <a:rPr lang="en-GB" sz="1800" kern="1200"/>
            <a:t> John struggled with communication and understanding social cues, which led to misunderstandings and conflicts with prison staff and other inmates. His sensory sensitivities made the prison environment particularly challenging, leading to heightened anxiety and behavioural issues.</a:t>
          </a:r>
          <a:endParaRPr lang="en-US" sz="1800" kern="1200"/>
        </a:p>
      </dsp:txBody>
      <dsp:txXfrm>
        <a:off x="0" y="3275482"/>
        <a:ext cx="10515600" cy="1075086"/>
      </dsp:txXfrm>
    </dsp:sp>
    <dsp:sp modelId="{8C372800-EC44-4E32-963B-D158E33AB5B4}">
      <dsp:nvSpPr>
        <dsp:cNvPr id="0" name=""/>
        <dsp:cNvSpPr/>
      </dsp:nvSpPr>
      <dsp:spPr>
        <a:xfrm rot="10800000">
          <a:off x="0" y="1638125"/>
          <a:ext cx="10515600" cy="1653482"/>
        </a:xfrm>
        <a:prstGeom prst="upArrowCallou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Background:</a:t>
          </a:r>
          <a:r>
            <a:rPr lang="en-GB" sz="1800" kern="1200"/>
            <a:t> John, a 35-year-old man diagnosed with Autism Spectrum Disorder (ASD), was convicted of a series of low-level offences, including theft and public order offences. His neurodivergent condition was not identified until after his initial interactions with the criminal justice system.</a:t>
          </a:r>
          <a:endParaRPr lang="en-US" sz="1800" kern="1200"/>
        </a:p>
      </dsp:txBody>
      <dsp:txXfrm rot="10800000">
        <a:off x="0" y="1638125"/>
        <a:ext cx="10515600" cy="1074383"/>
      </dsp:txXfrm>
    </dsp:sp>
    <dsp:sp modelId="{49F11760-8359-4C08-BA39-6436B662C458}">
      <dsp:nvSpPr>
        <dsp:cNvPr id="0" name=""/>
        <dsp:cNvSpPr/>
      </dsp:nvSpPr>
      <dsp:spPr>
        <a:xfrm rot="10800000">
          <a:off x="0" y="769"/>
          <a:ext cx="10515600" cy="1653482"/>
        </a:xfrm>
        <a:prstGeom prst="upArrowCallou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Case Study 1: John</a:t>
          </a:r>
          <a:endParaRPr lang="en-US" sz="1800" kern="1200"/>
        </a:p>
      </dsp:txBody>
      <dsp:txXfrm rot="10800000">
        <a:off x="0" y="769"/>
        <a:ext cx="10515600" cy="10743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DC290-2081-4174-A2EA-1C8E9FD9AF3A}">
      <dsp:nvSpPr>
        <dsp:cNvPr id="0" name=""/>
        <dsp:cNvSpPr/>
      </dsp:nvSpPr>
      <dsp:spPr>
        <a:xfrm>
          <a:off x="718664" y="2022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A510CA-E04A-4CDD-ACDF-6D7A258A1E12}">
      <dsp:nvSpPr>
        <dsp:cNvPr id="0" name=""/>
        <dsp:cNvSpPr/>
      </dsp:nvSpPr>
      <dsp:spPr>
        <a:xfrm>
          <a:off x="1135476" y="6190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66F850-059E-49C3-8452-36CB939FF5C8}">
      <dsp:nvSpPr>
        <dsp:cNvPr id="0" name=""/>
        <dsp:cNvSpPr/>
      </dsp:nvSpPr>
      <dsp:spPr>
        <a:xfrm>
          <a:off x="93445"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Classic Autism</a:t>
          </a:r>
          <a:endParaRPr lang="en-US" sz="1700" kern="1200"/>
        </a:p>
      </dsp:txBody>
      <dsp:txXfrm>
        <a:off x="93445" y="2767202"/>
        <a:ext cx="3206250" cy="720000"/>
      </dsp:txXfrm>
    </dsp:sp>
    <dsp:sp modelId="{1A673E63-5095-48D3-9F5B-48F2BFFEFF7F}">
      <dsp:nvSpPr>
        <dsp:cNvPr id="0" name=""/>
        <dsp:cNvSpPr/>
      </dsp:nvSpPr>
      <dsp:spPr>
        <a:xfrm>
          <a:off x="4486008" y="2022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00EB7-0FC9-4070-8D7D-FF161670AFC4}">
      <dsp:nvSpPr>
        <dsp:cNvPr id="0" name=""/>
        <dsp:cNvSpPr/>
      </dsp:nvSpPr>
      <dsp:spPr>
        <a:xfrm>
          <a:off x="4902820" y="6190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8E5DE5-F0B1-4C50-88FA-13F9556D702C}">
      <dsp:nvSpPr>
        <dsp:cNvPr id="0" name=""/>
        <dsp:cNvSpPr/>
      </dsp:nvSpPr>
      <dsp:spPr>
        <a:xfrm>
          <a:off x="3860789"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Pervasive Developmental Disorder, Not Otherwise Specified</a:t>
          </a:r>
          <a:endParaRPr lang="en-US" sz="1700" kern="1200"/>
        </a:p>
      </dsp:txBody>
      <dsp:txXfrm>
        <a:off x="3860789" y="2767202"/>
        <a:ext cx="3206250" cy="720000"/>
      </dsp:txXfrm>
    </dsp:sp>
    <dsp:sp modelId="{D0D57F20-6ACD-41CE-B20B-E14D28DF7D61}">
      <dsp:nvSpPr>
        <dsp:cNvPr id="0" name=""/>
        <dsp:cNvSpPr/>
      </dsp:nvSpPr>
      <dsp:spPr>
        <a:xfrm>
          <a:off x="8253352" y="2022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18D1E4-B278-4437-86AE-82B0FE597CE4}">
      <dsp:nvSpPr>
        <dsp:cNvPr id="0" name=""/>
        <dsp:cNvSpPr/>
      </dsp:nvSpPr>
      <dsp:spPr>
        <a:xfrm>
          <a:off x="8670164" y="6190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C85F5-11CE-457A-BE6E-3433C69DB743}">
      <dsp:nvSpPr>
        <dsp:cNvPr id="0" name=""/>
        <dsp:cNvSpPr/>
      </dsp:nvSpPr>
      <dsp:spPr>
        <a:xfrm>
          <a:off x="7628133" y="27672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Asperger’s Disorder</a:t>
          </a:r>
          <a:endParaRPr lang="en-US" sz="1700" kern="1200"/>
        </a:p>
      </dsp:txBody>
      <dsp:txXfrm>
        <a:off x="7628133" y="2767202"/>
        <a:ext cx="32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BAC62-3CBE-41AA-91AE-9F5FB9B6B673}">
      <dsp:nvSpPr>
        <dsp:cNvPr id="0" name=""/>
        <dsp:cNvSpPr/>
      </dsp:nvSpPr>
      <dsp:spPr>
        <a:xfrm>
          <a:off x="0" y="36440"/>
          <a:ext cx="6666833" cy="17341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Autism is diagnosed more in males than females</a:t>
          </a:r>
          <a:endParaRPr lang="en-US" sz="3100" kern="1200"/>
        </a:p>
      </dsp:txBody>
      <dsp:txXfrm>
        <a:off x="84655" y="121095"/>
        <a:ext cx="6497523" cy="1564849"/>
      </dsp:txXfrm>
    </dsp:sp>
    <dsp:sp modelId="{2C16CE90-F653-4229-B77E-9F8224EDFC41}">
      <dsp:nvSpPr>
        <dsp:cNvPr id="0" name=""/>
        <dsp:cNvSpPr/>
      </dsp:nvSpPr>
      <dsp:spPr>
        <a:xfrm>
          <a:off x="0" y="1859880"/>
          <a:ext cx="6666833" cy="173415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Females are more likely to be diagnosed later on in life unlike males</a:t>
          </a:r>
          <a:endParaRPr lang="en-US" sz="3100" kern="1200"/>
        </a:p>
      </dsp:txBody>
      <dsp:txXfrm>
        <a:off x="84655" y="1944535"/>
        <a:ext cx="6497523" cy="1564849"/>
      </dsp:txXfrm>
    </dsp:sp>
    <dsp:sp modelId="{A4DD64C0-0E06-4AF7-BA39-DA7F3BD9EB19}">
      <dsp:nvSpPr>
        <dsp:cNvPr id="0" name=""/>
        <dsp:cNvSpPr/>
      </dsp:nvSpPr>
      <dsp:spPr>
        <a:xfrm>
          <a:off x="0" y="3683319"/>
          <a:ext cx="6666833" cy="173415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Autistic individuals are more likely to be transgender or gender diverse</a:t>
          </a:r>
          <a:endParaRPr lang="en-US" sz="3100" kern="1200"/>
        </a:p>
      </dsp:txBody>
      <dsp:txXfrm>
        <a:off x="84655" y="3767974"/>
        <a:ext cx="6497523" cy="15648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EA133-0A8F-4B8B-873F-581A237A795B}">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F17C5-5FB6-4E5C-8CBD-37E3364BAEF1}">
      <dsp:nvSpPr>
        <dsp:cNvPr id="0" name=""/>
        <dsp:cNvSpPr/>
      </dsp:nvSpPr>
      <dsp:spPr>
        <a:xfrm>
          <a:off x="87109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ED3AC8-C762-432B-B114-C8D0847BE31F}">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Extra time and patience when being arrsested </a:t>
          </a:r>
          <a:endParaRPr lang="en-US" sz="1300" kern="1200"/>
        </a:p>
      </dsp:txBody>
      <dsp:txXfrm>
        <a:off x="100682" y="2684598"/>
        <a:ext cx="2370489" cy="720000"/>
      </dsp:txXfrm>
    </dsp:sp>
    <dsp:sp modelId="{AF236A26-51BB-4DB8-ADA3-8B1A2A6974EC}">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FC685C-1ADB-458F-939F-806FA06C6B0F}">
      <dsp:nvSpPr>
        <dsp:cNvPr id="0" name=""/>
        <dsp:cNvSpPr/>
      </dsp:nvSpPr>
      <dsp:spPr>
        <a:xfrm>
          <a:off x="365641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AD17D5-D2AB-43A9-A7FF-32EA29B49A6A}">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Sensory accomidations</a:t>
          </a:r>
          <a:endParaRPr lang="en-US" sz="1300" kern="1200"/>
        </a:p>
      </dsp:txBody>
      <dsp:txXfrm>
        <a:off x="2886007" y="2684598"/>
        <a:ext cx="2370489" cy="720000"/>
      </dsp:txXfrm>
    </dsp:sp>
    <dsp:sp modelId="{CC0C8C34-1C28-4B07-952F-AD7E0A0D7303}">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2CA36C-6F22-46A2-9224-804BAD3BF647}">
      <dsp:nvSpPr>
        <dsp:cNvPr id="0" name=""/>
        <dsp:cNvSpPr/>
      </dsp:nvSpPr>
      <dsp:spPr>
        <a:xfrm>
          <a:off x="644174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059578-7D57-4917-BE70-3587FD420976}">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Undestanding vulnerability</a:t>
          </a:r>
          <a:endParaRPr lang="en-US" sz="1300" kern="1200"/>
        </a:p>
      </dsp:txBody>
      <dsp:txXfrm>
        <a:off x="5671332" y="2684598"/>
        <a:ext cx="2370489" cy="720000"/>
      </dsp:txXfrm>
    </dsp:sp>
    <dsp:sp modelId="{5FFCEFA3-6FC9-4B84-BC16-C92D5A7A5E56}">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A569E7-7F00-4858-A9B3-B2D9E59E8394}">
      <dsp:nvSpPr>
        <dsp:cNvPr id="0" name=""/>
        <dsp:cNvSpPr/>
      </dsp:nvSpPr>
      <dsp:spPr>
        <a:xfrm>
          <a:off x="922706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274C29-F0C5-44FB-AC65-4552AA687A0C}">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Mental health Support</a:t>
          </a:r>
          <a:endParaRPr lang="en-US" sz="1300" kern="1200"/>
        </a:p>
      </dsp:txBody>
      <dsp:txXfrm>
        <a:off x="8456657" y="2684598"/>
        <a:ext cx="2370489"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9D9847-47C7-4047-9D33-050E7E184633}">
      <dsp:nvSpPr>
        <dsp:cNvPr id="0" name=""/>
        <dsp:cNvSpPr/>
      </dsp:nvSpPr>
      <dsp:spPr>
        <a:xfrm>
          <a:off x="3040"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696700-3F1C-4DF8-9FE0-5790E8456398}">
      <dsp:nvSpPr>
        <dsp:cNvPr id="0" name=""/>
        <dsp:cNvSpPr/>
      </dsp:nvSpPr>
      <dsp:spPr>
        <a:xfrm>
          <a:off x="244258"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Sexual Offences </a:t>
          </a:r>
          <a:endParaRPr lang="en-US" sz="2700" kern="1200"/>
        </a:p>
      </dsp:txBody>
      <dsp:txXfrm>
        <a:off x="284635" y="1070626"/>
        <a:ext cx="2090204" cy="1297804"/>
      </dsp:txXfrm>
    </dsp:sp>
    <dsp:sp modelId="{F6E4446D-A98F-4F9B-9DD8-9B887DCB25EE}">
      <dsp:nvSpPr>
        <dsp:cNvPr id="0" name=""/>
        <dsp:cNvSpPr/>
      </dsp:nvSpPr>
      <dsp:spPr>
        <a:xfrm>
          <a:off x="2656434"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EFD14C-667C-473A-9753-6A1788E9CD2E}">
      <dsp:nvSpPr>
        <dsp:cNvPr id="0" name=""/>
        <dsp:cNvSpPr/>
      </dsp:nvSpPr>
      <dsp:spPr>
        <a:xfrm>
          <a:off x="2897652"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Child Pornography</a:t>
          </a:r>
          <a:endParaRPr lang="en-US" sz="2700" kern="1200"/>
        </a:p>
      </dsp:txBody>
      <dsp:txXfrm>
        <a:off x="2938029" y="1070626"/>
        <a:ext cx="2090204" cy="1297804"/>
      </dsp:txXfrm>
    </dsp:sp>
    <dsp:sp modelId="{45C004BE-2786-4C53-8065-FA478EAD66C2}">
      <dsp:nvSpPr>
        <dsp:cNvPr id="0" name=""/>
        <dsp:cNvSpPr/>
      </dsp:nvSpPr>
      <dsp:spPr>
        <a:xfrm>
          <a:off x="5309828"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B974BE-3557-4EB2-87F9-DEE49986E403}">
      <dsp:nvSpPr>
        <dsp:cNvPr id="0" name=""/>
        <dsp:cNvSpPr/>
      </dsp:nvSpPr>
      <dsp:spPr>
        <a:xfrm>
          <a:off x="5551046"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Indecent exposure</a:t>
          </a:r>
          <a:endParaRPr lang="en-US" sz="2700" kern="1200"/>
        </a:p>
      </dsp:txBody>
      <dsp:txXfrm>
        <a:off x="5591423" y="1070626"/>
        <a:ext cx="2090204" cy="1297804"/>
      </dsp:txXfrm>
    </dsp:sp>
    <dsp:sp modelId="{4806A398-5832-4A7D-8E24-127CA01D798A}">
      <dsp:nvSpPr>
        <dsp:cNvPr id="0" name=""/>
        <dsp:cNvSpPr/>
      </dsp:nvSpPr>
      <dsp:spPr>
        <a:xfrm>
          <a:off x="7963222" y="801093"/>
          <a:ext cx="2170958" cy="1378558"/>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A1E65-7E50-4F60-B6A5-7BA2C581AC02}">
      <dsp:nvSpPr>
        <dsp:cNvPr id="0" name=""/>
        <dsp:cNvSpPr/>
      </dsp:nvSpPr>
      <dsp:spPr>
        <a:xfrm>
          <a:off x="8204440" y="1030249"/>
          <a:ext cx="2170958" cy="1378558"/>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Arsen</a:t>
          </a:r>
          <a:endParaRPr lang="en-US" sz="2700" kern="1200"/>
        </a:p>
      </dsp:txBody>
      <dsp:txXfrm>
        <a:off x="8244817" y="1070626"/>
        <a:ext cx="2090204" cy="12978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4F57B4-5A17-42B7-9E25-1758F9B12AD4}">
      <dsp:nvSpPr>
        <dsp:cNvPr id="0" name=""/>
        <dsp:cNvSpPr/>
      </dsp:nvSpPr>
      <dsp:spPr>
        <a:xfrm>
          <a:off x="684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AED006-EC73-4307-884D-82165EC67E99}">
      <dsp:nvSpPr>
        <dsp:cNvPr id="0" name=""/>
        <dsp:cNvSpPr/>
      </dsp:nvSpPr>
      <dsp:spPr>
        <a:xfrm>
          <a:off x="91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F92972-9ABC-41A6-ABD1-4D7DA0F50BEB}">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Social Communication</a:t>
          </a:r>
          <a:endParaRPr lang="en-US" sz="1700" kern="1200"/>
        </a:p>
      </dsp:txBody>
      <dsp:txXfrm>
        <a:off x="333914" y="2456402"/>
        <a:ext cx="1800000" cy="720000"/>
      </dsp:txXfrm>
    </dsp:sp>
    <dsp:sp modelId="{8C3474A4-129C-45CC-B28A-EC0D9DAE05D4}">
      <dsp:nvSpPr>
        <dsp:cNvPr id="0" name=""/>
        <dsp:cNvSpPr/>
      </dsp:nvSpPr>
      <dsp:spPr>
        <a:xfrm>
          <a:off x="2799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AEC502-B139-4DA2-B8B8-CF9A8D467668}">
      <dsp:nvSpPr>
        <dsp:cNvPr id="0" name=""/>
        <dsp:cNvSpPr/>
      </dsp:nvSpPr>
      <dsp:spPr>
        <a:xfrm>
          <a:off x="3033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560098-4CBC-4A1A-A2D6-87D05DE980F0}">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Sensory processing</a:t>
          </a:r>
          <a:endParaRPr lang="en-US" sz="1700" kern="1200"/>
        </a:p>
      </dsp:txBody>
      <dsp:txXfrm>
        <a:off x="2448914" y="2456402"/>
        <a:ext cx="1800000" cy="720000"/>
      </dsp:txXfrm>
    </dsp:sp>
    <dsp:sp modelId="{682637E2-C778-4230-8E66-BABDDCBAA246}">
      <dsp:nvSpPr>
        <dsp:cNvPr id="0" name=""/>
        <dsp:cNvSpPr/>
      </dsp:nvSpPr>
      <dsp:spPr>
        <a:xfrm>
          <a:off x="4914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9B047-10E4-407C-AD80-503C4DA52311}">
      <dsp:nvSpPr>
        <dsp:cNvPr id="0" name=""/>
        <dsp:cNvSpPr/>
      </dsp:nvSpPr>
      <dsp:spPr>
        <a:xfrm>
          <a:off x="514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AC8DF7-68A1-4E91-8968-E5A16A73884C}">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Thinking style</a:t>
          </a:r>
          <a:endParaRPr lang="en-US" sz="1700" kern="1200"/>
        </a:p>
      </dsp:txBody>
      <dsp:txXfrm>
        <a:off x="4563914" y="2456402"/>
        <a:ext cx="1800000" cy="720000"/>
      </dsp:txXfrm>
    </dsp:sp>
    <dsp:sp modelId="{D012DFA9-6835-4A24-B607-4DD7CB39F041}">
      <dsp:nvSpPr>
        <dsp:cNvPr id="0" name=""/>
        <dsp:cNvSpPr/>
      </dsp:nvSpPr>
      <dsp:spPr>
        <a:xfrm>
          <a:off x="7029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B299E9-C2DF-43CC-AD83-50A48AEFDEC5}">
      <dsp:nvSpPr>
        <dsp:cNvPr id="0" name=""/>
        <dsp:cNvSpPr/>
      </dsp:nvSpPr>
      <dsp:spPr>
        <a:xfrm>
          <a:off x="7263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F995DF-CBD0-4012-B351-5654F8B3F68C}">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Emotional regulation</a:t>
          </a:r>
          <a:endParaRPr lang="en-US" sz="1700" kern="1200"/>
        </a:p>
      </dsp:txBody>
      <dsp:txXfrm>
        <a:off x="6678914" y="2456402"/>
        <a:ext cx="1800000" cy="720000"/>
      </dsp:txXfrm>
    </dsp:sp>
    <dsp:sp modelId="{F76D06E7-AFA8-4ACD-90AB-D3A0F5FFB952}">
      <dsp:nvSpPr>
        <dsp:cNvPr id="0" name=""/>
        <dsp:cNvSpPr/>
      </dsp:nvSpPr>
      <dsp:spPr>
        <a:xfrm>
          <a:off x="9144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42AFD6-326D-4A38-80E6-CCF60E4BB7CA}">
      <dsp:nvSpPr>
        <dsp:cNvPr id="0" name=""/>
        <dsp:cNvSpPr/>
      </dsp:nvSpPr>
      <dsp:spPr>
        <a:xfrm>
          <a:off x="937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2E2ADB-1FEE-4294-9554-0DC4FBD74D9F}">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Social energy </a:t>
          </a:r>
          <a:endParaRPr lang="en-US" sz="1700" kern="1200"/>
        </a:p>
      </dsp:txBody>
      <dsp:txXfrm>
        <a:off x="8793914" y="245640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92EA44-6BEC-40F0-B5D5-F93BC94A3988}" type="datetimeFigureOut">
              <a:t>7/24/2026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724D4B-9DC9-4244-9E3C-3670F24CBDB5}" type="slidenum">
              <a:t>‹#›</a:t>
            </a:fld>
            <a:endParaRPr lang="en-GB"/>
          </a:p>
        </p:txBody>
      </p:sp>
    </p:spTree>
    <p:extLst>
      <p:ext uri="{BB962C8B-B14F-4D97-AF65-F5344CB8AC3E}">
        <p14:creationId xmlns:p14="http://schemas.microsoft.com/office/powerpoint/2010/main" val="486914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Martine Delfos in her work A Strange World asserts that the Classic Autism condition is characterized by major social interaction, communication, and </a:t>
            </a:r>
            <a:r>
              <a:rPr lang="en-GB" dirty="0" err="1"/>
              <a:t>behavioral</a:t>
            </a:r>
            <a:r>
              <a:rPr lang="en-GB" dirty="0"/>
              <a:t> problems. It usually presents itself early in childhood and is accompanied by marked developmental problems. However, Asperger’s Syndrome can be described as a form of autism without language delay or mental retardation. Those diagnosed with the syndrome may exhibit some characteristics of autism but at the same time demonstrate normal or high intelligence levels. Moreover, people suffering from PDD-NOS are described as the ones who have some autistic symptoms but fail to fully match either Classic Autism or Asperger’s Syndrome criteria.</a:t>
            </a:r>
            <a:endParaRPr lang="en-US" dirty="0">
              <a:highlight>
                <a:srgbClr val="C6C6C6"/>
              </a:highlight>
            </a:endParaRPr>
          </a:p>
        </p:txBody>
      </p:sp>
      <p:sp>
        <p:nvSpPr>
          <p:cNvPr id="4" name="Slide Number Placeholder 3"/>
          <p:cNvSpPr>
            <a:spLocks noGrp="1"/>
          </p:cNvSpPr>
          <p:nvPr>
            <p:ph type="sldNum" sz="quarter" idx="5"/>
          </p:nvPr>
        </p:nvSpPr>
        <p:spPr/>
        <p:txBody>
          <a:bodyPr/>
          <a:lstStyle/>
          <a:p>
            <a:fld id="{76724D4B-9DC9-4244-9E3C-3670F24CBDB5}" type="slidenum">
              <a:t>4</a:t>
            </a:fld>
            <a:endParaRPr lang="en-GB"/>
          </a:p>
        </p:txBody>
      </p:sp>
    </p:spTree>
    <p:extLst>
      <p:ext uri="{BB962C8B-B14F-4D97-AF65-F5344CB8AC3E}">
        <p14:creationId xmlns:p14="http://schemas.microsoft.com/office/powerpoint/2010/main" val="2491718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According to the NHS statistical data, the incidence of autism diagnoses and referrals is increasing rapidly in England and Wales. The total number of open referrals of patients with suspected autism in England alone is over 270,000, while the increase of diagnoses in the UK over the last 20 years is 787%. Boys are more often diagnosed with autism (2.8%) compared to girls (0.65%). There are still long waiting lists, and over 204,000 people are waiting for their diagnosis, with an average wait time exceeding 13 weeks. Estimates show that one out of 57 individuals in the UK is autistic.</a:t>
            </a:r>
            <a:endParaRPr lang="en-US">
              <a:highlight>
                <a:srgbClr val="C6C6C6"/>
              </a:highlight>
            </a:endParaRPr>
          </a:p>
        </p:txBody>
      </p:sp>
      <p:sp>
        <p:nvSpPr>
          <p:cNvPr id="4" name="Slide Number Placeholder 3"/>
          <p:cNvSpPr>
            <a:spLocks noGrp="1"/>
          </p:cNvSpPr>
          <p:nvPr>
            <p:ph type="sldNum" sz="quarter" idx="5"/>
          </p:nvPr>
        </p:nvSpPr>
        <p:spPr/>
        <p:txBody>
          <a:bodyPr/>
          <a:lstStyle/>
          <a:p>
            <a:fld id="{76724D4B-9DC9-4244-9E3C-3670F24CBDB5}" type="slidenum">
              <a:t>5</a:t>
            </a:fld>
            <a:endParaRPr lang="en-GB"/>
          </a:p>
        </p:txBody>
      </p:sp>
    </p:spTree>
    <p:extLst>
      <p:ext uri="{BB962C8B-B14F-4D97-AF65-F5344CB8AC3E}">
        <p14:creationId xmlns:p14="http://schemas.microsoft.com/office/powerpoint/2010/main" val="1153164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is stated in the book Autism Spectrum Disorder: Understanding the Female Phenotype that diagnosis of autism is far more frequent in males than females, and the ratio is reported as 4:1. This difference is attributed to the way different genders exhibit the characteristics of the disorder, with males exhibiting the more evident, outward behaviors, including social withdrawal, repetitive behaviours, or problems in communication that fit the diagnostic criteria for the disorder. In contrast, girls exhibit less overt features of autism, including better social imitation skills, better strategies to mask their autism, and social interests. Higher prevalence of anxiety symptoms among girls results in misdiagnosis of the disorder. Thus, males are typically diagnosed at an earlier age than females, who are diagnosed with the disorder much later during adolescence or adulthood. It is indicated in the book that these gender differences in the diagnosis of autism explain why there are many undiagnosed autistic girls, thus, making the real prevalence gap between the genders smaller. So, john being diagnosed later in life is slightly surprising as autism can be missed or just ignored but as john is male, males are more likely to get diagnosed earlier than females so for john not to be diagnosed till the age of 35 is surprising as autism is usually noticed earlier in males than females. </a:t>
            </a:r>
            <a:endParaRPr lang="en-US">
              <a:highlight>
                <a:srgbClr val="C6C6C6"/>
              </a:highlight>
            </a:endParaRPr>
          </a:p>
        </p:txBody>
      </p:sp>
      <p:sp>
        <p:nvSpPr>
          <p:cNvPr id="4" name="Slide Number Placeholder 3"/>
          <p:cNvSpPr>
            <a:spLocks noGrp="1"/>
          </p:cNvSpPr>
          <p:nvPr>
            <p:ph type="sldNum" sz="quarter" idx="5"/>
          </p:nvPr>
        </p:nvSpPr>
        <p:spPr/>
        <p:txBody>
          <a:bodyPr/>
          <a:lstStyle/>
          <a:p>
            <a:fld id="{76724D4B-9DC9-4244-9E3C-3670F24CBDB5}" type="slidenum">
              <a:t>6</a:t>
            </a:fld>
            <a:endParaRPr lang="en-GB"/>
          </a:p>
        </p:txBody>
      </p:sp>
    </p:spTree>
    <p:extLst>
      <p:ext uri="{BB962C8B-B14F-4D97-AF65-F5344CB8AC3E}">
        <p14:creationId xmlns:p14="http://schemas.microsoft.com/office/powerpoint/2010/main" val="1214213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needs of autistic people are that they need extra time and patience when being arrested, sensory accommodation for their needs, officers and inmates to understand their needs and extra mental health support. In Johns' case he struggles with communication and understanding which has caused conflict and misunderstanding with prison staff and inmates therefore he needs extra time and patience when people are speaking to him and for others to understand this as well. </a:t>
            </a:r>
            <a:endParaRPr lang="en-US">
              <a:highlight>
                <a:srgbClr val="C6C6C6"/>
              </a:highlight>
            </a:endParaRPr>
          </a:p>
        </p:txBody>
      </p:sp>
      <p:sp>
        <p:nvSpPr>
          <p:cNvPr id="4" name="Slide Number Placeholder 3"/>
          <p:cNvSpPr>
            <a:spLocks noGrp="1"/>
          </p:cNvSpPr>
          <p:nvPr>
            <p:ph type="sldNum" sz="quarter" idx="5"/>
          </p:nvPr>
        </p:nvSpPr>
        <p:spPr/>
        <p:txBody>
          <a:bodyPr/>
          <a:lstStyle/>
          <a:p>
            <a:fld id="{76724D4B-9DC9-4244-9E3C-3670F24CBDB5}" type="slidenum">
              <a:t>7</a:t>
            </a:fld>
            <a:endParaRPr lang="en-GB"/>
          </a:p>
        </p:txBody>
      </p:sp>
    </p:spTree>
    <p:extLst>
      <p:ext uri="{BB962C8B-B14F-4D97-AF65-F5344CB8AC3E}">
        <p14:creationId xmlns:p14="http://schemas.microsoft.com/office/powerpoint/2010/main" val="1876361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stated in the document titled Identification and Support of Autistic Individuals within the UK Criminal Justice System, sensory issues are among the most prominent issues facing autistic people in their interactions with the police and custody settings. Autistic people are known to be particularly sensitive to factors like bright lights, noise, echoey spaces, and crowding, all of which are prevalent in custody suites. Exposure to sensory triggers causes an overload which leads to anxiety, shutdowns, meltdowns, or communication issues, which can easily be perceived by the police as being non-compliant Which in an investigation may be seen as a sign as guilt. The document highlights how the criminal justice system is not designed to consider the unique sensory differences, and thus the failure to accommodate them through factors like provision of quiet rooms or appropriate lighting increases their distress level. </a:t>
            </a:r>
            <a:r>
              <a:rPr lang="en-GB" dirty="0" err="1"/>
              <a:t>Asd</a:t>
            </a:r>
            <a:r>
              <a:rPr lang="en-GB" dirty="0"/>
              <a:t> people see themselves as unrecognisable during meltdowns and not themselves feeling vulnerable and scared, Custody suites themselves are not suitable for individuals with </a:t>
            </a:r>
            <a:r>
              <a:rPr lang="en-GB" dirty="0" err="1"/>
              <a:t>asd</a:t>
            </a:r>
            <a:r>
              <a:rPr lang="en-GB" dirty="0"/>
              <a:t>. without proper training of officers, they may not understand a meltdown and how to assess this in an appropriate manner, and so advanced training of officers can aid the situation and prevent misunderstandings during custody.  Johns' sensory sensitivity made the prison environment challenging, leading him to have anxiety and behavioural issues as the prison environment isn't suitable and catered for individuals with autism. </a:t>
            </a:r>
          </a:p>
        </p:txBody>
      </p:sp>
      <p:sp>
        <p:nvSpPr>
          <p:cNvPr id="4" name="Slide Number Placeholder 3"/>
          <p:cNvSpPr>
            <a:spLocks noGrp="1"/>
          </p:cNvSpPr>
          <p:nvPr>
            <p:ph type="sldNum" sz="quarter" idx="5"/>
          </p:nvPr>
        </p:nvSpPr>
        <p:spPr/>
        <p:txBody>
          <a:bodyPr/>
          <a:lstStyle/>
          <a:p>
            <a:fld id="{76724D4B-9DC9-4244-9E3C-3670F24CBDB5}" type="slidenum">
              <a:rPr lang="en-GB"/>
              <a:t>8</a:t>
            </a:fld>
            <a:endParaRPr lang="en-GB"/>
          </a:p>
        </p:txBody>
      </p:sp>
    </p:spTree>
    <p:extLst>
      <p:ext uri="{BB962C8B-B14F-4D97-AF65-F5344CB8AC3E}">
        <p14:creationId xmlns:p14="http://schemas.microsoft.com/office/powerpoint/2010/main" val="2898650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Autism Spectrum Disorder in the Criminal Justice System, by Dubin, indicates that autism offenders do not commit crimes through intention but as a result of social miscommunication, communication problems, environmental stress, and vulnerability to being taken advantage of. According to the book, people suffering from autism tend to have difficulty in understanding social norms, managing environments, and being taken advantage of by others. This leads to offenses caused by misunderstanding instead of the desire to cause harm to someone. Dubin contends that these aspects suggest that there is a need for specialized justice and policing approaches for dealing with autistic offenders. </a:t>
            </a:r>
            <a:endParaRPr lang="en-US" dirty="0">
              <a:highlight>
                <a:srgbClr val="C6C6C6"/>
              </a:highlight>
            </a:endParaRPr>
          </a:p>
        </p:txBody>
      </p:sp>
      <p:sp>
        <p:nvSpPr>
          <p:cNvPr id="4" name="Slide Number Placeholder 3"/>
          <p:cNvSpPr>
            <a:spLocks noGrp="1"/>
          </p:cNvSpPr>
          <p:nvPr>
            <p:ph type="sldNum" sz="quarter" idx="5"/>
          </p:nvPr>
        </p:nvSpPr>
        <p:spPr/>
        <p:txBody>
          <a:bodyPr/>
          <a:lstStyle/>
          <a:p>
            <a:fld id="{76724D4B-9DC9-4244-9E3C-3670F24CBDB5}" type="slidenum">
              <a:rPr lang="en-GB"/>
              <a:t>9</a:t>
            </a:fld>
            <a:endParaRPr lang="en-GB"/>
          </a:p>
        </p:txBody>
      </p:sp>
    </p:spTree>
    <p:extLst>
      <p:ext uri="{BB962C8B-B14F-4D97-AF65-F5344CB8AC3E}">
        <p14:creationId xmlns:p14="http://schemas.microsoft.com/office/powerpoint/2010/main" val="3945207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the most common type of criminal offense committed by an individual with autism is sexual offenses such as public masturbation, possession of child pornography, and indecent exposure. It remains prevalent that people with autism are often the victim of a sexual crime rather than the perpetrator. Another common crime in ASD may be arson. One characteristic feature of autism is that it involves a fixation with a particular object/subject. When it comes to arson, the individual with autism may have a fixation towards fire. This leads to fire-setting </a:t>
            </a:r>
            <a:r>
              <a:rPr lang="en-GB" dirty="0" err="1"/>
              <a:t>behaviors</a:t>
            </a:r>
            <a:r>
              <a:rPr lang="en-GB" dirty="0"/>
              <a:t>, which in some cases is because of their fascination with it.</a:t>
            </a:r>
            <a:endParaRPr lang="en-US" dirty="0"/>
          </a:p>
        </p:txBody>
      </p:sp>
      <p:sp>
        <p:nvSpPr>
          <p:cNvPr id="4" name="Slide Number Placeholder 3"/>
          <p:cNvSpPr>
            <a:spLocks noGrp="1"/>
          </p:cNvSpPr>
          <p:nvPr>
            <p:ph type="sldNum" sz="quarter" idx="5"/>
          </p:nvPr>
        </p:nvSpPr>
        <p:spPr/>
        <p:txBody>
          <a:bodyPr/>
          <a:lstStyle/>
          <a:p>
            <a:fld id="{76724D4B-9DC9-4244-9E3C-3670F24CBDB5}" type="slidenum">
              <a:rPr lang="en-GB"/>
              <a:t>10</a:t>
            </a:fld>
            <a:endParaRPr lang="en-GB"/>
          </a:p>
        </p:txBody>
      </p:sp>
    </p:spTree>
    <p:extLst>
      <p:ext uri="{BB962C8B-B14F-4D97-AF65-F5344CB8AC3E}">
        <p14:creationId xmlns:p14="http://schemas.microsoft.com/office/powerpoint/2010/main" val="927547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Autistic and neurotypical people usually have differences in terms of communication, sensory perception, thought processes, emotion, and energy spent on socialization. The communication style of autistic people is straightforward, while neurotypical people’s communication is based more on implications. Sensory perceptions can be felt more intensely by autistic people, while the process is filtered out for neurotypical people. Thoughts of autistic people are more focused on details and logic, while neurotypical people think in a more flexible way and are socially driven. Emotions of autistic people are often experienced more intensively and are harder to control, and socializing drains their energy, while neurotypical people usually enjoy it.</a:t>
            </a:r>
          </a:p>
        </p:txBody>
      </p:sp>
      <p:sp>
        <p:nvSpPr>
          <p:cNvPr id="4" name="Slide Number Placeholder 3"/>
          <p:cNvSpPr>
            <a:spLocks noGrp="1"/>
          </p:cNvSpPr>
          <p:nvPr>
            <p:ph type="sldNum" sz="quarter" idx="5"/>
          </p:nvPr>
        </p:nvSpPr>
        <p:spPr/>
        <p:txBody>
          <a:bodyPr/>
          <a:lstStyle/>
          <a:p>
            <a:fld id="{76724D4B-9DC9-4244-9E3C-3670F24CBDB5}" type="slidenum">
              <a:rPr lang="en-GB"/>
              <a:t>11</a:t>
            </a:fld>
            <a:endParaRPr lang="en-GB"/>
          </a:p>
        </p:txBody>
      </p:sp>
    </p:spTree>
    <p:extLst>
      <p:ext uri="{BB962C8B-B14F-4D97-AF65-F5344CB8AC3E}">
        <p14:creationId xmlns:p14="http://schemas.microsoft.com/office/powerpoint/2010/main" val="17267747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ways in which the criminal justice process can be modified to suit autistic individuals, including adaptations for communication, sensory experiences, thought processes, emotional responses, and social expectations. It is important that police and custodial officers use clear communication, which includes using short and direct sentences, no idioms, and more time for processing information. Sensory adaptations in custody suites and interview rooms will involve the use of dimmer lighting, less noisy environments, and quiet waiting rooms. Thought processes will need to take into account the need for structured explanations, consistency in routine, and information in writing. Emotional regulation differences mean that it is necessary to notice the signs of distress, shutdown, or meltdown and deal with this in a calm manner instead of threatening. Finally, social energy limitations will necessitate short interviews and breaks.</a:t>
            </a:r>
            <a:endParaRPr lang="en-US" dirty="0">
              <a:highlight>
                <a:srgbClr val="C6C6C6"/>
              </a:highlight>
            </a:endParaRPr>
          </a:p>
        </p:txBody>
      </p:sp>
      <p:sp>
        <p:nvSpPr>
          <p:cNvPr id="4" name="Slide Number Placeholder 3"/>
          <p:cNvSpPr>
            <a:spLocks noGrp="1"/>
          </p:cNvSpPr>
          <p:nvPr>
            <p:ph type="sldNum" sz="quarter" idx="5"/>
          </p:nvPr>
        </p:nvSpPr>
        <p:spPr/>
        <p:txBody>
          <a:bodyPr/>
          <a:lstStyle/>
          <a:p>
            <a:fld id="{76724D4B-9DC9-4244-9E3C-3670F24CBDB5}" type="slidenum">
              <a:rPr lang="en-GB"/>
              <a:t>12</a:t>
            </a:fld>
            <a:endParaRPr lang="en-GB"/>
          </a:p>
        </p:txBody>
      </p:sp>
    </p:spTree>
    <p:extLst>
      <p:ext uri="{BB962C8B-B14F-4D97-AF65-F5344CB8AC3E}">
        <p14:creationId xmlns:p14="http://schemas.microsoft.com/office/powerpoint/2010/main" val="38817177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reoffending rate among people with autism spectrum disorder is relatively low, but the book Autism Spectrum Disorder in the Criminal Justice System discusses the fact that in cases where autistic offenders recidivate, this is usually connected with their inability to get adequate help rather than the desire to commit the crime deliberately. As stated by Dubin, it is quite possible for autistic people to repeat their mistakes because of the same barriers to communication, sensory issues, and social misunderstanding that led to the original crime without any necessary measures being taken by the police and other institutions. The lack of ability to understand social signals, manipulability, and inability to change the line of thoughts may result in repeated behavior from autistic people if these problems are not addressed in a proper way by the authorities.</a:t>
            </a:r>
            <a:endParaRPr lang="en-US">
              <a:highlight>
                <a:srgbClr val="C6C6C6"/>
              </a:highlight>
            </a:endParaRPr>
          </a:p>
        </p:txBody>
      </p:sp>
      <p:sp>
        <p:nvSpPr>
          <p:cNvPr id="4" name="Slide Number Placeholder 3"/>
          <p:cNvSpPr>
            <a:spLocks noGrp="1"/>
          </p:cNvSpPr>
          <p:nvPr>
            <p:ph type="sldNum" sz="quarter" idx="5"/>
          </p:nvPr>
        </p:nvSpPr>
        <p:spPr/>
        <p:txBody>
          <a:bodyPr/>
          <a:lstStyle/>
          <a:p>
            <a:fld id="{76724D4B-9DC9-4244-9E3C-3670F24CBDB5}" type="slidenum">
              <a:rPr lang="en-GB"/>
              <a:t>13</a:t>
            </a:fld>
            <a:endParaRPr lang="en-GB"/>
          </a:p>
        </p:txBody>
      </p:sp>
    </p:spTree>
    <p:extLst>
      <p:ext uri="{BB962C8B-B14F-4D97-AF65-F5344CB8AC3E}">
        <p14:creationId xmlns:p14="http://schemas.microsoft.com/office/powerpoint/2010/main" val="1226260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u.se/en/gnc/fire-setting-and-arson-in-individuals-with-autism-spectrum-disorder" TargetMode="External"/><Relationship Id="rId7" Type="http://schemas.openxmlformats.org/officeDocument/2006/relationships/hyperlink" Target="https://www.priorygroup.com/autism/autism-statistics?utm_source=copilot.com" TargetMode="External"/><Relationship Id="rId2" Type="http://schemas.openxmlformats.org/officeDocument/2006/relationships/hyperlink" Target="http://Www.gu.se" TargetMode="External"/><Relationship Id="rId1" Type="http://schemas.openxmlformats.org/officeDocument/2006/relationships/slideLayout" Target="../slideLayouts/slideLayout2.xml"/><Relationship Id="rId6" Type="http://schemas.openxmlformats.org/officeDocument/2006/relationships/hyperlink" Target="https://www.nhs.uk/" TargetMode="External"/><Relationship Id="rId5" Type="http://schemas.openxmlformats.org/officeDocument/2006/relationships/hyperlink" Target="https://www.autism.org.uk/learn/knowledge-hub/professional-practice/under-diagnosis-of-autism-in-england" TargetMode="External"/><Relationship Id="rId4" Type="http://schemas.openxmlformats.org/officeDocument/2006/relationships/hyperlink" Target="https://www.healthline.com/health/autism/autism-fixation#as-a-sympt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A pile of newspapers">
            <a:extLst>
              <a:ext uri="{FF2B5EF4-FFF2-40B4-BE49-F238E27FC236}">
                <a16:creationId xmlns:a16="http://schemas.microsoft.com/office/drawing/2014/main" id="{037CB162-DCF1-3248-1B04-7BDD54A565E8}"/>
              </a:ext>
            </a:extLst>
          </p:cNvPr>
          <p:cNvPicPr>
            <a:picLocks noChangeAspect="1"/>
          </p:cNvPicPr>
          <p:nvPr/>
        </p:nvPicPr>
        <p:blipFill>
          <a:blip r:embed="rId2">
            <a:alphaModFix amt="40000"/>
          </a:blip>
          <a:srcRect t="14230" r="-2" b="16287"/>
          <a:stretch>
            <a:fillRect/>
          </a:stretch>
        </p:blipFill>
        <p:spPr>
          <a:xfrm>
            <a:off x="20" y="10"/>
            <a:ext cx="12191980" cy="6857990"/>
          </a:xfrm>
          <a:prstGeom prst="rect">
            <a:avLst/>
          </a:prstGeom>
        </p:spPr>
      </p:pic>
      <p:sp>
        <p:nvSpPr>
          <p:cNvPr id="2" name="Title 1"/>
          <p:cNvSpPr>
            <a:spLocks noGrp="1"/>
          </p:cNvSpPr>
          <p:nvPr>
            <p:ph type="ctrTitle"/>
          </p:nvPr>
        </p:nvSpPr>
        <p:spPr>
          <a:xfrm>
            <a:off x="965200" y="965200"/>
            <a:ext cx="10261600" cy="3564869"/>
          </a:xfrm>
        </p:spPr>
        <p:txBody>
          <a:bodyPr>
            <a:normAutofit/>
          </a:bodyPr>
          <a:lstStyle/>
          <a:p>
            <a:pPr algn="l"/>
            <a:r>
              <a:rPr lang="en-GB" sz="11500">
                <a:ln w="22225">
                  <a:solidFill>
                    <a:schemeClr val="tx1"/>
                  </a:solidFill>
                  <a:miter lim="800000"/>
                </a:ln>
                <a:noFill/>
              </a:rPr>
              <a:t>Case Study Analysis</a:t>
            </a:r>
            <a:endParaRPr lang="en-GB" sz="11500">
              <a:ln w="22225">
                <a:solidFill>
                  <a:schemeClr val="tx1"/>
                </a:solidFill>
                <a:miter lim="800000"/>
              </a:ln>
            </a:endParaRPr>
          </a:p>
        </p:txBody>
      </p:sp>
      <p:sp>
        <p:nvSpPr>
          <p:cNvPr id="3" name="Subtitle 2"/>
          <p:cNvSpPr>
            <a:spLocks noGrp="1"/>
          </p:cNvSpPr>
          <p:nvPr>
            <p:ph type="subTitle" idx="1"/>
          </p:nvPr>
        </p:nvSpPr>
        <p:spPr>
          <a:xfrm>
            <a:off x="965200" y="4572002"/>
            <a:ext cx="10261600" cy="1202995"/>
          </a:xfrm>
        </p:spPr>
        <p:txBody>
          <a:bodyPr vert="horz" lIns="91440" tIns="45720" rIns="91440" bIns="45720" rtlCol="0">
            <a:normAutofit/>
          </a:bodyPr>
          <a:lstStyle/>
          <a:p>
            <a:pPr algn="l"/>
            <a:r>
              <a:rPr lang="en-GB" sz="3200"/>
              <a:t>By Chanel Morgan</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7877139-E42D-ED2E-D8DE-126172AFFCA3}"/>
              </a:ext>
            </a:extLst>
          </p:cNvPr>
          <p:cNvPicPr>
            <a:picLocks noChangeAspect="1"/>
          </p:cNvPicPr>
          <p:nvPr/>
        </p:nvPicPr>
        <p:blipFill>
          <a:blip r:embed="rId2">
            <a:alphaModFix amt="35000"/>
          </a:blip>
          <a:srcRect r="-2" b="1572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5ED90A7-8964-F550-F930-669CF8ADEF4E}"/>
              </a:ext>
            </a:extLst>
          </p:cNvPr>
          <p:cNvSpPr>
            <a:spLocks noGrp="1"/>
          </p:cNvSpPr>
          <p:nvPr>
            <p:ph type="title"/>
          </p:nvPr>
        </p:nvSpPr>
        <p:spPr>
          <a:xfrm>
            <a:off x="838200" y="365125"/>
            <a:ext cx="10515600" cy="1325563"/>
          </a:xfrm>
        </p:spPr>
        <p:txBody>
          <a:bodyPr>
            <a:normAutofit/>
          </a:bodyPr>
          <a:lstStyle/>
          <a:p>
            <a:r>
              <a:rPr lang="en-GB">
                <a:solidFill>
                  <a:srgbClr val="FFFFFF"/>
                </a:solidFill>
              </a:rPr>
              <a:t>The Case Study</a:t>
            </a:r>
          </a:p>
        </p:txBody>
      </p:sp>
      <p:graphicFrame>
        <p:nvGraphicFramePr>
          <p:cNvPr id="5" name="Content Placeholder 2">
            <a:extLst>
              <a:ext uri="{FF2B5EF4-FFF2-40B4-BE49-F238E27FC236}">
                <a16:creationId xmlns:a16="http://schemas.microsoft.com/office/drawing/2014/main" id="{0A654526-6AC5-868E-E512-9679ED354D40}"/>
              </a:ext>
            </a:extLst>
          </p:cNvPr>
          <p:cNvGraphicFramePr>
            <a:graphicFrameLocks noGrp="1"/>
          </p:cNvGraphicFramePr>
          <p:nvPr>
            <p:ph idx="1"/>
            <p:extLst>
              <p:ext uri="{D42A27DB-BD31-4B8C-83A1-F6EECF244321}">
                <p14:modId xmlns:p14="http://schemas.microsoft.com/office/powerpoint/2010/main" val="8255153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5355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3"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fltVal val="0"/>
                                          </p:val>
                                        </p:tav>
                                        <p:tav tm="100000">
                                          <p:val>
                                            <p:strVal val="#ppt_h"/>
                                          </p:val>
                                        </p:tav>
                                      </p:tavLst>
                                    </p:anim>
                                    <p:animEffect transition="in" filter="fade">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4" presetClass="entr" presetSubtype="16"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ox(in)">
                                      <p:cBhvr>
                                        <p:cTn id="18"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0DD3B-E46D-43A9-2C5F-7CC1C3924D30}"/>
              </a:ext>
            </a:extLst>
          </p:cNvPr>
          <p:cNvSpPr>
            <a:spLocks noGrp="1"/>
          </p:cNvSpPr>
          <p:nvPr>
            <p:ph type="title"/>
          </p:nvPr>
        </p:nvSpPr>
        <p:spPr>
          <a:xfrm>
            <a:off x="1171074" y="1396686"/>
            <a:ext cx="3240506" cy="4064628"/>
          </a:xfrm>
        </p:spPr>
        <p:txBody>
          <a:bodyPr>
            <a:normAutofit/>
          </a:bodyPr>
          <a:lstStyle/>
          <a:p>
            <a:r>
              <a:rPr lang="en-GB">
                <a:solidFill>
                  <a:srgbClr val="FFFFFF"/>
                </a:solidFill>
              </a:rPr>
              <a:t>Definition of Autism</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2B8009F-D048-002D-F5EB-35CC2D807D1B}"/>
              </a:ext>
            </a:extLst>
          </p:cNvPr>
          <p:cNvSpPr>
            <a:spLocks noGrp="1"/>
          </p:cNvSpPr>
          <p:nvPr>
            <p:ph idx="1"/>
          </p:nvPr>
        </p:nvSpPr>
        <p:spPr>
          <a:xfrm>
            <a:off x="5120533" y="1526033"/>
            <a:ext cx="6337809" cy="4202418"/>
          </a:xfrm>
        </p:spPr>
        <p:txBody>
          <a:bodyPr vert="horz" lIns="91440" tIns="45720" rIns="91440" bIns="45720" rtlCol="0" anchor="t">
            <a:normAutofit fontScale="92500" lnSpcReduction="20000"/>
          </a:bodyPr>
          <a:lstStyle/>
          <a:p>
            <a:r>
              <a:rPr lang="en-GB" dirty="0">
                <a:ea typeface="+mn-lt"/>
                <a:cs typeface="+mn-lt"/>
              </a:rPr>
              <a:t>According to Casanova &amp; Casanova’s book (2019), autism is a neurodevelopmental disorder characterized by anomalies in the brain structure, connections, and sensory functioning. The authors define autism as a spectrum because there is consistency in terms of the presence of some key features among the autistic individuals in their social communication and </a:t>
            </a:r>
            <a:r>
              <a:rPr lang="en-GB" dirty="0" err="1">
                <a:ea typeface="+mn-lt"/>
                <a:cs typeface="+mn-lt"/>
              </a:rPr>
              <a:t>behavior</a:t>
            </a:r>
            <a:r>
              <a:rPr lang="en-GB" dirty="0">
                <a:ea typeface="+mn-lt"/>
                <a:cs typeface="+mn-lt"/>
              </a:rPr>
              <a:t> but there is a high variation on how they present themselves </a:t>
            </a:r>
            <a:r>
              <a:rPr lang="en-GB" sz="2600" dirty="0">
                <a:ea typeface="+mn-lt"/>
                <a:cs typeface="+mn-lt"/>
              </a:rPr>
              <a:t>(Casanova and Casanova, 2019)</a:t>
            </a:r>
            <a:r>
              <a:rPr lang="en-GB" dirty="0">
                <a:ea typeface="+mn-lt"/>
                <a:cs typeface="+mn-lt"/>
              </a:rPr>
              <a:t>.</a:t>
            </a:r>
          </a:p>
        </p:txBody>
      </p:sp>
    </p:spTree>
    <p:extLst>
      <p:ext uri="{BB962C8B-B14F-4D97-AF65-F5344CB8AC3E}">
        <p14:creationId xmlns:p14="http://schemas.microsoft.com/office/powerpoint/2010/main" val="153425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barn(inVertical)">
                                      <p:cBhvr>
                                        <p:cTn id="1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45C03B-5117-CC4A-F414-2596BE9C2AE5}"/>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The different levels of autism</a:t>
            </a:r>
          </a:p>
        </p:txBody>
      </p:sp>
      <p:graphicFrame>
        <p:nvGraphicFramePr>
          <p:cNvPr id="5" name="Content Placeholder 2">
            <a:extLst>
              <a:ext uri="{FF2B5EF4-FFF2-40B4-BE49-F238E27FC236}">
                <a16:creationId xmlns:a16="http://schemas.microsoft.com/office/drawing/2014/main" id="{C90B2617-82B2-1904-DE41-96CC73665CBB}"/>
              </a:ext>
            </a:extLst>
          </p:cNvPr>
          <p:cNvGraphicFramePr>
            <a:graphicFrameLocks noGrp="1"/>
          </p:cNvGraphicFramePr>
          <p:nvPr>
            <p:ph idx="1"/>
            <p:extLst>
              <p:ext uri="{D42A27DB-BD31-4B8C-83A1-F6EECF244321}">
                <p14:modId xmlns:p14="http://schemas.microsoft.com/office/powerpoint/2010/main" val="411487583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8" name="TextBox 27">
            <a:extLst>
              <a:ext uri="{FF2B5EF4-FFF2-40B4-BE49-F238E27FC236}">
                <a16:creationId xmlns:a16="http://schemas.microsoft.com/office/drawing/2014/main" id="{21CAA761-3E79-799F-8ACB-5F9CCFA0F960}"/>
              </a:ext>
            </a:extLst>
          </p:cNvPr>
          <p:cNvSpPr txBox="1"/>
          <p:nvPr/>
        </p:nvSpPr>
        <p:spPr>
          <a:xfrm>
            <a:off x="364435" y="6118086"/>
            <a:ext cx="20982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a:t>
            </a:r>
            <a:r>
              <a:rPr lang="en-GB" sz="1200" dirty="0" err="1">
                <a:latin typeface="Arial"/>
                <a:cs typeface="Arial"/>
              </a:rPr>
              <a:t>Delfos</a:t>
            </a:r>
            <a:r>
              <a:rPr lang="en-GB" sz="1200" dirty="0">
                <a:latin typeface="Arial"/>
                <a:cs typeface="Arial"/>
              </a:rPr>
              <a:t> and Attwood, 2005)</a:t>
            </a:r>
            <a:endParaRPr lang="en-US" dirty="0"/>
          </a:p>
        </p:txBody>
      </p:sp>
    </p:spTree>
    <p:extLst>
      <p:ext uri="{BB962C8B-B14F-4D97-AF65-F5344CB8AC3E}">
        <p14:creationId xmlns:p14="http://schemas.microsoft.com/office/powerpoint/2010/main" val="2363950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900" decel="100000" fill="hold"/>
                                        <p:tgtEl>
                                          <p:spTgt spid="5"/>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7" name="Rectangle 36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F8547-67FC-5A4B-39D5-27A85B9129DF}"/>
              </a:ext>
            </a:extLst>
          </p:cNvPr>
          <p:cNvSpPr>
            <a:spLocks noGrp="1"/>
          </p:cNvSpPr>
          <p:nvPr>
            <p:ph type="title"/>
          </p:nvPr>
        </p:nvSpPr>
        <p:spPr>
          <a:xfrm>
            <a:off x="838200" y="365125"/>
            <a:ext cx="5558489" cy="1325563"/>
          </a:xfrm>
        </p:spPr>
        <p:txBody>
          <a:bodyPr>
            <a:normAutofit/>
          </a:bodyPr>
          <a:lstStyle/>
          <a:p>
            <a:r>
              <a:rPr lang="en-GB"/>
              <a:t>Statistics on autism diagnosis </a:t>
            </a:r>
          </a:p>
        </p:txBody>
      </p:sp>
      <p:sp>
        <p:nvSpPr>
          <p:cNvPr id="368"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9" name="Oval 368">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0" name="Block Arc 369">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71"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372" name="Straight Connector 371">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3"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6326289A-AC5B-BDE6-C3E8-50A4E6D32617}"/>
              </a:ext>
            </a:extLst>
          </p:cNvPr>
          <p:cNvSpPr>
            <a:spLocks noGrp="1"/>
          </p:cNvSpPr>
          <p:nvPr>
            <p:ph idx="1"/>
          </p:nvPr>
        </p:nvSpPr>
        <p:spPr>
          <a:xfrm>
            <a:off x="838200" y="1789340"/>
            <a:ext cx="10508343" cy="4692423"/>
          </a:xfrm>
        </p:spPr>
        <p:txBody>
          <a:bodyPr vert="horz" lIns="91440" tIns="45720" rIns="91440" bIns="45720" rtlCol="0" anchor="t">
            <a:normAutofit fontScale="92500" lnSpcReduction="10000"/>
          </a:bodyPr>
          <a:lstStyle/>
          <a:p>
            <a:r>
              <a:rPr lang="en-GB">
                <a:ea typeface="+mn-lt"/>
                <a:cs typeface="+mn-lt"/>
              </a:rPr>
              <a:t>270,701 people in England had an open referral for suspected autism in March 2026 (NHS, 2025). </a:t>
            </a:r>
          </a:p>
          <a:p>
            <a:r>
              <a:rPr lang="en-GB">
                <a:ea typeface="+mn-lt"/>
                <a:cs typeface="+mn-lt"/>
              </a:rPr>
              <a:t>In December 2025, referrals jumped to 256,228, partly due to new providers submitting autism‑related data (NHS, 2025).</a:t>
            </a:r>
          </a:p>
          <a:p>
            <a:r>
              <a:rPr lang="en-GB">
                <a:ea typeface="+mn-lt"/>
                <a:cs typeface="+mn-lt"/>
              </a:rPr>
              <a:t>Autism prevalence in England 2021 study shows that, 2.8% of boys, 0.65% of girls (Priory,2026) </a:t>
            </a:r>
            <a:endParaRPr lang="en-GB"/>
          </a:p>
          <a:p>
            <a:r>
              <a:rPr lang="en-GB">
                <a:ea typeface="+mn-lt"/>
                <a:cs typeface="+mn-lt"/>
              </a:rPr>
              <a:t>Autism diagnoses in the UK increased by 787% between 1998 and 2018 (Priory,2026). </a:t>
            </a:r>
            <a:endParaRPr lang="en-GB"/>
          </a:p>
          <a:p>
            <a:r>
              <a:rPr lang="en-GB">
                <a:ea typeface="+mn-lt"/>
                <a:cs typeface="+mn-lt"/>
              </a:rPr>
              <a:t>As of September 2024, over 204,000 people were waiting for an autism assessment, with 89% waiting more than 13 weeks (priory,2026). </a:t>
            </a:r>
          </a:p>
          <a:p>
            <a:r>
              <a:rPr lang="en-GB">
                <a:ea typeface="+mn-lt"/>
                <a:cs typeface="+mn-lt"/>
              </a:rPr>
              <a:t>UK prevalence: 1 in 57 people are autistic estimated in 2023 (Priory,2026).</a:t>
            </a:r>
            <a:endParaRPr lang="en-GB" b="1" dirty="0">
              <a:ea typeface="+mn-lt"/>
              <a:cs typeface="+mn-lt"/>
            </a:endParaRPr>
          </a:p>
          <a:p>
            <a:endParaRPr lang="en-GB" dirty="0"/>
          </a:p>
        </p:txBody>
      </p:sp>
    </p:spTree>
    <p:extLst>
      <p:ext uri="{BB962C8B-B14F-4D97-AF65-F5344CB8AC3E}">
        <p14:creationId xmlns:p14="http://schemas.microsoft.com/office/powerpoint/2010/main" val="391193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F39D3-8F07-F195-731F-A5A851ADED5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Gender</a:t>
            </a:r>
          </a:p>
        </p:txBody>
      </p:sp>
      <p:graphicFrame>
        <p:nvGraphicFramePr>
          <p:cNvPr id="5" name="Content Placeholder 2">
            <a:extLst>
              <a:ext uri="{FF2B5EF4-FFF2-40B4-BE49-F238E27FC236}">
                <a16:creationId xmlns:a16="http://schemas.microsoft.com/office/drawing/2014/main" id="{46EB7F2E-2456-7ADA-69DA-963B1E2730B2}"/>
              </a:ext>
            </a:extLst>
          </p:cNvPr>
          <p:cNvGraphicFramePr>
            <a:graphicFrameLocks noGrp="1"/>
          </p:cNvGraphicFramePr>
          <p:nvPr>
            <p:ph idx="1"/>
            <p:extLst>
              <p:ext uri="{D42A27DB-BD31-4B8C-83A1-F6EECF244321}">
                <p14:modId xmlns:p14="http://schemas.microsoft.com/office/powerpoint/2010/main" val="329758631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 name="TextBox 15">
            <a:extLst>
              <a:ext uri="{FF2B5EF4-FFF2-40B4-BE49-F238E27FC236}">
                <a16:creationId xmlns:a16="http://schemas.microsoft.com/office/drawing/2014/main" id="{4266227E-AFBC-0AB1-6B9B-1AF916A1A587}"/>
              </a:ext>
            </a:extLst>
          </p:cNvPr>
          <p:cNvSpPr txBox="1"/>
          <p:nvPr/>
        </p:nvSpPr>
        <p:spPr>
          <a:xfrm>
            <a:off x="4638261" y="6211957"/>
            <a:ext cx="46493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(Mazzone, </a:t>
            </a:r>
            <a:r>
              <a:rPr lang="en-GB" dirty="0" err="1">
                <a:latin typeface="Arial"/>
                <a:cs typeface="Arial"/>
              </a:rPr>
              <a:t>Siracusano</a:t>
            </a:r>
            <a:r>
              <a:rPr lang="en-GB" dirty="0">
                <a:latin typeface="Arial"/>
                <a:cs typeface="Arial"/>
              </a:rPr>
              <a:t> and Pelphrey, 2024)</a:t>
            </a:r>
            <a:endParaRPr lang="en-US" sz="2800" dirty="0"/>
          </a:p>
        </p:txBody>
      </p:sp>
    </p:spTree>
    <p:extLst>
      <p:ext uri="{BB962C8B-B14F-4D97-AF65-F5344CB8AC3E}">
        <p14:creationId xmlns:p14="http://schemas.microsoft.com/office/powerpoint/2010/main" val="163707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5B687B-823E-31F4-603A-C4E7D09E89EE}"/>
              </a:ext>
            </a:extLst>
          </p:cNvPr>
          <p:cNvSpPr>
            <a:spLocks noGrp="1"/>
          </p:cNvSpPr>
          <p:nvPr>
            <p:ph type="title"/>
          </p:nvPr>
        </p:nvSpPr>
        <p:spPr>
          <a:xfrm>
            <a:off x="1371597" y="348865"/>
            <a:ext cx="10044023" cy="877729"/>
          </a:xfrm>
        </p:spPr>
        <p:txBody>
          <a:bodyPr anchor="ctr">
            <a:normAutofit/>
          </a:bodyPr>
          <a:lstStyle/>
          <a:p>
            <a:r>
              <a:rPr lang="en-GB" sz="2800" u="sng">
                <a:solidFill>
                  <a:srgbClr val="FFFFFF"/>
                </a:solidFill>
              </a:rPr>
              <a:t>The needs of autistic individuals within the crimi</a:t>
            </a:r>
            <a:r>
              <a:rPr lang="en-GB" sz="2800" u="sng">
                <a:solidFill>
                  <a:srgbClr val="FFFFFF"/>
                </a:solidFill>
                <a:latin typeface="Aptos Display"/>
              </a:rPr>
              <a:t>nal justice system</a:t>
            </a:r>
            <a:r>
              <a:rPr lang="en-GB" sz="2800" u="sng">
                <a:solidFill>
                  <a:srgbClr val="FFFFFF"/>
                </a:solidFill>
              </a:rPr>
              <a:t> </a:t>
            </a:r>
          </a:p>
        </p:txBody>
      </p:sp>
      <p:graphicFrame>
        <p:nvGraphicFramePr>
          <p:cNvPr id="5" name="Content Placeholder 2">
            <a:extLst>
              <a:ext uri="{FF2B5EF4-FFF2-40B4-BE49-F238E27FC236}">
                <a16:creationId xmlns:a16="http://schemas.microsoft.com/office/drawing/2014/main" id="{92113306-C08B-D367-4BBF-53A43381B7CA}"/>
              </a:ext>
            </a:extLst>
          </p:cNvPr>
          <p:cNvGraphicFramePr>
            <a:graphicFrameLocks noGrp="1"/>
          </p:cNvGraphicFramePr>
          <p:nvPr>
            <p:ph idx="1"/>
            <p:extLst>
              <p:ext uri="{D42A27DB-BD31-4B8C-83A1-F6EECF244321}">
                <p14:modId xmlns:p14="http://schemas.microsoft.com/office/powerpoint/2010/main" val="42016273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6286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p:tgtEl>
                                          <p:spTgt spid="5"/>
                                        </p:tgtEl>
                                        <p:attrNameLst>
                                          <p:attrName>ppt_y</p:attrName>
                                        </p:attrNameLst>
                                      </p:cBhvr>
                                      <p:tavLst>
                                        <p:tav tm="0">
                                          <p:val>
                                            <p:strVal val="#ppt_y+#ppt_h*1.125000"/>
                                          </p:val>
                                        </p:tav>
                                        <p:tav tm="100000">
                                          <p:val>
                                            <p:strVal val="#ppt_y"/>
                                          </p:val>
                                        </p:tav>
                                      </p:tavLst>
                                    </p:anim>
                                    <p:animEffect transition="in" filter="wipe(up)">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57532D6-7588-A2DF-F0BD-EDEE6E29BCA8}"/>
              </a:ext>
            </a:extLst>
          </p:cNvPr>
          <p:cNvSpPr txBox="1"/>
          <p:nvPr/>
        </p:nvSpPr>
        <p:spPr>
          <a:xfrm>
            <a:off x="764949" y="3499076"/>
            <a:ext cx="6053558" cy="242477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u="sng" kern="1200">
                <a:solidFill>
                  <a:srgbClr val="FFFFFF"/>
                </a:solidFill>
                <a:latin typeface="+mj-lt"/>
                <a:ea typeface="+mj-ea"/>
                <a:cs typeface="+mj-cs"/>
              </a:rPr>
              <a:t>Sensory Issues </a:t>
            </a:r>
          </a:p>
        </p:txBody>
      </p:sp>
      <p:sp>
        <p:nvSpPr>
          <p:cNvPr id="14" name="Freeform: Shape 13">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0B5E449-11FF-D149-6AD6-251B792CE7FE}"/>
              </a:ext>
            </a:extLst>
          </p:cNvPr>
          <p:cNvSpPr>
            <a:spLocks noGrp="1"/>
          </p:cNvSpPr>
          <p:nvPr>
            <p:ph idx="1"/>
          </p:nvPr>
        </p:nvSpPr>
        <p:spPr>
          <a:xfrm>
            <a:off x="4215161" y="356187"/>
            <a:ext cx="2878409" cy="1792281"/>
          </a:xfrm>
        </p:spPr>
        <p:txBody>
          <a:bodyPr vert="horz" lIns="91440" tIns="45720" rIns="91440" bIns="45720" rtlCol="0" anchor="ctr">
            <a:normAutofit/>
          </a:bodyPr>
          <a:lstStyle/>
          <a:p>
            <a:endParaRPr lang="en-US" sz="2000"/>
          </a:p>
          <a:p>
            <a:endParaRPr lang="en-US" sz="2000"/>
          </a:p>
        </p:txBody>
      </p:sp>
      <p:sp>
        <p:nvSpPr>
          <p:cNvPr id="20" name="Freeform: Shape 19">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5C3FE183-FC75-E9E8-26B5-69AC811E0BA6}"/>
              </a:ext>
            </a:extLst>
          </p:cNvPr>
          <p:cNvSpPr txBox="1"/>
          <p:nvPr/>
        </p:nvSpPr>
        <p:spPr>
          <a:xfrm>
            <a:off x="8281037" y="2657336"/>
            <a:ext cx="4004516" cy="394530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
              <a:lnSpc>
                <a:spcPct val="90000"/>
              </a:lnSpc>
              <a:spcAft>
                <a:spcPts val="600"/>
              </a:spcAft>
            </a:pPr>
            <a:r>
              <a:rPr lang="en-US" sz="1400" u="sng"/>
              <a:t>Triggers</a:t>
            </a:r>
            <a:endParaRPr lang="en-US" sz="1400" u="sng" dirty="0"/>
          </a:p>
          <a:p>
            <a:pPr marL="342900" indent="-285750">
              <a:lnSpc>
                <a:spcPct val="90000"/>
              </a:lnSpc>
              <a:spcAft>
                <a:spcPts val="600"/>
              </a:spcAft>
              <a:buFont typeface="Arial"/>
              <a:buChar char="•"/>
            </a:pPr>
            <a:r>
              <a:rPr lang="en-US" sz="1400" dirty="0"/>
              <a:t>Bright </a:t>
            </a:r>
            <a:r>
              <a:rPr lang="en-US" sz="1400"/>
              <a:t>lights</a:t>
            </a:r>
            <a:endParaRPr lang="en-US" sz="1400" dirty="0"/>
          </a:p>
          <a:p>
            <a:pPr marL="342900" indent="-285750">
              <a:lnSpc>
                <a:spcPct val="90000"/>
              </a:lnSpc>
              <a:spcAft>
                <a:spcPts val="600"/>
              </a:spcAft>
              <a:buFont typeface="Arial"/>
              <a:buChar char="•"/>
            </a:pPr>
            <a:r>
              <a:rPr lang="en-US" sz="1400"/>
              <a:t>Noise</a:t>
            </a:r>
            <a:endParaRPr lang="en-US" sz="1400" dirty="0"/>
          </a:p>
          <a:p>
            <a:pPr marL="342900" indent="-285750">
              <a:lnSpc>
                <a:spcPct val="90000"/>
              </a:lnSpc>
              <a:spcAft>
                <a:spcPts val="600"/>
              </a:spcAft>
              <a:buFont typeface="Arial"/>
              <a:buChar char="•"/>
            </a:pPr>
            <a:r>
              <a:rPr lang="en-US" sz="1400"/>
              <a:t>Echoey spaces</a:t>
            </a:r>
          </a:p>
          <a:p>
            <a:pPr marL="342900" indent="-285750">
              <a:lnSpc>
                <a:spcPct val="90000"/>
              </a:lnSpc>
              <a:spcAft>
                <a:spcPts val="600"/>
              </a:spcAft>
              <a:buFont typeface="Arial"/>
              <a:buChar char="•"/>
            </a:pPr>
            <a:r>
              <a:rPr lang="en-US" sz="1400"/>
              <a:t>Crowding</a:t>
            </a:r>
          </a:p>
          <a:p>
            <a:pPr marL="57150">
              <a:lnSpc>
                <a:spcPct val="90000"/>
              </a:lnSpc>
              <a:spcAft>
                <a:spcPts val="600"/>
              </a:spcAft>
            </a:pPr>
            <a:endParaRPr lang="en-US" sz="1400" dirty="0"/>
          </a:p>
          <a:p>
            <a:pPr marL="57150">
              <a:lnSpc>
                <a:spcPct val="90000"/>
              </a:lnSpc>
              <a:spcAft>
                <a:spcPts val="600"/>
              </a:spcAft>
            </a:pPr>
            <a:r>
              <a:rPr lang="en-US" sz="1400"/>
              <a:t>Resulting in:</a:t>
            </a:r>
            <a:br>
              <a:rPr lang="en-US" sz="1400" dirty="0"/>
            </a:br>
            <a:endParaRPr lang="en-US" sz="1400"/>
          </a:p>
          <a:p>
            <a:pPr marL="285750" indent="-228600">
              <a:lnSpc>
                <a:spcPct val="90000"/>
              </a:lnSpc>
              <a:spcAft>
                <a:spcPts val="600"/>
              </a:spcAft>
              <a:buFont typeface="Arial" panose="020B0604020202020204" pitchFamily="34" charset="0"/>
              <a:buChar char="•"/>
            </a:pPr>
            <a:r>
              <a:rPr lang="en-US" sz="1400"/>
              <a:t>Difficulties with these senses may lead to issues such as meltdowns</a:t>
            </a:r>
          </a:p>
          <a:p>
            <a:pPr marL="285750" indent="-228600">
              <a:lnSpc>
                <a:spcPct val="90000"/>
              </a:lnSpc>
              <a:spcAft>
                <a:spcPts val="600"/>
              </a:spcAft>
              <a:buFont typeface="Arial" panose="020B0604020202020204" pitchFamily="34" charset="0"/>
              <a:buChar char="•"/>
            </a:pPr>
            <a:r>
              <a:rPr lang="en-US" sz="1400"/>
              <a:t>Anxiety</a:t>
            </a:r>
          </a:p>
          <a:p>
            <a:pPr marL="285750" indent="-228600">
              <a:lnSpc>
                <a:spcPct val="90000"/>
              </a:lnSpc>
              <a:spcAft>
                <a:spcPts val="600"/>
              </a:spcAft>
              <a:buFont typeface="Arial" panose="020B0604020202020204" pitchFamily="34" charset="0"/>
              <a:buChar char="•"/>
            </a:pPr>
            <a:r>
              <a:rPr lang="en-US" sz="1400"/>
              <a:t>Shutdowns</a:t>
            </a:r>
          </a:p>
          <a:p>
            <a:pPr marL="285750" indent="-228600">
              <a:lnSpc>
                <a:spcPct val="90000"/>
              </a:lnSpc>
              <a:spcAft>
                <a:spcPts val="600"/>
              </a:spcAft>
              <a:buFont typeface="Arial" panose="020B0604020202020204" pitchFamily="34" charset="0"/>
              <a:buChar char="•"/>
            </a:pPr>
            <a:r>
              <a:rPr lang="en-US" sz="1400"/>
              <a:t>Communication issues</a:t>
            </a:r>
            <a:br>
              <a:rPr lang="en-US" sz="1400" dirty="0"/>
            </a:br>
            <a:endParaRPr lang="en-US" sz="1400"/>
          </a:p>
        </p:txBody>
      </p:sp>
      <p:sp>
        <p:nvSpPr>
          <p:cNvPr id="2" name="TextBox 1">
            <a:extLst>
              <a:ext uri="{FF2B5EF4-FFF2-40B4-BE49-F238E27FC236}">
                <a16:creationId xmlns:a16="http://schemas.microsoft.com/office/drawing/2014/main" id="{55D9A92E-F84A-94E3-C55E-AC26939A587B}"/>
              </a:ext>
            </a:extLst>
          </p:cNvPr>
          <p:cNvSpPr txBox="1"/>
          <p:nvPr/>
        </p:nvSpPr>
        <p:spPr>
          <a:xfrm>
            <a:off x="459838" y="6140861"/>
            <a:ext cx="435692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(Woodhouse et al., 2024)</a:t>
            </a:r>
            <a:endParaRPr lang="en-US" sz="3600"/>
          </a:p>
        </p:txBody>
      </p:sp>
    </p:spTree>
    <p:extLst>
      <p:ext uri="{BB962C8B-B14F-4D97-AF65-F5344CB8AC3E}">
        <p14:creationId xmlns:p14="http://schemas.microsoft.com/office/powerpoint/2010/main" val="4243265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heckerboard(across)">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1A46D4-E3E3-C24B-123F-A1BE97ED3236}"/>
              </a:ext>
            </a:extLst>
          </p:cNvPr>
          <p:cNvSpPr>
            <a:spLocks noGrp="1"/>
          </p:cNvSpPr>
          <p:nvPr>
            <p:ph type="title"/>
          </p:nvPr>
        </p:nvSpPr>
        <p:spPr>
          <a:xfrm>
            <a:off x="1043631" y="809898"/>
            <a:ext cx="9942716" cy="1554480"/>
          </a:xfrm>
        </p:spPr>
        <p:txBody>
          <a:bodyPr anchor="ctr">
            <a:normAutofit fontScale="90000"/>
          </a:bodyPr>
          <a:lstStyle/>
          <a:p>
            <a:r>
              <a:rPr lang="en-GB" sz="4800" dirty="0">
                <a:latin typeface="Arial"/>
                <a:cs typeface="Arial"/>
              </a:rPr>
              <a:t>What may have led autistic </a:t>
            </a:r>
            <a:r>
              <a:rPr lang="en-GB" sz="4800">
                <a:latin typeface="Arial"/>
                <a:cs typeface="Arial"/>
              </a:rPr>
              <a:t>individuals</a:t>
            </a:r>
            <a:r>
              <a:rPr lang="en-GB" sz="4800" dirty="0">
                <a:latin typeface="Arial"/>
                <a:cs typeface="Arial"/>
              </a:rPr>
              <a:t> to the type of offences committed</a:t>
            </a:r>
          </a:p>
        </p:txBody>
      </p:sp>
      <p:sp>
        <p:nvSpPr>
          <p:cNvPr id="3" name="Content Placeholder 2">
            <a:extLst>
              <a:ext uri="{FF2B5EF4-FFF2-40B4-BE49-F238E27FC236}">
                <a16:creationId xmlns:a16="http://schemas.microsoft.com/office/drawing/2014/main" id="{8AD58ADF-F831-EE00-9A3B-BDFAE2EF209D}"/>
              </a:ext>
            </a:extLst>
          </p:cNvPr>
          <p:cNvSpPr>
            <a:spLocks noGrp="1"/>
          </p:cNvSpPr>
          <p:nvPr>
            <p:ph idx="1"/>
          </p:nvPr>
        </p:nvSpPr>
        <p:spPr>
          <a:xfrm>
            <a:off x="967724" y="3359870"/>
            <a:ext cx="9941319" cy="3124658"/>
          </a:xfrm>
        </p:spPr>
        <p:txBody>
          <a:bodyPr vert="horz" lIns="91440" tIns="45720" rIns="91440" bIns="45720" rtlCol="0" anchor="ctr">
            <a:normAutofit lnSpcReduction="10000"/>
          </a:bodyPr>
          <a:lstStyle/>
          <a:p>
            <a:r>
              <a:rPr lang="en-GB" sz="2400"/>
              <a:t>Research proves that people with autism are more likely to be the victim to crime rather than the offender</a:t>
            </a:r>
            <a:endParaRPr lang="en-US" sz="2400"/>
          </a:p>
          <a:p>
            <a:r>
              <a:rPr lang="en-GB" sz="2400"/>
              <a:t>When getting arrested they may have a meltdown which could lead to violence and assault towards and officer.</a:t>
            </a:r>
            <a:endParaRPr lang="en-US" sz="2400"/>
          </a:p>
          <a:p>
            <a:r>
              <a:rPr lang="en-GB" sz="2400"/>
              <a:t>Not intentional</a:t>
            </a:r>
            <a:endParaRPr lang="en-GB" sz="2400" dirty="0"/>
          </a:p>
          <a:p>
            <a:r>
              <a:rPr lang="en-GB" sz="2400" dirty="0"/>
              <a:t>Social </a:t>
            </a:r>
            <a:r>
              <a:rPr lang="en-GB" sz="2400"/>
              <a:t>miscommunication</a:t>
            </a:r>
          </a:p>
          <a:p>
            <a:r>
              <a:rPr lang="en-GB" sz="2400"/>
              <a:t>Communication problems</a:t>
            </a:r>
            <a:endParaRPr lang="en-GB" sz="2400" dirty="0"/>
          </a:p>
          <a:p>
            <a:r>
              <a:rPr lang="en-GB" sz="2400"/>
              <a:t>vulnerability</a:t>
            </a:r>
            <a:endParaRPr lang="en-GB" sz="2400" dirty="0"/>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8E80C8F-B55C-30CB-AC85-4EF0B889321C}"/>
              </a:ext>
            </a:extLst>
          </p:cNvPr>
          <p:cNvSpPr txBox="1"/>
          <p:nvPr/>
        </p:nvSpPr>
        <p:spPr>
          <a:xfrm>
            <a:off x="452782" y="2805043"/>
            <a:ext cx="229704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(Dubin and Allely, 2021)</a:t>
            </a:r>
            <a:endParaRPr lang="en-US"/>
          </a:p>
        </p:txBody>
      </p:sp>
    </p:spTree>
    <p:extLst>
      <p:ext uri="{BB962C8B-B14F-4D97-AF65-F5344CB8AC3E}">
        <p14:creationId xmlns:p14="http://schemas.microsoft.com/office/powerpoint/2010/main" val="4138049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1000"/>
                                        <p:tgtEl>
                                          <p:spTgt spid="15"/>
                                        </p:tgtEl>
                                      </p:cBhvr>
                                    </p:animEffect>
                                    <p:anim calcmode="lin" valueType="num">
                                      <p:cBhvr>
                                        <p:cTn id="8" dur="1000" fill="hold"/>
                                        <p:tgtEl>
                                          <p:spTgt spid="15"/>
                                        </p:tgtEl>
                                        <p:attrNameLst>
                                          <p:attrName>ppt_x</p:attrName>
                                        </p:attrNameLst>
                                      </p:cBhvr>
                                      <p:tavLst>
                                        <p:tav tm="0">
                                          <p:val>
                                            <p:strVal val="#ppt_x"/>
                                          </p:val>
                                        </p:tav>
                                        <p:tav tm="100000">
                                          <p:val>
                                            <p:strVal val="#ppt_x"/>
                                          </p:val>
                                        </p:tav>
                                      </p:tavLst>
                                    </p:anim>
                                    <p:anim calcmode="lin" valueType="num">
                                      <p:cBhvr>
                                        <p:cTn id="9" dur="900" decel="100000" fill="hold"/>
                                        <p:tgtEl>
                                          <p:spTgt spid="1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p:cTn id="2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8" dur="500"/>
                                        <p:tgtEl>
                                          <p:spTgt spid="3">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5" dur="500"/>
                                        <p:tgtEl>
                                          <p:spTgt spid="3">
                                            <p:txEl>
                                              <p:pRg st="4" end="4"/>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0" nodeType="clickEffect">
                                  <p:stCondLst>
                                    <p:cond delay="0"/>
                                  </p:stCondLst>
                                  <p:childTnLst>
                                    <p:set>
                                      <p:cBhvr>
                                        <p:cTn id="49" dur="1" fill="hold">
                                          <p:stCondLst>
                                            <p:cond delay="0"/>
                                          </p:stCondLst>
                                        </p:cTn>
                                        <p:tgtEl>
                                          <p:spTgt spid="3">
                                            <p:txEl>
                                              <p:pRg st="5" end="5"/>
                                            </p:txEl>
                                          </p:spTgt>
                                        </p:tgtEl>
                                        <p:attrNameLst>
                                          <p:attrName>style.visibility</p:attrName>
                                        </p:attrNameLst>
                                      </p:cBhvr>
                                      <p:to>
                                        <p:strVal val="visible"/>
                                      </p:to>
                                    </p:set>
                                    <p:anim calcmode="lin" valueType="num">
                                      <p:cBhvr>
                                        <p:cTn id="50"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1"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2" dur="500"/>
                                        <p:tgtEl>
                                          <p:spTgt spid="3">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31" presetClass="entr" presetSubtype="0" fill="hold" grpId="0" nodeType="clickEffect">
                                  <p:stCondLst>
                                    <p:cond delay="0"/>
                                  </p:stCondLst>
                                  <p:childTnLst>
                                    <p:set>
                                      <p:cBhvr>
                                        <p:cTn id="56" dur="1" fill="hold">
                                          <p:stCondLst>
                                            <p:cond delay="0"/>
                                          </p:stCondLst>
                                        </p:cTn>
                                        <p:tgtEl>
                                          <p:spTgt spid="2"/>
                                        </p:tgtEl>
                                        <p:attrNameLst>
                                          <p:attrName>style.visibility</p:attrName>
                                        </p:attrNameLst>
                                      </p:cBhvr>
                                      <p:to>
                                        <p:strVal val="visible"/>
                                      </p:to>
                                    </p:set>
                                    <p:anim calcmode="lin" valueType="num">
                                      <p:cBhvr>
                                        <p:cTn id="57" dur="1000" fill="hold"/>
                                        <p:tgtEl>
                                          <p:spTgt spid="2"/>
                                        </p:tgtEl>
                                        <p:attrNameLst>
                                          <p:attrName>ppt_w</p:attrName>
                                        </p:attrNameLst>
                                      </p:cBhvr>
                                      <p:tavLst>
                                        <p:tav tm="0">
                                          <p:val>
                                            <p:fltVal val="0"/>
                                          </p:val>
                                        </p:tav>
                                        <p:tav tm="100000">
                                          <p:val>
                                            <p:strVal val="#ppt_w"/>
                                          </p:val>
                                        </p:tav>
                                      </p:tavLst>
                                    </p:anim>
                                    <p:anim calcmode="lin" valueType="num">
                                      <p:cBhvr>
                                        <p:cTn id="58" dur="1000" fill="hold"/>
                                        <p:tgtEl>
                                          <p:spTgt spid="2"/>
                                        </p:tgtEl>
                                        <p:attrNameLst>
                                          <p:attrName>ppt_h</p:attrName>
                                        </p:attrNameLst>
                                      </p:cBhvr>
                                      <p:tavLst>
                                        <p:tav tm="0">
                                          <p:val>
                                            <p:fltVal val="0"/>
                                          </p:val>
                                        </p:tav>
                                        <p:tav tm="100000">
                                          <p:val>
                                            <p:strVal val="#ppt_h"/>
                                          </p:val>
                                        </p:tav>
                                      </p:tavLst>
                                    </p:anim>
                                    <p:anim calcmode="lin" valueType="num">
                                      <p:cBhvr>
                                        <p:cTn id="59" dur="1000" fill="hold"/>
                                        <p:tgtEl>
                                          <p:spTgt spid="2"/>
                                        </p:tgtEl>
                                        <p:attrNameLst>
                                          <p:attrName>style.rotation</p:attrName>
                                        </p:attrNameLst>
                                      </p:cBhvr>
                                      <p:tavLst>
                                        <p:tav tm="0">
                                          <p:val>
                                            <p:fltVal val="90"/>
                                          </p:val>
                                        </p:tav>
                                        <p:tav tm="100000">
                                          <p:val>
                                            <p:fltVal val="0"/>
                                          </p:val>
                                        </p:tav>
                                      </p:tavLst>
                                    </p:anim>
                                    <p:animEffect transition="in" filter="fade">
                                      <p:cBhvr>
                                        <p:cTn id="6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B9232-97B6-2E3D-874E-4DBAFA73EA7A}"/>
              </a:ext>
            </a:extLst>
          </p:cNvPr>
          <p:cNvSpPr>
            <a:spLocks noGrp="1"/>
          </p:cNvSpPr>
          <p:nvPr>
            <p:ph type="title"/>
          </p:nvPr>
        </p:nvSpPr>
        <p:spPr>
          <a:xfrm>
            <a:off x="1043631" y="809898"/>
            <a:ext cx="10173010" cy="1554480"/>
          </a:xfrm>
        </p:spPr>
        <p:txBody>
          <a:bodyPr anchor="ctr">
            <a:normAutofit/>
          </a:bodyPr>
          <a:lstStyle/>
          <a:p>
            <a:r>
              <a:rPr lang="en-GB" sz="4800"/>
              <a:t>Crimes autistic individuals tend to get arrested for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EDCAFA-AD11-512F-6990-B72F1B0593BA}"/>
              </a:ext>
            </a:extLst>
          </p:cNvPr>
          <p:cNvGraphicFramePr>
            <a:graphicFrameLocks noGrp="1"/>
          </p:cNvGraphicFramePr>
          <p:nvPr>
            <p:ph idx="1"/>
            <p:extLst>
              <p:ext uri="{D42A27DB-BD31-4B8C-83A1-F6EECF244321}">
                <p14:modId xmlns:p14="http://schemas.microsoft.com/office/powerpoint/2010/main" val="315335028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9" name="TextBox 28">
            <a:extLst>
              <a:ext uri="{FF2B5EF4-FFF2-40B4-BE49-F238E27FC236}">
                <a16:creationId xmlns:a16="http://schemas.microsoft.com/office/drawing/2014/main" id="{4862C728-64F4-45DA-3023-9731DCA16758}"/>
              </a:ext>
            </a:extLst>
          </p:cNvPr>
          <p:cNvSpPr txBox="1"/>
          <p:nvPr/>
        </p:nvSpPr>
        <p:spPr>
          <a:xfrm>
            <a:off x="646045" y="2633870"/>
            <a:ext cx="377134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a:solidFill>
                  <a:srgbClr val="000000"/>
                </a:solidFill>
                <a:latin typeface="Arial"/>
                <a:ea typeface="Arial"/>
                <a:cs typeface="Arial"/>
              </a:rPr>
              <a:t>(Lockett, 2024</a:t>
            </a:r>
            <a:r>
              <a:rPr lang="en-US" sz="1200">
                <a:solidFill>
                  <a:srgbClr val="000000"/>
                </a:solidFill>
                <a:latin typeface="Arial"/>
                <a:ea typeface="Arial"/>
                <a:cs typeface="Arial"/>
              </a:rPr>
              <a:t>)  (Allely et al., 2016)  (Allely, 2021)</a:t>
            </a:r>
            <a:endParaRPr lang="en-US"/>
          </a:p>
          <a:p>
            <a:pPr algn="ctr"/>
            <a:endParaRPr lang="en-GB"/>
          </a:p>
        </p:txBody>
      </p:sp>
    </p:spTree>
    <p:extLst>
      <p:ext uri="{BB962C8B-B14F-4D97-AF65-F5344CB8AC3E}">
        <p14:creationId xmlns:p14="http://schemas.microsoft.com/office/powerpoint/2010/main" val="3286386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6C583E-B29B-2432-5F4F-AE8183FF54DE}"/>
              </a:ext>
            </a:extLst>
          </p:cNvPr>
          <p:cNvSpPr>
            <a:spLocks noGrp="1"/>
          </p:cNvSpPr>
          <p:nvPr>
            <p:ph type="title"/>
          </p:nvPr>
        </p:nvSpPr>
        <p:spPr>
          <a:xfrm>
            <a:off x="1371597" y="348865"/>
            <a:ext cx="10044023" cy="877729"/>
          </a:xfrm>
        </p:spPr>
        <p:txBody>
          <a:bodyPr anchor="ctr">
            <a:normAutofit/>
          </a:bodyPr>
          <a:lstStyle/>
          <a:p>
            <a:r>
              <a:rPr lang="en-GB" sz="2800">
                <a:solidFill>
                  <a:srgbClr val="FFFFFF"/>
                </a:solidFill>
              </a:rPr>
              <a:t>The difference between someone with autism and someone without</a:t>
            </a:r>
          </a:p>
        </p:txBody>
      </p:sp>
      <p:graphicFrame>
        <p:nvGraphicFramePr>
          <p:cNvPr id="5" name="Content Placeholder 2">
            <a:extLst>
              <a:ext uri="{FF2B5EF4-FFF2-40B4-BE49-F238E27FC236}">
                <a16:creationId xmlns:a16="http://schemas.microsoft.com/office/drawing/2014/main" id="{B9649417-FD12-F777-4905-DAAC2BCB420B}"/>
              </a:ext>
            </a:extLst>
          </p:cNvPr>
          <p:cNvGraphicFramePr>
            <a:graphicFrameLocks noGrp="1"/>
          </p:cNvGraphicFramePr>
          <p:nvPr>
            <p:ph idx="1"/>
            <p:extLst>
              <p:ext uri="{D42A27DB-BD31-4B8C-83A1-F6EECF244321}">
                <p14:modId xmlns:p14="http://schemas.microsoft.com/office/powerpoint/2010/main" val="27046984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1" name="TextBox 40">
            <a:extLst>
              <a:ext uri="{FF2B5EF4-FFF2-40B4-BE49-F238E27FC236}">
                <a16:creationId xmlns:a16="http://schemas.microsoft.com/office/drawing/2014/main" id="{BCD6DF93-F728-EB8F-B403-58D5546EF1C6}"/>
              </a:ext>
            </a:extLst>
          </p:cNvPr>
          <p:cNvSpPr txBox="1"/>
          <p:nvPr/>
        </p:nvSpPr>
        <p:spPr>
          <a:xfrm>
            <a:off x="408609" y="1838739"/>
            <a:ext cx="316947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ea typeface="Arial"/>
                <a:cs typeface="Arial"/>
              </a:rPr>
              <a:t>(National Autistic Society, 2023)</a:t>
            </a:r>
            <a:endParaRPr lang="en-US" sz="2400"/>
          </a:p>
          <a:p>
            <a:pPr algn="ctr"/>
            <a:endParaRPr lang="en-GB" sz="2400"/>
          </a:p>
        </p:txBody>
      </p:sp>
    </p:spTree>
    <p:extLst>
      <p:ext uri="{BB962C8B-B14F-4D97-AF65-F5344CB8AC3E}">
        <p14:creationId xmlns:p14="http://schemas.microsoft.com/office/powerpoint/2010/main" val="2854065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7A04A-9090-B303-2E5B-75AEABE4689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Improvements that could be made</a:t>
            </a:r>
          </a:p>
        </p:txBody>
      </p:sp>
      <p:sp>
        <p:nvSpPr>
          <p:cNvPr id="3" name="Content Placeholder 2">
            <a:extLst>
              <a:ext uri="{FF2B5EF4-FFF2-40B4-BE49-F238E27FC236}">
                <a16:creationId xmlns:a16="http://schemas.microsoft.com/office/drawing/2014/main" id="{76F004DA-AC14-CA0D-985A-F8168FE841C9}"/>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ea typeface="+mn-lt"/>
                <a:cs typeface="+mn-lt"/>
              </a:rPr>
              <a:t>Clear communication — short, direct sentences, no idioms, and extra processing time.</a:t>
            </a:r>
            <a:endParaRPr lang="en-GB" sz="2000"/>
          </a:p>
          <a:p>
            <a:r>
              <a:rPr lang="en-GB" sz="2000">
                <a:ea typeface="+mn-lt"/>
                <a:cs typeface="+mn-lt"/>
              </a:rPr>
              <a:t>Sensory adaptations — dimmer lighting, reduced noise, and quiet waiting areas.</a:t>
            </a:r>
            <a:endParaRPr lang="en-GB"/>
          </a:p>
          <a:p>
            <a:r>
              <a:rPr lang="en-GB" sz="2000">
                <a:ea typeface="+mn-lt"/>
                <a:cs typeface="+mn-lt"/>
              </a:rPr>
              <a:t>Structured procedures — predictable routines, step‑by‑step explanations, and written information.</a:t>
            </a:r>
            <a:endParaRPr lang="en-GB"/>
          </a:p>
          <a:p>
            <a:r>
              <a:rPr lang="en-GB" sz="2000">
                <a:ea typeface="+mn-lt"/>
                <a:cs typeface="+mn-lt"/>
              </a:rPr>
              <a:t>Emotional regulation support — recognising distress, shutdowns, or meltdowns and responding calmly.</a:t>
            </a:r>
            <a:endParaRPr lang="en-GB"/>
          </a:p>
          <a:p>
            <a:r>
              <a:rPr lang="en-GB" sz="2000">
                <a:ea typeface="+mn-lt"/>
                <a:cs typeface="+mn-lt"/>
              </a:rPr>
              <a:t>Social energy adjustments — shorter interviews and regular breaks.</a:t>
            </a:r>
            <a:endParaRPr lang="en-GB"/>
          </a:p>
          <a:p>
            <a:endParaRPr lang="en-GB" sz="2000" dirty="0"/>
          </a:p>
        </p:txBody>
      </p:sp>
      <p:sp>
        <p:nvSpPr>
          <p:cNvPr id="4" name="TextBox 3">
            <a:extLst>
              <a:ext uri="{FF2B5EF4-FFF2-40B4-BE49-F238E27FC236}">
                <a16:creationId xmlns:a16="http://schemas.microsoft.com/office/drawing/2014/main" id="{F6676C04-4E6F-AFBC-251F-FA344ED29C0F}"/>
              </a:ext>
            </a:extLst>
          </p:cNvPr>
          <p:cNvSpPr txBox="1"/>
          <p:nvPr/>
        </p:nvSpPr>
        <p:spPr>
          <a:xfrm>
            <a:off x="4462517" y="592082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a:solidFill>
                  <a:srgbClr val="000000"/>
                </a:solidFill>
                <a:latin typeface="Arial"/>
                <a:ea typeface="Arial"/>
                <a:cs typeface="Arial"/>
              </a:rPr>
              <a:t>(Woodhouse et al., 2024</a:t>
            </a:r>
            <a:r>
              <a:rPr lang="en-US" sz="1200">
                <a:solidFill>
                  <a:srgbClr val="000000"/>
                </a:solidFill>
                <a:latin typeface="Arial"/>
                <a:ea typeface="Arial"/>
                <a:cs typeface="Arial"/>
              </a:rPr>
              <a:t>)  (Allely, 2021)</a:t>
            </a:r>
            <a:endParaRPr lang="en-US"/>
          </a:p>
          <a:p>
            <a:pPr algn="ctr"/>
            <a:endParaRPr lang="en-GB"/>
          </a:p>
        </p:txBody>
      </p:sp>
    </p:spTree>
    <p:extLst>
      <p:ext uri="{BB962C8B-B14F-4D97-AF65-F5344CB8AC3E}">
        <p14:creationId xmlns:p14="http://schemas.microsoft.com/office/powerpoint/2010/main" val="3438757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8"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9" dur="1000"/>
                                        <p:tgtEl>
                                          <p:spTgt spid="3">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grpId="0"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 calcmode="lin" valueType="num">
                                      <p:cBhvr>
                                        <p:cTn id="44"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5"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6"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A0691-9B10-7D9F-46C1-937E887BCEF0}"/>
              </a:ext>
            </a:extLst>
          </p:cNvPr>
          <p:cNvSpPr>
            <a:spLocks noGrp="1"/>
          </p:cNvSpPr>
          <p:nvPr>
            <p:ph type="title"/>
          </p:nvPr>
        </p:nvSpPr>
        <p:spPr>
          <a:xfrm>
            <a:off x="686834" y="1153572"/>
            <a:ext cx="3200400" cy="4461163"/>
          </a:xfrm>
        </p:spPr>
        <p:txBody>
          <a:bodyPr>
            <a:normAutofit/>
          </a:bodyPr>
          <a:lstStyle/>
          <a:p>
            <a:r>
              <a:rPr lang="en-GB">
                <a:solidFill>
                  <a:srgbClr val="FFFFFF"/>
                </a:solidFill>
              </a:rPr>
              <a:t>Reoffending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81F3B9-DA54-FE3D-3700-5AFDCC42854A}"/>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dirty="0">
              <a:latin typeface="Noto Sans"/>
              <a:ea typeface="Noto Sans"/>
              <a:cs typeface="Noto Sans"/>
            </a:endParaRPr>
          </a:p>
          <a:p>
            <a:endParaRPr lang="en-GB" dirty="0"/>
          </a:p>
        </p:txBody>
      </p:sp>
      <p:sp>
        <p:nvSpPr>
          <p:cNvPr id="4" name="TextBox 3">
            <a:extLst>
              <a:ext uri="{FF2B5EF4-FFF2-40B4-BE49-F238E27FC236}">
                <a16:creationId xmlns:a16="http://schemas.microsoft.com/office/drawing/2014/main" id="{DE1B887F-ACC6-831A-21F0-B2CA8121440B}"/>
              </a:ext>
            </a:extLst>
          </p:cNvPr>
          <p:cNvSpPr txBox="1"/>
          <p:nvPr/>
        </p:nvSpPr>
        <p:spPr>
          <a:xfrm>
            <a:off x="3263348" y="6305827"/>
            <a:ext cx="1811131"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Arial"/>
                <a:cs typeface="Arial"/>
              </a:rPr>
              <a:t>(Dubin and Allely, 2021)</a:t>
            </a:r>
            <a:endParaRPr lang="en-US"/>
          </a:p>
          <a:p>
            <a:pPr algn="ctr"/>
            <a:endParaRPr lang="en-GB"/>
          </a:p>
        </p:txBody>
      </p:sp>
      <p:sp>
        <p:nvSpPr>
          <p:cNvPr id="5" name="TextBox 4">
            <a:extLst>
              <a:ext uri="{FF2B5EF4-FFF2-40B4-BE49-F238E27FC236}">
                <a16:creationId xmlns:a16="http://schemas.microsoft.com/office/drawing/2014/main" id="{63141993-3C47-F43B-F7C7-B6C75A1E9397}"/>
              </a:ext>
            </a:extLst>
          </p:cNvPr>
          <p:cNvSpPr txBox="1"/>
          <p:nvPr/>
        </p:nvSpPr>
        <p:spPr>
          <a:xfrm>
            <a:off x="4721087" y="425174"/>
            <a:ext cx="609600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a:t>Low reoffending rates — autistic people generally have a low likelihood of recidivism.</a:t>
            </a:r>
            <a:endParaRPr lang="en-US" dirty="0"/>
          </a:p>
          <a:p>
            <a:pPr marL="228600" indent="-228600">
              <a:buFont typeface=""/>
              <a:buChar char="•"/>
            </a:pPr>
            <a:r>
              <a:rPr lang="en-US"/>
              <a:t>Support needs — when reoffending does occur, it is usually due to lack of adequate help rather than deliberate criminal intent.</a:t>
            </a:r>
            <a:endParaRPr lang="en-US" dirty="0"/>
          </a:p>
          <a:p>
            <a:pPr marL="228600" indent="-228600">
              <a:buFont typeface=""/>
              <a:buChar char="•"/>
            </a:pPr>
            <a:r>
              <a:rPr lang="en-US"/>
              <a:t>Communication barriers — repeated offending can stem from the same communication difficulties that contributed to the original incident.</a:t>
            </a:r>
            <a:endParaRPr lang="en-US" dirty="0"/>
          </a:p>
          <a:p>
            <a:pPr marL="228600" indent="-228600">
              <a:buFont typeface=""/>
              <a:buChar char="•"/>
            </a:pPr>
            <a:r>
              <a:rPr lang="en-US" dirty="0"/>
              <a:t>Sensory issues — ongoing sensory overload or stress can lead to repeated </a:t>
            </a:r>
            <a:r>
              <a:rPr lang="en-US" dirty="0" err="1"/>
              <a:t>behaviour</a:t>
            </a:r>
            <a:r>
              <a:rPr lang="en-US" dirty="0"/>
              <a:t> if not addressed.</a:t>
            </a:r>
          </a:p>
          <a:p>
            <a:pPr marL="228600" indent="-228600">
              <a:buFont typeface=""/>
              <a:buChar char="•"/>
            </a:pPr>
            <a:r>
              <a:rPr lang="en-US"/>
              <a:t>Social misunderstandings — difficulties interpreting social cues can cause repeated mistakes.</a:t>
            </a:r>
            <a:endParaRPr lang="en-US" dirty="0"/>
          </a:p>
          <a:p>
            <a:pPr marL="228600" indent="-228600">
              <a:buFont typeface=""/>
              <a:buChar char="•"/>
            </a:pPr>
            <a:r>
              <a:rPr lang="en-US"/>
              <a:t>Vulnerability to manipulation — autistic individuals may be easily influenced into reoffending if protective support is lacking.</a:t>
            </a:r>
            <a:endParaRPr lang="en-US" dirty="0"/>
          </a:p>
          <a:p>
            <a:pPr marL="228600" indent="-228600">
              <a:buFont typeface=""/>
              <a:buChar char="•"/>
            </a:pPr>
            <a:r>
              <a:rPr lang="en-US" dirty="0"/>
              <a:t>Rigid thinking patterns — inflexible thought processes can lead to repeating </a:t>
            </a:r>
            <a:r>
              <a:rPr lang="en-US" dirty="0" err="1"/>
              <a:t>behaviour</a:t>
            </a:r>
            <a:r>
              <a:rPr lang="en-US" dirty="0"/>
              <a:t> when guidance is unclear.</a:t>
            </a:r>
          </a:p>
          <a:p>
            <a:pPr marL="228600" indent="-228600">
              <a:buFont typeface=""/>
              <a:buChar char="•"/>
            </a:pPr>
            <a:r>
              <a:rPr lang="en-US"/>
              <a:t>Need for proper intervention</a:t>
            </a:r>
          </a:p>
          <a:p>
            <a:pPr algn="ctr"/>
            <a:endParaRPr lang="en-GB"/>
          </a:p>
        </p:txBody>
      </p:sp>
    </p:spTree>
    <p:extLst>
      <p:ext uri="{BB962C8B-B14F-4D97-AF65-F5344CB8AC3E}">
        <p14:creationId xmlns:p14="http://schemas.microsoft.com/office/powerpoint/2010/main" val="271475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3" presetClass="entr" presetSubtype="16" fill="hold" grpId="0" nodeType="clickEffect" nodePh="1">
                                  <p:stCondLst>
                                    <p:cond delay="0"/>
                                  </p:stCondLst>
                                  <p:endCondLst>
                                    <p:cond evt="begin" delay="0">
                                      <p:tn val="13"/>
                                    </p:cond>
                                  </p:end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07F3CA5-6BA0-F5BA-F297-72480780C0CD}"/>
              </a:ext>
            </a:extLst>
          </p:cNvPr>
          <p:cNvPicPr>
            <a:picLocks noChangeAspect="1"/>
          </p:cNvPicPr>
          <p:nvPr/>
        </p:nvPicPr>
        <p:blipFill>
          <a:blip r:embed="rId2"/>
          <a:stretch>
            <a:fillRect/>
          </a:stretch>
        </p:blipFill>
        <p:spPr>
          <a:xfrm>
            <a:off x="3156857" y="0"/>
            <a:ext cx="5878286" cy="6858000"/>
          </a:xfrm>
          <a:prstGeom prst="rect">
            <a:avLst/>
          </a:prstGeom>
        </p:spPr>
      </p:pic>
      <p:sp>
        <p:nvSpPr>
          <p:cNvPr id="3" name="Rectangle 2">
            <a:extLst>
              <a:ext uri="{FF2B5EF4-FFF2-40B4-BE49-F238E27FC236}">
                <a16:creationId xmlns:a16="http://schemas.microsoft.com/office/drawing/2014/main" id="{27DB70D4-784E-362A-238C-51B3E8FDE4A6}"/>
              </a:ext>
            </a:extLst>
          </p:cNvPr>
          <p:cNvSpPr/>
          <p:nvPr/>
        </p:nvSpPr>
        <p:spPr>
          <a:xfrm>
            <a:off x="5573958" y="457830"/>
            <a:ext cx="2895599" cy="870857"/>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On a </a:t>
            </a:r>
            <a:r>
              <a:rPr lang="en-GB" dirty="0" err="1"/>
              <a:t>powerpoint</a:t>
            </a:r>
            <a:r>
              <a:rPr lang="en-GB" dirty="0"/>
              <a:t> given to me by my lecturer</a:t>
            </a:r>
          </a:p>
        </p:txBody>
      </p:sp>
      <p:sp>
        <p:nvSpPr>
          <p:cNvPr id="4" name="Rectangle 3">
            <a:extLst>
              <a:ext uri="{FF2B5EF4-FFF2-40B4-BE49-F238E27FC236}">
                <a16:creationId xmlns:a16="http://schemas.microsoft.com/office/drawing/2014/main" id="{868C52F4-9186-2753-31DF-166418F848C0}"/>
              </a:ext>
            </a:extLst>
          </p:cNvPr>
          <p:cNvSpPr/>
          <p:nvPr/>
        </p:nvSpPr>
        <p:spPr>
          <a:xfrm>
            <a:off x="5573958" y="1716786"/>
            <a:ext cx="2895599" cy="1080683"/>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t>I decided which case to do by knowing which one I could talk about more and understand further and which topic I had more of an understanding</a:t>
            </a:r>
            <a:r>
              <a:rPr lang="en-GB" sz="1400"/>
              <a:t> of.</a:t>
            </a:r>
          </a:p>
        </p:txBody>
      </p:sp>
      <p:sp>
        <p:nvSpPr>
          <p:cNvPr id="5" name="Rectangle 4">
            <a:extLst>
              <a:ext uri="{FF2B5EF4-FFF2-40B4-BE49-F238E27FC236}">
                <a16:creationId xmlns:a16="http://schemas.microsoft.com/office/drawing/2014/main" id="{E627AC0A-5B0F-02A8-1045-D3675EB4653C}"/>
              </a:ext>
            </a:extLst>
          </p:cNvPr>
          <p:cNvSpPr/>
          <p:nvPr/>
        </p:nvSpPr>
        <p:spPr>
          <a:xfrm>
            <a:off x="5573958" y="3130351"/>
            <a:ext cx="2895599" cy="870857"/>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I used the UWTSD and online library along with google scholar and </a:t>
            </a:r>
            <a:r>
              <a:rPr lang="en-GB"/>
              <a:t>researching</a:t>
            </a:r>
            <a:r>
              <a:rPr lang="en-GB" dirty="0"/>
              <a:t> different books</a:t>
            </a:r>
            <a:endParaRPr lang="en-US" dirty="0"/>
          </a:p>
        </p:txBody>
      </p:sp>
      <p:sp>
        <p:nvSpPr>
          <p:cNvPr id="6" name="Rectangle 5">
            <a:extLst>
              <a:ext uri="{FF2B5EF4-FFF2-40B4-BE49-F238E27FC236}">
                <a16:creationId xmlns:a16="http://schemas.microsoft.com/office/drawing/2014/main" id="{8283808F-0A21-77A8-DD03-6D279E232EA9}"/>
              </a:ext>
            </a:extLst>
          </p:cNvPr>
          <p:cNvSpPr/>
          <p:nvPr/>
        </p:nvSpPr>
        <p:spPr>
          <a:xfrm>
            <a:off x="5573957" y="4599134"/>
            <a:ext cx="2895599" cy="870857"/>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I then used the internet to get further infor</a:t>
            </a:r>
            <a:r>
              <a:rPr lang="en-GB" dirty="0">
                <a:solidFill>
                  <a:srgbClr val="FFFFFF"/>
                </a:solidFill>
                <a:latin typeface="Aptos"/>
              </a:rPr>
              <a:t>mation on each point I </a:t>
            </a:r>
            <a:r>
              <a:rPr lang="en-GB">
                <a:solidFill>
                  <a:srgbClr val="FFFFFF"/>
                </a:solidFill>
                <a:latin typeface="Aptos"/>
              </a:rPr>
              <a:t>found</a:t>
            </a:r>
            <a:endParaRPr lang="en-GB" dirty="0"/>
          </a:p>
        </p:txBody>
      </p:sp>
      <p:sp>
        <p:nvSpPr>
          <p:cNvPr id="7" name="Rectangle 6">
            <a:extLst>
              <a:ext uri="{FF2B5EF4-FFF2-40B4-BE49-F238E27FC236}">
                <a16:creationId xmlns:a16="http://schemas.microsoft.com/office/drawing/2014/main" id="{CFB6B992-623A-7418-FF3B-A1C28D6B29B8}"/>
              </a:ext>
            </a:extLst>
          </p:cNvPr>
          <p:cNvSpPr/>
          <p:nvPr/>
        </p:nvSpPr>
        <p:spPr>
          <a:xfrm>
            <a:off x="5573957" y="5813916"/>
            <a:ext cx="2895599" cy="870857"/>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t>There was limited information online about reoffending, so I wish there </a:t>
            </a:r>
            <a:r>
              <a:rPr lang="en-GB" sz="1400"/>
              <a:t>were</a:t>
            </a:r>
            <a:r>
              <a:rPr lang="en-GB" sz="1400" dirty="0"/>
              <a:t> more information to include on that</a:t>
            </a:r>
          </a:p>
        </p:txBody>
      </p:sp>
    </p:spTree>
    <p:extLst>
      <p:ext uri="{BB962C8B-B14F-4D97-AF65-F5344CB8AC3E}">
        <p14:creationId xmlns:p14="http://schemas.microsoft.com/office/powerpoint/2010/main" val="23941362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53212-A570-7759-01D0-2D6208F7A56B}"/>
              </a:ext>
            </a:extLst>
          </p:cNvPr>
          <p:cNvSpPr>
            <a:spLocks noGrp="1"/>
          </p:cNvSpPr>
          <p:nvPr>
            <p:ph type="title"/>
          </p:nvPr>
        </p:nvSpPr>
        <p:spPr/>
        <p:txBody>
          <a:bodyPr/>
          <a:lstStyle/>
          <a:p>
            <a:r>
              <a:rPr lang="en-GB" u="sng"/>
              <a:t>Reference list</a:t>
            </a:r>
            <a:r>
              <a:rPr lang="en-GB"/>
              <a:t> </a:t>
            </a:r>
          </a:p>
        </p:txBody>
      </p:sp>
      <p:sp>
        <p:nvSpPr>
          <p:cNvPr id="5" name="Content Placeholder 4">
            <a:extLst>
              <a:ext uri="{FF2B5EF4-FFF2-40B4-BE49-F238E27FC236}">
                <a16:creationId xmlns:a16="http://schemas.microsoft.com/office/drawing/2014/main" id="{0C86F556-547E-2DFE-C48F-5F11E3ECB879}"/>
              </a:ext>
            </a:extLst>
          </p:cNvPr>
          <p:cNvSpPr>
            <a:spLocks noGrp="1"/>
          </p:cNvSpPr>
          <p:nvPr>
            <p:ph idx="1"/>
          </p:nvPr>
        </p:nvSpPr>
        <p:spPr>
          <a:xfrm>
            <a:off x="838200" y="1450147"/>
            <a:ext cx="10681253" cy="5256903"/>
          </a:xfrm>
        </p:spPr>
        <p:txBody>
          <a:bodyPr vert="horz" lIns="91440" tIns="45720" rIns="91440" bIns="45720" rtlCol="0" anchor="t">
            <a:normAutofit/>
          </a:bodyPr>
          <a:lstStyle/>
          <a:p>
            <a:r>
              <a:rPr lang="en-GB" sz="1800"/>
              <a:t>Reference list</a:t>
            </a:r>
            <a:endParaRPr lang="en-GB"/>
          </a:p>
          <a:p>
            <a:r>
              <a:rPr lang="en-GB" sz="1200">
                <a:ea typeface="+mn-lt"/>
                <a:cs typeface="+mn-lt"/>
              </a:rPr>
              <a:t>Allely, C. (2021). </a:t>
            </a:r>
            <a:r>
              <a:rPr lang="en-GB" sz="1200" i="1">
                <a:ea typeface="+mn-lt"/>
                <a:cs typeface="+mn-lt"/>
              </a:rPr>
              <a:t>Fire-setting and Arson in Individuals with Autism Spectrum Disorder | University of Gothenburg</a:t>
            </a:r>
            <a:r>
              <a:rPr lang="en-GB" sz="1200">
                <a:ea typeface="+mn-lt"/>
                <a:cs typeface="+mn-lt"/>
              </a:rPr>
              <a:t>. [online] </a:t>
            </a:r>
            <a:r>
              <a:rPr lang="en-GB" sz="1200" i="1" dirty="0">
                <a:ea typeface="+mn-lt"/>
                <a:cs typeface="+mn-lt"/>
                <a:hlinkClick r:id="rId2"/>
              </a:rPr>
              <a:t>Www.gu.se</a:t>
            </a:r>
            <a:r>
              <a:rPr lang="en-GB" sz="1200">
                <a:ea typeface="+mn-lt"/>
                <a:cs typeface="+mn-lt"/>
              </a:rPr>
              <a:t>. Available at: </a:t>
            </a:r>
            <a:r>
              <a:rPr lang="en-GB" sz="1200" dirty="0">
                <a:ea typeface="+mn-lt"/>
                <a:cs typeface="+mn-lt"/>
                <a:hlinkClick r:id="rId3"/>
              </a:rPr>
              <a:t>https://www.gu.se/en/gnc/fire-setting-and-arson-in-individuals-with-autism-spectrum-disorder</a:t>
            </a:r>
            <a:r>
              <a:rPr lang="en-GB" sz="1200">
                <a:ea typeface="+mn-lt"/>
                <a:cs typeface="+mn-lt"/>
              </a:rPr>
              <a:t> [Accessed 24 July 2026].</a:t>
            </a:r>
            <a:endParaRPr lang="en-GB"/>
          </a:p>
          <a:p>
            <a:r>
              <a:rPr lang="en-GB" sz="1200">
                <a:ea typeface="+mn-lt"/>
                <a:cs typeface="+mn-lt"/>
              </a:rPr>
              <a:t>Allely, C., Cooke, L., King, R. and Brown, K. (2016). </a:t>
            </a:r>
            <a:r>
              <a:rPr lang="en-GB" sz="1200" i="1">
                <a:ea typeface="+mn-lt"/>
                <a:cs typeface="+mn-lt"/>
              </a:rPr>
              <a:t>Autism spectrum disorder (ASD) and sexual offending: A systematic review</a:t>
            </a:r>
            <a:r>
              <a:rPr lang="en-GB" sz="1200">
                <a:ea typeface="+mn-lt"/>
                <a:cs typeface="+mn-lt"/>
              </a:rPr>
              <a:t>.</a:t>
            </a:r>
            <a:endParaRPr lang="en-GB"/>
          </a:p>
          <a:p>
            <a:r>
              <a:rPr lang="en-GB" sz="1200" dirty="0">
                <a:ea typeface="+mn-lt"/>
                <a:cs typeface="+mn-lt"/>
              </a:rPr>
              <a:t>Casanova, E.L. and Casanova, M.F. (2019). </a:t>
            </a:r>
            <a:r>
              <a:rPr lang="en-GB" sz="1200" i="1" dirty="0">
                <a:ea typeface="+mn-lt"/>
                <a:cs typeface="+mn-lt"/>
              </a:rPr>
              <a:t>Defining autism : A guide to brain, biology, and </a:t>
            </a:r>
            <a:r>
              <a:rPr lang="en-GB" sz="1200" i="1" dirty="0" err="1">
                <a:ea typeface="+mn-lt"/>
                <a:cs typeface="+mn-lt"/>
              </a:rPr>
              <a:t>behavior</a:t>
            </a:r>
            <a:r>
              <a:rPr lang="en-GB" sz="1200" dirty="0">
                <a:ea typeface="+mn-lt"/>
                <a:cs typeface="+mn-lt"/>
              </a:rPr>
              <a:t>. London, Uk ; Philadelphia, Pennsylvania: Jessica Kingsley Publishers.</a:t>
            </a:r>
            <a:endParaRPr lang="en-GB" dirty="0"/>
          </a:p>
          <a:p>
            <a:r>
              <a:rPr lang="en-GB" sz="1200" dirty="0" err="1">
                <a:ea typeface="+mn-lt"/>
                <a:cs typeface="+mn-lt"/>
              </a:rPr>
              <a:t>Delfos</a:t>
            </a:r>
            <a:r>
              <a:rPr lang="en-GB" sz="1200" dirty="0">
                <a:ea typeface="+mn-lt"/>
                <a:cs typeface="+mn-lt"/>
              </a:rPr>
              <a:t>, M.F. and Attwood, T. (2005). </a:t>
            </a:r>
            <a:r>
              <a:rPr lang="en-GB" sz="1200" i="1" dirty="0">
                <a:ea typeface="+mn-lt"/>
                <a:cs typeface="+mn-lt"/>
              </a:rPr>
              <a:t>A Strange World</a:t>
            </a:r>
            <a:r>
              <a:rPr lang="en-GB" sz="1200" dirty="0">
                <a:ea typeface="+mn-lt"/>
                <a:cs typeface="+mn-lt"/>
              </a:rPr>
              <a:t>. Jessica Kingsley Publishers.</a:t>
            </a:r>
            <a:endParaRPr lang="en-GB" dirty="0"/>
          </a:p>
          <a:p>
            <a:r>
              <a:rPr lang="en-GB" sz="1200">
                <a:ea typeface="+mn-lt"/>
                <a:cs typeface="+mn-lt"/>
              </a:rPr>
              <a:t>Dubin, N. and Allely, C.S. (2021). </a:t>
            </a:r>
            <a:r>
              <a:rPr lang="en-GB" sz="1200" i="1">
                <a:ea typeface="+mn-lt"/>
                <a:cs typeface="+mn-lt"/>
              </a:rPr>
              <a:t>Autism Spectrum Disorder, Developmental Disabilities, and the Criminal Justice System : Breaking the Cycle</a:t>
            </a:r>
            <a:r>
              <a:rPr lang="en-GB" sz="1200">
                <a:ea typeface="+mn-lt"/>
                <a:cs typeface="+mn-lt"/>
              </a:rPr>
              <a:t>. London: Jessica Kingsley Publishers.</a:t>
            </a:r>
            <a:endParaRPr lang="en-GB"/>
          </a:p>
          <a:p>
            <a:r>
              <a:rPr lang="en-GB" sz="1200">
                <a:ea typeface="+mn-lt"/>
                <a:cs typeface="+mn-lt"/>
              </a:rPr>
              <a:t>Lockett, E. (2024). </a:t>
            </a:r>
            <a:r>
              <a:rPr lang="en-GB" sz="1200" i="1">
                <a:ea typeface="+mn-lt"/>
                <a:cs typeface="+mn-lt"/>
              </a:rPr>
              <a:t>Autistic Fixations: How to Celebrate and Balance Them</a:t>
            </a:r>
            <a:r>
              <a:rPr lang="en-GB" sz="1200">
                <a:ea typeface="+mn-lt"/>
                <a:cs typeface="+mn-lt"/>
              </a:rPr>
              <a:t>. [online] </a:t>
            </a:r>
            <a:r>
              <a:rPr lang="en-GB" sz="1200" i="1">
                <a:ea typeface="+mn-lt"/>
                <a:cs typeface="+mn-lt"/>
              </a:rPr>
              <a:t>Healthline</a:t>
            </a:r>
            <a:r>
              <a:rPr lang="en-GB" sz="1200">
                <a:ea typeface="+mn-lt"/>
                <a:cs typeface="+mn-lt"/>
              </a:rPr>
              <a:t>. Available at: </a:t>
            </a:r>
            <a:r>
              <a:rPr lang="en-GB" sz="1200" dirty="0">
                <a:ea typeface="+mn-lt"/>
                <a:cs typeface="+mn-lt"/>
                <a:hlinkClick r:id="rId4"/>
              </a:rPr>
              <a:t>https://www.healthline.com/health/autism/autism-fixation#as-a-symptom</a:t>
            </a:r>
            <a:r>
              <a:rPr lang="en-GB" sz="1200">
                <a:ea typeface="+mn-lt"/>
                <a:cs typeface="+mn-lt"/>
              </a:rPr>
              <a:t> [Accessed 24 July 2026].</a:t>
            </a:r>
            <a:endParaRPr lang="en-GB"/>
          </a:p>
          <a:p>
            <a:r>
              <a:rPr lang="en-GB" sz="1200" dirty="0">
                <a:ea typeface="+mn-lt"/>
                <a:cs typeface="+mn-lt"/>
              </a:rPr>
              <a:t>Mazzone, L., </a:t>
            </a:r>
            <a:r>
              <a:rPr lang="en-GB" sz="1200" dirty="0" err="1">
                <a:ea typeface="+mn-lt"/>
                <a:cs typeface="+mn-lt"/>
              </a:rPr>
              <a:t>Siracusano</a:t>
            </a:r>
            <a:r>
              <a:rPr lang="en-GB" sz="1200" dirty="0">
                <a:ea typeface="+mn-lt"/>
                <a:cs typeface="+mn-lt"/>
              </a:rPr>
              <a:t>, M. and Pelphrey, K.A. (2024). </a:t>
            </a:r>
            <a:r>
              <a:rPr lang="en-GB" sz="1200" i="1" dirty="0">
                <a:ea typeface="+mn-lt"/>
                <a:cs typeface="+mn-lt"/>
              </a:rPr>
              <a:t>Autism Spectrum Disorder: Understanding the Female Phenotype</a:t>
            </a:r>
            <a:r>
              <a:rPr lang="en-GB" sz="1200" dirty="0">
                <a:ea typeface="+mn-lt"/>
                <a:cs typeface="+mn-lt"/>
              </a:rPr>
              <a:t>. Springer.</a:t>
            </a:r>
            <a:endParaRPr lang="en-GB" dirty="0"/>
          </a:p>
          <a:p>
            <a:r>
              <a:rPr lang="en-GB" sz="1200">
                <a:ea typeface="+mn-lt"/>
                <a:cs typeface="+mn-lt"/>
              </a:rPr>
              <a:t>National Autistic Society (2023). </a:t>
            </a:r>
            <a:r>
              <a:rPr lang="en-GB" sz="1200" i="1">
                <a:ea typeface="+mn-lt"/>
                <a:cs typeface="+mn-lt"/>
              </a:rPr>
              <a:t>Under diagnosis of autism in England: A population-based study</a:t>
            </a:r>
            <a:r>
              <a:rPr lang="en-GB" sz="1200">
                <a:ea typeface="+mn-lt"/>
                <a:cs typeface="+mn-lt"/>
              </a:rPr>
              <a:t>. [online] </a:t>
            </a:r>
            <a:r>
              <a:rPr lang="en-GB" sz="1200" i="1">
                <a:ea typeface="+mn-lt"/>
                <a:cs typeface="+mn-lt"/>
              </a:rPr>
              <a:t>Autism.org.uk</a:t>
            </a:r>
            <a:r>
              <a:rPr lang="en-GB" sz="1200">
                <a:ea typeface="+mn-lt"/>
                <a:cs typeface="+mn-lt"/>
              </a:rPr>
              <a:t>. Available at: </a:t>
            </a:r>
            <a:r>
              <a:rPr lang="en-GB" sz="1200" dirty="0">
                <a:ea typeface="+mn-lt"/>
                <a:cs typeface="+mn-lt"/>
                <a:hlinkClick r:id="rId5"/>
              </a:rPr>
              <a:t>https://www.autism.org.uk/learn/knowledge-hub/professional-practice/under-diagnosis-of-autism-in-england</a:t>
            </a:r>
            <a:r>
              <a:rPr lang="en-GB" sz="1200">
                <a:ea typeface="+mn-lt"/>
                <a:cs typeface="+mn-lt"/>
              </a:rPr>
              <a:t> [Accessed 24 July 2026].</a:t>
            </a:r>
            <a:endParaRPr lang="en-GB"/>
          </a:p>
          <a:p>
            <a:r>
              <a:rPr lang="en-GB" sz="1200" dirty="0">
                <a:ea typeface="+mn-lt"/>
                <a:cs typeface="+mn-lt"/>
              </a:rPr>
              <a:t>NHS (2025). </a:t>
            </a:r>
            <a:r>
              <a:rPr lang="en-GB" sz="1200" i="1" dirty="0">
                <a:ea typeface="+mn-lt"/>
                <a:cs typeface="+mn-lt"/>
              </a:rPr>
              <a:t>NHS</a:t>
            </a:r>
            <a:r>
              <a:rPr lang="en-GB" sz="1200" dirty="0">
                <a:ea typeface="+mn-lt"/>
                <a:cs typeface="+mn-lt"/>
              </a:rPr>
              <a:t>. [online] </a:t>
            </a:r>
            <a:r>
              <a:rPr lang="en-GB" sz="1200" i="1" dirty="0">
                <a:ea typeface="+mn-lt"/>
                <a:cs typeface="+mn-lt"/>
              </a:rPr>
              <a:t>NHS</a:t>
            </a:r>
            <a:r>
              <a:rPr lang="en-GB" sz="1200" dirty="0">
                <a:ea typeface="+mn-lt"/>
                <a:cs typeface="+mn-lt"/>
              </a:rPr>
              <a:t>. </a:t>
            </a:r>
            <a:r>
              <a:rPr lang="en-GB" sz="1200" dirty="0" err="1">
                <a:ea typeface="+mn-lt"/>
                <a:cs typeface="+mn-lt"/>
              </a:rPr>
              <a:t>nhs</a:t>
            </a:r>
            <a:r>
              <a:rPr lang="en-GB" sz="1200" dirty="0">
                <a:ea typeface="+mn-lt"/>
                <a:cs typeface="+mn-lt"/>
              </a:rPr>
              <a:t>. Available at: </a:t>
            </a:r>
            <a:r>
              <a:rPr lang="en-GB" sz="1200" dirty="0">
                <a:ea typeface="+mn-lt"/>
                <a:cs typeface="+mn-lt"/>
                <a:hlinkClick r:id="rId6"/>
              </a:rPr>
              <a:t>https://www.nhs.uk/</a:t>
            </a:r>
            <a:r>
              <a:rPr lang="en-GB" sz="1200" dirty="0">
                <a:ea typeface="+mn-lt"/>
                <a:cs typeface="+mn-lt"/>
              </a:rPr>
              <a:t> [Accessed 23 July 2026].</a:t>
            </a:r>
            <a:endParaRPr lang="en-GB" dirty="0"/>
          </a:p>
          <a:p>
            <a:r>
              <a:rPr lang="en-GB" sz="1200" dirty="0">
                <a:ea typeface="+mn-lt"/>
                <a:cs typeface="+mn-lt"/>
              </a:rPr>
              <a:t>Woodhouse, E., </a:t>
            </a:r>
            <a:r>
              <a:rPr lang="en-GB" sz="1200" dirty="0" err="1">
                <a:ea typeface="+mn-lt"/>
                <a:cs typeface="+mn-lt"/>
              </a:rPr>
              <a:t>Hollingdale</a:t>
            </a:r>
            <a:r>
              <a:rPr lang="en-GB" sz="1200" dirty="0">
                <a:ea typeface="+mn-lt"/>
                <a:cs typeface="+mn-lt"/>
              </a:rPr>
              <a:t>, J., Davies, L., Zainab Al-Attar, Young, S., Vinter, L.P., Agyemang, K., Bartlett, C., Berryessa, C., Chaplin, E., Deeley, Q., </a:t>
            </a:r>
            <a:r>
              <a:rPr lang="en-GB" sz="1200" dirty="0" err="1">
                <a:ea typeface="+mn-lt"/>
                <a:cs typeface="+mn-lt"/>
              </a:rPr>
              <a:t>Freckelton</a:t>
            </a:r>
            <a:r>
              <a:rPr lang="en-GB" sz="1200" dirty="0">
                <a:ea typeface="+mn-lt"/>
                <a:cs typeface="+mn-lt"/>
              </a:rPr>
              <a:t>, I., Gerry, F., Gisli Gudjonsson, Maras, K., Mattison, M., McCarthy, J., Mills, R., Misch, P., Murphy, D. and Allely, C. (2024). Identification and support of autistic individuals within the UK Criminal Justice System: A practical approach based upon professional consensus with input from lived experience. </a:t>
            </a:r>
            <a:r>
              <a:rPr lang="en-GB" sz="1200" i="1" dirty="0">
                <a:ea typeface="+mn-lt"/>
                <a:cs typeface="+mn-lt"/>
              </a:rPr>
              <a:t>BMC medicine</a:t>
            </a:r>
            <a:r>
              <a:rPr lang="en-GB" sz="1200" dirty="0">
                <a:ea typeface="+mn-lt"/>
                <a:cs typeface="+mn-lt"/>
              </a:rPr>
              <a:t>, 22(1). doi:10.1186/s12916-024-03320-3.</a:t>
            </a:r>
            <a:endParaRPr lang="en-GB" dirty="0"/>
          </a:p>
          <a:p>
            <a:r>
              <a:rPr lang="en-GB" sz="1200" dirty="0">
                <a:ea typeface="+mn-lt"/>
                <a:cs typeface="+mn-lt"/>
              </a:rPr>
              <a:t>(2026). </a:t>
            </a:r>
            <a:r>
              <a:rPr lang="en-GB" sz="1200" i="1" dirty="0" err="1">
                <a:ea typeface="+mn-lt"/>
                <a:cs typeface="+mn-lt"/>
              </a:rPr>
              <a:t>BreadcrumbList</a:t>
            </a:r>
            <a:r>
              <a:rPr lang="en-GB" sz="1200" dirty="0">
                <a:ea typeface="+mn-lt"/>
                <a:cs typeface="+mn-lt"/>
              </a:rPr>
              <a:t>. [online] Priory. Available at: </a:t>
            </a:r>
            <a:r>
              <a:rPr lang="en-GB" sz="1200" dirty="0">
                <a:ea typeface="+mn-lt"/>
                <a:cs typeface="+mn-lt"/>
                <a:hlinkClick r:id="rId7"/>
              </a:rPr>
              <a:t>https://www.priorygroup.com/autism/autism-statistics?utm_source=copilot.com</a:t>
            </a:r>
            <a:r>
              <a:rPr lang="en-GB" sz="1200" dirty="0">
                <a:ea typeface="+mn-lt"/>
                <a:cs typeface="+mn-lt"/>
              </a:rPr>
              <a:t> [Accessed 23 July 2026].</a:t>
            </a:r>
            <a:endParaRPr lang="en-GB" dirty="0"/>
          </a:p>
          <a:p>
            <a:endParaRPr lang="en-GB" dirty="0"/>
          </a:p>
        </p:txBody>
      </p:sp>
    </p:spTree>
    <p:extLst>
      <p:ext uri="{BB962C8B-B14F-4D97-AF65-F5344CB8AC3E}">
        <p14:creationId xmlns:p14="http://schemas.microsoft.com/office/powerpoint/2010/main" val="15549457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10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Case Study Analysis</vt:lpstr>
      <vt:lpstr>The Case Study</vt:lpstr>
      <vt:lpstr>Definition of Autism</vt:lpstr>
      <vt:lpstr>The different levels of autism</vt:lpstr>
      <vt:lpstr>Statistics on autism diagnosis </vt:lpstr>
      <vt:lpstr>Gender</vt:lpstr>
      <vt:lpstr>The needs of autistic individuals within the criminal justice system </vt:lpstr>
      <vt:lpstr>PowerPoint Presentation</vt:lpstr>
      <vt:lpstr>What may have led autistic individuals to the type of offences committed</vt:lpstr>
      <vt:lpstr>Crimes autistic individuals tend to get arrested for </vt:lpstr>
      <vt:lpstr>The difference between someone with autism and someone without</vt:lpstr>
      <vt:lpstr>Improvements that could be made</vt:lpstr>
      <vt:lpstr>Reoffending</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391</cp:revision>
  <dcterms:created xsi:type="dcterms:W3CDTF">2026-02-22T19:30:09Z</dcterms:created>
  <dcterms:modified xsi:type="dcterms:W3CDTF">2026-07-24T21:52:37Z</dcterms:modified>
</cp:coreProperties>
</file>