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6" r:id="rId5"/>
    <p:sldId id="308" r:id="rId6"/>
    <p:sldId id="312" r:id="rId7"/>
    <p:sldId id="313" r:id="rId8"/>
    <p:sldId id="314" r:id="rId9"/>
    <p:sldId id="315" r:id="rId10"/>
    <p:sldId id="316" r:id="rId11"/>
    <p:sldId id="317" r:id="rId12"/>
    <p:sldId id="318" r:id="rId13"/>
    <p:sldId id="260" r:id="rId14"/>
    <p:sldId id="265" r:id="rId15"/>
    <p:sldId id="31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BF1128-8881-4A61-9F9F-A4E27B08EA34}" v="66" dt="2022-12-01T11:54:50.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88" d="100"/>
          <a:sy n="88" d="100"/>
        </p:scale>
        <p:origin x="72" y="3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79BF1128-8881-4A61-9F9F-A4E27B08EA34}"/>
    <pc:docChg chg="undo custSel addSld delSld modSld">
      <pc:chgData name="Marie Pitson" userId="db8d2b3e-593d-47e6-a0b5-dc90f7ab49ec" providerId="ADAL" clId="{79BF1128-8881-4A61-9F9F-A4E27B08EA34}" dt="2022-12-01T15:16:05.407" v="3897" actId="20577"/>
      <pc:docMkLst>
        <pc:docMk/>
      </pc:docMkLst>
      <pc:sldChg chg="modSp add del mod">
        <pc:chgData name="Marie Pitson" userId="db8d2b3e-593d-47e6-a0b5-dc90f7ab49ec" providerId="ADAL" clId="{79BF1128-8881-4A61-9F9F-A4E27B08EA34}" dt="2022-12-01T11:34:06.493" v="3071" actId="47"/>
        <pc:sldMkLst>
          <pc:docMk/>
          <pc:sldMk cId="488554039" sldId="260"/>
        </pc:sldMkLst>
        <pc:spChg chg="mod">
          <ac:chgData name="Marie Pitson" userId="db8d2b3e-593d-47e6-a0b5-dc90f7ab49ec" providerId="ADAL" clId="{79BF1128-8881-4A61-9F9F-A4E27B08EA34}" dt="2022-12-01T11:33:25.423" v="3068" actId="27636"/>
          <ac:spMkLst>
            <pc:docMk/>
            <pc:sldMk cId="488554039" sldId="260"/>
            <ac:spMk id="3" creationId="{00000000-0000-0000-0000-000000000000}"/>
          </ac:spMkLst>
        </pc:spChg>
      </pc:sldChg>
      <pc:sldChg chg="addSp delSp modSp add mod setBg setClrOvrMap modNotesTx">
        <pc:chgData name="Marie Pitson" userId="db8d2b3e-593d-47e6-a0b5-dc90f7ab49ec" providerId="ADAL" clId="{79BF1128-8881-4A61-9F9F-A4E27B08EA34}" dt="2022-12-01T15:15:50.413" v="3896" actId="20577"/>
        <pc:sldMkLst>
          <pc:docMk/>
          <pc:sldMk cId="815913498" sldId="260"/>
        </pc:sldMkLst>
        <pc:spChg chg="mod">
          <ac:chgData name="Marie Pitson" userId="db8d2b3e-593d-47e6-a0b5-dc90f7ab49ec" providerId="ADAL" clId="{79BF1128-8881-4A61-9F9F-A4E27B08EA34}" dt="2022-12-01T11:42:23.205" v="3582" actId="26606"/>
          <ac:spMkLst>
            <pc:docMk/>
            <pc:sldMk cId="815913498" sldId="260"/>
            <ac:spMk id="2" creationId="{00000000-0000-0000-0000-000000000000}"/>
          </ac:spMkLst>
        </pc:spChg>
        <pc:spChg chg="mod ord">
          <ac:chgData name="Marie Pitson" userId="db8d2b3e-593d-47e6-a0b5-dc90f7ab49ec" providerId="ADAL" clId="{79BF1128-8881-4A61-9F9F-A4E27B08EA34}" dt="2022-12-01T11:43:03.126" v="3587" actId="14100"/>
          <ac:spMkLst>
            <pc:docMk/>
            <pc:sldMk cId="815913498" sldId="260"/>
            <ac:spMk id="3" creationId="{00000000-0000-0000-0000-000000000000}"/>
          </ac:spMkLst>
        </pc:spChg>
        <pc:spChg chg="add del">
          <ac:chgData name="Marie Pitson" userId="db8d2b3e-593d-47e6-a0b5-dc90f7ab49ec" providerId="ADAL" clId="{79BF1128-8881-4A61-9F9F-A4E27B08EA34}" dt="2022-12-01T11:41:45.272" v="3579" actId="26606"/>
          <ac:spMkLst>
            <pc:docMk/>
            <pc:sldMk cId="815913498" sldId="260"/>
            <ac:spMk id="8" creationId="{3741B58E-3B65-4A01-A276-975AB2CF8A08}"/>
          </ac:spMkLst>
        </pc:spChg>
        <pc:spChg chg="add del">
          <ac:chgData name="Marie Pitson" userId="db8d2b3e-593d-47e6-a0b5-dc90f7ab49ec" providerId="ADAL" clId="{79BF1128-8881-4A61-9F9F-A4E27B08EA34}" dt="2022-12-01T11:41:45.272" v="3579" actId="26606"/>
          <ac:spMkLst>
            <pc:docMk/>
            <pc:sldMk cId="815913498" sldId="260"/>
            <ac:spMk id="10" creationId="{7AAC67C3-831B-4AB1-A259-DFB839CAFAFC}"/>
          </ac:spMkLst>
        </pc:spChg>
        <pc:spChg chg="add del">
          <ac:chgData name="Marie Pitson" userId="db8d2b3e-593d-47e6-a0b5-dc90f7ab49ec" providerId="ADAL" clId="{79BF1128-8881-4A61-9F9F-A4E27B08EA34}" dt="2022-12-01T11:42:56.706" v="3585" actId="26606"/>
          <ac:spMkLst>
            <pc:docMk/>
            <pc:sldMk cId="815913498" sldId="260"/>
            <ac:spMk id="1033" creationId="{B0E58038-8ACE-4AD9-B404-25C603550D83}"/>
          </ac:spMkLst>
        </pc:spChg>
        <pc:spChg chg="add del">
          <ac:chgData name="Marie Pitson" userId="db8d2b3e-593d-47e6-a0b5-dc90f7ab49ec" providerId="ADAL" clId="{79BF1128-8881-4A61-9F9F-A4E27B08EA34}" dt="2022-12-01T11:42:56.706" v="3585" actId="26606"/>
          <ac:spMkLst>
            <pc:docMk/>
            <pc:sldMk cId="815913498" sldId="260"/>
            <ac:spMk id="1035" creationId="{AFDFBAB0-D774-43CD-B472-CB9CA585B05E}"/>
          </ac:spMkLst>
        </pc:spChg>
        <pc:spChg chg="add del">
          <ac:chgData name="Marie Pitson" userId="db8d2b3e-593d-47e6-a0b5-dc90f7ab49ec" providerId="ADAL" clId="{79BF1128-8881-4A61-9F9F-A4E27B08EA34}" dt="2022-12-01T11:42:56.706" v="3585" actId="26606"/>
          <ac:spMkLst>
            <pc:docMk/>
            <pc:sldMk cId="815913498" sldId="260"/>
            <ac:spMk id="1039" creationId="{82BCDE19-2810-4337-9C49-8589C421767D}"/>
          </ac:spMkLst>
        </pc:spChg>
        <pc:spChg chg="add">
          <ac:chgData name="Marie Pitson" userId="db8d2b3e-593d-47e6-a0b5-dc90f7ab49ec" providerId="ADAL" clId="{79BF1128-8881-4A61-9F9F-A4E27B08EA34}" dt="2022-12-01T11:42:56.706" v="3585" actId="26606"/>
          <ac:spMkLst>
            <pc:docMk/>
            <pc:sldMk cId="815913498" sldId="260"/>
            <ac:spMk id="1044" creationId="{B0E58038-8ACE-4AD9-B404-25C603550D83}"/>
          </ac:spMkLst>
        </pc:spChg>
        <pc:spChg chg="add">
          <ac:chgData name="Marie Pitson" userId="db8d2b3e-593d-47e6-a0b5-dc90f7ab49ec" providerId="ADAL" clId="{79BF1128-8881-4A61-9F9F-A4E27B08EA34}" dt="2022-12-01T11:42:56.706" v="3585" actId="26606"/>
          <ac:spMkLst>
            <pc:docMk/>
            <pc:sldMk cId="815913498" sldId="260"/>
            <ac:spMk id="1046" creationId="{AFDFBAB0-D774-43CD-B472-CB9CA585B05E}"/>
          </ac:spMkLst>
        </pc:spChg>
        <pc:spChg chg="add">
          <ac:chgData name="Marie Pitson" userId="db8d2b3e-593d-47e6-a0b5-dc90f7ab49ec" providerId="ADAL" clId="{79BF1128-8881-4A61-9F9F-A4E27B08EA34}" dt="2022-12-01T11:42:56.706" v="3585" actId="26606"/>
          <ac:spMkLst>
            <pc:docMk/>
            <pc:sldMk cId="815913498" sldId="260"/>
            <ac:spMk id="1050" creationId="{82BCDE19-2810-4337-9C49-8589C421767D}"/>
          </ac:spMkLst>
        </pc:spChg>
        <pc:picChg chg="add mod">
          <ac:chgData name="Marie Pitson" userId="db8d2b3e-593d-47e6-a0b5-dc90f7ab49ec" providerId="ADAL" clId="{79BF1128-8881-4A61-9F9F-A4E27B08EA34}" dt="2022-12-01T11:42:23.205" v="3582" actId="26606"/>
          <ac:picMkLst>
            <pc:docMk/>
            <pc:sldMk cId="815913498" sldId="260"/>
            <ac:picMk id="1026" creationId="{FFDA6EFC-758B-0604-0213-C36CBDA4D08F}"/>
          </ac:picMkLst>
        </pc:picChg>
        <pc:picChg chg="add mod ord">
          <ac:chgData name="Marie Pitson" userId="db8d2b3e-593d-47e6-a0b5-dc90f7ab49ec" providerId="ADAL" clId="{79BF1128-8881-4A61-9F9F-A4E27B08EA34}" dt="2022-12-01T11:42:23.205" v="3582" actId="26606"/>
          <ac:picMkLst>
            <pc:docMk/>
            <pc:sldMk cId="815913498" sldId="260"/>
            <ac:picMk id="1028" creationId="{D6698151-B68F-2A48-8D48-E7E9A9A879B7}"/>
          </ac:picMkLst>
        </pc:picChg>
        <pc:cxnChg chg="add del">
          <ac:chgData name="Marie Pitson" userId="db8d2b3e-593d-47e6-a0b5-dc90f7ab49ec" providerId="ADAL" clId="{79BF1128-8881-4A61-9F9F-A4E27B08EA34}" dt="2022-12-01T11:42:56.706" v="3585" actId="26606"/>
          <ac:cxnSpMkLst>
            <pc:docMk/>
            <pc:sldMk cId="815913498" sldId="260"/>
            <ac:cxnSpMk id="1037" creationId="{38A34772-9011-42B5-AA63-FD6DEC92EE72}"/>
          </ac:cxnSpMkLst>
        </pc:cxnChg>
        <pc:cxnChg chg="add">
          <ac:chgData name="Marie Pitson" userId="db8d2b3e-593d-47e6-a0b5-dc90f7ab49ec" providerId="ADAL" clId="{79BF1128-8881-4A61-9F9F-A4E27B08EA34}" dt="2022-12-01T11:42:56.706" v="3585" actId="26606"/>
          <ac:cxnSpMkLst>
            <pc:docMk/>
            <pc:sldMk cId="815913498" sldId="260"/>
            <ac:cxnSpMk id="1048" creationId="{38A34772-9011-42B5-AA63-FD6DEC92EE72}"/>
          </ac:cxnSpMkLst>
        </pc:cxnChg>
      </pc:sldChg>
      <pc:sldChg chg="modSp add mod modNotesTx">
        <pc:chgData name="Marie Pitson" userId="db8d2b3e-593d-47e6-a0b5-dc90f7ab49ec" providerId="ADAL" clId="{79BF1128-8881-4A61-9F9F-A4E27B08EA34}" dt="2022-12-01T11:36:02.215" v="3151"/>
        <pc:sldMkLst>
          <pc:docMk/>
          <pc:sldMk cId="319159969" sldId="265"/>
        </pc:sldMkLst>
        <pc:spChg chg="mod">
          <ac:chgData name="Marie Pitson" userId="db8d2b3e-593d-47e6-a0b5-dc90f7ab49ec" providerId="ADAL" clId="{79BF1128-8881-4A61-9F9F-A4E27B08EA34}" dt="2022-12-01T11:34:32.107" v="3078" actId="27636"/>
          <ac:spMkLst>
            <pc:docMk/>
            <pc:sldMk cId="319159969" sldId="265"/>
            <ac:spMk id="3" creationId="{00000000-0000-0000-0000-000000000000}"/>
          </ac:spMkLst>
        </pc:spChg>
      </pc:sldChg>
      <pc:sldChg chg="modSp add del mod">
        <pc:chgData name="Marie Pitson" userId="db8d2b3e-593d-47e6-a0b5-dc90f7ab49ec" providerId="ADAL" clId="{79BF1128-8881-4A61-9F9F-A4E27B08EA34}" dt="2022-12-01T11:34:17.036" v="3073" actId="47"/>
        <pc:sldMkLst>
          <pc:docMk/>
          <pc:sldMk cId="1703270978" sldId="265"/>
        </pc:sldMkLst>
        <pc:spChg chg="mod">
          <ac:chgData name="Marie Pitson" userId="db8d2b3e-593d-47e6-a0b5-dc90f7ab49ec" providerId="ADAL" clId="{79BF1128-8881-4A61-9F9F-A4E27B08EA34}" dt="2022-12-01T11:33:49.153" v="3070" actId="27636"/>
          <ac:spMkLst>
            <pc:docMk/>
            <pc:sldMk cId="1703270978" sldId="265"/>
            <ac:spMk id="3" creationId="{00000000-0000-0000-0000-000000000000}"/>
          </ac:spMkLst>
        </pc:spChg>
      </pc:sldChg>
      <pc:sldChg chg="modSp mod">
        <pc:chgData name="Marie Pitson" userId="db8d2b3e-593d-47e6-a0b5-dc90f7ab49ec" providerId="ADAL" clId="{79BF1128-8881-4A61-9F9F-A4E27B08EA34}" dt="2022-12-01T09:25:07.262" v="81" actId="2711"/>
        <pc:sldMkLst>
          <pc:docMk/>
          <pc:sldMk cId="895915843" sldId="266"/>
        </pc:sldMkLst>
        <pc:spChg chg="mod">
          <ac:chgData name="Marie Pitson" userId="db8d2b3e-593d-47e6-a0b5-dc90f7ab49ec" providerId="ADAL" clId="{79BF1128-8881-4A61-9F9F-A4E27B08EA34}" dt="2022-12-01T09:25:07.262" v="81" actId="2711"/>
          <ac:spMkLst>
            <pc:docMk/>
            <pc:sldMk cId="895915843" sldId="266"/>
            <ac:spMk id="3" creationId="{255E1F2F-E259-4EA8-9FFD-3A10AF541859}"/>
          </ac:spMkLst>
        </pc:spChg>
        <pc:spChg chg="mod">
          <ac:chgData name="Marie Pitson" userId="db8d2b3e-593d-47e6-a0b5-dc90f7ab49ec" providerId="ADAL" clId="{79BF1128-8881-4A61-9F9F-A4E27B08EA34}" dt="2022-12-01T09:24:46.343" v="48" actId="20577"/>
          <ac:spMkLst>
            <pc:docMk/>
            <pc:sldMk cId="895915843" sldId="266"/>
            <ac:spMk id="4" creationId="{E6FE2D55-1A4D-33BE-E5BA-2062AD077916}"/>
          </ac:spMkLst>
        </pc:spChg>
      </pc:sldChg>
      <pc:sldChg chg="addSp modSp mod modNotesTx">
        <pc:chgData name="Marie Pitson" userId="db8d2b3e-593d-47e6-a0b5-dc90f7ab49ec" providerId="ADAL" clId="{79BF1128-8881-4A61-9F9F-A4E27B08EA34}" dt="2022-12-01T15:14:36.613" v="3891" actId="20577"/>
        <pc:sldMkLst>
          <pc:docMk/>
          <pc:sldMk cId="265522590" sldId="308"/>
        </pc:sldMkLst>
        <pc:spChg chg="add">
          <ac:chgData name="Marie Pitson" userId="db8d2b3e-593d-47e6-a0b5-dc90f7ab49ec" providerId="ADAL" clId="{79BF1128-8881-4A61-9F9F-A4E27B08EA34}" dt="2022-12-01T09:28:09.363" v="235" actId="26606"/>
          <ac:spMkLst>
            <pc:docMk/>
            <pc:sldMk cId="265522590" sldId="308"/>
            <ac:spMk id="9" creationId="{88F0A37D-2337-4AAF-98B0-7E4E9B98719A}"/>
          </ac:spMkLst>
        </pc:spChg>
        <pc:spChg chg="add">
          <ac:chgData name="Marie Pitson" userId="db8d2b3e-593d-47e6-a0b5-dc90f7ab49ec" providerId="ADAL" clId="{79BF1128-8881-4A61-9F9F-A4E27B08EA34}" dt="2022-12-01T09:28:09.363" v="235" actId="26606"/>
          <ac:spMkLst>
            <pc:docMk/>
            <pc:sldMk cId="265522590" sldId="308"/>
            <ac:spMk id="13" creationId="{F7234D70-FB65-4E99-985E-64D219674D45}"/>
          </ac:spMkLst>
        </pc:spChg>
        <pc:graphicFrameChg chg="mod modGraphic">
          <ac:chgData name="Marie Pitson" userId="db8d2b3e-593d-47e6-a0b5-dc90f7ab49ec" providerId="ADAL" clId="{79BF1128-8881-4A61-9F9F-A4E27B08EA34}" dt="2022-12-01T09:28:09.363" v="235" actId="26606"/>
          <ac:graphicFrameMkLst>
            <pc:docMk/>
            <pc:sldMk cId="265522590" sldId="308"/>
            <ac:graphicFrameMk id="4" creationId="{59F5A1AC-D08D-42AE-B94A-1CAFB517D846}"/>
          </ac:graphicFrameMkLst>
        </pc:graphicFrameChg>
        <pc:cxnChg chg="add">
          <ac:chgData name="Marie Pitson" userId="db8d2b3e-593d-47e6-a0b5-dc90f7ab49ec" providerId="ADAL" clId="{79BF1128-8881-4A61-9F9F-A4E27B08EA34}" dt="2022-12-01T09:28:09.363" v="235" actId="26606"/>
          <ac:cxnSpMkLst>
            <pc:docMk/>
            <pc:sldMk cId="265522590" sldId="308"/>
            <ac:cxnSpMk id="11" creationId="{F15CCCF0-E573-463A-9760-1FDC0B2CFBD7}"/>
          </ac:cxnSpMkLst>
        </pc:cxnChg>
      </pc:sldChg>
      <pc:sldChg chg="del">
        <pc:chgData name="Marie Pitson" userId="db8d2b3e-593d-47e6-a0b5-dc90f7ab49ec" providerId="ADAL" clId="{79BF1128-8881-4A61-9F9F-A4E27B08EA34}" dt="2022-12-01T11:26:56.937" v="2660" actId="47"/>
        <pc:sldMkLst>
          <pc:docMk/>
          <pc:sldMk cId="1944777997" sldId="309"/>
        </pc:sldMkLst>
      </pc:sldChg>
      <pc:sldChg chg="del">
        <pc:chgData name="Marie Pitson" userId="db8d2b3e-593d-47e6-a0b5-dc90f7ab49ec" providerId="ADAL" clId="{79BF1128-8881-4A61-9F9F-A4E27B08EA34}" dt="2022-12-01T11:26:57.900" v="2661" actId="47"/>
        <pc:sldMkLst>
          <pc:docMk/>
          <pc:sldMk cId="2181464629" sldId="310"/>
        </pc:sldMkLst>
      </pc:sldChg>
      <pc:sldChg chg="del">
        <pc:chgData name="Marie Pitson" userId="db8d2b3e-593d-47e6-a0b5-dc90f7ab49ec" providerId="ADAL" clId="{79BF1128-8881-4A61-9F9F-A4E27B08EA34}" dt="2022-12-01T11:26:58.783" v="2662" actId="47"/>
        <pc:sldMkLst>
          <pc:docMk/>
          <pc:sldMk cId="1981581641" sldId="311"/>
        </pc:sldMkLst>
      </pc:sldChg>
      <pc:sldChg chg="addSp modSp new mod setBg">
        <pc:chgData name="Marie Pitson" userId="db8d2b3e-593d-47e6-a0b5-dc90f7ab49ec" providerId="ADAL" clId="{79BF1128-8881-4A61-9F9F-A4E27B08EA34}" dt="2022-12-01T09:28:03.229" v="234" actId="26606"/>
        <pc:sldMkLst>
          <pc:docMk/>
          <pc:sldMk cId="1154408662" sldId="312"/>
        </pc:sldMkLst>
        <pc:spChg chg="mod">
          <ac:chgData name="Marie Pitson" userId="db8d2b3e-593d-47e6-a0b5-dc90f7ab49ec" providerId="ADAL" clId="{79BF1128-8881-4A61-9F9F-A4E27B08EA34}" dt="2022-12-01T09:28:03.229" v="234" actId="26606"/>
          <ac:spMkLst>
            <pc:docMk/>
            <pc:sldMk cId="1154408662" sldId="312"/>
            <ac:spMk id="2" creationId="{34BFCF8F-71E3-166F-D5CF-3DFA68D2A027}"/>
          </ac:spMkLst>
        </pc:spChg>
        <pc:spChg chg="mod">
          <ac:chgData name="Marie Pitson" userId="db8d2b3e-593d-47e6-a0b5-dc90f7ab49ec" providerId="ADAL" clId="{79BF1128-8881-4A61-9F9F-A4E27B08EA34}" dt="2022-12-01T09:28:03.229" v="234" actId="26606"/>
          <ac:spMkLst>
            <pc:docMk/>
            <pc:sldMk cId="1154408662" sldId="312"/>
            <ac:spMk id="3" creationId="{3F7959AA-4754-1310-EB93-8C777D1B08BA}"/>
          </ac:spMkLst>
        </pc:spChg>
        <pc:spChg chg="add">
          <ac:chgData name="Marie Pitson" userId="db8d2b3e-593d-47e6-a0b5-dc90f7ab49ec" providerId="ADAL" clId="{79BF1128-8881-4A61-9F9F-A4E27B08EA34}" dt="2022-12-01T09:28:03.229" v="234" actId="26606"/>
          <ac:spMkLst>
            <pc:docMk/>
            <pc:sldMk cId="1154408662" sldId="312"/>
            <ac:spMk id="9" creationId="{0AB6E427-3F73-4C06-A5D5-AE52C3883B50}"/>
          </ac:spMkLst>
        </pc:spChg>
        <pc:spChg chg="add">
          <ac:chgData name="Marie Pitson" userId="db8d2b3e-593d-47e6-a0b5-dc90f7ab49ec" providerId="ADAL" clId="{79BF1128-8881-4A61-9F9F-A4E27B08EA34}" dt="2022-12-01T09:28:03.229" v="234" actId="26606"/>
          <ac:spMkLst>
            <pc:docMk/>
            <pc:sldMk cId="1154408662" sldId="312"/>
            <ac:spMk id="11" creationId="{D8C9BDAA-0390-4B39-9B5C-BC95E5120DA4}"/>
          </ac:spMkLst>
        </pc:spChg>
        <pc:picChg chg="add mod">
          <ac:chgData name="Marie Pitson" userId="db8d2b3e-593d-47e6-a0b5-dc90f7ab49ec" providerId="ADAL" clId="{79BF1128-8881-4A61-9F9F-A4E27B08EA34}" dt="2022-12-01T09:28:03.229" v="234" actId="26606"/>
          <ac:picMkLst>
            <pc:docMk/>
            <pc:sldMk cId="1154408662" sldId="312"/>
            <ac:picMk id="4" creationId="{2E6F7231-5B51-007F-593A-EA99478461DB}"/>
          </ac:picMkLst>
        </pc:picChg>
        <pc:cxnChg chg="add">
          <ac:chgData name="Marie Pitson" userId="db8d2b3e-593d-47e6-a0b5-dc90f7ab49ec" providerId="ADAL" clId="{79BF1128-8881-4A61-9F9F-A4E27B08EA34}" dt="2022-12-01T09:28:03.229" v="234" actId="26606"/>
          <ac:cxnSpMkLst>
            <pc:docMk/>
            <pc:sldMk cId="1154408662" sldId="312"/>
            <ac:cxnSpMk id="13" creationId="{E04A321A-A039-4720-87B4-66A4210E0D57}"/>
          </ac:cxnSpMkLst>
        </pc:cxnChg>
      </pc:sldChg>
      <pc:sldChg chg="addSp delSp modSp new mod setBg addAnim delAnim">
        <pc:chgData name="Marie Pitson" userId="db8d2b3e-593d-47e6-a0b5-dc90f7ab49ec" providerId="ADAL" clId="{79BF1128-8881-4A61-9F9F-A4E27B08EA34}" dt="2022-12-01T11:26:27.015" v="2659" actId="20577"/>
        <pc:sldMkLst>
          <pc:docMk/>
          <pc:sldMk cId="523269870" sldId="313"/>
        </pc:sldMkLst>
        <pc:spChg chg="mod">
          <ac:chgData name="Marie Pitson" userId="db8d2b3e-593d-47e6-a0b5-dc90f7ab49ec" providerId="ADAL" clId="{79BF1128-8881-4A61-9F9F-A4E27B08EA34}" dt="2022-12-01T09:29:32.647" v="344" actId="26606"/>
          <ac:spMkLst>
            <pc:docMk/>
            <pc:sldMk cId="523269870" sldId="313"/>
            <ac:spMk id="2" creationId="{C76EB824-1D61-0ED4-1D69-E0E29FE27CBE}"/>
          </ac:spMkLst>
        </pc:spChg>
        <pc:spChg chg="mod ord">
          <ac:chgData name="Marie Pitson" userId="db8d2b3e-593d-47e6-a0b5-dc90f7ab49ec" providerId="ADAL" clId="{79BF1128-8881-4A61-9F9F-A4E27B08EA34}" dt="2022-12-01T11:26:27.015" v="2659" actId="20577"/>
          <ac:spMkLst>
            <pc:docMk/>
            <pc:sldMk cId="523269870" sldId="313"/>
            <ac:spMk id="3" creationId="{7659C1EF-2088-9D46-0911-E00F0FCC2E23}"/>
          </ac:spMkLst>
        </pc:spChg>
        <pc:spChg chg="add del">
          <ac:chgData name="Marie Pitson" userId="db8d2b3e-593d-47e6-a0b5-dc90f7ab49ec" providerId="ADAL" clId="{79BF1128-8881-4A61-9F9F-A4E27B08EA34}" dt="2022-12-01T09:29:32.629" v="343" actId="26606"/>
          <ac:spMkLst>
            <pc:docMk/>
            <pc:sldMk cId="523269870" sldId="313"/>
            <ac:spMk id="9" creationId="{67B74F2B-9534-4540-96B0-5C8E958B940F}"/>
          </ac:spMkLst>
        </pc:spChg>
        <pc:spChg chg="add del">
          <ac:chgData name="Marie Pitson" userId="db8d2b3e-593d-47e6-a0b5-dc90f7ab49ec" providerId="ADAL" clId="{79BF1128-8881-4A61-9F9F-A4E27B08EA34}" dt="2022-12-01T09:29:32.629" v="343" actId="26606"/>
          <ac:spMkLst>
            <pc:docMk/>
            <pc:sldMk cId="523269870" sldId="313"/>
            <ac:spMk id="13" creationId="{C1B60310-C5C3-46A0-A452-2A0B008434DA}"/>
          </ac:spMkLst>
        </pc:spChg>
        <pc:spChg chg="add">
          <ac:chgData name="Marie Pitson" userId="db8d2b3e-593d-47e6-a0b5-dc90f7ab49ec" providerId="ADAL" clId="{79BF1128-8881-4A61-9F9F-A4E27B08EA34}" dt="2022-12-01T09:29:32.647" v="344" actId="26606"/>
          <ac:spMkLst>
            <pc:docMk/>
            <pc:sldMk cId="523269870" sldId="313"/>
            <ac:spMk id="16" creationId="{39E3965E-AC41-4711-9D10-E25ABB132D86}"/>
          </ac:spMkLst>
        </pc:spChg>
        <pc:spChg chg="add">
          <ac:chgData name="Marie Pitson" userId="db8d2b3e-593d-47e6-a0b5-dc90f7ab49ec" providerId="ADAL" clId="{79BF1128-8881-4A61-9F9F-A4E27B08EA34}" dt="2022-12-01T09:29:32.647" v="344" actId="26606"/>
          <ac:spMkLst>
            <pc:docMk/>
            <pc:sldMk cId="523269870" sldId="313"/>
            <ac:spMk id="18" creationId="{F452A527-3631-41ED-858D-3777A7D1496A}"/>
          </ac:spMkLst>
        </pc:spChg>
        <pc:picChg chg="add mod">
          <ac:chgData name="Marie Pitson" userId="db8d2b3e-593d-47e6-a0b5-dc90f7ab49ec" providerId="ADAL" clId="{79BF1128-8881-4A61-9F9F-A4E27B08EA34}" dt="2022-12-01T09:29:32.647" v="344" actId="26606"/>
          <ac:picMkLst>
            <pc:docMk/>
            <pc:sldMk cId="523269870" sldId="313"/>
            <ac:picMk id="4" creationId="{4BA3240A-7169-0257-AFA4-A3B5C87511E2}"/>
          </ac:picMkLst>
        </pc:picChg>
        <pc:cxnChg chg="add del">
          <ac:chgData name="Marie Pitson" userId="db8d2b3e-593d-47e6-a0b5-dc90f7ab49ec" providerId="ADAL" clId="{79BF1128-8881-4A61-9F9F-A4E27B08EA34}" dt="2022-12-01T09:29:32.629" v="343" actId="26606"/>
          <ac:cxnSpMkLst>
            <pc:docMk/>
            <pc:sldMk cId="523269870" sldId="313"/>
            <ac:cxnSpMk id="11" creationId="{33BECB2B-2CFA-412C-880F-C4B60974936F}"/>
          </ac:cxnSpMkLst>
        </pc:cxnChg>
        <pc:cxnChg chg="add">
          <ac:chgData name="Marie Pitson" userId="db8d2b3e-593d-47e6-a0b5-dc90f7ab49ec" providerId="ADAL" clId="{79BF1128-8881-4A61-9F9F-A4E27B08EA34}" dt="2022-12-01T09:29:32.647" v="344" actId="26606"/>
          <ac:cxnSpMkLst>
            <pc:docMk/>
            <pc:sldMk cId="523269870" sldId="313"/>
            <ac:cxnSpMk id="15" creationId="{D28A9C89-B313-458F-9C85-515930A51A93}"/>
          </ac:cxnSpMkLst>
        </pc:cxnChg>
        <pc:cxnChg chg="add">
          <ac:chgData name="Marie Pitson" userId="db8d2b3e-593d-47e6-a0b5-dc90f7ab49ec" providerId="ADAL" clId="{79BF1128-8881-4A61-9F9F-A4E27B08EA34}" dt="2022-12-01T09:29:32.647" v="344" actId="26606"/>
          <ac:cxnSpMkLst>
            <pc:docMk/>
            <pc:sldMk cId="523269870" sldId="313"/>
            <ac:cxnSpMk id="17" creationId="{1F5DC8C3-BA5F-4EED-BB9A-A14272BD82A1}"/>
          </ac:cxnSpMkLst>
        </pc:cxnChg>
      </pc:sldChg>
      <pc:sldChg chg="addSp delSp modSp new mod setBg setClrOvrMap modNotesTx">
        <pc:chgData name="Marie Pitson" userId="db8d2b3e-593d-47e6-a0b5-dc90f7ab49ec" providerId="ADAL" clId="{79BF1128-8881-4A61-9F9F-A4E27B08EA34}" dt="2022-12-01T11:15:53.806" v="2651" actId="20577"/>
        <pc:sldMkLst>
          <pc:docMk/>
          <pc:sldMk cId="2010201905" sldId="314"/>
        </pc:sldMkLst>
        <pc:spChg chg="mod">
          <ac:chgData name="Marie Pitson" userId="db8d2b3e-593d-47e6-a0b5-dc90f7ab49ec" providerId="ADAL" clId="{79BF1128-8881-4A61-9F9F-A4E27B08EA34}" dt="2022-12-01T11:15:27.367" v="2650" actId="5793"/>
          <ac:spMkLst>
            <pc:docMk/>
            <pc:sldMk cId="2010201905" sldId="314"/>
            <ac:spMk id="2" creationId="{4FBF2793-3E47-6568-326F-F4A648CC814C}"/>
          </ac:spMkLst>
        </pc:spChg>
        <pc:spChg chg="mod ord">
          <ac:chgData name="Marie Pitson" userId="db8d2b3e-593d-47e6-a0b5-dc90f7ab49ec" providerId="ADAL" clId="{79BF1128-8881-4A61-9F9F-A4E27B08EA34}" dt="2022-12-01T11:12:03.273" v="2293" actId="26606"/>
          <ac:spMkLst>
            <pc:docMk/>
            <pc:sldMk cId="2010201905" sldId="314"/>
            <ac:spMk id="3" creationId="{69DEBDDC-D43A-FB56-E058-66ACFED86C0A}"/>
          </ac:spMkLst>
        </pc:spChg>
        <pc:spChg chg="add del">
          <ac:chgData name="Marie Pitson" userId="db8d2b3e-593d-47e6-a0b5-dc90f7ab49ec" providerId="ADAL" clId="{79BF1128-8881-4A61-9F9F-A4E27B08EA34}" dt="2022-12-01T11:12:03.273" v="2293" actId="26606"/>
          <ac:spMkLst>
            <pc:docMk/>
            <pc:sldMk cId="2010201905" sldId="314"/>
            <ac:spMk id="9" creationId="{67B74F2B-9534-4540-96B0-5C8E958B940F}"/>
          </ac:spMkLst>
        </pc:spChg>
        <pc:spChg chg="add del">
          <ac:chgData name="Marie Pitson" userId="db8d2b3e-593d-47e6-a0b5-dc90f7ab49ec" providerId="ADAL" clId="{79BF1128-8881-4A61-9F9F-A4E27B08EA34}" dt="2022-12-01T11:12:00.400" v="2290" actId="26606"/>
          <ac:spMkLst>
            <pc:docMk/>
            <pc:sldMk cId="2010201905" sldId="314"/>
            <ac:spMk id="16" creationId="{67B74F2B-9534-4540-96B0-5C8E958B940F}"/>
          </ac:spMkLst>
        </pc:spChg>
        <pc:spChg chg="add del">
          <ac:chgData name="Marie Pitson" userId="db8d2b3e-593d-47e6-a0b5-dc90f7ab49ec" providerId="ADAL" clId="{79BF1128-8881-4A61-9F9F-A4E27B08EA34}" dt="2022-12-01T11:12:03.260" v="2292" actId="26606"/>
          <ac:spMkLst>
            <pc:docMk/>
            <pc:sldMk cId="2010201905" sldId="314"/>
            <ac:spMk id="20" creationId="{E844E128-FF69-4E9F-8327-6B504B3C5AE1}"/>
          </ac:spMkLst>
        </pc:spChg>
        <pc:spChg chg="add">
          <ac:chgData name="Marie Pitson" userId="db8d2b3e-593d-47e6-a0b5-dc90f7ab49ec" providerId="ADAL" clId="{79BF1128-8881-4A61-9F9F-A4E27B08EA34}" dt="2022-12-01T11:12:03.273" v="2293" actId="26606"/>
          <ac:spMkLst>
            <pc:docMk/>
            <pc:sldMk cId="2010201905" sldId="314"/>
            <ac:spMk id="23" creationId="{D40791F6-715D-481A-9C4A-3645AECFD5A0}"/>
          </ac:spMkLst>
        </pc:spChg>
        <pc:spChg chg="add">
          <ac:chgData name="Marie Pitson" userId="db8d2b3e-593d-47e6-a0b5-dc90f7ab49ec" providerId="ADAL" clId="{79BF1128-8881-4A61-9F9F-A4E27B08EA34}" dt="2022-12-01T11:12:03.273" v="2293" actId="26606"/>
          <ac:spMkLst>
            <pc:docMk/>
            <pc:sldMk cId="2010201905" sldId="314"/>
            <ac:spMk id="25" creationId="{811CBAFA-D7E0-40A7-BB94-2C05304B407B}"/>
          </ac:spMkLst>
        </pc:spChg>
        <pc:picChg chg="add mod">
          <ac:chgData name="Marie Pitson" userId="db8d2b3e-593d-47e6-a0b5-dc90f7ab49ec" providerId="ADAL" clId="{79BF1128-8881-4A61-9F9F-A4E27B08EA34}" dt="2022-12-01T11:12:03.273" v="2293" actId="26606"/>
          <ac:picMkLst>
            <pc:docMk/>
            <pc:sldMk cId="2010201905" sldId="314"/>
            <ac:picMk id="4" creationId="{775C77EF-0F8A-9A27-B20A-ADBD4D45809F}"/>
          </ac:picMkLst>
        </pc:picChg>
        <pc:picChg chg="add del">
          <ac:chgData name="Marie Pitson" userId="db8d2b3e-593d-47e6-a0b5-dc90f7ab49ec" providerId="ADAL" clId="{79BF1128-8881-4A61-9F9F-A4E27B08EA34}" dt="2022-12-01T11:11:17.458" v="2287" actId="478"/>
          <ac:picMkLst>
            <pc:docMk/>
            <pc:sldMk cId="2010201905" sldId="314"/>
            <ac:picMk id="5" creationId="{3A19A824-DD08-C643-3118-18F091425720}"/>
          </ac:picMkLst>
        </pc:picChg>
        <pc:cxnChg chg="add del">
          <ac:chgData name="Marie Pitson" userId="db8d2b3e-593d-47e6-a0b5-dc90f7ab49ec" providerId="ADAL" clId="{79BF1128-8881-4A61-9F9F-A4E27B08EA34}" dt="2022-12-01T11:12:03.273" v="2293" actId="26606"/>
          <ac:cxnSpMkLst>
            <pc:docMk/>
            <pc:sldMk cId="2010201905" sldId="314"/>
            <ac:cxnSpMk id="11" creationId="{33BECB2B-2CFA-412C-880F-C4B60974936F}"/>
          </ac:cxnSpMkLst>
        </pc:cxnChg>
        <pc:cxnChg chg="add del">
          <ac:chgData name="Marie Pitson" userId="db8d2b3e-593d-47e6-a0b5-dc90f7ab49ec" providerId="ADAL" clId="{79BF1128-8881-4A61-9F9F-A4E27B08EA34}" dt="2022-12-01T11:12:00.400" v="2290" actId="26606"/>
          <ac:cxnSpMkLst>
            <pc:docMk/>
            <pc:sldMk cId="2010201905" sldId="314"/>
            <ac:cxnSpMk id="18" creationId="{33BECB2B-2CFA-412C-880F-C4B60974936F}"/>
          </ac:cxnSpMkLst>
        </pc:cxnChg>
        <pc:cxnChg chg="add del">
          <ac:chgData name="Marie Pitson" userId="db8d2b3e-593d-47e6-a0b5-dc90f7ab49ec" providerId="ADAL" clId="{79BF1128-8881-4A61-9F9F-A4E27B08EA34}" dt="2022-12-01T11:12:03.260" v="2292" actId="26606"/>
          <ac:cxnSpMkLst>
            <pc:docMk/>
            <pc:sldMk cId="2010201905" sldId="314"/>
            <ac:cxnSpMk id="21" creationId="{055CEADF-09EA-423C-8C45-F94AF44D5AF0}"/>
          </ac:cxnSpMkLst>
        </pc:cxnChg>
        <pc:cxnChg chg="add">
          <ac:chgData name="Marie Pitson" userId="db8d2b3e-593d-47e6-a0b5-dc90f7ab49ec" providerId="ADAL" clId="{79BF1128-8881-4A61-9F9F-A4E27B08EA34}" dt="2022-12-01T11:12:03.273" v="2293" actId="26606"/>
          <ac:cxnSpMkLst>
            <pc:docMk/>
            <pc:sldMk cId="2010201905" sldId="314"/>
            <ac:cxnSpMk id="24" creationId="{740F83A4-FAC4-4867-95A5-BBFD280C7BF5}"/>
          </ac:cxnSpMkLst>
        </pc:cxnChg>
      </pc:sldChg>
      <pc:sldChg chg="modSp new mod modNotesTx">
        <pc:chgData name="Marie Pitson" userId="db8d2b3e-593d-47e6-a0b5-dc90f7ab49ec" providerId="ADAL" clId="{79BF1128-8881-4A61-9F9F-A4E27B08EA34}" dt="2022-12-01T15:15:11.462" v="3893" actId="20577"/>
        <pc:sldMkLst>
          <pc:docMk/>
          <pc:sldMk cId="4063400255" sldId="315"/>
        </pc:sldMkLst>
        <pc:spChg chg="mod">
          <ac:chgData name="Marie Pitson" userId="db8d2b3e-593d-47e6-a0b5-dc90f7ab49ec" providerId="ADAL" clId="{79BF1128-8881-4A61-9F9F-A4E27B08EA34}" dt="2022-12-01T09:35:34.779" v="1036" actId="20577"/>
          <ac:spMkLst>
            <pc:docMk/>
            <pc:sldMk cId="4063400255" sldId="315"/>
            <ac:spMk id="2" creationId="{B59C03FF-6442-180E-83A7-D94E35EA3AAB}"/>
          </ac:spMkLst>
        </pc:spChg>
        <pc:spChg chg="mod">
          <ac:chgData name="Marie Pitson" userId="db8d2b3e-593d-47e6-a0b5-dc90f7ab49ec" providerId="ADAL" clId="{79BF1128-8881-4A61-9F9F-A4E27B08EA34}" dt="2022-12-01T09:36:09.042" v="1039"/>
          <ac:spMkLst>
            <pc:docMk/>
            <pc:sldMk cId="4063400255" sldId="315"/>
            <ac:spMk id="3" creationId="{D385BEA9-F100-8E8B-14C6-C783DBD40BDE}"/>
          </ac:spMkLst>
        </pc:spChg>
      </pc:sldChg>
      <pc:sldChg chg="modSp new mod modNotesTx">
        <pc:chgData name="Marie Pitson" userId="db8d2b3e-593d-47e6-a0b5-dc90f7ab49ec" providerId="ADAL" clId="{79BF1128-8881-4A61-9F9F-A4E27B08EA34}" dt="2022-12-01T11:53:44.196" v="3839" actId="20577"/>
        <pc:sldMkLst>
          <pc:docMk/>
          <pc:sldMk cId="3758024975" sldId="316"/>
        </pc:sldMkLst>
        <pc:spChg chg="mod">
          <ac:chgData name="Marie Pitson" userId="db8d2b3e-593d-47e6-a0b5-dc90f7ab49ec" providerId="ADAL" clId="{79BF1128-8881-4A61-9F9F-A4E27B08EA34}" dt="2022-12-01T11:10:59.450" v="2286" actId="20577"/>
          <ac:spMkLst>
            <pc:docMk/>
            <pc:sldMk cId="3758024975" sldId="316"/>
            <ac:spMk id="2" creationId="{4A8EF2A0-0B2A-A06E-578E-E06ED3F3BF0C}"/>
          </ac:spMkLst>
        </pc:spChg>
        <pc:spChg chg="mod">
          <ac:chgData name="Marie Pitson" userId="db8d2b3e-593d-47e6-a0b5-dc90f7ab49ec" providerId="ADAL" clId="{79BF1128-8881-4A61-9F9F-A4E27B08EA34}" dt="2022-12-01T11:53:44.196" v="3839" actId="20577"/>
          <ac:spMkLst>
            <pc:docMk/>
            <pc:sldMk cId="3758024975" sldId="316"/>
            <ac:spMk id="3" creationId="{FAFF22F3-B851-DB11-B10B-C742D5F49938}"/>
          </ac:spMkLst>
        </pc:spChg>
      </pc:sldChg>
      <pc:sldChg chg="addSp delSp modSp new mod setBg setClrOvrMap modNotesTx">
        <pc:chgData name="Marie Pitson" userId="db8d2b3e-593d-47e6-a0b5-dc90f7ab49ec" providerId="ADAL" clId="{79BF1128-8881-4A61-9F9F-A4E27B08EA34}" dt="2022-12-01T15:15:26.300" v="3894" actId="20577"/>
        <pc:sldMkLst>
          <pc:docMk/>
          <pc:sldMk cId="1619033796" sldId="317"/>
        </pc:sldMkLst>
        <pc:spChg chg="mod">
          <ac:chgData name="Marie Pitson" userId="db8d2b3e-593d-47e6-a0b5-dc90f7ab49ec" providerId="ADAL" clId="{79BF1128-8881-4A61-9F9F-A4E27B08EA34}" dt="2022-12-01T11:17:28.232" v="2654" actId="26606"/>
          <ac:spMkLst>
            <pc:docMk/>
            <pc:sldMk cId="1619033796" sldId="317"/>
            <ac:spMk id="2" creationId="{B11A772D-51EC-97A2-D561-54ADC0911E9E}"/>
          </ac:spMkLst>
        </pc:spChg>
        <pc:spChg chg="mod">
          <ac:chgData name="Marie Pitson" userId="db8d2b3e-593d-47e6-a0b5-dc90f7ab49ec" providerId="ADAL" clId="{79BF1128-8881-4A61-9F9F-A4E27B08EA34}" dt="2022-12-01T11:17:28.232" v="2654" actId="26606"/>
          <ac:spMkLst>
            <pc:docMk/>
            <pc:sldMk cId="1619033796" sldId="317"/>
            <ac:spMk id="3" creationId="{07CD23CC-FC19-DBAF-67F8-9837AE1B8181}"/>
          </ac:spMkLst>
        </pc:spChg>
        <pc:spChg chg="add del">
          <ac:chgData name="Marie Pitson" userId="db8d2b3e-593d-47e6-a0b5-dc90f7ab49ec" providerId="ADAL" clId="{79BF1128-8881-4A61-9F9F-A4E27B08EA34}" dt="2022-12-01T11:17:28.210" v="2653" actId="26606"/>
          <ac:spMkLst>
            <pc:docMk/>
            <pc:sldMk cId="1619033796" sldId="317"/>
            <ac:spMk id="9" creationId="{67B74F2B-9534-4540-96B0-5C8E958B940F}"/>
          </ac:spMkLst>
        </pc:spChg>
        <pc:spChg chg="add del">
          <ac:chgData name="Marie Pitson" userId="db8d2b3e-593d-47e6-a0b5-dc90f7ab49ec" providerId="ADAL" clId="{79BF1128-8881-4A61-9F9F-A4E27B08EA34}" dt="2022-12-01T11:17:28.210" v="2653" actId="26606"/>
          <ac:spMkLst>
            <pc:docMk/>
            <pc:sldMk cId="1619033796" sldId="317"/>
            <ac:spMk id="13" creationId="{C1B60310-C5C3-46A0-A452-2A0B008434DA}"/>
          </ac:spMkLst>
        </pc:spChg>
        <pc:spChg chg="add">
          <ac:chgData name="Marie Pitson" userId="db8d2b3e-593d-47e6-a0b5-dc90f7ab49ec" providerId="ADAL" clId="{79BF1128-8881-4A61-9F9F-A4E27B08EA34}" dt="2022-12-01T11:17:28.232" v="2654" actId="26606"/>
          <ac:spMkLst>
            <pc:docMk/>
            <pc:sldMk cId="1619033796" sldId="317"/>
            <ac:spMk id="15" creationId="{E844E128-FF69-4E9F-8327-6B504B3C5AE1}"/>
          </ac:spMkLst>
        </pc:spChg>
        <pc:picChg chg="add del">
          <ac:chgData name="Marie Pitson" userId="db8d2b3e-593d-47e6-a0b5-dc90f7ab49ec" providerId="ADAL" clId="{79BF1128-8881-4A61-9F9F-A4E27B08EA34}" dt="2022-12-01T11:17:28.210" v="2653" actId="26606"/>
          <ac:picMkLst>
            <pc:docMk/>
            <pc:sldMk cId="1619033796" sldId="317"/>
            <ac:picMk id="5" creationId="{8D383266-A287-6ADC-4ED6-FC48A8CBD8F9}"/>
          </ac:picMkLst>
        </pc:picChg>
        <pc:picChg chg="add">
          <ac:chgData name="Marie Pitson" userId="db8d2b3e-593d-47e6-a0b5-dc90f7ab49ec" providerId="ADAL" clId="{79BF1128-8881-4A61-9F9F-A4E27B08EA34}" dt="2022-12-01T11:17:28.232" v="2654" actId="26606"/>
          <ac:picMkLst>
            <pc:docMk/>
            <pc:sldMk cId="1619033796" sldId="317"/>
            <ac:picMk id="17" creationId="{3927B6F2-12F4-08A7-36E1-55B4E3BDFEA6}"/>
          </ac:picMkLst>
        </pc:picChg>
        <pc:cxnChg chg="add del">
          <ac:chgData name="Marie Pitson" userId="db8d2b3e-593d-47e6-a0b5-dc90f7ab49ec" providerId="ADAL" clId="{79BF1128-8881-4A61-9F9F-A4E27B08EA34}" dt="2022-12-01T11:17:28.210" v="2653" actId="26606"/>
          <ac:cxnSpMkLst>
            <pc:docMk/>
            <pc:sldMk cId="1619033796" sldId="317"/>
            <ac:cxnSpMk id="11" creationId="{33BECB2B-2CFA-412C-880F-C4B60974936F}"/>
          </ac:cxnSpMkLst>
        </pc:cxnChg>
        <pc:cxnChg chg="add">
          <ac:chgData name="Marie Pitson" userId="db8d2b3e-593d-47e6-a0b5-dc90f7ab49ec" providerId="ADAL" clId="{79BF1128-8881-4A61-9F9F-A4E27B08EA34}" dt="2022-12-01T11:17:28.232" v="2654" actId="26606"/>
          <ac:cxnSpMkLst>
            <pc:docMk/>
            <pc:sldMk cId="1619033796" sldId="317"/>
            <ac:cxnSpMk id="16" creationId="{055CEADF-09EA-423C-8C45-F94AF44D5AF0}"/>
          </ac:cxnSpMkLst>
        </pc:cxnChg>
      </pc:sldChg>
      <pc:sldChg chg="modSp new mod modNotesTx">
        <pc:chgData name="Marie Pitson" userId="db8d2b3e-593d-47e6-a0b5-dc90f7ab49ec" providerId="ADAL" clId="{79BF1128-8881-4A61-9F9F-A4E27B08EA34}" dt="2022-12-01T15:15:43.009" v="3895" actId="20577"/>
        <pc:sldMkLst>
          <pc:docMk/>
          <pc:sldMk cId="3965858394" sldId="318"/>
        </pc:sldMkLst>
        <pc:spChg chg="mod">
          <ac:chgData name="Marie Pitson" userId="db8d2b3e-593d-47e6-a0b5-dc90f7ab49ec" providerId="ADAL" clId="{79BF1128-8881-4A61-9F9F-A4E27B08EA34}" dt="2022-12-01T11:27:21.239" v="2683" actId="20577"/>
          <ac:spMkLst>
            <pc:docMk/>
            <pc:sldMk cId="3965858394" sldId="318"/>
            <ac:spMk id="2" creationId="{83E580C6-1B1C-6E78-DFB6-263EAC9CC876}"/>
          </ac:spMkLst>
        </pc:spChg>
        <pc:spChg chg="mod">
          <ac:chgData name="Marie Pitson" userId="db8d2b3e-593d-47e6-a0b5-dc90f7ab49ec" providerId="ADAL" clId="{79BF1128-8881-4A61-9F9F-A4E27B08EA34}" dt="2022-12-01T11:35:16.958" v="3150" actId="20577"/>
          <ac:spMkLst>
            <pc:docMk/>
            <pc:sldMk cId="3965858394" sldId="318"/>
            <ac:spMk id="3" creationId="{1459DF4D-DAF3-57BF-24B5-29CF40BCA8D1}"/>
          </ac:spMkLst>
        </pc:spChg>
      </pc:sldChg>
      <pc:sldChg chg="addSp modSp new mod setBg addAnim setClrOvrMap modNotesTx">
        <pc:chgData name="Marie Pitson" userId="db8d2b3e-593d-47e6-a0b5-dc90f7ab49ec" providerId="ADAL" clId="{79BF1128-8881-4A61-9F9F-A4E27B08EA34}" dt="2022-12-01T15:16:05.407" v="3897" actId="20577"/>
        <pc:sldMkLst>
          <pc:docMk/>
          <pc:sldMk cId="3748835068" sldId="319"/>
        </pc:sldMkLst>
        <pc:spChg chg="mod">
          <ac:chgData name="Marie Pitson" userId="db8d2b3e-593d-47e6-a0b5-dc90f7ab49ec" providerId="ADAL" clId="{79BF1128-8881-4A61-9F9F-A4E27B08EA34}" dt="2022-12-01T11:54:53.479" v="3841" actId="26606"/>
          <ac:spMkLst>
            <pc:docMk/>
            <pc:sldMk cId="3748835068" sldId="319"/>
            <ac:spMk id="2" creationId="{D18D64E8-0BA5-C992-5DF1-769E9D3A6BB8}"/>
          </ac:spMkLst>
        </pc:spChg>
        <pc:spChg chg="mod">
          <ac:chgData name="Marie Pitson" userId="db8d2b3e-593d-47e6-a0b5-dc90f7ab49ec" providerId="ADAL" clId="{79BF1128-8881-4A61-9F9F-A4E27B08EA34}" dt="2022-12-01T11:54:53.479" v="3841" actId="26606"/>
          <ac:spMkLst>
            <pc:docMk/>
            <pc:sldMk cId="3748835068" sldId="319"/>
            <ac:spMk id="3" creationId="{BF66B9F7-5659-9E9A-EDD2-93A9787E1E01}"/>
          </ac:spMkLst>
        </pc:spChg>
        <pc:spChg chg="add">
          <ac:chgData name="Marie Pitson" userId="db8d2b3e-593d-47e6-a0b5-dc90f7ab49ec" providerId="ADAL" clId="{79BF1128-8881-4A61-9F9F-A4E27B08EA34}" dt="2022-12-01T11:54:53.479" v="3841" actId="26606"/>
          <ac:spMkLst>
            <pc:docMk/>
            <pc:sldMk cId="3748835068" sldId="319"/>
            <ac:spMk id="2055" creationId="{39E3965E-AC41-4711-9D10-E25ABB132D86}"/>
          </ac:spMkLst>
        </pc:spChg>
        <pc:spChg chg="add">
          <ac:chgData name="Marie Pitson" userId="db8d2b3e-593d-47e6-a0b5-dc90f7ab49ec" providerId="ADAL" clId="{79BF1128-8881-4A61-9F9F-A4E27B08EA34}" dt="2022-12-01T11:54:53.479" v="3841" actId="26606"/>
          <ac:spMkLst>
            <pc:docMk/>
            <pc:sldMk cId="3748835068" sldId="319"/>
            <ac:spMk id="2059" creationId="{0B4FB531-34DA-4777-9BD5-5B885DC38198}"/>
          </ac:spMkLst>
        </pc:spChg>
        <pc:picChg chg="add mod ord">
          <ac:chgData name="Marie Pitson" userId="db8d2b3e-593d-47e6-a0b5-dc90f7ab49ec" providerId="ADAL" clId="{79BF1128-8881-4A61-9F9F-A4E27B08EA34}" dt="2022-12-01T11:54:53.479" v="3841" actId="26606"/>
          <ac:picMkLst>
            <pc:docMk/>
            <pc:sldMk cId="3748835068" sldId="319"/>
            <ac:picMk id="2050" creationId="{3B710C20-0ED3-655A-F433-1F9D059D295A}"/>
          </ac:picMkLst>
        </pc:picChg>
        <pc:cxnChg chg="add">
          <ac:chgData name="Marie Pitson" userId="db8d2b3e-593d-47e6-a0b5-dc90f7ab49ec" providerId="ADAL" clId="{79BF1128-8881-4A61-9F9F-A4E27B08EA34}" dt="2022-12-01T11:54:53.479" v="3841" actId="26606"/>
          <ac:cxnSpMkLst>
            <pc:docMk/>
            <pc:sldMk cId="3748835068" sldId="319"/>
            <ac:cxnSpMk id="2057" creationId="{1F5DC8C3-BA5F-4EED-BB9A-A14272BD82A1}"/>
          </ac:cxnSpMkLst>
        </pc:cxnChg>
        <pc:cxnChg chg="add">
          <ac:chgData name="Marie Pitson" userId="db8d2b3e-593d-47e6-a0b5-dc90f7ab49ec" providerId="ADAL" clId="{79BF1128-8881-4A61-9F9F-A4E27B08EA34}" dt="2022-12-01T11:54:53.479" v="3841" actId="26606"/>
          <ac:cxnSpMkLst>
            <pc:docMk/>
            <pc:sldMk cId="3748835068" sldId="319"/>
            <ac:cxnSpMk id="2061" creationId="{D5B557D3-D7B4-404B-84A1-9BD182BE5B06}"/>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40FC4FFE-8987-4A26-B7F4-8A516F18ADAE}">
      <dgm:prSet/>
      <dgm:spPr/>
      <dgm:t>
        <a:bodyPr/>
        <a:lstStyle/>
        <a:p>
          <a:pPr>
            <a:defRPr cap="all"/>
          </a:pPr>
          <a:r>
            <a:rPr lang="en-US">
              <a:latin typeface="Arial" panose="020B0604020202020204" pitchFamily="34" charset="0"/>
              <a:cs typeface="Arial" panose="020B0604020202020204" pitchFamily="34" charset="0"/>
            </a:rPr>
            <a:t>CALCULATING CVP</a:t>
          </a:r>
          <a:endParaRPr lang="en-US"/>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defRPr cap="all"/>
          </a:pPr>
          <a:r>
            <a:rPr lang="en-US">
              <a:latin typeface="Arial" panose="020B0604020202020204" pitchFamily="34" charset="0"/>
              <a:cs typeface="Arial" panose="020B0604020202020204" pitchFamily="34" charset="0"/>
            </a:rPr>
            <a:t>THE EFFECT OF SUPPLY ON DEMAND</a:t>
          </a:r>
          <a:endParaRPr lang="en-US"/>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defRPr cap="all"/>
          </a:pPr>
          <a:endParaRPr lang="en-US"/>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ln>
          <a:noFill/>
        </a:ln>
      </dgm:spPr>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latin typeface="Arial" panose="020B0604020202020204" pitchFamily="34" charset="0"/>
              <a:cs typeface="Arial" panose="020B0604020202020204" pitchFamily="34" charset="0"/>
            </a:rPr>
            <a:t>CALCULATING CVP</a:t>
          </a:r>
          <a:endParaRPr lang="en-US" sz="2200" kern="1200"/>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latin typeface="Arial" panose="020B0604020202020204" pitchFamily="34" charset="0"/>
              <a:cs typeface="Arial" panose="020B0604020202020204" pitchFamily="34" charset="0"/>
            </a:rPr>
            <a:t>THE EFFECT OF SUPPLY ON DEMAND</a:t>
          </a:r>
          <a:endParaRPr lang="en-US" sz="2200" kern="120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solidFill>
          <a:schemeClr val="bg1">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endParaRPr lang="en-US" sz="2200" kern="1200"/>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01/12/2022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A611F05-E2D0-4F76-8D5F-90BF7A8BA900}" type="slidenum">
              <a:rPr lang="en-GB" smtClean="0"/>
              <a:t>2</a:t>
            </a:fld>
            <a:endParaRPr lang="en-GB"/>
          </a:p>
        </p:txBody>
      </p:sp>
    </p:spTree>
    <p:extLst>
      <p:ext uri="{BB962C8B-B14F-4D97-AF65-F5344CB8AC3E}">
        <p14:creationId xmlns:p14="http://schemas.microsoft.com/office/powerpoint/2010/main" val="2297981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completing this type of CVP question, always undertake the calculation following the approach we have done so far.  Show the calculations workings following the method we have used in lectures.  Don’t use shortcuts. </a:t>
            </a:r>
          </a:p>
          <a:p>
            <a:endParaRPr lang="en-GB" dirty="0"/>
          </a:p>
          <a:p>
            <a:r>
              <a:rPr lang="en-GB" dirty="0"/>
              <a:t>The information in the calculation will aid you with any questions asked in the exam.  </a:t>
            </a:r>
          </a:p>
          <a:p>
            <a:endParaRPr lang="en-GB" dirty="0"/>
          </a:p>
          <a:p>
            <a:r>
              <a:rPr lang="en-GB" dirty="0"/>
              <a:t> </a:t>
            </a:r>
          </a:p>
        </p:txBody>
      </p:sp>
      <p:sp>
        <p:nvSpPr>
          <p:cNvPr id="4" name="Slide Number Placeholder 3"/>
          <p:cNvSpPr>
            <a:spLocks noGrp="1"/>
          </p:cNvSpPr>
          <p:nvPr>
            <p:ph type="sldNum" sz="quarter" idx="5"/>
          </p:nvPr>
        </p:nvSpPr>
        <p:spPr/>
        <p:txBody>
          <a:bodyPr/>
          <a:lstStyle/>
          <a:p>
            <a:fld id="{FA611F05-E2D0-4F76-8D5F-90BF7A8BA900}" type="slidenum">
              <a:rPr lang="en-GB" smtClean="0"/>
              <a:t>5</a:t>
            </a:fld>
            <a:endParaRPr lang="en-GB"/>
          </a:p>
        </p:txBody>
      </p:sp>
    </p:spTree>
    <p:extLst>
      <p:ext uri="{BB962C8B-B14F-4D97-AF65-F5344CB8AC3E}">
        <p14:creationId xmlns:p14="http://schemas.microsoft.com/office/powerpoint/2010/main" val="1067847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question on the screen is from the London College activity.   </a:t>
            </a:r>
          </a:p>
        </p:txBody>
      </p:sp>
      <p:sp>
        <p:nvSpPr>
          <p:cNvPr id="4" name="Slide Number Placeholder 3"/>
          <p:cNvSpPr>
            <a:spLocks noGrp="1"/>
          </p:cNvSpPr>
          <p:nvPr>
            <p:ph type="sldNum" sz="quarter" idx="5"/>
          </p:nvPr>
        </p:nvSpPr>
        <p:spPr/>
        <p:txBody>
          <a:bodyPr/>
          <a:lstStyle/>
          <a:p>
            <a:fld id="{FA611F05-E2D0-4F76-8D5F-90BF7A8BA900}" type="slidenum">
              <a:rPr lang="en-GB" smtClean="0"/>
              <a:t>6</a:t>
            </a:fld>
            <a:endParaRPr lang="en-GB"/>
          </a:p>
        </p:txBody>
      </p:sp>
    </p:spTree>
    <p:extLst>
      <p:ext uri="{BB962C8B-B14F-4D97-AF65-F5344CB8AC3E}">
        <p14:creationId xmlns:p14="http://schemas.microsoft.com/office/powerpoint/2010/main" val="290533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told in the question that an increase in price over 17.5% will affect our sales.  So we need to determine if the increase is above that percentage.    Based on these results, you will discuss the impact in part c.  </a:t>
            </a:r>
          </a:p>
        </p:txBody>
      </p:sp>
      <p:sp>
        <p:nvSpPr>
          <p:cNvPr id="4" name="Slide Number Placeholder 3"/>
          <p:cNvSpPr>
            <a:spLocks noGrp="1"/>
          </p:cNvSpPr>
          <p:nvPr>
            <p:ph type="sldNum" sz="quarter" idx="5"/>
          </p:nvPr>
        </p:nvSpPr>
        <p:spPr/>
        <p:txBody>
          <a:bodyPr/>
          <a:lstStyle/>
          <a:p>
            <a:fld id="{FA611F05-E2D0-4F76-8D5F-90BF7A8BA900}" type="slidenum">
              <a:rPr lang="en-GB" smtClean="0"/>
              <a:t>7</a:t>
            </a:fld>
            <a:endParaRPr lang="en-GB"/>
          </a:p>
        </p:txBody>
      </p:sp>
    </p:spTree>
    <p:extLst>
      <p:ext uri="{BB962C8B-B14F-4D97-AF65-F5344CB8AC3E}">
        <p14:creationId xmlns:p14="http://schemas.microsoft.com/office/powerpoint/2010/main" val="3221906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A611F05-E2D0-4F76-8D5F-90BF7A8BA900}" type="slidenum">
              <a:rPr lang="en-GB" smtClean="0"/>
              <a:t>8</a:t>
            </a:fld>
            <a:endParaRPr lang="en-GB"/>
          </a:p>
        </p:txBody>
      </p:sp>
    </p:spTree>
    <p:extLst>
      <p:ext uri="{BB962C8B-B14F-4D97-AF65-F5344CB8AC3E}">
        <p14:creationId xmlns:p14="http://schemas.microsoft.com/office/powerpoint/2010/main" val="3275577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gives you information related to the effect that price will have upon demand for the course.  You need to refer to whether the course i.e. the product is elastic or inelastic i.e. is there a substitute for the product.    </a:t>
            </a:r>
          </a:p>
        </p:txBody>
      </p:sp>
      <p:sp>
        <p:nvSpPr>
          <p:cNvPr id="4" name="Slide Number Placeholder 3"/>
          <p:cNvSpPr>
            <a:spLocks noGrp="1"/>
          </p:cNvSpPr>
          <p:nvPr>
            <p:ph type="sldNum" sz="quarter" idx="5"/>
          </p:nvPr>
        </p:nvSpPr>
        <p:spPr/>
        <p:txBody>
          <a:bodyPr/>
          <a:lstStyle/>
          <a:p>
            <a:fld id="{FA611F05-E2D0-4F76-8D5F-90BF7A8BA900}" type="slidenum">
              <a:rPr lang="en-GB" smtClean="0"/>
              <a:t>9</a:t>
            </a:fld>
            <a:endParaRPr lang="en-GB"/>
          </a:p>
        </p:txBody>
      </p:sp>
    </p:spTree>
    <p:extLst>
      <p:ext uri="{BB962C8B-B14F-4D97-AF65-F5344CB8AC3E}">
        <p14:creationId xmlns:p14="http://schemas.microsoft.com/office/powerpoint/2010/main" val="1760078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A611F05-E2D0-4F76-8D5F-90BF7A8BA900}" type="slidenum">
              <a:rPr lang="en-GB" smtClean="0"/>
              <a:t>10</a:t>
            </a:fld>
            <a:endParaRPr lang="en-GB"/>
          </a:p>
        </p:txBody>
      </p:sp>
    </p:spTree>
    <p:extLst>
      <p:ext uri="{BB962C8B-B14F-4D97-AF65-F5344CB8AC3E}">
        <p14:creationId xmlns:p14="http://schemas.microsoft.com/office/powerpoint/2010/main" val="557630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 want to compare is the size of the change in quantity demanded with the size of the change in price</a:t>
            </a:r>
          </a:p>
          <a:p>
            <a:r>
              <a:rPr lang="en-GB" dirty="0"/>
              <a:t>Cauliflowers have a more elastic demand than petrol because the opportunity of alternatives.  </a:t>
            </a:r>
          </a:p>
          <a:p>
            <a:r>
              <a:rPr lang="en-GB" dirty="0"/>
              <a:t>Petrol is the type of good that would be referred to as INELASTIC, as the change in price has a proportionally small affect upon the quantity demanded.  </a:t>
            </a:r>
          </a:p>
          <a:p>
            <a:r>
              <a:rPr lang="en-GB" dirty="0"/>
              <a:t>It is important for organisations to therefore consider which of the products/services would be consider ELASTIC or INELASTIC</a:t>
            </a: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11</a:t>
            </a:fld>
            <a:endParaRPr lang="en-GB"/>
          </a:p>
        </p:txBody>
      </p:sp>
    </p:spTree>
    <p:extLst>
      <p:ext uri="{BB962C8B-B14F-4D97-AF65-F5344CB8AC3E}">
        <p14:creationId xmlns:p14="http://schemas.microsoft.com/office/powerpoint/2010/main" val="1717650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12</a:t>
            </a:fld>
            <a:endParaRPr lang="en-GB"/>
          </a:p>
        </p:txBody>
      </p:sp>
    </p:spTree>
    <p:extLst>
      <p:ext uri="{BB962C8B-B14F-4D97-AF65-F5344CB8AC3E}">
        <p14:creationId xmlns:p14="http://schemas.microsoft.com/office/powerpoint/2010/main" val="4126735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latin typeface="Arial" panose="020B0604020202020204" pitchFamily="34" charset="0"/>
                <a:cs typeface="Arial" panose="020B0604020202020204" pitchFamily="34" charset="0"/>
              </a:rPr>
              <a:t>CVP – ANSWERING THE QUESTIONS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3982116" cy="2062103"/>
          </a:xfrm>
          <a:prstGeom prst="rect">
            <a:avLst/>
          </a:prstGeom>
          <a:noFill/>
        </p:spPr>
        <p:txBody>
          <a:bodyPr wrap="none" rtlCol="0">
            <a:spAutoFit/>
          </a:bodyPr>
          <a:lstStyle/>
          <a:p>
            <a:r>
              <a:rPr lang="en-GB" sz="3200" b="1" dirty="0"/>
              <a:t>Financial Performance </a:t>
            </a:r>
          </a:p>
          <a:p>
            <a:r>
              <a:rPr lang="en-GB" sz="3200" b="1" dirty="0"/>
              <a:t>Management</a:t>
            </a:r>
          </a:p>
          <a:p>
            <a:endParaRPr lang="en-GB" sz="3200" b="1" dirty="0"/>
          </a:p>
          <a:p>
            <a:r>
              <a:rPr lang="en-GB" sz="3200" b="1" dirty="0"/>
              <a:t>BMMB5017</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66581659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3D865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4BFCF8F-71E3-166F-D5CF-3DFA68D2A027}"/>
              </a:ext>
            </a:extLst>
          </p:cNvPr>
          <p:cNvSpPr>
            <a:spLocks noGrp="1"/>
          </p:cNvSpPr>
          <p:nvPr>
            <p:ph type="title"/>
          </p:nvPr>
        </p:nvSpPr>
        <p:spPr>
          <a:xfrm>
            <a:off x="492370" y="516836"/>
            <a:ext cx="3084844" cy="1961086"/>
          </a:xfrm>
        </p:spPr>
        <p:txBody>
          <a:bodyPr>
            <a:normAutofit/>
          </a:bodyPr>
          <a:lstStyle/>
          <a:p>
            <a:r>
              <a:rPr lang="en-GB" sz="3700">
                <a:solidFill>
                  <a:srgbClr val="FFFFFF"/>
                </a:solidFill>
              </a:rPr>
              <a:t>PREVIOUSLY WE HAVE LOOKED AT…</a:t>
            </a:r>
          </a:p>
        </p:txBody>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7959AA-4754-1310-EB93-8C777D1B08BA}"/>
              </a:ext>
            </a:extLst>
          </p:cNvPr>
          <p:cNvSpPr>
            <a:spLocks noGrp="1"/>
          </p:cNvSpPr>
          <p:nvPr>
            <p:ph idx="1"/>
          </p:nvPr>
        </p:nvSpPr>
        <p:spPr>
          <a:xfrm>
            <a:off x="571752" y="2799654"/>
            <a:ext cx="3005462" cy="3189665"/>
          </a:xfrm>
        </p:spPr>
        <p:txBody>
          <a:bodyPr>
            <a:normAutofit/>
          </a:bodyPr>
          <a:lstStyle/>
          <a:p>
            <a:r>
              <a:rPr lang="en-GB" sz="1800">
                <a:solidFill>
                  <a:srgbClr val="FFFFFF"/>
                </a:solidFill>
                <a:latin typeface="Arial" panose="020B0604020202020204" pitchFamily="34" charset="0"/>
                <a:cs typeface="Arial" panose="020B0604020202020204" pitchFamily="34" charset="0"/>
              </a:rPr>
              <a:t>CALCULATING CVP</a:t>
            </a:r>
          </a:p>
          <a:p>
            <a:r>
              <a:rPr lang="en-GB" sz="1800">
                <a:solidFill>
                  <a:srgbClr val="FFFFFF"/>
                </a:solidFill>
                <a:latin typeface="Arial" panose="020B0604020202020204" pitchFamily="34" charset="0"/>
                <a:cs typeface="Arial" panose="020B0604020202020204" pitchFamily="34" charset="0"/>
              </a:rPr>
              <a:t>THE EFFECT OF PRICE CHANGES</a:t>
            </a:r>
          </a:p>
          <a:p>
            <a:r>
              <a:rPr lang="en-GB" sz="1800">
                <a:solidFill>
                  <a:srgbClr val="FFFFFF"/>
                </a:solidFill>
                <a:latin typeface="Arial" panose="020B0604020202020204" pitchFamily="34" charset="0"/>
                <a:cs typeface="Arial" panose="020B0604020202020204" pitchFamily="34" charset="0"/>
              </a:rPr>
              <a:t>SUPPLY AND DEMAND</a:t>
            </a:r>
          </a:p>
        </p:txBody>
      </p:sp>
      <p:pic>
        <p:nvPicPr>
          <p:cNvPr id="4" name="Picture 6" descr="Infographic of road icons with scissors cutting through">
            <a:extLst>
              <a:ext uri="{FF2B5EF4-FFF2-40B4-BE49-F238E27FC236}">
                <a16:creationId xmlns:a16="http://schemas.microsoft.com/office/drawing/2014/main" id="{2E6F7231-5B51-007F-593A-EA99478461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628" r="4" b="13372"/>
          <a:stretch/>
        </p:blipFill>
        <p:spPr bwMode="auto">
          <a:xfrm>
            <a:off x="5370842" y="640080"/>
            <a:ext cx="554043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408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2">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EB824-1D61-0ED4-1D69-E0E29FE27CBE}"/>
              </a:ext>
            </a:extLst>
          </p:cNvPr>
          <p:cNvSpPr>
            <a:spLocks noGrp="1"/>
          </p:cNvSpPr>
          <p:nvPr>
            <p:ph type="title"/>
          </p:nvPr>
        </p:nvSpPr>
        <p:spPr>
          <a:xfrm>
            <a:off x="6730000" y="639097"/>
            <a:ext cx="4813072" cy="3494791"/>
          </a:xfrm>
        </p:spPr>
        <p:txBody>
          <a:bodyPr vert="horz" lIns="91440" tIns="45720" rIns="91440" bIns="45720" rtlCol="0" anchor="b">
            <a:normAutofit/>
          </a:bodyPr>
          <a:lstStyle/>
          <a:p>
            <a:r>
              <a:rPr lang="en-US" sz="8000">
                <a:solidFill>
                  <a:schemeClr val="tx1">
                    <a:lumMod val="85000"/>
                    <a:lumOff val="15000"/>
                  </a:schemeClr>
                </a:solidFill>
              </a:rPr>
              <a:t>TODAY WE WILL…..</a:t>
            </a:r>
          </a:p>
        </p:txBody>
      </p:sp>
      <p:sp>
        <p:nvSpPr>
          <p:cNvPr id="3" name="Content Placeholder 2">
            <a:extLst>
              <a:ext uri="{FF2B5EF4-FFF2-40B4-BE49-F238E27FC236}">
                <a16:creationId xmlns:a16="http://schemas.microsoft.com/office/drawing/2014/main" id="{7659C1EF-2088-9D46-0911-E00F0FCC2E23}"/>
              </a:ext>
            </a:extLst>
          </p:cNvPr>
          <p:cNvSpPr>
            <a:spLocks noGrp="1"/>
          </p:cNvSpPr>
          <p:nvPr>
            <p:ph idx="1"/>
          </p:nvPr>
        </p:nvSpPr>
        <p:spPr>
          <a:xfrm>
            <a:off x="6729999" y="4455621"/>
            <a:ext cx="4829101" cy="1238616"/>
          </a:xfrm>
        </p:spPr>
        <p:txBody>
          <a:bodyPr vert="horz" lIns="91440" tIns="45720" rIns="91440" bIns="45720" rtlCol="0">
            <a:normAutofit/>
          </a:bodyPr>
          <a:lstStyle/>
          <a:p>
            <a:pPr marL="0" indent="0">
              <a:lnSpc>
                <a:spcPct val="90000"/>
              </a:lnSpc>
              <a:buNone/>
            </a:pPr>
            <a:r>
              <a:rPr lang="en-US" cap="all" spc="200" dirty="0">
                <a:solidFill>
                  <a:schemeClr val="tx1"/>
                </a:solidFill>
                <a:latin typeface="Arial" panose="020B0604020202020204" pitchFamily="34" charset="0"/>
                <a:cs typeface="Arial" panose="020B0604020202020204" pitchFamily="34" charset="0"/>
              </a:rPr>
              <a:t>LOOK AT THE QUESTIONS YOU will BE ASKED BASED ON THE CALCULATIONS</a:t>
            </a:r>
          </a:p>
        </p:txBody>
      </p:sp>
      <p:pic>
        <p:nvPicPr>
          <p:cNvPr id="4" name="Picture 2" descr="Infographic of  hands trying to pull a sword out of the stone">
            <a:extLst>
              <a:ext uri="{FF2B5EF4-FFF2-40B4-BE49-F238E27FC236}">
                <a16:creationId xmlns:a16="http://schemas.microsoft.com/office/drawing/2014/main" id="{4BA3240A-7169-0257-AFA4-A3B5C87511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188" r="-2" b="-2"/>
          <a:stretch/>
        </p:blipFill>
        <p:spPr bwMode="auto">
          <a:xfrm>
            <a:off x="1" y="10"/>
            <a:ext cx="609600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5" name="Straight Connector 1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3269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5">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F2793-3E47-6568-326F-F4A648CC814C}"/>
              </a:ext>
            </a:extLst>
          </p:cNvPr>
          <p:cNvSpPr>
            <a:spLocks noGrp="1"/>
          </p:cNvSpPr>
          <p:nvPr>
            <p:ph type="title"/>
          </p:nvPr>
        </p:nvSpPr>
        <p:spPr>
          <a:xfrm>
            <a:off x="642257" y="634946"/>
            <a:ext cx="6432434" cy="1450757"/>
          </a:xfrm>
        </p:spPr>
        <p:txBody>
          <a:bodyPr>
            <a:normAutofit/>
          </a:bodyPr>
          <a:lstStyle/>
          <a:p>
            <a:r>
              <a:rPr lang="en-GB" dirty="0"/>
              <a:t>Method </a:t>
            </a:r>
          </a:p>
        </p:txBody>
      </p:sp>
      <p:cxnSp>
        <p:nvCxnSpPr>
          <p:cNvPr id="24" name="!!Straight Connector">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819" y="2267421"/>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DEBDDC-D43A-FB56-E058-66ACFED86C0A}"/>
              </a:ext>
            </a:extLst>
          </p:cNvPr>
          <p:cNvSpPr>
            <a:spLocks noGrp="1"/>
          </p:cNvSpPr>
          <p:nvPr>
            <p:ph idx="1"/>
          </p:nvPr>
        </p:nvSpPr>
        <p:spPr>
          <a:xfrm>
            <a:off x="642257" y="2407436"/>
            <a:ext cx="6432434" cy="3461658"/>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ALWAYS UNDERTAKE THE CALCULATION FOLLOWING THE METHODS WE HAVE USED SO FAR:</a:t>
            </a:r>
          </a:p>
          <a:p>
            <a:pPr>
              <a:lnSpc>
                <a:spcPct val="90000"/>
              </a:lnSpc>
            </a:pPr>
            <a:r>
              <a:rPr lang="en-GB" sz="1500" dirty="0">
                <a:latin typeface="Arial" panose="020B0604020202020204" pitchFamily="34" charset="0"/>
                <a:cs typeface="Arial" panose="020B0604020202020204" pitchFamily="34" charset="0"/>
              </a:rPr>
              <a:t>Calculate Contribution</a:t>
            </a:r>
          </a:p>
          <a:p>
            <a:pPr>
              <a:lnSpc>
                <a:spcPct val="90000"/>
              </a:lnSpc>
            </a:pPr>
            <a:r>
              <a:rPr lang="en-GB" sz="1500" dirty="0">
                <a:latin typeface="Arial" panose="020B0604020202020204" pitchFamily="34" charset="0"/>
                <a:cs typeface="Arial" panose="020B0604020202020204" pitchFamily="34" charset="0"/>
              </a:rPr>
              <a:t>Calculate Total Contribution</a:t>
            </a:r>
          </a:p>
          <a:p>
            <a:pPr>
              <a:lnSpc>
                <a:spcPct val="90000"/>
              </a:lnSpc>
            </a:pPr>
            <a:r>
              <a:rPr lang="en-GB" sz="1500" dirty="0">
                <a:latin typeface="Arial" panose="020B0604020202020204" pitchFamily="34" charset="0"/>
                <a:cs typeface="Arial" panose="020B0604020202020204" pitchFamily="34" charset="0"/>
              </a:rPr>
              <a:t>Determine the Profit</a:t>
            </a:r>
          </a:p>
          <a:p>
            <a:pPr>
              <a:lnSpc>
                <a:spcPct val="90000"/>
              </a:lnSpc>
            </a:pPr>
            <a:r>
              <a:rPr lang="en-GB" sz="1500" dirty="0">
                <a:latin typeface="Arial" panose="020B0604020202020204" pitchFamily="34" charset="0"/>
                <a:cs typeface="Arial" panose="020B0604020202020204" pitchFamily="34" charset="0"/>
              </a:rPr>
              <a:t>Calculate the increase in costs</a:t>
            </a:r>
          </a:p>
          <a:p>
            <a:pPr lvl="1">
              <a:lnSpc>
                <a:spcPct val="90000"/>
              </a:lnSpc>
            </a:pPr>
            <a:r>
              <a:rPr lang="en-GB" sz="1500" dirty="0">
                <a:latin typeface="Arial" panose="020B0604020202020204" pitchFamily="34" charset="0"/>
                <a:cs typeface="Arial" panose="020B0604020202020204" pitchFamily="34" charset="0"/>
              </a:rPr>
              <a:t>Variable</a:t>
            </a:r>
          </a:p>
          <a:p>
            <a:pPr lvl="1">
              <a:lnSpc>
                <a:spcPct val="90000"/>
              </a:lnSpc>
            </a:pPr>
            <a:r>
              <a:rPr lang="en-GB" sz="1500" dirty="0">
                <a:latin typeface="Arial" panose="020B0604020202020204" pitchFamily="34" charset="0"/>
                <a:cs typeface="Arial" panose="020B0604020202020204" pitchFamily="34" charset="0"/>
              </a:rPr>
              <a:t>Fixed</a:t>
            </a:r>
          </a:p>
          <a:p>
            <a:pPr>
              <a:lnSpc>
                <a:spcPct val="90000"/>
              </a:lnSpc>
            </a:pPr>
            <a:r>
              <a:rPr lang="en-GB" sz="1500" dirty="0">
                <a:latin typeface="Arial" panose="020B0604020202020204" pitchFamily="34" charset="0"/>
                <a:cs typeface="Arial" panose="020B0604020202020204" pitchFamily="34" charset="0"/>
              </a:rPr>
              <a:t>Calculate the new selling price</a:t>
            </a:r>
          </a:p>
        </p:txBody>
      </p:sp>
      <p:pic>
        <p:nvPicPr>
          <p:cNvPr id="4" name="Picture 4" descr="Infographic of Wales highlighted on a globe with business and economy illustrations beside it">
            <a:extLst>
              <a:ext uri="{FF2B5EF4-FFF2-40B4-BE49-F238E27FC236}">
                <a16:creationId xmlns:a16="http://schemas.microsoft.com/office/drawing/2014/main" id="{775C77EF-0F8A-9A27-B20A-ADBD4D4580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2" r="-2" b="-2"/>
          <a:stretch/>
        </p:blipFill>
        <p:spPr bwMode="auto">
          <a:xfrm>
            <a:off x="7556686"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19">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0201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C03FF-6442-180E-83A7-D94E35EA3AAB}"/>
              </a:ext>
            </a:extLst>
          </p:cNvPr>
          <p:cNvSpPr>
            <a:spLocks noGrp="1"/>
          </p:cNvSpPr>
          <p:nvPr>
            <p:ph type="title"/>
          </p:nvPr>
        </p:nvSpPr>
        <p:spPr/>
        <p:txBody>
          <a:bodyPr/>
          <a:lstStyle/>
          <a:p>
            <a:r>
              <a:rPr lang="en-GB" dirty="0"/>
              <a:t>Question types</a:t>
            </a:r>
          </a:p>
        </p:txBody>
      </p:sp>
      <p:sp>
        <p:nvSpPr>
          <p:cNvPr id="3" name="Content Placeholder 2">
            <a:extLst>
              <a:ext uri="{FF2B5EF4-FFF2-40B4-BE49-F238E27FC236}">
                <a16:creationId xmlns:a16="http://schemas.microsoft.com/office/drawing/2014/main" id="{D385BEA9-F100-8E8B-14C6-C783DBD40BDE}"/>
              </a:ext>
            </a:extLst>
          </p:cNvPr>
          <p:cNvSpPr>
            <a:spLocks noGrp="1"/>
          </p:cNvSpPr>
          <p:nvPr>
            <p:ph idx="1"/>
          </p:nvPr>
        </p:nvSpPr>
        <p:spPr/>
        <p:txBody>
          <a:bodyPr/>
          <a:lstStyle/>
          <a:p>
            <a:r>
              <a:rPr lang="en-GB" sz="1800" b="1" dirty="0">
                <a:effectLst/>
                <a:latin typeface="Arial" panose="020B0604020202020204" pitchFamily="34" charset="0"/>
                <a:ea typeface="Times New Roman" panose="02020603050405020304" pitchFamily="18" charset="0"/>
                <a:cs typeface="Arial" panose="020B0604020202020204" pitchFamily="34" charset="0"/>
              </a:rPr>
              <a:t>Required: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r>
              <a:rPr lang="en-GB" sz="1800" b="1" dirty="0">
                <a:effectLst/>
                <a:latin typeface="Arial" panose="020B0604020202020204" pitchFamily="34" charset="0"/>
                <a:ea typeface="Times New Roman" panose="02020603050405020304" pitchFamily="18" charset="0"/>
                <a:cs typeface="Arial" panose="020B0604020202020204" pitchFamily="34" charset="0"/>
              </a:rPr>
              <a:t>(a)	</a:t>
            </a:r>
            <a:r>
              <a:rPr lang="en-GB" sz="1800" dirty="0">
                <a:effectLst/>
                <a:latin typeface="Arial" panose="020B0604020202020204" pitchFamily="34" charset="0"/>
                <a:ea typeface="Times New Roman" panose="02020603050405020304" pitchFamily="18" charset="0"/>
                <a:cs typeface="Arial" panose="020B0604020202020204" pitchFamily="34" charset="0"/>
              </a:rPr>
              <a:t>Calculate the selling price of the study courses if the number of study courses sold and the annual profits are to remain as before.</a:t>
            </a:r>
            <a:r>
              <a:rPr lang="en-GB" sz="1800" b="1" dirty="0">
                <a:effectLst/>
                <a:latin typeface="Arial" panose="020B0604020202020204" pitchFamily="34" charset="0"/>
                <a:ea typeface="Times New Roman" panose="02020603050405020304" pitchFamily="18" charset="0"/>
                <a:cs typeface="Arial" panose="020B0604020202020204" pitchFamily="34" charset="0"/>
              </a:rPr>
              <a:t>                                            (20 marks)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r>
              <a:rPr lang="en-GB" sz="1800" b="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r>
              <a:rPr lang="en-GB" sz="1800" b="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r>
              <a:rPr lang="en-GB" sz="1800" b="1" dirty="0">
                <a:effectLst/>
                <a:latin typeface="Arial" panose="020B0604020202020204" pitchFamily="34" charset="0"/>
                <a:ea typeface="Times New Roman" panose="02020603050405020304" pitchFamily="18" charset="0"/>
                <a:cs typeface="Arial" panose="020B0604020202020204" pitchFamily="34" charset="0"/>
              </a:rPr>
              <a:t>(b)	</a:t>
            </a:r>
            <a:r>
              <a:rPr lang="en-GB" sz="1800" dirty="0">
                <a:effectLst/>
                <a:latin typeface="Arial" panose="020B0604020202020204" pitchFamily="34" charset="0"/>
                <a:ea typeface="Times New Roman" panose="02020603050405020304" pitchFamily="18" charset="0"/>
                <a:cs typeface="Arial" panose="020B0604020202020204" pitchFamily="34" charset="0"/>
              </a:rPr>
              <a:t>Calculate the number of units that the organisation would have to sell if it did not change the price charged but maintained the profit level attained in the previous year. </a:t>
            </a:r>
            <a:r>
              <a:rPr lang="en-GB" sz="1800" b="1" dirty="0">
                <a:effectLst/>
                <a:latin typeface="Arial" panose="020B0604020202020204" pitchFamily="34" charset="0"/>
                <a:ea typeface="Times New Roman" panose="02020603050405020304" pitchFamily="18" charset="0"/>
                <a:cs typeface="Arial" panose="020B0604020202020204" pitchFamily="34" charset="0"/>
              </a:rPr>
              <a:t>(5 marks)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63400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EF2A0-0B2A-A06E-578E-E06ED3F3BF0C}"/>
              </a:ext>
            </a:extLst>
          </p:cNvPr>
          <p:cNvSpPr>
            <a:spLocks noGrp="1"/>
          </p:cNvSpPr>
          <p:nvPr>
            <p:ph type="title"/>
          </p:nvPr>
        </p:nvSpPr>
        <p:spPr/>
        <p:txBody>
          <a:bodyPr/>
          <a:lstStyle/>
          <a:p>
            <a:r>
              <a:rPr lang="en-GB" dirty="0"/>
              <a:t>Part (a)</a:t>
            </a:r>
          </a:p>
        </p:txBody>
      </p:sp>
      <p:sp>
        <p:nvSpPr>
          <p:cNvPr id="3" name="Content Placeholder 2">
            <a:extLst>
              <a:ext uri="{FF2B5EF4-FFF2-40B4-BE49-F238E27FC236}">
                <a16:creationId xmlns:a16="http://schemas.microsoft.com/office/drawing/2014/main" id="{FAFF22F3-B851-DB11-B10B-C742D5F49938}"/>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Market research has shown that when the company increases the price of its courses to its students, as long as the increase is kept below 17.5% this is unlikely to have an effect on the number of courses sold.  However, for every 1% prices are raised above a 17.5% increase, the number of units sold can be expected to fall by 2%.</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Arial" panose="020B0604020202020204" pitchFamily="34" charset="0"/>
              </a:rPr>
              <a:t>To calculate an increase in percentage:</a:t>
            </a:r>
          </a:p>
          <a:p>
            <a:r>
              <a:rPr lang="en-GB" sz="1800" dirty="0">
                <a:latin typeface="Arial" panose="020B0604020202020204" pitchFamily="34" charset="0"/>
                <a:ea typeface="Times New Roman" panose="02020603050405020304" pitchFamily="18" charset="0"/>
                <a:cs typeface="Arial" panose="020B0604020202020204" pitchFamily="34" charset="0"/>
              </a:rPr>
              <a:t>Work out the difference between the two numbers being prepared:  26.40 – 22.50 = 3.90 </a:t>
            </a:r>
          </a:p>
          <a:p>
            <a:r>
              <a:rPr lang="en-GB" sz="1800" dirty="0">
                <a:effectLst/>
                <a:latin typeface="Arial" panose="020B0604020202020204" pitchFamily="34" charset="0"/>
                <a:ea typeface="Times New Roman" panose="02020603050405020304" pitchFamily="18" charset="0"/>
                <a:cs typeface="Arial" panose="020B0604020202020204" pitchFamily="34" charset="0"/>
              </a:rPr>
              <a:t>Divide the increase by the original number and multiply by 100: 3.90 / 22.50 = 0.173 x 100 = 17.3</a:t>
            </a:r>
          </a:p>
          <a:p>
            <a:r>
              <a:rPr lang="en-GB" sz="1800" dirty="0">
                <a:latin typeface="Arial" panose="020B0604020202020204" pitchFamily="34" charset="0"/>
                <a:ea typeface="Times New Roman" panose="02020603050405020304" pitchFamily="18" charset="0"/>
                <a:cs typeface="Arial" panose="020B0604020202020204" pitchFamily="34" charset="0"/>
              </a:rPr>
              <a:t>The price with a 17.5% increase would be: 22.50 x 17.5% = 3.9375 + 22.50 = 26.4375</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latin typeface="Arial" panose="020B0604020202020204" pitchFamily="34" charset="0"/>
                <a:ea typeface="Times New Roman" panose="02020603050405020304" pitchFamily="18" charset="0"/>
                <a:cs typeface="Arial" panose="020B0604020202020204" pitchFamily="34" charset="0"/>
              </a:rPr>
              <a:t>This suggests that there won’t be an effect on sales (which you discuss in part c).  </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8024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1A772D-51EC-97A2-D561-54ADC0911E9E}"/>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Part (b)</a:t>
            </a:r>
          </a:p>
        </p:txBody>
      </p:sp>
      <p:cxnSp>
        <p:nvCxnSpPr>
          <p:cNvPr id="16"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CD23CC-FC19-DBAF-67F8-9837AE1B8181}"/>
              </a:ext>
            </a:extLst>
          </p:cNvPr>
          <p:cNvSpPr>
            <a:spLocks noGrp="1"/>
          </p:cNvSpPr>
          <p:nvPr>
            <p:ph idx="1"/>
          </p:nvPr>
        </p:nvSpPr>
        <p:spPr>
          <a:xfrm>
            <a:off x="643467" y="2546224"/>
            <a:ext cx="3448259" cy="3342747"/>
          </a:xfrm>
        </p:spPr>
        <p:txBody>
          <a:bodyPr>
            <a:normAutofit/>
          </a:bodyPr>
          <a:lstStyle/>
          <a:p>
            <a:pPr>
              <a:spcAft>
                <a:spcPts val="800"/>
              </a:spcAft>
            </a:pPr>
            <a:r>
              <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rPr>
              <a:t>Target Profit:   </a:t>
            </a:r>
          </a:p>
          <a:p>
            <a:pPr>
              <a:spcAft>
                <a:spcPts val="800"/>
              </a:spcAft>
            </a:pPr>
            <a:r>
              <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rPr>
              <a:t>49,875 + 47,00/ 3.90 = 24,839.74</a:t>
            </a:r>
          </a:p>
          <a:p>
            <a:pPr>
              <a:spcAft>
                <a:spcPts val="800"/>
              </a:spcAft>
            </a:pPr>
            <a:r>
              <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rPr>
              <a:t> 26.40 – 22.50 = 3.90</a:t>
            </a:r>
          </a:p>
          <a:p>
            <a:endParaRPr lang="en-GB" sz="1800">
              <a:solidFill>
                <a:srgbClr val="FFFFFF"/>
              </a:solidFill>
            </a:endParaRPr>
          </a:p>
        </p:txBody>
      </p:sp>
      <p:pic>
        <p:nvPicPr>
          <p:cNvPr id="17" name="Picture 4" descr="A wall painted with an arrow and a dartboard">
            <a:extLst>
              <a:ext uri="{FF2B5EF4-FFF2-40B4-BE49-F238E27FC236}">
                <a16:creationId xmlns:a16="http://schemas.microsoft.com/office/drawing/2014/main" id="{3927B6F2-12F4-08A7-36E1-55B4E3BDFEA6}"/>
              </a:ext>
            </a:extLst>
          </p:cNvPr>
          <p:cNvPicPr>
            <a:picLocks noChangeAspect="1"/>
          </p:cNvPicPr>
          <p:nvPr/>
        </p:nvPicPr>
        <p:blipFill rotWithShape="1">
          <a:blip r:embed="rId3"/>
          <a:srcRect l="21413"/>
          <a:stretch/>
        </p:blipFill>
        <p:spPr>
          <a:xfrm>
            <a:off x="4654296" y="10"/>
            <a:ext cx="7537703" cy="6857990"/>
          </a:xfrm>
          <a:prstGeom prst="rect">
            <a:avLst/>
          </a:prstGeom>
        </p:spPr>
      </p:pic>
    </p:spTree>
    <p:extLst>
      <p:ext uri="{BB962C8B-B14F-4D97-AF65-F5344CB8AC3E}">
        <p14:creationId xmlns:p14="http://schemas.microsoft.com/office/powerpoint/2010/main" val="161903379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580C6-1B1C-6E78-DFB6-263EAC9CC876}"/>
              </a:ext>
            </a:extLst>
          </p:cNvPr>
          <p:cNvSpPr>
            <a:spLocks noGrp="1"/>
          </p:cNvSpPr>
          <p:nvPr>
            <p:ph type="title"/>
          </p:nvPr>
        </p:nvSpPr>
        <p:spPr/>
        <p:txBody>
          <a:bodyPr/>
          <a:lstStyle/>
          <a:p>
            <a:r>
              <a:rPr lang="en-GB" dirty="0"/>
              <a:t>Part (c) </a:t>
            </a:r>
          </a:p>
        </p:txBody>
      </p:sp>
      <p:sp>
        <p:nvSpPr>
          <p:cNvPr id="3" name="Content Placeholder 2">
            <a:extLst>
              <a:ext uri="{FF2B5EF4-FFF2-40B4-BE49-F238E27FC236}">
                <a16:creationId xmlns:a16="http://schemas.microsoft.com/office/drawing/2014/main" id="{1459DF4D-DAF3-57BF-24B5-29CF40BCA8D1}"/>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When the price of a good rises, we need to consider that the demand for it will fall</a:t>
            </a:r>
          </a:p>
          <a:p>
            <a:r>
              <a:rPr lang="en-GB" sz="2000" dirty="0">
                <a:latin typeface="Arial" panose="020B0604020202020204" pitchFamily="34" charset="0"/>
                <a:cs typeface="Arial" panose="020B0604020202020204" pitchFamily="34" charset="0"/>
              </a:rPr>
              <a:t>But in most cases we will need to know more than this.  We will want to know by just how much the quantity demand will fall.</a:t>
            </a:r>
          </a:p>
          <a:p>
            <a:r>
              <a:rPr lang="en-GB" sz="2000" dirty="0">
                <a:latin typeface="Arial" panose="020B0604020202020204" pitchFamily="34" charset="0"/>
                <a:cs typeface="Arial" panose="020B0604020202020204" pitchFamily="34" charset="0"/>
              </a:rPr>
              <a:t>In other words, we want to know just how responsive demand is to a rise in price.</a:t>
            </a:r>
          </a:p>
          <a:p>
            <a:r>
              <a:rPr lang="en-GB" dirty="0">
                <a:latin typeface="Arial" panose="020B0604020202020204" pitchFamily="34" charset="0"/>
                <a:cs typeface="Arial" panose="020B0604020202020204" pitchFamily="34" charset="0"/>
              </a:rPr>
              <a:t>Link your answers to the question and the calculation solutions. </a:t>
            </a:r>
            <a:endParaRPr lang="en-GB" sz="2000" dirty="0">
              <a:latin typeface="Arial" panose="020B0604020202020204" pitchFamily="34" charset="0"/>
              <a:cs typeface="Arial" panose="020B0604020202020204" pitchFamily="34" charset="0"/>
            </a:endParaRPr>
          </a:p>
          <a:p>
            <a:endParaRPr lang="en-GB" dirty="0"/>
          </a:p>
          <a:p>
            <a:endParaRPr lang="en-GB" sz="2000" dirty="0"/>
          </a:p>
          <a:p>
            <a:endParaRPr lang="en-GB" sz="2000" dirty="0"/>
          </a:p>
          <a:p>
            <a:endParaRPr lang="en-GB" dirty="0"/>
          </a:p>
        </p:txBody>
      </p:sp>
    </p:spTree>
    <p:extLst>
      <p:ext uri="{BB962C8B-B14F-4D97-AF65-F5344CB8AC3E}">
        <p14:creationId xmlns:p14="http://schemas.microsoft.com/office/powerpoint/2010/main" val="396585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D6698151-B68F-2A48-8D48-E7E9A9A879B7}"/>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16693" b="8307"/>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248656" y="521595"/>
            <a:ext cx="5907023" cy="1691904"/>
          </a:xfrm>
        </p:spPr>
        <p:txBody>
          <a:bodyPr>
            <a:normAutofit/>
          </a:bodyPr>
          <a:lstStyle/>
          <a:p>
            <a:r>
              <a:rPr lang="en-GB" dirty="0"/>
              <a:t>Petrol vs cauliflowers</a:t>
            </a:r>
          </a:p>
        </p:txBody>
      </p:sp>
      <p:sp>
        <p:nvSpPr>
          <p:cNvPr id="1046" name="Rectangle 1045">
            <a:extLst>
              <a:ext uri="{FF2B5EF4-FFF2-40B4-BE49-F238E27FC236}">
                <a16:creationId xmlns:a16="http://schemas.microsoft.com/office/drawing/2014/main" id="{AFDFBAB0-D774-43CD-B472-CB9CA585B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5536"/>
            <a:ext cx="4653435" cy="454692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FFDA6EFC-758B-0604-0213-C36CBDA4D08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2" b="-2"/>
          <a:stretch/>
        </p:blipFill>
        <p:spPr bwMode="auto">
          <a:xfrm>
            <a:off x="20" y="1321308"/>
            <a:ext cx="4489684" cy="4215384"/>
          </a:xfrm>
          <a:prstGeom prst="rect">
            <a:avLst/>
          </a:prstGeom>
          <a:noFill/>
          <a:extLst>
            <a:ext uri="{909E8E84-426E-40DD-AFC4-6F175D3DCCD1}">
              <a14:hiddenFill xmlns:a14="http://schemas.microsoft.com/office/drawing/2010/main">
                <a:solidFill>
                  <a:srgbClr val="FFFFFF"/>
                </a:solidFill>
              </a14:hiddenFill>
            </a:ext>
          </a:extLst>
        </p:spPr>
      </p:pic>
      <p:cxnSp>
        <p:nvCxnSpPr>
          <p:cNvPr id="1048" name="Straight Connector 1047">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57611" y="2374385"/>
            <a:ext cx="580288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48655" y="2535234"/>
            <a:ext cx="6338293" cy="3704679"/>
          </a:xfrm>
        </p:spPr>
        <p:txBody>
          <a:bodyPr>
            <a:normAutofit/>
          </a:bodyPr>
          <a:lstStyle/>
          <a:p>
            <a:pPr>
              <a:lnSpc>
                <a:spcPct val="100000"/>
              </a:lnSpc>
            </a:pPr>
            <a:r>
              <a:rPr lang="en-GB" sz="1300" dirty="0">
                <a:latin typeface="Arial" panose="020B0604020202020204" pitchFamily="34" charset="0"/>
                <a:cs typeface="Arial" panose="020B0604020202020204" pitchFamily="34" charset="0"/>
              </a:rPr>
              <a:t>Take the case of petrol and cauliflowers.</a:t>
            </a:r>
          </a:p>
          <a:p>
            <a:pPr>
              <a:lnSpc>
                <a:spcPct val="100000"/>
              </a:lnSpc>
            </a:pPr>
            <a:r>
              <a:rPr lang="en-GB" sz="1300" dirty="0">
                <a:latin typeface="Arial" panose="020B0604020202020204" pitchFamily="34" charset="0"/>
                <a:cs typeface="Arial" panose="020B0604020202020204" pitchFamily="34" charset="0"/>
              </a:rPr>
              <a:t>In the case of petrol, the rise in prices is likely to result in only a slight fall in the quantity demanded.  If people want to continue driving they have to pay the higher prices for fuel.  </a:t>
            </a:r>
          </a:p>
          <a:p>
            <a:pPr>
              <a:lnSpc>
                <a:spcPct val="100000"/>
              </a:lnSpc>
            </a:pPr>
            <a:r>
              <a:rPr lang="en-GB" sz="1300" dirty="0">
                <a:latin typeface="Arial" panose="020B0604020202020204" pitchFamily="34" charset="0"/>
                <a:cs typeface="Arial" panose="020B0604020202020204" pitchFamily="34" charset="0"/>
              </a:rPr>
              <a:t>A few people may look at walking, cycling or reducing the number of journeys they take, but for most people the rise in petrol costs will make little difference to how often they use their vehicles.</a:t>
            </a:r>
          </a:p>
          <a:p>
            <a:pPr>
              <a:lnSpc>
                <a:spcPct val="100000"/>
              </a:lnSpc>
            </a:pPr>
            <a:r>
              <a:rPr lang="en-GB" sz="1300" dirty="0">
                <a:latin typeface="Arial" panose="020B0604020202020204" pitchFamily="34" charset="0"/>
                <a:cs typeface="Arial" panose="020B0604020202020204" pitchFamily="34" charset="0"/>
              </a:rPr>
              <a:t>In the case of cauliflowers, however, a rise in price may lead to a substantial fall in the quantity demanded.  The reason is, there are alternative vegetables that people can buy.</a:t>
            </a:r>
          </a:p>
          <a:p>
            <a:pPr>
              <a:lnSpc>
                <a:spcPct val="100000"/>
              </a:lnSpc>
            </a:pPr>
            <a:r>
              <a:rPr lang="en-GB" sz="1300" dirty="0">
                <a:latin typeface="Arial" panose="020B0604020202020204" pitchFamily="34" charset="0"/>
                <a:cs typeface="Arial" panose="020B0604020202020204" pitchFamily="34" charset="0"/>
              </a:rPr>
              <a:t>In the case of vegetables, many people are very conscious of the prices and will buy whatever is reasonably priced. </a:t>
            </a:r>
          </a:p>
        </p:txBody>
      </p:sp>
      <p:sp>
        <p:nvSpPr>
          <p:cNvPr id="1050" name="Rectangle 1049">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1591349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factors </a:t>
            </a:r>
          </a:p>
        </p:txBody>
      </p:sp>
      <p:sp>
        <p:nvSpPr>
          <p:cNvPr id="3" name="Content Placeholder 2"/>
          <p:cNvSpPr>
            <a:spLocks noGrp="1"/>
          </p:cNvSpPr>
          <p:nvPr>
            <p:ph idx="1"/>
          </p:nvPr>
        </p:nvSpPr>
        <p:spPr>
          <a:xfrm>
            <a:off x="1024128" y="2100942"/>
            <a:ext cx="9720073" cy="4208417"/>
          </a:xfrm>
        </p:spPr>
        <p:txBody>
          <a:bodyPr>
            <a:normAutofit fontScale="92500" lnSpcReduction="10000"/>
          </a:bodyPr>
          <a:lstStyle/>
          <a:p>
            <a:r>
              <a:rPr lang="en-GB" sz="2800" dirty="0">
                <a:latin typeface="Arial" panose="020B0604020202020204" pitchFamily="34" charset="0"/>
                <a:cs typeface="Arial" panose="020B0604020202020204" pitchFamily="34" charset="0"/>
              </a:rPr>
              <a:t>We have already considered that there are substitutes for cauliflowers.  Other factors that need to be considered include:</a:t>
            </a:r>
          </a:p>
          <a:p>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Cost of Switching suppliers</a:t>
            </a:r>
          </a:p>
          <a:p>
            <a:pPr lvl="1"/>
            <a:r>
              <a:rPr lang="en-GB" sz="2800" dirty="0">
                <a:latin typeface="Arial" panose="020B0604020202020204" pitchFamily="34" charset="0"/>
                <a:cs typeface="Arial" panose="020B0604020202020204" pitchFamily="34" charset="0"/>
              </a:rPr>
              <a:t>Degree of necessity</a:t>
            </a:r>
          </a:p>
          <a:p>
            <a:pPr lvl="1"/>
            <a:r>
              <a:rPr lang="en-GB" sz="2800" dirty="0">
                <a:latin typeface="Arial" panose="020B0604020202020204" pitchFamily="34" charset="0"/>
                <a:cs typeface="Arial" panose="020B0604020202020204" pitchFamily="34" charset="0"/>
              </a:rPr>
              <a:t>Time frame when making a choice</a:t>
            </a:r>
          </a:p>
          <a:p>
            <a:pPr lvl="1"/>
            <a:r>
              <a:rPr lang="en-GB" sz="2800" dirty="0">
                <a:latin typeface="Arial" panose="020B0604020202020204" pitchFamily="34" charset="0"/>
                <a:cs typeface="Arial" panose="020B0604020202020204" pitchFamily="34" charset="0"/>
              </a:rPr>
              <a:t>Brand Loyalty</a:t>
            </a:r>
          </a:p>
          <a:p>
            <a:pPr lvl="1"/>
            <a:r>
              <a:rPr lang="en-GB" sz="2800" dirty="0">
                <a:latin typeface="Arial" panose="020B0604020202020204" pitchFamily="34" charset="0"/>
                <a:cs typeface="Arial" panose="020B0604020202020204" pitchFamily="34" charset="0"/>
              </a:rPr>
              <a:t>Percentage of Income Spent</a:t>
            </a:r>
          </a:p>
          <a:p>
            <a:pPr lvl="1"/>
            <a:r>
              <a:rPr lang="en-GB" sz="2800" dirty="0">
                <a:latin typeface="Arial" panose="020B0604020202020204" pitchFamily="34" charset="0"/>
                <a:cs typeface="Arial" panose="020B0604020202020204" pitchFamily="34" charset="0"/>
              </a:rPr>
              <a:t>Habitual Demand</a:t>
            </a:r>
          </a:p>
        </p:txBody>
      </p:sp>
    </p:spTree>
    <p:extLst>
      <p:ext uri="{BB962C8B-B14F-4D97-AF65-F5344CB8AC3E}">
        <p14:creationId xmlns:p14="http://schemas.microsoft.com/office/powerpoint/2010/main" val="319159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7" name="Straight Connector 205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See the source image">
            <a:extLst>
              <a:ext uri="{FF2B5EF4-FFF2-40B4-BE49-F238E27FC236}">
                <a16:creationId xmlns:a16="http://schemas.microsoft.com/office/drawing/2014/main" id="{3B710C20-0ED3-655A-F433-1F9D059D29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467" b="9622"/>
          <a:stretch/>
        </p:blipFill>
        <p:spPr bwMode="auto">
          <a:xfrm>
            <a:off x="-32" y="10"/>
            <a:ext cx="12192031" cy="4915066"/>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8D64E8-0BA5-C992-5DF1-769E9D3A6BB8}"/>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a:solidFill>
                  <a:srgbClr val="FFFFFF"/>
                </a:solidFill>
              </a:rPr>
              <a:t>River Pitt Question</a:t>
            </a:r>
          </a:p>
        </p:txBody>
      </p:sp>
      <p:sp>
        <p:nvSpPr>
          <p:cNvPr id="3" name="Content Placeholder 2">
            <a:extLst>
              <a:ext uri="{FF2B5EF4-FFF2-40B4-BE49-F238E27FC236}">
                <a16:creationId xmlns:a16="http://schemas.microsoft.com/office/drawing/2014/main" id="{BF66B9F7-5659-9E9A-EDD2-93A9787E1E01}"/>
              </a:ext>
            </a:extLst>
          </p:cNvPr>
          <p:cNvSpPr>
            <a:spLocks noGrp="1"/>
          </p:cNvSpPr>
          <p:nvPr>
            <p:ph idx="1"/>
          </p:nvPr>
        </p:nvSpPr>
        <p:spPr>
          <a:xfrm>
            <a:off x="8289580" y="5120639"/>
            <a:ext cx="3073745" cy="1280160"/>
          </a:xfrm>
        </p:spPr>
        <p:txBody>
          <a:bodyPr vert="horz" lIns="91440" tIns="45720" rIns="91440" bIns="45720" rtlCol="0" anchor="ctr">
            <a:normAutofit/>
          </a:bodyPr>
          <a:lstStyle/>
          <a:p>
            <a:pPr marL="0" indent="0">
              <a:lnSpc>
                <a:spcPct val="100000"/>
              </a:lnSpc>
              <a:buNone/>
            </a:pPr>
            <a:r>
              <a:rPr lang="en-US" sz="1500" cap="all" spc="200">
                <a:solidFill>
                  <a:srgbClr val="FFFFFF"/>
                </a:solidFill>
              </a:rPr>
              <a:t>Complete the River Pitt Questions</a:t>
            </a:r>
          </a:p>
        </p:txBody>
      </p:sp>
      <p:cxnSp>
        <p:nvCxnSpPr>
          <p:cNvPr id="2061" name="Straight Connector 2060">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8835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885</Words>
  <Application>Microsoft Office PowerPoint</Application>
  <PresentationFormat>Widescreen</PresentationFormat>
  <Paragraphs>90</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Georgia Pro Cond Light</vt:lpstr>
      <vt:lpstr>Speak Pro</vt:lpstr>
      <vt:lpstr>RetrospectVTI</vt:lpstr>
      <vt:lpstr>PowerPoint Presentation</vt:lpstr>
      <vt:lpstr>Previously we have looked at…..</vt:lpstr>
      <vt:lpstr>PREVIOUSLY WE HAVE LOOKED AT…</vt:lpstr>
      <vt:lpstr>TODAY WE WILL…..</vt:lpstr>
      <vt:lpstr>Method </vt:lpstr>
      <vt:lpstr>Question types</vt:lpstr>
      <vt:lpstr>Part (a)</vt:lpstr>
      <vt:lpstr>Part (b)</vt:lpstr>
      <vt:lpstr>Part (c) </vt:lpstr>
      <vt:lpstr>Petrol vs cauliflowers</vt:lpstr>
      <vt:lpstr>Other factors </vt:lpstr>
      <vt:lpstr>River Pitt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3</cp:revision>
  <dcterms:created xsi:type="dcterms:W3CDTF">2021-12-13T12:42:04Z</dcterms:created>
  <dcterms:modified xsi:type="dcterms:W3CDTF">2022-12-01T15:16:09Z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