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ags/tag2.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803" r:id="rId1"/>
  </p:sldMasterIdLst>
  <p:notesMasterIdLst>
    <p:notesMasterId r:id="rId14"/>
  </p:notesMasterIdLst>
  <p:sldIdLst>
    <p:sldId id="266" r:id="rId2"/>
    <p:sldId id="277" r:id="rId3"/>
    <p:sldId id="267" r:id="rId4"/>
    <p:sldId id="269" r:id="rId5"/>
    <p:sldId id="268" r:id="rId6"/>
    <p:sldId id="270" r:id="rId7"/>
    <p:sldId id="271" r:id="rId8"/>
    <p:sldId id="272" r:id="rId9"/>
    <p:sldId id="273" r:id="rId10"/>
    <p:sldId id="274" r:id="rId11"/>
    <p:sldId id="275" r:id="rId12"/>
    <p:sldId id="276" r:id="rId13"/>
  </p:sldIdLst>
  <p:sldSz cx="12192000" cy="6858000"/>
  <p:notesSz cx="6858000" cy="9144000"/>
  <p:custDataLst>
    <p:tags r:id="rId15"/>
  </p:custDataLst>
  <p:defaultTextStyle>
    <a:defPPr>
      <a:defRPr lang="en-US"/>
    </a:defPPr>
    <a:lvl1pPr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5pPr>
    <a:lvl6pPr marL="2286000" algn="l" defTabSz="914400" rtl="0" eaLnBrk="1" latinLnBrk="0" hangingPunct="1">
      <a:defRPr kern="1200">
        <a:solidFill>
          <a:schemeClr val="tx1"/>
        </a:solidFill>
        <a:latin typeface="Calibri" panose="020F0502020204030204" pitchFamily="34" charset="0"/>
        <a:ea typeface="+mn-ea"/>
        <a:cs typeface="+mn-cs"/>
      </a:defRPr>
    </a:lvl6pPr>
    <a:lvl7pPr marL="2743200" algn="l" defTabSz="914400" rtl="0" eaLnBrk="1" latinLnBrk="0" hangingPunct="1">
      <a:defRPr kern="1200">
        <a:solidFill>
          <a:schemeClr val="tx1"/>
        </a:solidFill>
        <a:latin typeface="Calibri" panose="020F0502020204030204" pitchFamily="34" charset="0"/>
        <a:ea typeface="+mn-ea"/>
        <a:cs typeface="+mn-cs"/>
      </a:defRPr>
    </a:lvl7pPr>
    <a:lvl8pPr marL="3200400" algn="l" defTabSz="914400" rtl="0" eaLnBrk="1" latinLnBrk="0" hangingPunct="1">
      <a:defRPr kern="1200">
        <a:solidFill>
          <a:schemeClr val="tx1"/>
        </a:solidFill>
        <a:latin typeface="Calibri" panose="020F0502020204030204" pitchFamily="34" charset="0"/>
        <a:ea typeface="+mn-ea"/>
        <a:cs typeface="+mn-cs"/>
      </a:defRPr>
    </a:lvl8pPr>
    <a:lvl9pPr marL="3657600" algn="l" defTabSz="914400" rtl="0" eaLnBrk="1" latinLnBrk="0" hangingPunct="1">
      <a:defRPr kern="1200">
        <a:solidFill>
          <a:schemeClr val="tx1"/>
        </a:solidFill>
        <a:latin typeface="Calibri" panose="020F0502020204030204" pitchFamily="34" charset="0"/>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31" autoAdjust="0"/>
    <p:restoredTop sz="73968" autoAdjust="0"/>
  </p:normalViewPr>
  <p:slideViewPr>
    <p:cSldViewPr snapToGrid="0">
      <p:cViewPr>
        <p:scale>
          <a:sx n="65" d="100"/>
          <a:sy n="65" d="100"/>
        </p:scale>
        <p:origin x="936" y="48"/>
      </p:cViewPr>
      <p:guideLst/>
    </p:cSldViewPr>
  </p:slideViewPr>
  <p:outlineViewPr>
    <p:cViewPr>
      <p:scale>
        <a:sx n="33" d="100"/>
        <a:sy n="33" d="100"/>
      </p:scale>
      <p:origin x="0" y="0"/>
    </p:cViewPr>
  </p:outlineViewPr>
  <p:notesTextViewPr>
    <p:cViewPr>
      <p:scale>
        <a:sx n="3" d="2"/>
        <a:sy n="3" d="2"/>
      </p:scale>
      <p:origin x="0" y="0"/>
    </p:cViewPr>
  </p:notesTextViewPr>
  <p:sorterViewPr>
    <p:cViewPr>
      <p:scale>
        <a:sx n="100" d="100"/>
        <a:sy n="100" d="100"/>
      </p:scale>
      <p:origin x="0" y="-978"/>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tags" Target="tags/tag1.xml" /><Relationship Id="rId10" Type="http://schemas.openxmlformats.org/officeDocument/2006/relationships/slide" Target="slides/slide9.xml" /><Relationship Id="rId19"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notesMaster" Target="notesMasters/notesMaster1.xml" /></Relationships>
</file>

<file path=ppt/diagrams/colors1.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EB1B242-5D7C-499A-BCB0-628F36DDCEF6}" type="doc">
      <dgm:prSet loTypeId="urn:microsoft.com/office/officeart/2005/8/layout/vList2" loCatId="list" qsTypeId="urn:microsoft.com/office/officeart/2005/8/quickstyle/simple1" qsCatId="simple" csTypeId="urn:microsoft.com/office/officeart/2005/8/colors/accent2_5" csCatId="accent2" phldr="1"/>
      <dgm:spPr/>
      <dgm:t>
        <a:bodyPr/>
        <a:lstStyle/>
        <a:p>
          <a:endParaRPr lang="en-IN"/>
        </a:p>
      </dgm:t>
    </dgm:pt>
    <dgm:pt modelId="{D0580287-1863-4BE0-A204-04A3C0938460}">
      <dgm:prSet phldrT="[Text]" custT="1"/>
      <dgm:spPr/>
      <dgm:t>
        <a:bodyPr/>
        <a:lstStyle/>
        <a:p>
          <a:pPr algn="just">
            <a:lnSpc>
              <a:spcPct val="150000"/>
            </a:lnSpc>
          </a:pPr>
          <a:r>
            <a:rPr lang="en-US" sz="1400" dirty="0">
              <a:latin typeface="Times New Roman" panose="02020603050405020304" pitchFamily="18" charset="0"/>
              <a:cs typeface="Times New Roman" panose="02020603050405020304" pitchFamily="18" charset="0"/>
            </a:rPr>
            <a:t>The employee engagement is fundamental concept in effort to develop understanding and describe qualitatively  and quantitatively. It is also HR concept which outline the levels of the dedication and enthusiasm  among employees. </a:t>
          </a:r>
          <a:endParaRPr lang="en-IN" sz="1400" dirty="0">
            <a:latin typeface="Times New Roman" panose="02020603050405020304" pitchFamily="18" charset="0"/>
            <a:cs typeface="Times New Roman" panose="02020603050405020304" pitchFamily="18" charset="0"/>
          </a:endParaRPr>
        </a:p>
      </dgm:t>
    </dgm:pt>
    <dgm:pt modelId="{EB7479CF-CAC3-4FDE-AB64-39B75E68A201}" type="parTrans" cxnId="{13B7A07E-4542-459E-AFB7-08699421A914}">
      <dgm:prSet/>
      <dgm:spPr/>
      <dgm:t>
        <a:bodyPr/>
        <a:lstStyle/>
        <a:p>
          <a:endParaRPr lang="en-IN"/>
        </a:p>
      </dgm:t>
    </dgm:pt>
    <dgm:pt modelId="{F0751643-E4E4-45F4-9C9E-4040C06B89A0}" type="sibTrans" cxnId="{13B7A07E-4542-459E-AFB7-08699421A914}">
      <dgm:prSet/>
      <dgm:spPr/>
      <dgm:t>
        <a:bodyPr/>
        <a:lstStyle/>
        <a:p>
          <a:endParaRPr lang="en-IN"/>
        </a:p>
      </dgm:t>
    </dgm:pt>
    <dgm:pt modelId="{20AC56DA-4A54-48C4-A017-1F1C4A2856BD}">
      <dgm:prSet phldrT="[Text]" custT="1"/>
      <dgm:spPr/>
      <dgm:t>
        <a:bodyPr/>
        <a:lstStyle/>
        <a:p>
          <a:pPr algn="just">
            <a:lnSpc>
              <a:spcPct val="150000"/>
            </a:lnSpc>
          </a:pPr>
          <a:r>
            <a:rPr lang="en-US" sz="1400" dirty="0">
              <a:latin typeface="Times New Roman" panose="02020603050405020304" pitchFamily="18" charset="0"/>
              <a:cs typeface="Times New Roman" panose="02020603050405020304" pitchFamily="18" charset="0"/>
            </a:rPr>
            <a:t>Organizations ensure that each employee feel more committed towards the goals, values and motivated in order to contribute to the success of business. </a:t>
          </a:r>
          <a:endParaRPr lang="en-IN" sz="1400" dirty="0">
            <a:latin typeface="Times New Roman" panose="02020603050405020304" pitchFamily="18" charset="0"/>
            <a:cs typeface="Times New Roman" panose="02020603050405020304" pitchFamily="18" charset="0"/>
          </a:endParaRPr>
        </a:p>
      </dgm:t>
    </dgm:pt>
    <dgm:pt modelId="{6AD4AA1F-6962-4DC5-8267-10A3FF85A424}" type="parTrans" cxnId="{600F673A-737F-4CC0-9863-18B7B9D114DB}">
      <dgm:prSet/>
      <dgm:spPr/>
      <dgm:t>
        <a:bodyPr/>
        <a:lstStyle/>
        <a:p>
          <a:endParaRPr lang="en-IN"/>
        </a:p>
      </dgm:t>
    </dgm:pt>
    <dgm:pt modelId="{0F6A93DA-E0FD-4055-BB4E-30EF3C1D8049}" type="sibTrans" cxnId="{600F673A-737F-4CC0-9863-18B7B9D114DB}">
      <dgm:prSet/>
      <dgm:spPr/>
      <dgm:t>
        <a:bodyPr/>
        <a:lstStyle/>
        <a:p>
          <a:endParaRPr lang="en-IN"/>
        </a:p>
      </dgm:t>
    </dgm:pt>
    <dgm:pt modelId="{DDC8F65E-C380-4B1E-980B-D2445A05FC77}">
      <dgm:prSet phldrT="[Text]" custT="1"/>
      <dgm:spPr/>
      <dgm:t>
        <a:bodyPr/>
        <a:lstStyle/>
        <a:p>
          <a:pPr algn="just">
            <a:lnSpc>
              <a:spcPct val="150000"/>
            </a:lnSpc>
          </a:pPr>
          <a:r>
            <a:rPr lang="en-US" sz="1400" dirty="0">
              <a:latin typeface="Times New Roman" panose="02020603050405020304" pitchFamily="18" charset="0"/>
              <a:cs typeface="Times New Roman" panose="02020603050405020304" pitchFamily="18" charset="0"/>
            </a:rPr>
            <a:t>There are different ways to increase the employee engagement and group projects or making teams is effective way to promote the employee engagement. </a:t>
          </a:r>
          <a:endParaRPr lang="en-IN" sz="1400" dirty="0">
            <a:latin typeface="Times New Roman" panose="02020603050405020304" pitchFamily="18" charset="0"/>
            <a:cs typeface="Times New Roman" panose="02020603050405020304" pitchFamily="18" charset="0"/>
          </a:endParaRPr>
        </a:p>
      </dgm:t>
    </dgm:pt>
    <dgm:pt modelId="{D198610D-A372-4A33-98D0-37E9A049D291}" type="parTrans" cxnId="{BE424DAA-7941-41F8-8EFD-F16C9681E87F}">
      <dgm:prSet/>
      <dgm:spPr/>
      <dgm:t>
        <a:bodyPr/>
        <a:lstStyle/>
        <a:p>
          <a:endParaRPr lang="en-IN"/>
        </a:p>
      </dgm:t>
    </dgm:pt>
    <dgm:pt modelId="{082237A5-CE4B-432E-92D8-8768E9D00E71}" type="sibTrans" cxnId="{BE424DAA-7941-41F8-8EFD-F16C9681E87F}">
      <dgm:prSet/>
      <dgm:spPr/>
      <dgm:t>
        <a:bodyPr/>
        <a:lstStyle/>
        <a:p>
          <a:endParaRPr lang="en-IN"/>
        </a:p>
      </dgm:t>
    </dgm:pt>
    <dgm:pt modelId="{B1859596-E310-4582-A00F-58320D06B59E}">
      <dgm:prSet phldrT="[Text]" custT="1"/>
      <dgm:spPr/>
      <dgm:t>
        <a:bodyPr/>
        <a:lstStyle/>
        <a:p>
          <a:pPr algn="just">
            <a:lnSpc>
              <a:spcPct val="150000"/>
            </a:lnSpc>
          </a:pPr>
          <a:r>
            <a:rPr lang="en-US" sz="1400" dirty="0">
              <a:latin typeface="Times New Roman" panose="02020603050405020304" pitchFamily="18" charset="0"/>
              <a:cs typeface="Times New Roman" panose="02020603050405020304" pitchFamily="18" charset="0"/>
            </a:rPr>
            <a:t>An effective employee engagement have major contribution in better profitability rate, enhanced customer satisfaction rate, performance rate and etc. </a:t>
          </a:r>
          <a:endParaRPr lang="en-IN" sz="1400" dirty="0">
            <a:latin typeface="Times New Roman" panose="02020603050405020304" pitchFamily="18" charset="0"/>
            <a:cs typeface="Times New Roman" panose="02020603050405020304" pitchFamily="18" charset="0"/>
          </a:endParaRPr>
        </a:p>
      </dgm:t>
    </dgm:pt>
    <dgm:pt modelId="{E9D0682B-40F9-4E04-89AB-2144E6381E9E}" type="parTrans" cxnId="{A11FA7FA-AE2F-45DF-BE77-668DADC86820}">
      <dgm:prSet/>
      <dgm:spPr/>
      <dgm:t>
        <a:bodyPr/>
        <a:lstStyle/>
        <a:p>
          <a:endParaRPr lang="en-IN"/>
        </a:p>
      </dgm:t>
    </dgm:pt>
    <dgm:pt modelId="{D97712A6-DF39-41BB-8A76-3D47AFF6F238}" type="sibTrans" cxnId="{A11FA7FA-AE2F-45DF-BE77-668DADC86820}">
      <dgm:prSet/>
      <dgm:spPr/>
      <dgm:t>
        <a:bodyPr/>
        <a:lstStyle/>
        <a:p>
          <a:endParaRPr lang="en-IN"/>
        </a:p>
      </dgm:t>
    </dgm:pt>
    <dgm:pt modelId="{D432C762-17AC-4756-AF97-F63CCBDA08BC}" type="pres">
      <dgm:prSet presAssocID="{4EB1B242-5D7C-499A-BCB0-628F36DDCEF6}" presName="linear" presStyleCnt="0">
        <dgm:presLayoutVars>
          <dgm:animLvl val="lvl"/>
          <dgm:resizeHandles val="exact"/>
        </dgm:presLayoutVars>
      </dgm:prSet>
      <dgm:spPr/>
    </dgm:pt>
    <dgm:pt modelId="{EDCDD575-2EBA-4F3B-8FCC-1777AEFA70E3}" type="pres">
      <dgm:prSet presAssocID="{D0580287-1863-4BE0-A204-04A3C0938460}" presName="parentText" presStyleLbl="node1" presStyleIdx="0" presStyleCnt="4" custScaleY="70586">
        <dgm:presLayoutVars>
          <dgm:chMax val="0"/>
          <dgm:bulletEnabled val="1"/>
        </dgm:presLayoutVars>
      </dgm:prSet>
      <dgm:spPr/>
    </dgm:pt>
    <dgm:pt modelId="{4B79D110-C1A8-44DA-924B-ECE7C704BDEA}" type="pres">
      <dgm:prSet presAssocID="{F0751643-E4E4-45F4-9C9E-4040C06B89A0}" presName="spacer" presStyleCnt="0"/>
      <dgm:spPr/>
    </dgm:pt>
    <dgm:pt modelId="{6885AF32-D8C6-4D82-9A84-EFCE4822FAF8}" type="pres">
      <dgm:prSet presAssocID="{20AC56DA-4A54-48C4-A017-1F1C4A2856BD}" presName="parentText" presStyleLbl="node1" presStyleIdx="1" presStyleCnt="4" custScaleY="73239">
        <dgm:presLayoutVars>
          <dgm:chMax val="0"/>
          <dgm:bulletEnabled val="1"/>
        </dgm:presLayoutVars>
      </dgm:prSet>
      <dgm:spPr/>
    </dgm:pt>
    <dgm:pt modelId="{F663E97E-DCC1-4B3A-A087-69C54E7AED15}" type="pres">
      <dgm:prSet presAssocID="{0F6A93DA-E0FD-4055-BB4E-30EF3C1D8049}" presName="spacer" presStyleCnt="0"/>
      <dgm:spPr/>
    </dgm:pt>
    <dgm:pt modelId="{72BFFC1F-69F5-4616-BB1A-529670E5548F}" type="pres">
      <dgm:prSet presAssocID="{DDC8F65E-C380-4B1E-980B-D2445A05FC77}" presName="parentText" presStyleLbl="node1" presStyleIdx="2" presStyleCnt="4" custScaleY="73239">
        <dgm:presLayoutVars>
          <dgm:chMax val="0"/>
          <dgm:bulletEnabled val="1"/>
        </dgm:presLayoutVars>
      </dgm:prSet>
      <dgm:spPr/>
    </dgm:pt>
    <dgm:pt modelId="{5084FB81-FE69-4CE2-B5A4-B665FC128E41}" type="pres">
      <dgm:prSet presAssocID="{082237A5-CE4B-432E-92D8-8768E9D00E71}" presName="spacer" presStyleCnt="0"/>
      <dgm:spPr/>
    </dgm:pt>
    <dgm:pt modelId="{64FEFAE2-80A5-40B2-B876-CF40873FD8C7}" type="pres">
      <dgm:prSet presAssocID="{B1859596-E310-4582-A00F-58320D06B59E}" presName="parentText" presStyleLbl="node1" presStyleIdx="3" presStyleCnt="4" custScaleY="73239">
        <dgm:presLayoutVars>
          <dgm:chMax val="0"/>
          <dgm:bulletEnabled val="1"/>
        </dgm:presLayoutVars>
      </dgm:prSet>
      <dgm:spPr/>
    </dgm:pt>
  </dgm:ptLst>
  <dgm:cxnLst>
    <dgm:cxn modelId="{63E3A41D-37BE-4322-84EE-07BA6661E822}" type="presOf" srcId="{DDC8F65E-C380-4B1E-980B-D2445A05FC77}" destId="{72BFFC1F-69F5-4616-BB1A-529670E5548F}" srcOrd="0" destOrd="0" presId="urn:microsoft.com/office/officeart/2005/8/layout/vList2"/>
    <dgm:cxn modelId="{66311625-1F06-4415-B309-9AE68406C084}" type="presOf" srcId="{4EB1B242-5D7C-499A-BCB0-628F36DDCEF6}" destId="{D432C762-17AC-4756-AF97-F63CCBDA08BC}" srcOrd="0" destOrd="0" presId="urn:microsoft.com/office/officeart/2005/8/layout/vList2"/>
    <dgm:cxn modelId="{AD050128-1F01-4B35-A6D3-40D74CF89483}" type="presOf" srcId="{D0580287-1863-4BE0-A204-04A3C0938460}" destId="{EDCDD575-2EBA-4F3B-8FCC-1777AEFA70E3}" srcOrd="0" destOrd="0" presId="urn:microsoft.com/office/officeart/2005/8/layout/vList2"/>
    <dgm:cxn modelId="{600F673A-737F-4CC0-9863-18B7B9D114DB}" srcId="{4EB1B242-5D7C-499A-BCB0-628F36DDCEF6}" destId="{20AC56DA-4A54-48C4-A017-1F1C4A2856BD}" srcOrd="1" destOrd="0" parTransId="{6AD4AA1F-6962-4DC5-8267-10A3FF85A424}" sibTransId="{0F6A93DA-E0FD-4055-BB4E-30EF3C1D8049}"/>
    <dgm:cxn modelId="{13B7A07E-4542-459E-AFB7-08699421A914}" srcId="{4EB1B242-5D7C-499A-BCB0-628F36DDCEF6}" destId="{D0580287-1863-4BE0-A204-04A3C0938460}" srcOrd="0" destOrd="0" parTransId="{EB7479CF-CAC3-4FDE-AB64-39B75E68A201}" sibTransId="{F0751643-E4E4-45F4-9C9E-4040C06B89A0}"/>
    <dgm:cxn modelId="{AAE9AC98-CE28-44D8-90E8-EB110F2CE0A0}" type="presOf" srcId="{B1859596-E310-4582-A00F-58320D06B59E}" destId="{64FEFAE2-80A5-40B2-B876-CF40873FD8C7}" srcOrd="0" destOrd="0" presId="urn:microsoft.com/office/officeart/2005/8/layout/vList2"/>
    <dgm:cxn modelId="{BE424DAA-7941-41F8-8EFD-F16C9681E87F}" srcId="{4EB1B242-5D7C-499A-BCB0-628F36DDCEF6}" destId="{DDC8F65E-C380-4B1E-980B-D2445A05FC77}" srcOrd="2" destOrd="0" parTransId="{D198610D-A372-4A33-98D0-37E9A049D291}" sibTransId="{082237A5-CE4B-432E-92D8-8768E9D00E71}"/>
    <dgm:cxn modelId="{3D978FDF-0957-4891-8237-10FC3DBE8B73}" type="presOf" srcId="{20AC56DA-4A54-48C4-A017-1F1C4A2856BD}" destId="{6885AF32-D8C6-4D82-9A84-EFCE4822FAF8}" srcOrd="0" destOrd="0" presId="urn:microsoft.com/office/officeart/2005/8/layout/vList2"/>
    <dgm:cxn modelId="{A11FA7FA-AE2F-45DF-BE77-668DADC86820}" srcId="{4EB1B242-5D7C-499A-BCB0-628F36DDCEF6}" destId="{B1859596-E310-4582-A00F-58320D06B59E}" srcOrd="3" destOrd="0" parTransId="{E9D0682B-40F9-4E04-89AB-2144E6381E9E}" sibTransId="{D97712A6-DF39-41BB-8A76-3D47AFF6F238}"/>
    <dgm:cxn modelId="{BCED814F-DBDE-4D20-B41F-E30C5F0A80C5}" type="presParOf" srcId="{D432C762-17AC-4756-AF97-F63CCBDA08BC}" destId="{EDCDD575-2EBA-4F3B-8FCC-1777AEFA70E3}" srcOrd="0" destOrd="0" presId="urn:microsoft.com/office/officeart/2005/8/layout/vList2"/>
    <dgm:cxn modelId="{77A14A2E-4AF8-4107-921E-40C7018D5A87}" type="presParOf" srcId="{D432C762-17AC-4756-AF97-F63CCBDA08BC}" destId="{4B79D110-C1A8-44DA-924B-ECE7C704BDEA}" srcOrd="1" destOrd="0" presId="urn:microsoft.com/office/officeart/2005/8/layout/vList2"/>
    <dgm:cxn modelId="{1FAFBB76-AA27-4E95-8660-CB868F4EFD0A}" type="presParOf" srcId="{D432C762-17AC-4756-AF97-F63CCBDA08BC}" destId="{6885AF32-D8C6-4D82-9A84-EFCE4822FAF8}" srcOrd="2" destOrd="0" presId="urn:microsoft.com/office/officeart/2005/8/layout/vList2"/>
    <dgm:cxn modelId="{F36E5F71-6FA8-4589-B6C1-8D5D3F127A90}" type="presParOf" srcId="{D432C762-17AC-4756-AF97-F63CCBDA08BC}" destId="{F663E97E-DCC1-4B3A-A087-69C54E7AED15}" srcOrd="3" destOrd="0" presId="urn:microsoft.com/office/officeart/2005/8/layout/vList2"/>
    <dgm:cxn modelId="{824C7A29-22B6-4D3D-8382-575E9536E165}" type="presParOf" srcId="{D432C762-17AC-4756-AF97-F63CCBDA08BC}" destId="{72BFFC1F-69F5-4616-BB1A-529670E5548F}" srcOrd="4" destOrd="0" presId="urn:microsoft.com/office/officeart/2005/8/layout/vList2"/>
    <dgm:cxn modelId="{7075E812-CC5E-47A6-A5F0-C6CFFD5B0325}" type="presParOf" srcId="{D432C762-17AC-4756-AF97-F63CCBDA08BC}" destId="{5084FB81-FE69-4CE2-B5A4-B665FC128E41}" srcOrd="5" destOrd="0" presId="urn:microsoft.com/office/officeart/2005/8/layout/vList2"/>
    <dgm:cxn modelId="{7C2F8C86-6E90-4DC0-AD10-13DC40EED5B9}" type="presParOf" srcId="{D432C762-17AC-4756-AF97-F63CCBDA08BC}" destId="{64FEFAE2-80A5-40B2-B876-CF40873FD8C7}"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6648638-62AE-451C-892A-95D7D2E6A70B}" type="doc">
      <dgm:prSet loTypeId="urn:microsoft.com/office/officeart/2005/8/layout/default" loCatId="list" qsTypeId="urn:microsoft.com/office/officeart/2005/8/quickstyle/3d1" qsCatId="3D" csTypeId="urn:microsoft.com/office/officeart/2005/8/colors/accent1_3" csCatId="accent1" phldr="1"/>
      <dgm:spPr/>
      <dgm:t>
        <a:bodyPr/>
        <a:lstStyle/>
        <a:p>
          <a:endParaRPr lang="en-IN"/>
        </a:p>
      </dgm:t>
    </dgm:pt>
    <dgm:pt modelId="{FC268628-20AE-4B5D-B46F-B7573C580AD9}">
      <dgm:prSet phldrT="[Text]" custT="1"/>
      <dgm:spPr/>
      <dgm:t>
        <a:bodyPr/>
        <a:lstStyle/>
        <a:p>
          <a:r>
            <a:rPr lang="en-US" sz="1400" dirty="0">
              <a:latin typeface="Times New Roman" panose="02020603050405020304" pitchFamily="18" charset="0"/>
              <a:cs typeface="Times New Roman" panose="02020603050405020304" pitchFamily="18" charset="0"/>
            </a:rPr>
            <a:t>Employee engagement refers as emotional commitment towards the organisation and common goals. </a:t>
          </a:r>
          <a:endParaRPr lang="en-IN" sz="1400" dirty="0">
            <a:latin typeface="Times New Roman" panose="02020603050405020304" pitchFamily="18" charset="0"/>
            <a:cs typeface="Times New Roman" panose="02020603050405020304" pitchFamily="18" charset="0"/>
          </a:endParaRPr>
        </a:p>
      </dgm:t>
    </dgm:pt>
    <dgm:pt modelId="{8485B681-A969-4BBE-8B10-FA81ADFC5FD5}" type="parTrans" cxnId="{9299D27A-0B87-4B8D-AC2A-9F95AD543E61}">
      <dgm:prSet/>
      <dgm:spPr/>
      <dgm:t>
        <a:bodyPr/>
        <a:lstStyle/>
        <a:p>
          <a:endParaRPr lang="en-IN"/>
        </a:p>
      </dgm:t>
    </dgm:pt>
    <dgm:pt modelId="{C9BCDBAA-66BC-42E1-9669-3D92C71286C7}" type="sibTrans" cxnId="{9299D27A-0B87-4B8D-AC2A-9F95AD543E61}">
      <dgm:prSet/>
      <dgm:spPr/>
      <dgm:t>
        <a:bodyPr/>
        <a:lstStyle/>
        <a:p>
          <a:endParaRPr lang="en-IN"/>
        </a:p>
      </dgm:t>
    </dgm:pt>
    <dgm:pt modelId="{070FB833-7546-458D-BBC3-D8B3012A9E2C}">
      <dgm:prSet phldrT="[Text]" custT="1"/>
      <dgm:spPr/>
      <dgm:t>
        <a:bodyPr/>
        <a:lstStyle/>
        <a:p>
          <a:r>
            <a:rPr lang="en-US" sz="1400" dirty="0">
              <a:latin typeface="Times New Roman" panose="02020603050405020304" pitchFamily="18" charset="0"/>
              <a:cs typeface="Times New Roman" panose="02020603050405020304" pitchFamily="18" charset="0"/>
            </a:rPr>
            <a:t>In hotel sector, employee engagement allows to reach its full potential by assisting to create an open communication platforms, retain the talented team members and also improve the productivity. </a:t>
          </a:r>
          <a:endParaRPr lang="en-IN" sz="1400" dirty="0">
            <a:latin typeface="Times New Roman" panose="02020603050405020304" pitchFamily="18" charset="0"/>
            <a:cs typeface="Times New Roman" panose="02020603050405020304" pitchFamily="18" charset="0"/>
          </a:endParaRPr>
        </a:p>
      </dgm:t>
    </dgm:pt>
    <dgm:pt modelId="{B051ECD3-4287-497F-82C5-699AEF974C0F}" type="parTrans" cxnId="{C727A207-523F-49C5-93B7-6E176888201A}">
      <dgm:prSet/>
      <dgm:spPr/>
      <dgm:t>
        <a:bodyPr/>
        <a:lstStyle/>
        <a:p>
          <a:endParaRPr lang="en-IN"/>
        </a:p>
      </dgm:t>
    </dgm:pt>
    <dgm:pt modelId="{392C8FFB-C472-412B-8EE0-54647E1992A9}" type="sibTrans" cxnId="{C727A207-523F-49C5-93B7-6E176888201A}">
      <dgm:prSet/>
      <dgm:spPr/>
      <dgm:t>
        <a:bodyPr/>
        <a:lstStyle/>
        <a:p>
          <a:endParaRPr lang="en-IN"/>
        </a:p>
      </dgm:t>
    </dgm:pt>
    <dgm:pt modelId="{01375B0B-650F-4DA6-971B-1E9AA2B8C371}">
      <dgm:prSet phldrT="[Text]" custT="1"/>
      <dgm:spPr/>
      <dgm:t>
        <a:bodyPr/>
        <a:lstStyle/>
        <a:p>
          <a:r>
            <a:rPr lang="en-US" sz="1400" dirty="0">
              <a:latin typeface="Times New Roman" panose="02020603050405020304" pitchFamily="18" charset="0"/>
              <a:cs typeface="Times New Roman" panose="02020603050405020304" pitchFamily="18" charset="0"/>
            </a:rPr>
            <a:t>An effective employee engagement among employees enhance the customer satisfaction as encouraged employees can provide better services to customers (</a:t>
          </a:r>
          <a:r>
            <a:rPr lang="en-GB" sz="1400" dirty="0" err="1"/>
            <a:t>Jaworski</a:t>
          </a:r>
          <a:r>
            <a:rPr lang="en-GB" sz="1400" dirty="0"/>
            <a:t>, et. al., 2018</a:t>
          </a:r>
          <a:r>
            <a:rPr lang="en-US" sz="1400" dirty="0">
              <a:latin typeface="Times New Roman" panose="02020603050405020304" pitchFamily="18" charset="0"/>
              <a:cs typeface="Times New Roman" panose="02020603050405020304" pitchFamily="18" charset="0"/>
            </a:rPr>
            <a:t>. </a:t>
          </a:r>
          <a:endParaRPr lang="en-IN" sz="1400" dirty="0">
            <a:latin typeface="Times New Roman" panose="02020603050405020304" pitchFamily="18" charset="0"/>
            <a:cs typeface="Times New Roman" panose="02020603050405020304" pitchFamily="18" charset="0"/>
          </a:endParaRPr>
        </a:p>
      </dgm:t>
    </dgm:pt>
    <dgm:pt modelId="{683227CB-99AD-4356-896E-C0F65106067E}" type="parTrans" cxnId="{74A7EA58-2191-4C4E-9304-4CC7004351DE}">
      <dgm:prSet/>
      <dgm:spPr/>
      <dgm:t>
        <a:bodyPr/>
        <a:lstStyle/>
        <a:p>
          <a:endParaRPr lang="en-IN"/>
        </a:p>
      </dgm:t>
    </dgm:pt>
    <dgm:pt modelId="{194BE54B-C530-49C1-ADDE-3B0908F6A187}" type="sibTrans" cxnId="{74A7EA58-2191-4C4E-9304-4CC7004351DE}">
      <dgm:prSet/>
      <dgm:spPr/>
      <dgm:t>
        <a:bodyPr/>
        <a:lstStyle/>
        <a:p>
          <a:endParaRPr lang="en-IN"/>
        </a:p>
      </dgm:t>
    </dgm:pt>
    <dgm:pt modelId="{FECD092E-1CF1-49BF-9DB1-32F9231715B8}">
      <dgm:prSet phldrT="[Text]" custT="1"/>
      <dgm:spPr/>
      <dgm:t>
        <a:bodyPr/>
        <a:lstStyle/>
        <a:p>
          <a:r>
            <a:rPr lang="en-US" sz="1400" dirty="0">
              <a:latin typeface="Times New Roman" panose="02020603050405020304" pitchFamily="18" charset="0"/>
              <a:cs typeface="Times New Roman" panose="02020603050405020304" pitchFamily="18" charset="0"/>
            </a:rPr>
            <a:t>The Covid-19 pandemic has major impact over the hotel sector which create barriers for them to operate business and satisfy the employees. It resulted the only 15% of employees were engaged with each other (</a:t>
          </a:r>
          <a:r>
            <a:rPr lang="en-GB" sz="1400" dirty="0" err="1"/>
            <a:t>Jaworski</a:t>
          </a:r>
          <a:r>
            <a:rPr lang="en-GB" sz="1400" dirty="0"/>
            <a:t>, et. al., 2018)</a:t>
          </a:r>
          <a:r>
            <a:rPr lang="en-US" sz="1400" dirty="0">
              <a:latin typeface="Times New Roman" panose="02020603050405020304" pitchFamily="18" charset="0"/>
              <a:cs typeface="Times New Roman" panose="02020603050405020304" pitchFamily="18" charset="0"/>
            </a:rPr>
            <a:t>. However, over the percentage rate got increased in post covid-19 situation. </a:t>
          </a:r>
          <a:endParaRPr lang="en-IN" sz="1400" dirty="0">
            <a:latin typeface="Times New Roman" panose="02020603050405020304" pitchFamily="18" charset="0"/>
            <a:cs typeface="Times New Roman" panose="02020603050405020304" pitchFamily="18" charset="0"/>
          </a:endParaRPr>
        </a:p>
      </dgm:t>
    </dgm:pt>
    <dgm:pt modelId="{FA22A552-AB1E-43B3-9DB6-4124E64AAFC0}" type="parTrans" cxnId="{836039E2-4665-421D-B138-A4AF43A83005}">
      <dgm:prSet/>
      <dgm:spPr/>
      <dgm:t>
        <a:bodyPr/>
        <a:lstStyle/>
        <a:p>
          <a:endParaRPr lang="en-IN"/>
        </a:p>
      </dgm:t>
    </dgm:pt>
    <dgm:pt modelId="{53837033-50BE-40E0-B0BA-F99B9DC47EE0}" type="sibTrans" cxnId="{836039E2-4665-421D-B138-A4AF43A83005}">
      <dgm:prSet/>
      <dgm:spPr/>
      <dgm:t>
        <a:bodyPr/>
        <a:lstStyle/>
        <a:p>
          <a:endParaRPr lang="en-IN"/>
        </a:p>
      </dgm:t>
    </dgm:pt>
    <dgm:pt modelId="{97955B53-CD34-481F-983A-7DC60D67F4C8}" type="pres">
      <dgm:prSet presAssocID="{F6648638-62AE-451C-892A-95D7D2E6A70B}" presName="diagram" presStyleCnt="0">
        <dgm:presLayoutVars>
          <dgm:dir/>
          <dgm:resizeHandles val="exact"/>
        </dgm:presLayoutVars>
      </dgm:prSet>
      <dgm:spPr/>
    </dgm:pt>
    <dgm:pt modelId="{1D7F292E-8241-49F1-8A93-511CA4D44AD9}" type="pres">
      <dgm:prSet presAssocID="{FC268628-20AE-4B5D-B46F-B7573C580AD9}" presName="node" presStyleLbl="node1" presStyleIdx="0" presStyleCnt="4">
        <dgm:presLayoutVars>
          <dgm:bulletEnabled val="1"/>
        </dgm:presLayoutVars>
      </dgm:prSet>
      <dgm:spPr/>
    </dgm:pt>
    <dgm:pt modelId="{5A5278B1-2144-40C3-8B4F-5B7F6372E8F7}" type="pres">
      <dgm:prSet presAssocID="{C9BCDBAA-66BC-42E1-9669-3D92C71286C7}" presName="sibTrans" presStyleCnt="0"/>
      <dgm:spPr/>
    </dgm:pt>
    <dgm:pt modelId="{0D430284-6051-4363-B05E-E18C0AD17581}" type="pres">
      <dgm:prSet presAssocID="{070FB833-7546-458D-BBC3-D8B3012A9E2C}" presName="node" presStyleLbl="node1" presStyleIdx="1" presStyleCnt="4">
        <dgm:presLayoutVars>
          <dgm:bulletEnabled val="1"/>
        </dgm:presLayoutVars>
      </dgm:prSet>
      <dgm:spPr/>
    </dgm:pt>
    <dgm:pt modelId="{A4F3A02D-80CC-4403-B218-3673858138AD}" type="pres">
      <dgm:prSet presAssocID="{392C8FFB-C472-412B-8EE0-54647E1992A9}" presName="sibTrans" presStyleCnt="0"/>
      <dgm:spPr/>
    </dgm:pt>
    <dgm:pt modelId="{05C8A2AE-A683-4787-95BC-20DE2C5FA808}" type="pres">
      <dgm:prSet presAssocID="{01375B0B-650F-4DA6-971B-1E9AA2B8C371}" presName="node" presStyleLbl="node1" presStyleIdx="2" presStyleCnt="4">
        <dgm:presLayoutVars>
          <dgm:bulletEnabled val="1"/>
        </dgm:presLayoutVars>
      </dgm:prSet>
      <dgm:spPr/>
    </dgm:pt>
    <dgm:pt modelId="{845913B0-E4AF-4EC1-AD10-647467419BC9}" type="pres">
      <dgm:prSet presAssocID="{194BE54B-C530-49C1-ADDE-3B0908F6A187}" presName="sibTrans" presStyleCnt="0"/>
      <dgm:spPr/>
    </dgm:pt>
    <dgm:pt modelId="{D502D12F-4552-42C6-8E63-C50515E26DB6}" type="pres">
      <dgm:prSet presAssocID="{FECD092E-1CF1-49BF-9DB1-32F9231715B8}" presName="node" presStyleLbl="node1" presStyleIdx="3" presStyleCnt="4">
        <dgm:presLayoutVars>
          <dgm:bulletEnabled val="1"/>
        </dgm:presLayoutVars>
      </dgm:prSet>
      <dgm:spPr/>
    </dgm:pt>
  </dgm:ptLst>
  <dgm:cxnLst>
    <dgm:cxn modelId="{C727A207-523F-49C5-93B7-6E176888201A}" srcId="{F6648638-62AE-451C-892A-95D7D2E6A70B}" destId="{070FB833-7546-458D-BBC3-D8B3012A9E2C}" srcOrd="1" destOrd="0" parTransId="{B051ECD3-4287-497F-82C5-699AEF974C0F}" sibTransId="{392C8FFB-C472-412B-8EE0-54647E1992A9}"/>
    <dgm:cxn modelId="{8A23EF62-2A9A-4080-AF3B-79527B49FE31}" type="presOf" srcId="{01375B0B-650F-4DA6-971B-1E9AA2B8C371}" destId="{05C8A2AE-A683-4787-95BC-20DE2C5FA808}" srcOrd="0" destOrd="0" presId="urn:microsoft.com/office/officeart/2005/8/layout/default"/>
    <dgm:cxn modelId="{01E31D6A-519F-4D38-BC80-186CFCC6D172}" type="presOf" srcId="{FECD092E-1CF1-49BF-9DB1-32F9231715B8}" destId="{D502D12F-4552-42C6-8E63-C50515E26DB6}" srcOrd="0" destOrd="0" presId="urn:microsoft.com/office/officeart/2005/8/layout/default"/>
    <dgm:cxn modelId="{74A7EA58-2191-4C4E-9304-4CC7004351DE}" srcId="{F6648638-62AE-451C-892A-95D7D2E6A70B}" destId="{01375B0B-650F-4DA6-971B-1E9AA2B8C371}" srcOrd="2" destOrd="0" parTransId="{683227CB-99AD-4356-896E-C0F65106067E}" sibTransId="{194BE54B-C530-49C1-ADDE-3B0908F6A187}"/>
    <dgm:cxn modelId="{9299D27A-0B87-4B8D-AC2A-9F95AD543E61}" srcId="{F6648638-62AE-451C-892A-95D7D2E6A70B}" destId="{FC268628-20AE-4B5D-B46F-B7573C580AD9}" srcOrd="0" destOrd="0" parTransId="{8485B681-A969-4BBE-8B10-FA81ADFC5FD5}" sibTransId="{C9BCDBAA-66BC-42E1-9669-3D92C71286C7}"/>
    <dgm:cxn modelId="{9D2D66CD-9B0F-45BA-86A0-1B4EA50E4226}" type="presOf" srcId="{F6648638-62AE-451C-892A-95D7D2E6A70B}" destId="{97955B53-CD34-481F-983A-7DC60D67F4C8}" srcOrd="0" destOrd="0" presId="urn:microsoft.com/office/officeart/2005/8/layout/default"/>
    <dgm:cxn modelId="{294654CF-6C9A-4B49-BA91-F85DD0DB7AEE}" type="presOf" srcId="{FC268628-20AE-4B5D-B46F-B7573C580AD9}" destId="{1D7F292E-8241-49F1-8A93-511CA4D44AD9}" srcOrd="0" destOrd="0" presId="urn:microsoft.com/office/officeart/2005/8/layout/default"/>
    <dgm:cxn modelId="{836039E2-4665-421D-B138-A4AF43A83005}" srcId="{F6648638-62AE-451C-892A-95D7D2E6A70B}" destId="{FECD092E-1CF1-49BF-9DB1-32F9231715B8}" srcOrd="3" destOrd="0" parTransId="{FA22A552-AB1E-43B3-9DB6-4124E64AAFC0}" sibTransId="{53837033-50BE-40E0-B0BA-F99B9DC47EE0}"/>
    <dgm:cxn modelId="{E459B6F7-FD29-456A-91DA-D6849E28E490}" type="presOf" srcId="{070FB833-7546-458D-BBC3-D8B3012A9E2C}" destId="{0D430284-6051-4363-B05E-E18C0AD17581}" srcOrd="0" destOrd="0" presId="urn:microsoft.com/office/officeart/2005/8/layout/default"/>
    <dgm:cxn modelId="{EE60626E-21E6-45DC-9AF4-48378F12D359}" type="presParOf" srcId="{97955B53-CD34-481F-983A-7DC60D67F4C8}" destId="{1D7F292E-8241-49F1-8A93-511CA4D44AD9}" srcOrd="0" destOrd="0" presId="urn:microsoft.com/office/officeart/2005/8/layout/default"/>
    <dgm:cxn modelId="{E2219748-DED1-4B7E-AB2B-1C9401BF4EA1}" type="presParOf" srcId="{97955B53-CD34-481F-983A-7DC60D67F4C8}" destId="{5A5278B1-2144-40C3-8B4F-5B7F6372E8F7}" srcOrd="1" destOrd="0" presId="urn:microsoft.com/office/officeart/2005/8/layout/default"/>
    <dgm:cxn modelId="{83F4AB73-742B-4097-BCC2-9F42A588936D}" type="presParOf" srcId="{97955B53-CD34-481F-983A-7DC60D67F4C8}" destId="{0D430284-6051-4363-B05E-E18C0AD17581}" srcOrd="2" destOrd="0" presId="urn:microsoft.com/office/officeart/2005/8/layout/default"/>
    <dgm:cxn modelId="{11B40F5F-A79A-4D3D-99FB-D91B8E4961F6}" type="presParOf" srcId="{97955B53-CD34-481F-983A-7DC60D67F4C8}" destId="{A4F3A02D-80CC-4403-B218-3673858138AD}" srcOrd="3" destOrd="0" presId="urn:microsoft.com/office/officeart/2005/8/layout/default"/>
    <dgm:cxn modelId="{3197C41A-3359-4B60-B1AE-4F06E0966A33}" type="presParOf" srcId="{97955B53-CD34-481F-983A-7DC60D67F4C8}" destId="{05C8A2AE-A683-4787-95BC-20DE2C5FA808}" srcOrd="4" destOrd="0" presId="urn:microsoft.com/office/officeart/2005/8/layout/default"/>
    <dgm:cxn modelId="{DBBCCE00-3526-4E7C-8387-8A1D02D3197A}" type="presParOf" srcId="{97955B53-CD34-481F-983A-7DC60D67F4C8}" destId="{845913B0-E4AF-4EC1-AD10-647467419BC9}" srcOrd="5" destOrd="0" presId="urn:microsoft.com/office/officeart/2005/8/layout/default"/>
    <dgm:cxn modelId="{FD76327C-14F3-4268-8810-75DD3D2783E3}" type="presParOf" srcId="{97955B53-CD34-481F-983A-7DC60D67F4C8}" destId="{D502D12F-4552-42C6-8E63-C50515E26DB6}"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98D7663-372F-426C-94CE-ACB1DAE4A168}" type="doc">
      <dgm:prSet loTypeId="urn:microsoft.com/office/officeart/2005/8/layout/vList2" loCatId="list" qsTypeId="urn:microsoft.com/office/officeart/2005/8/quickstyle/simple1" qsCatId="simple" csTypeId="urn:microsoft.com/office/officeart/2005/8/colors/accent2_5" csCatId="accent2" phldr="1"/>
      <dgm:spPr/>
      <dgm:t>
        <a:bodyPr/>
        <a:lstStyle/>
        <a:p>
          <a:endParaRPr lang="en-IN"/>
        </a:p>
      </dgm:t>
    </dgm:pt>
    <dgm:pt modelId="{19885F22-9FDF-4803-A952-A96FBD358184}">
      <dgm:prSet phldrT="[Text]" custT="1"/>
      <dgm:spPr/>
      <dgm:t>
        <a:bodyPr/>
        <a:lstStyle/>
        <a:p>
          <a:r>
            <a:rPr lang="en-US" sz="1600" dirty="0">
              <a:latin typeface="Times New Roman" panose="02020603050405020304" pitchFamily="18" charset="0"/>
              <a:cs typeface="Times New Roman" panose="02020603050405020304" pitchFamily="18" charset="0"/>
            </a:rPr>
            <a:t>There are different reasons behind the importance of employee engagement in hotel sector such as:</a:t>
          </a:r>
          <a:endParaRPr lang="en-IN" sz="1600" dirty="0">
            <a:latin typeface="Times New Roman" panose="02020603050405020304" pitchFamily="18" charset="0"/>
            <a:cs typeface="Times New Roman" panose="02020603050405020304" pitchFamily="18" charset="0"/>
          </a:endParaRPr>
        </a:p>
      </dgm:t>
    </dgm:pt>
    <dgm:pt modelId="{00A701A4-97BA-4F34-8018-6E9F120173E1}" type="parTrans" cxnId="{2B7764FC-18D9-466E-85E5-1B8924195312}">
      <dgm:prSet/>
      <dgm:spPr/>
      <dgm:t>
        <a:bodyPr/>
        <a:lstStyle/>
        <a:p>
          <a:endParaRPr lang="en-IN"/>
        </a:p>
      </dgm:t>
    </dgm:pt>
    <dgm:pt modelId="{88E248A5-3E67-4BAA-A9F1-0E0E72A0935E}" type="sibTrans" cxnId="{2B7764FC-18D9-466E-85E5-1B8924195312}">
      <dgm:prSet/>
      <dgm:spPr/>
      <dgm:t>
        <a:bodyPr/>
        <a:lstStyle/>
        <a:p>
          <a:endParaRPr lang="en-IN"/>
        </a:p>
      </dgm:t>
    </dgm:pt>
    <dgm:pt modelId="{1852D8B6-6127-4B01-B319-949315A3D1AA}">
      <dgm:prSet phldrT="[Text]" custT="1"/>
      <dgm:spPr/>
      <dgm:t>
        <a:bodyPr/>
        <a:lstStyle/>
        <a:p>
          <a:r>
            <a:rPr lang="en-US" sz="1600" dirty="0">
              <a:latin typeface="Times New Roman" panose="02020603050405020304" pitchFamily="18" charset="0"/>
              <a:cs typeface="Times New Roman" panose="02020603050405020304" pitchFamily="18" charset="0"/>
            </a:rPr>
            <a:t>It enhance the culture of workplace as different employees with different cultural background, values and skills contributes the healthy environment and cultural aspects. </a:t>
          </a:r>
          <a:endParaRPr lang="en-IN" sz="1600" dirty="0">
            <a:latin typeface="Times New Roman" panose="02020603050405020304" pitchFamily="18" charset="0"/>
            <a:cs typeface="Times New Roman" panose="02020603050405020304" pitchFamily="18" charset="0"/>
          </a:endParaRPr>
        </a:p>
      </dgm:t>
    </dgm:pt>
    <dgm:pt modelId="{488A0D79-AA3C-466D-B748-3B433D96EB17}" type="parTrans" cxnId="{02255A63-401C-4F26-ACED-0B8D470AAEF0}">
      <dgm:prSet/>
      <dgm:spPr/>
      <dgm:t>
        <a:bodyPr/>
        <a:lstStyle/>
        <a:p>
          <a:endParaRPr lang="en-IN"/>
        </a:p>
      </dgm:t>
    </dgm:pt>
    <dgm:pt modelId="{74B384C6-FE1C-46C4-8203-E0C995F47370}" type="sibTrans" cxnId="{02255A63-401C-4F26-ACED-0B8D470AAEF0}">
      <dgm:prSet/>
      <dgm:spPr/>
      <dgm:t>
        <a:bodyPr/>
        <a:lstStyle/>
        <a:p>
          <a:endParaRPr lang="en-IN"/>
        </a:p>
      </dgm:t>
    </dgm:pt>
    <dgm:pt modelId="{A53A8C77-642C-4480-81D2-8A1AD356C8F2}">
      <dgm:prSet phldrT="[Text]" custT="1"/>
      <dgm:spPr/>
      <dgm:t>
        <a:bodyPr/>
        <a:lstStyle/>
        <a:p>
          <a:r>
            <a:rPr lang="en-US" sz="1600" dirty="0">
              <a:latin typeface="Times New Roman" panose="02020603050405020304" pitchFamily="18" charset="0"/>
              <a:cs typeface="Times New Roman" panose="02020603050405020304" pitchFamily="18" charset="0"/>
            </a:rPr>
            <a:t>An effective employee engagement boost the productivity because in group, employees can perform in better manner by sharing the skills and experience towards the common goals (</a:t>
          </a:r>
          <a:r>
            <a:rPr lang="en-GB" sz="1600" dirty="0"/>
            <a:t>Putra, et. al., 2017)</a:t>
          </a:r>
          <a:r>
            <a:rPr lang="en-US" sz="1600" dirty="0">
              <a:latin typeface="Times New Roman" panose="02020603050405020304" pitchFamily="18" charset="0"/>
              <a:cs typeface="Times New Roman" panose="02020603050405020304" pitchFamily="18" charset="0"/>
            </a:rPr>
            <a:t>. </a:t>
          </a:r>
          <a:endParaRPr lang="en-IN" sz="1600" dirty="0">
            <a:latin typeface="Times New Roman" panose="02020603050405020304" pitchFamily="18" charset="0"/>
            <a:cs typeface="Times New Roman" panose="02020603050405020304" pitchFamily="18" charset="0"/>
          </a:endParaRPr>
        </a:p>
      </dgm:t>
    </dgm:pt>
    <dgm:pt modelId="{61BECDB6-D2F9-4E6F-B521-405C07BF987E}" type="parTrans" cxnId="{8D0A2691-7A2E-40A2-B99F-3CC56F1A44C3}">
      <dgm:prSet/>
      <dgm:spPr/>
      <dgm:t>
        <a:bodyPr/>
        <a:lstStyle/>
        <a:p>
          <a:endParaRPr lang="en-IN"/>
        </a:p>
      </dgm:t>
    </dgm:pt>
    <dgm:pt modelId="{72F8937F-9C54-4255-BFC0-3C139343CB3E}" type="sibTrans" cxnId="{8D0A2691-7A2E-40A2-B99F-3CC56F1A44C3}">
      <dgm:prSet/>
      <dgm:spPr/>
      <dgm:t>
        <a:bodyPr/>
        <a:lstStyle/>
        <a:p>
          <a:endParaRPr lang="en-IN"/>
        </a:p>
      </dgm:t>
    </dgm:pt>
    <dgm:pt modelId="{1A98B0FF-A4F8-4454-97A7-C8ECDB57FCE6}">
      <dgm:prSet phldrT="[Text]" custT="1"/>
      <dgm:spPr/>
      <dgm:t>
        <a:bodyPr/>
        <a:lstStyle/>
        <a:p>
          <a:r>
            <a:rPr lang="en-US" sz="1600" dirty="0">
              <a:latin typeface="Times New Roman" panose="02020603050405020304" pitchFamily="18" charset="0"/>
              <a:cs typeface="Times New Roman" panose="02020603050405020304" pitchFamily="18" charset="0"/>
            </a:rPr>
            <a:t>It increase the customer satisfaction as encouraged and motivated employees can perform in well manner towards the customer services (</a:t>
          </a:r>
          <a:r>
            <a:rPr lang="en-GB" sz="1600" dirty="0"/>
            <a:t>Putra, et. al., 2017)</a:t>
          </a:r>
          <a:r>
            <a:rPr lang="en-US" sz="1600" dirty="0">
              <a:latin typeface="Times New Roman" panose="02020603050405020304" pitchFamily="18" charset="0"/>
              <a:cs typeface="Times New Roman" panose="02020603050405020304" pitchFamily="18" charset="0"/>
            </a:rPr>
            <a:t>. </a:t>
          </a:r>
          <a:endParaRPr lang="en-IN" sz="1600" dirty="0">
            <a:latin typeface="Times New Roman" panose="02020603050405020304" pitchFamily="18" charset="0"/>
            <a:cs typeface="Times New Roman" panose="02020603050405020304" pitchFamily="18" charset="0"/>
          </a:endParaRPr>
        </a:p>
      </dgm:t>
    </dgm:pt>
    <dgm:pt modelId="{7D15181A-634C-44BD-9F5B-5D2A7B0F94C5}" type="parTrans" cxnId="{AE414EA1-C566-4B41-85D0-14F83BBA3E64}">
      <dgm:prSet/>
      <dgm:spPr/>
      <dgm:t>
        <a:bodyPr/>
        <a:lstStyle/>
        <a:p>
          <a:endParaRPr lang="en-IN"/>
        </a:p>
      </dgm:t>
    </dgm:pt>
    <dgm:pt modelId="{4DC0EB49-A361-4BDE-9F13-CF5CAB1606F1}" type="sibTrans" cxnId="{AE414EA1-C566-4B41-85D0-14F83BBA3E64}">
      <dgm:prSet/>
      <dgm:spPr/>
      <dgm:t>
        <a:bodyPr/>
        <a:lstStyle/>
        <a:p>
          <a:endParaRPr lang="en-IN"/>
        </a:p>
      </dgm:t>
    </dgm:pt>
    <dgm:pt modelId="{DBAD6CFA-D4D3-4073-BF9F-7B4449BE0BD2}" type="pres">
      <dgm:prSet presAssocID="{898D7663-372F-426C-94CE-ACB1DAE4A168}" presName="linear" presStyleCnt="0">
        <dgm:presLayoutVars>
          <dgm:animLvl val="lvl"/>
          <dgm:resizeHandles val="exact"/>
        </dgm:presLayoutVars>
      </dgm:prSet>
      <dgm:spPr/>
    </dgm:pt>
    <dgm:pt modelId="{3A6232D9-DA1B-430F-A3BE-8EDAEA37F273}" type="pres">
      <dgm:prSet presAssocID="{19885F22-9FDF-4803-A952-A96FBD358184}" presName="parentText" presStyleLbl="node1" presStyleIdx="0" presStyleCnt="4" custLinFactNeighborY="10896">
        <dgm:presLayoutVars>
          <dgm:chMax val="0"/>
          <dgm:bulletEnabled val="1"/>
        </dgm:presLayoutVars>
      </dgm:prSet>
      <dgm:spPr/>
    </dgm:pt>
    <dgm:pt modelId="{DB2FCD91-E43B-49CB-868C-8C9A8670515E}" type="pres">
      <dgm:prSet presAssocID="{88E248A5-3E67-4BAA-A9F1-0E0E72A0935E}" presName="spacer" presStyleCnt="0"/>
      <dgm:spPr/>
    </dgm:pt>
    <dgm:pt modelId="{B1894E21-682D-4E59-A4F8-1423A77A44A7}" type="pres">
      <dgm:prSet presAssocID="{A53A8C77-642C-4480-81D2-8A1AD356C8F2}" presName="parentText" presStyleLbl="node1" presStyleIdx="1" presStyleCnt="4">
        <dgm:presLayoutVars>
          <dgm:chMax val="0"/>
          <dgm:bulletEnabled val="1"/>
        </dgm:presLayoutVars>
      </dgm:prSet>
      <dgm:spPr/>
    </dgm:pt>
    <dgm:pt modelId="{BDE53940-4B08-47F9-A566-1CD8A101AAFB}" type="pres">
      <dgm:prSet presAssocID="{72F8937F-9C54-4255-BFC0-3C139343CB3E}" presName="spacer" presStyleCnt="0"/>
      <dgm:spPr/>
    </dgm:pt>
    <dgm:pt modelId="{884F9835-FB65-4809-9D15-209CD65B23A7}" type="pres">
      <dgm:prSet presAssocID="{1A98B0FF-A4F8-4454-97A7-C8ECDB57FCE6}" presName="parentText" presStyleLbl="node1" presStyleIdx="2" presStyleCnt="4">
        <dgm:presLayoutVars>
          <dgm:chMax val="0"/>
          <dgm:bulletEnabled val="1"/>
        </dgm:presLayoutVars>
      </dgm:prSet>
      <dgm:spPr/>
    </dgm:pt>
    <dgm:pt modelId="{7BF9BCA2-4C47-45C7-A3A3-7B629DA30B51}" type="pres">
      <dgm:prSet presAssocID="{4DC0EB49-A361-4BDE-9F13-CF5CAB1606F1}" presName="spacer" presStyleCnt="0"/>
      <dgm:spPr/>
    </dgm:pt>
    <dgm:pt modelId="{284DC490-2866-40AE-890D-AFE6192AE802}" type="pres">
      <dgm:prSet presAssocID="{1852D8B6-6127-4B01-B319-949315A3D1AA}" presName="parentText" presStyleLbl="node1" presStyleIdx="3" presStyleCnt="4">
        <dgm:presLayoutVars>
          <dgm:chMax val="0"/>
          <dgm:bulletEnabled val="1"/>
        </dgm:presLayoutVars>
      </dgm:prSet>
      <dgm:spPr/>
    </dgm:pt>
  </dgm:ptLst>
  <dgm:cxnLst>
    <dgm:cxn modelId="{2C85B000-7E51-48F5-A29F-33199F072846}" type="presOf" srcId="{1A98B0FF-A4F8-4454-97A7-C8ECDB57FCE6}" destId="{884F9835-FB65-4809-9D15-209CD65B23A7}" srcOrd="0" destOrd="0" presId="urn:microsoft.com/office/officeart/2005/8/layout/vList2"/>
    <dgm:cxn modelId="{6EEAF907-383D-43DC-AB7C-7CF81361B3A9}" type="presOf" srcId="{19885F22-9FDF-4803-A952-A96FBD358184}" destId="{3A6232D9-DA1B-430F-A3BE-8EDAEA37F273}" srcOrd="0" destOrd="0" presId="urn:microsoft.com/office/officeart/2005/8/layout/vList2"/>
    <dgm:cxn modelId="{0D903961-C8A4-4522-8F59-3AE51F1CC25F}" type="presOf" srcId="{1852D8B6-6127-4B01-B319-949315A3D1AA}" destId="{284DC490-2866-40AE-890D-AFE6192AE802}" srcOrd="0" destOrd="0" presId="urn:microsoft.com/office/officeart/2005/8/layout/vList2"/>
    <dgm:cxn modelId="{02255A63-401C-4F26-ACED-0B8D470AAEF0}" srcId="{898D7663-372F-426C-94CE-ACB1DAE4A168}" destId="{1852D8B6-6127-4B01-B319-949315A3D1AA}" srcOrd="3" destOrd="0" parTransId="{488A0D79-AA3C-466D-B748-3B433D96EB17}" sibTransId="{74B384C6-FE1C-46C4-8203-E0C995F47370}"/>
    <dgm:cxn modelId="{8D0A2691-7A2E-40A2-B99F-3CC56F1A44C3}" srcId="{898D7663-372F-426C-94CE-ACB1DAE4A168}" destId="{A53A8C77-642C-4480-81D2-8A1AD356C8F2}" srcOrd="1" destOrd="0" parTransId="{61BECDB6-D2F9-4E6F-B521-405C07BF987E}" sibTransId="{72F8937F-9C54-4255-BFC0-3C139343CB3E}"/>
    <dgm:cxn modelId="{A59098A0-8F78-44EA-AC45-C9E8C9C5774A}" type="presOf" srcId="{A53A8C77-642C-4480-81D2-8A1AD356C8F2}" destId="{B1894E21-682D-4E59-A4F8-1423A77A44A7}" srcOrd="0" destOrd="0" presId="urn:microsoft.com/office/officeart/2005/8/layout/vList2"/>
    <dgm:cxn modelId="{AE414EA1-C566-4B41-85D0-14F83BBA3E64}" srcId="{898D7663-372F-426C-94CE-ACB1DAE4A168}" destId="{1A98B0FF-A4F8-4454-97A7-C8ECDB57FCE6}" srcOrd="2" destOrd="0" parTransId="{7D15181A-634C-44BD-9F5B-5D2A7B0F94C5}" sibTransId="{4DC0EB49-A361-4BDE-9F13-CF5CAB1606F1}"/>
    <dgm:cxn modelId="{D17CA0E9-5E5B-4B7C-95B6-2739BE226C95}" type="presOf" srcId="{898D7663-372F-426C-94CE-ACB1DAE4A168}" destId="{DBAD6CFA-D4D3-4073-BF9F-7B4449BE0BD2}" srcOrd="0" destOrd="0" presId="urn:microsoft.com/office/officeart/2005/8/layout/vList2"/>
    <dgm:cxn modelId="{2B7764FC-18D9-466E-85E5-1B8924195312}" srcId="{898D7663-372F-426C-94CE-ACB1DAE4A168}" destId="{19885F22-9FDF-4803-A952-A96FBD358184}" srcOrd="0" destOrd="0" parTransId="{00A701A4-97BA-4F34-8018-6E9F120173E1}" sibTransId="{88E248A5-3E67-4BAA-A9F1-0E0E72A0935E}"/>
    <dgm:cxn modelId="{64B5D879-1728-4BEA-AB7B-D26EC41F06F6}" type="presParOf" srcId="{DBAD6CFA-D4D3-4073-BF9F-7B4449BE0BD2}" destId="{3A6232D9-DA1B-430F-A3BE-8EDAEA37F273}" srcOrd="0" destOrd="0" presId="urn:microsoft.com/office/officeart/2005/8/layout/vList2"/>
    <dgm:cxn modelId="{1C6F6D98-3D5C-4427-9807-B418A62E3D5C}" type="presParOf" srcId="{DBAD6CFA-D4D3-4073-BF9F-7B4449BE0BD2}" destId="{DB2FCD91-E43B-49CB-868C-8C9A8670515E}" srcOrd="1" destOrd="0" presId="urn:microsoft.com/office/officeart/2005/8/layout/vList2"/>
    <dgm:cxn modelId="{77E7B068-3131-4B25-8BCE-2FF8674CA675}" type="presParOf" srcId="{DBAD6CFA-D4D3-4073-BF9F-7B4449BE0BD2}" destId="{B1894E21-682D-4E59-A4F8-1423A77A44A7}" srcOrd="2" destOrd="0" presId="urn:microsoft.com/office/officeart/2005/8/layout/vList2"/>
    <dgm:cxn modelId="{0C916506-F4CA-488A-B520-882639E1F6A6}" type="presParOf" srcId="{DBAD6CFA-D4D3-4073-BF9F-7B4449BE0BD2}" destId="{BDE53940-4B08-47F9-A566-1CD8A101AAFB}" srcOrd="3" destOrd="0" presId="urn:microsoft.com/office/officeart/2005/8/layout/vList2"/>
    <dgm:cxn modelId="{9D1D69C4-BBF7-46E7-8FAD-55917176B6FB}" type="presParOf" srcId="{DBAD6CFA-D4D3-4073-BF9F-7B4449BE0BD2}" destId="{884F9835-FB65-4809-9D15-209CD65B23A7}" srcOrd="4" destOrd="0" presId="urn:microsoft.com/office/officeart/2005/8/layout/vList2"/>
    <dgm:cxn modelId="{B105DE3C-4281-4D5D-BC19-CCD267C3969D}" type="presParOf" srcId="{DBAD6CFA-D4D3-4073-BF9F-7B4449BE0BD2}" destId="{7BF9BCA2-4C47-45C7-A3A3-7B629DA30B51}" srcOrd="5" destOrd="0" presId="urn:microsoft.com/office/officeart/2005/8/layout/vList2"/>
    <dgm:cxn modelId="{550E9EF2-7002-4531-9A73-E586CD0DF0FD}" type="presParOf" srcId="{DBAD6CFA-D4D3-4073-BF9F-7B4449BE0BD2}" destId="{284DC490-2866-40AE-890D-AFE6192AE802}"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B0F6679-04CD-4C76-B6BA-6847DCA2F03A}" type="doc">
      <dgm:prSet loTypeId="urn:microsoft.com/office/officeart/2005/8/layout/process4" loCatId="list" qsTypeId="urn:microsoft.com/office/officeart/2005/8/quickstyle/3d1" qsCatId="3D" csTypeId="urn:microsoft.com/office/officeart/2005/8/colors/accent2_5" csCatId="accent2" phldr="1"/>
      <dgm:spPr/>
      <dgm:t>
        <a:bodyPr/>
        <a:lstStyle/>
        <a:p>
          <a:endParaRPr lang="en-IN"/>
        </a:p>
      </dgm:t>
    </dgm:pt>
    <dgm:pt modelId="{77875264-4029-41F0-8B2C-4F1E26E95F7F}">
      <dgm:prSet phldrT="[Text]" custT="1"/>
      <dgm:spPr/>
      <dgm:t>
        <a:bodyPr/>
        <a:lstStyle/>
        <a:p>
          <a:r>
            <a:rPr lang="en-US" sz="1800" dirty="0">
              <a:latin typeface="Times New Roman" panose="02020603050405020304" pitchFamily="18" charset="0"/>
              <a:cs typeface="Times New Roman" panose="02020603050405020304" pitchFamily="18" charset="0"/>
            </a:rPr>
            <a:t>The Deloitte Model was developed by the Deloitte Touché Tohmatsu Limited.  It is developed through the expansive employee interview. There are five core elements identified through this model which are core pillars of the engagement. The key pillars or elements are:</a:t>
          </a:r>
          <a:endParaRPr lang="en-IN" sz="1800" dirty="0">
            <a:latin typeface="Times New Roman" panose="02020603050405020304" pitchFamily="18" charset="0"/>
            <a:cs typeface="Times New Roman" panose="02020603050405020304" pitchFamily="18" charset="0"/>
          </a:endParaRPr>
        </a:p>
      </dgm:t>
    </dgm:pt>
    <dgm:pt modelId="{BFA84B73-7ED3-40C7-A067-6EA111974486}" type="parTrans" cxnId="{9329BC2C-565A-42ED-A8F1-D70CFA2D969B}">
      <dgm:prSet/>
      <dgm:spPr/>
      <dgm:t>
        <a:bodyPr/>
        <a:lstStyle/>
        <a:p>
          <a:endParaRPr lang="en-IN"/>
        </a:p>
      </dgm:t>
    </dgm:pt>
    <dgm:pt modelId="{9FA0650C-880E-463A-A5CC-B91357DF953E}" type="sibTrans" cxnId="{9329BC2C-565A-42ED-A8F1-D70CFA2D969B}">
      <dgm:prSet/>
      <dgm:spPr/>
      <dgm:t>
        <a:bodyPr/>
        <a:lstStyle/>
        <a:p>
          <a:endParaRPr lang="en-IN"/>
        </a:p>
      </dgm:t>
    </dgm:pt>
    <dgm:pt modelId="{B4739675-FD1C-4F68-8DF9-08B49DAC72F2}">
      <dgm:prSet phldrT="[Text]" custT="1"/>
      <dgm:spPr/>
      <dgm:t>
        <a:bodyPr/>
        <a:lstStyle/>
        <a:p>
          <a:r>
            <a:rPr lang="en-US" sz="1800" dirty="0">
              <a:latin typeface="Times New Roman" panose="02020603050405020304" pitchFamily="18" charset="0"/>
              <a:cs typeface="Times New Roman" panose="02020603050405020304" pitchFamily="18" charset="0"/>
            </a:rPr>
            <a:t>Meaningful work</a:t>
          </a:r>
          <a:endParaRPr lang="en-IN" sz="1800" dirty="0">
            <a:latin typeface="Times New Roman" panose="02020603050405020304" pitchFamily="18" charset="0"/>
            <a:cs typeface="Times New Roman" panose="02020603050405020304" pitchFamily="18" charset="0"/>
          </a:endParaRPr>
        </a:p>
      </dgm:t>
    </dgm:pt>
    <dgm:pt modelId="{D9A5DA57-E86F-4651-8E4F-088BAA14A1F0}" type="parTrans" cxnId="{518CA004-386F-46D5-A95F-D82EFC755C38}">
      <dgm:prSet/>
      <dgm:spPr/>
      <dgm:t>
        <a:bodyPr/>
        <a:lstStyle/>
        <a:p>
          <a:endParaRPr lang="en-IN"/>
        </a:p>
      </dgm:t>
    </dgm:pt>
    <dgm:pt modelId="{837B1A30-5FEC-4F61-ABBE-F593F7CA1592}" type="sibTrans" cxnId="{518CA004-386F-46D5-A95F-D82EFC755C38}">
      <dgm:prSet/>
      <dgm:spPr/>
      <dgm:t>
        <a:bodyPr/>
        <a:lstStyle/>
        <a:p>
          <a:endParaRPr lang="en-IN"/>
        </a:p>
      </dgm:t>
    </dgm:pt>
    <dgm:pt modelId="{C2D4469A-BDF8-4CED-B758-0ED291028DCA}">
      <dgm:prSet phldrT="[Text]" custT="1"/>
      <dgm:spPr/>
      <dgm:t>
        <a:bodyPr/>
        <a:lstStyle/>
        <a:p>
          <a:r>
            <a:rPr lang="en-US" sz="1800" dirty="0">
              <a:latin typeface="Times New Roman" panose="02020603050405020304" pitchFamily="18" charset="0"/>
              <a:cs typeface="Times New Roman" panose="02020603050405020304" pitchFamily="18" charset="0"/>
            </a:rPr>
            <a:t>Hands on management</a:t>
          </a:r>
          <a:endParaRPr lang="en-IN" sz="1800" dirty="0">
            <a:latin typeface="Times New Roman" panose="02020603050405020304" pitchFamily="18" charset="0"/>
            <a:cs typeface="Times New Roman" panose="02020603050405020304" pitchFamily="18" charset="0"/>
          </a:endParaRPr>
        </a:p>
      </dgm:t>
    </dgm:pt>
    <dgm:pt modelId="{2364AED7-FB04-4B36-8CA4-D3F0254A2389}" type="parTrans" cxnId="{05831A9E-81A8-4488-B6EB-301ABBF14079}">
      <dgm:prSet/>
      <dgm:spPr/>
      <dgm:t>
        <a:bodyPr/>
        <a:lstStyle/>
        <a:p>
          <a:endParaRPr lang="en-IN"/>
        </a:p>
      </dgm:t>
    </dgm:pt>
    <dgm:pt modelId="{63751E3E-EA0A-42A2-9BBD-54E484C4974D}" type="sibTrans" cxnId="{05831A9E-81A8-4488-B6EB-301ABBF14079}">
      <dgm:prSet/>
      <dgm:spPr/>
      <dgm:t>
        <a:bodyPr/>
        <a:lstStyle/>
        <a:p>
          <a:endParaRPr lang="en-IN"/>
        </a:p>
      </dgm:t>
    </dgm:pt>
    <dgm:pt modelId="{6F6E0F02-EE8F-4AD2-8B65-57FB8A9637BE}">
      <dgm:prSet phldrT="[Text]" custT="1"/>
      <dgm:spPr/>
      <dgm:t>
        <a:bodyPr/>
        <a:lstStyle/>
        <a:p>
          <a:r>
            <a:rPr lang="en-US" sz="1800" dirty="0">
              <a:latin typeface="Times New Roman" panose="02020603050405020304" pitchFamily="18" charset="0"/>
              <a:cs typeface="Times New Roman" panose="02020603050405020304" pitchFamily="18" charset="0"/>
            </a:rPr>
            <a:t>Positive work environment </a:t>
          </a:r>
          <a:endParaRPr lang="en-IN" sz="1800" dirty="0">
            <a:latin typeface="Times New Roman" panose="02020603050405020304" pitchFamily="18" charset="0"/>
            <a:cs typeface="Times New Roman" panose="02020603050405020304" pitchFamily="18" charset="0"/>
          </a:endParaRPr>
        </a:p>
      </dgm:t>
    </dgm:pt>
    <dgm:pt modelId="{077FC17D-6791-40A1-9FB8-54F6AC4ACF94}" type="parTrans" cxnId="{A76049AD-ABEB-4DDD-A63F-6313DAF2A0FE}">
      <dgm:prSet/>
      <dgm:spPr/>
      <dgm:t>
        <a:bodyPr/>
        <a:lstStyle/>
        <a:p>
          <a:endParaRPr lang="en-IN"/>
        </a:p>
      </dgm:t>
    </dgm:pt>
    <dgm:pt modelId="{1BF7CC51-FC71-4810-A1F4-38B9D1DE2182}" type="sibTrans" cxnId="{A76049AD-ABEB-4DDD-A63F-6313DAF2A0FE}">
      <dgm:prSet/>
      <dgm:spPr/>
      <dgm:t>
        <a:bodyPr/>
        <a:lstStyle/>
        <a:p>
          <a:endParaRPr lang="en-IN"/>
        </a:p>
      </dgm:t>
    </dgm:pt>
    <dgm:pt modelId="{792AF764-5A95-40E8-B0C2-A8492B9F436C}">
      <dgm:prSet phldrT="[Text]" custT="1"/>
      <dgm:spPr/>
      <dgm:t>
        <a:bodyPr/>
        <a:lstStyle/>
        <a:p>
          <a:r>
            <a:rPr lang="en-US" sz="1800" dirty="0">
              <a:latin typeface="Times New Roman" panose="02020603050405020304" pitchFamily="18" charset="0"/>
              <a:cs typeface="Times New Roman" panose="02020603050405020304" pitchFamily="18" charset="0"/>
            </a:rPr>
            <a:t>Growth opportunity</a:t>
          </a:r>
          <a:endParaRPr lang="en-IN" sz="1800" dirty="0">
            <a:latin typeface="Times New Roman" panose="02020603050405020304" pitchFamily="18" charset="0"/>
            <a:cs typeface="Times New Roman" panose="02020603050405020304" pitchFamily="18" charset="0"/>
          </a:endParaRPr>
        </a:p>
      </dgm:t>
    </dgm:pt>
    <dgm:pt modelId="{1D8FE7BF-1C8D-4D3E-B66F-E4D76094A948}" type="parTrans" cxnId="{FBAF432A-A90E-4429-B431-3CC99D9BB6A7}">
      <dgm:prSet/>
      <dgm:spPr/>
      <dgm:t>
        <a:bodyPr/>
        <a:lstStyle/>
        <a:p>
          <a:endParaRPr lang="en-IN"/>
        </a:p>
      </dgm:t>
    </dgm:pt>
    <dgm:pt modelId="{7FEEB787-5C85-4339-9476-3AD471959DEB}" type="sibTrans" cxnId="{FBAF432A-A90E-4429-B431-3CC99D9BB6A7}">
      <dgm:prSet/>
      <dgm:spPr/>
      <dgm:t>
        <a:bodyPr/>
        <a:lstStyle/>
        <a:p>
          <a:endParaRPr lang="en-IN"/>
        </a:p>
      </dgm:t>
    </dgm:pt>
    <dgm:pt modelId="{A4FB0B7C-B357-4F09-9CAA-25EB315DA506}">
      <dgm:prSet phldrT="[Text]" custT="1"/>
      <dgm:spPr/>
      <dgm:t>
        <a:bodyPr/>
        <a:lstStyle/>
        <a:p>
          <a:r>
            <a:rPr lang="en-US" sz="1800" dirty="0">
              <a:latin typeface="Times New Roman" panose="02020603050405020304" pitchFamily="18" charset="0"/>
              <a:cs typeface="Times New Roman" panose="02020603050405020304" pitchFamily="18" charset="0"/>
            </a:rPr>
            <a:t>True leadership </a:t>
          </a:r>
          <a:endParaRPr lang="en-IN" sz="1800" dirty="0">
            <a:latin typeface="Times New Roman" panose="02020603050405020304" pitchFamily="18" charset="0"/>
            <a:cs typeface="Times New Roman" panose="02020603050405020304" pitchFamily="18" charset="0"/>
          </a:endParaRPr>
        </a:p>
      </dgm:t>
    </dgm:pt>
    <dgm:pt modelId="{1E1102D4-5248-4108-9B9A-BC4C7683BEB3}" type="parTrans" cxnId="{6A740584-C9E5-4DBE-A6C3-47D25344E101}">
      <dgm:prSet/>
      <dgm:spPr/>
      <dgm:t>
        <a:bodyPr/>
        <a:lstStyle/>
        <a:p>
          <a:endParaRPr lang="en-IN"/>
        </a:p>
      </dgm:t>
    </dgm:pt>
    <dgm:pt modelId="{7E81943A-BAF7-4DBC-917F-D17DD2BDAEB5}" type="sibTrans" cxnId="{6A740584-C9E5-4DBE-A6C3-47D25344E101}">
      <dgm:prSet/>
      <dgm:spPr/>
      <dgm:t>
        <a:bodyPr/>
        <a:lstStyle/>
        <a:p>
          <a:endParaRPr lang="en-IN"/>
        </a:p>
      </dgm:t>
    </dgm:pt>
    <dgm:pt modelId="{588A88D8-A210-4159-993B-3BDA7A2765A6}" type="pres">
      <dgm:prSet presAssocID="{5B0F6679-04CD-4C76-B6BA-6847DCA2F03A}" presName="Name0" presStyleCnt="0">
        <dgm:presLayoutVars>
          <dgm:dir/>
          <dgm:animLvl val="lvl"/>
          <dgm:resizeHandles val="exact"/>
        </dgm:presLayoutVars>
      </dgm:prSet>
      <dgm:spPr/>
    </dgm:pt>
    <dgm:pt modelId="{38C8D2E3-104D-4E3E-9B72-C0CF83BF7D7D}" type="pres">
      <dgm:prSet presAssocID="{77875264-4029-41F0-8B2C-4F1E26E95F7F}" presName="boxAndChildren" presStyleCnt="0"/>
      <dgm:spPr/>
    </dgm:pt>
    <dgm:pt modelId="{75D7A489-2915-4381-B0E8-A61D9DD021DF}" type="pres">
      <dgm:prSet presAssocID="{77875264-4029-41F0-8B2C-4F1E26E95F7F}" presName="parentTextBox" presStyleLbl="node1" presStyleIdx="0" presStyleCnt="1"/>
      <dgm:spPr/>
    </dgm:pt>
    <dgm:pt modelId="{ED128EE9-3381-464C-9269-2BF2841961E7}" type="pres">
      <dgm:prSet presAssocID="{77875264-4029-41F0-8B2C-4F1E26E95F7F}" presName="entireBox" presStyleLbl="node1" presStyleIdx="0" presStyleCnt="1"/>
      <dgm:spPr/>
    </dgm:pt>
    <dgm:pt modelId="{AC358D8B-FC39-46EC-8424-21CCF7362755}" type="pres">
      <dgm:prSet presAssocID="{77875264-4029-41F0-8B2C-4F1E26E95F7F}" presName="descendantBox" presStyleCnt="0"/>
      <dgm:spPr/>
    </dgm:pt>
    <dgm:pt modelId="{0F4399CA-C949-40E5-B8CA-79E560CBA2C9}" type="pres">
      <dgm:prSet presAssocID="{B4739675-FD1C-4F68-8DF9-08B49DAC72F2}" presName="childTextBox" presStyleLbl="fgAccFollowNode1" presStyleIdx="0" presStyleCnt="5" custScaleX="2000000">
        <dgm:presLayoutVars>
          <dgm:bulletEnabled val="1"/>
        </dgm:presLayoutVars>
      </dgm:prSet>
      <dgm:spPr/>
    </dgm:pt>
    <dgm:pt modelId="{3BA2A798-D606-4EF8-9863-7742B0A5A1A7}" type="pres">
      <dgm:prSet presAssocID="{C2D4469A-BDF8-4CED-B758-0ED291028DCA}" presName="childTextBox" presStyleLbl="fgAccFollowNode1" presStyleIdx="1" presStyleCnt="5" custScaleX="2000000">
        <dgm:presLayoutVars>
          <dgm:bulletEnabled val="1"/>
        </dgm:presLayoutVars>
      </dgm:prSet>
      <dgm:spPr/>
    </dgm:pt>
    <dgm:pt modelId="{F8D8E330-2348-4CFB-94F2-328B141B2822}" type="pres">
      <dgm:prSet presAssocID="{6F6E0F02-EE8F-4AD2-8B65-57FB8A9637BE}" presName="childTextBox" presStyleLbl="fgAccFollowNode1" presStyleIdx="2" presStyleCnt="5" custScaleX="2000000">
        <dgm:presLayoutVars>
          <dgm:bulletEnabled val="1"/>
        </dgm:presLayoutVars>
      </dgm:prSet>
      <dgm:spPr/>
    </dgm:pt>
    <dgm:pt modelId="{D3FBC25F-4CD7-4DD3-A8EA-917591324E33}" type="pres">
      <dgm:prSet presAssocID="{792AF764-5A95-40E8-B0C2-A8492B9F436C}" presName="childTextBox" presStyleLbl="fgAccFollowNode1" presStyleIdx="3" presStyleCnt="5" custScaleX="2000000">
        <dgm:presLayoutVars>
          <dgm:bulletEnabled val="1"/>
        </dgm:presLayoutVars>
      </dgm:prSet>
      <dgm:spPr/>
    </dgm:pt>
    <dgm:pt modelId="{8757CDF8-207D-4D34-A876-E31D26C8589D}" type="pres">
      <dgm:prSet presAssocID="{A4FB0B7C-B357-4F09-9CAA-25EB315DA506}" presName="childTextBox" presStyleLbl="fgAccFollowNode1" presStyleIdx="4" presStyleCnt="5" custScaleX="2000000">
        <dgm:presLayoutVars>
          <dgm:bulletEnabled val="1"/>
        </dgm:presLayoutVars>
      </dgm:prSet>
      <dgm:spPr/>
    </dgm:pt>
  </dgm:ptLst>
  <dgm:cxnLst>
    <dgm:cxn modelId="{88F3AC01-4567-47B6-8CB6-ECFBB9E0F339}" type="presOf" srcId="{6F6E0F02-EE8F-4AD2-8B65-57FB8A9637BE}" destId="{F8D8E330-2348-4CFB-94F2-328B141B2822}" srcOrd="0" destOrd="0" presId="urn:microsoft.com/office/officeart/2005/8/layout/process4"/>
    <dgm:cxn modelId="{518CA004-386F-46D5-A95F-D82EFC755C38}" srcId="{77875264-4029-41F0-8B2C-4F1E26E95F7F}" destId="{B4739675-FD1C-4F68-8DF9-08B49DAC72F2}" srcOrd="0" destOrd="0" parTransId="{D9A5DA57-E86F-4651-8E4F-088BAA14A1F0}" sibTransId="{837B1A30-5FEC-4F61-ABBE-F593F7CA1592}"/>
    <dgm:cxn modelId="{8548C325-24EA-4B78-AC0B-29DF0B13304E}" type="presOf" srcId="{C2D4469A-BDF8-4CED-B758-0ED291028DCA}" destId="{3BA2A798-D606-4EF8-9863-7742B0A5A1A7}" srcOrd="0" destOrd="0" presId="urn:microsoft.com/office/officeart/2005/8/layout/process4"/>
    <dgm:cxn modelId="{FBAF432A-A90E-4429-B431-3CC99D9BB6A7}" srcId="{77875264-4029-41F0-8B2C-4F1E26E95F7F}" destId="{792AF764-5A95-40E8-B0C2-A8492B9F436C}" srcOrd="3" destOrd="0" parTransId="{1D8FE7BF-1C8D-4D3E-B66F-E4D76094A948}" sibTransId="{7FEEB787-5C85-4339-9476-3AD471959DEB}"/>
    <dgm:cxn modelId="{9329BC2C-565A-42ED-A8F1-D70CFA2D969B}" srcId="{5B0F6679-04CD-4C76-B6BA-6847DCA2F03A}" destId="{77875264-4029-41F0-8B2C-4F1E26E95F7F}" srcOrd="0" destOrd="0" parTransId="{BFA84B73-7ED3-40C7-A067-6EA111974486}" sibTransId="{9FA0650C-880E-463A-A5CC-B91357DF953E}"/>
    <dgm:cxn modelId="{2F596E66-0FAE-434D-93AA-B3F42DAD5372}" type="presOf" srcId="{5B0F6679-04CD-4C76-B6BA-6847DCA2F03A}" destId="{588A88D8-A210-4159-993B-3BDA7A2765A6}" srcOrd="0" destOrd="0" presId="urn:microsoft.com/office/officeart/2005/8/layout/process4"/>
    <dgm:cxn modelId="{6030BE69-3E6C-4B2E-BDA8-27C0275FCB9D}" type="presOf" srcId="{77875264-4029-41F0-8B2C-4F1E26E95F7F}" destId="{75D7A489-2915-4381-B0E8-A61D9DD021DF}" srcOrd="0" destOrd="0" presId="urn:microsoft.com/office/officeart/2005/8/layout/process4"/>
    <dgm:cxn modelId="{6A740584-C9E5-4DBE-A6C3-47D25344E101}" srcId="{77875264-4029-41F0-8B2C-4F1E26E95F7F}" destId="{A4FB0B7C-B357-4F09-9CAA-25EB315DA506}" srcOrd="4" destOrd="0" parTransId="{1E1102D4-5248-4108-9B9A-BC4C7683BEB3}" sibTransId="{7E81943A-BAF7-4DBC-917F-D17DD2BDAEB5}"/>
    <dgm:cxn modelId="{05831A9E-81A8-4488-B6EB-301ABBF14079}" srcId="{77875264-4029-41F0-8B2C-4F1E26E95F7F}" destId="{C2D4469A-BDF8-4CED-B758-0ED291028DCA}" srcOrd="1" destOrd="0" parTransId="{2364AED7-FB04-4B36-8CA4-D3F0254A2389}" sibTransId="{63751E3E-EA0A-42A2-9BBD-54E484C4974D}"/>
    <dgm:cxn modelId="{F48391A5-ED92-4CDF-B09E-1EFCB5C3CC15}" type="presOf" srcId="{77875264-4029-41F0-8B2C-4F1E26E95F7F}" destId="{ED128EE9-3381-464C-9269-2BF2841961E7}" srcOrd="1" destOrd="0" presId="urn:microsoft.com/office/officeart/2005/8/layout/process4"/>
    <dgm:cxn modelId="{2A8040A7-5009-405A-B8F9-BAFDE132B6E9}" type="presOf" srcId="{A4FB0B7C-B357-4F09-9CAA-25EB315DA506}" destId="{8757CDF8-207D-4D34-A876-E31D26C8589D}" srcOrd="0" destOrd="0" presId="urn:microsoft.com/office/officeart/2005/8/layout/process4"/>
    <dgm:cxn modelId="{A76049AD-ABEB-4DDD-A63F-6313DAF2A0FE}" srcId="{77875264-4029-41F0-8B2C-4F1E26E95F7F}" destId="{6F6E0F02-EE8F-4AD2-8B65-57FB8A9637BE}" srcOrd="2" destOrd="0" parTransId="{077FC17D-6791-40A1-9FB8-54F6AC4ACF94}" sibTransId="{1BF7CC51-FC71-4810-A1F4-38B9D1DE2182}"/>
    <dgm:cxn modelId="{27956CB5-5613-438A-A0B0-1CA81E03C0EB}" type="presOf" srcId="{792AF764-5A95-40E8-B0C2-A8492B9F436C}" destId="{D3FBC25F-4CD7-4DD3-A8EA-917591324E33}" srcOrd="0" destOrd="0" presId="urn:microsoft.com/office/officeart/2005/8/layout/process4"/>
    <dgm:cxn modelId="{6BBFCCF9-55B8-4C44-86C6-94A50887BA64}" type="presOf" srcId="{B4739675-FD1C-4F68-8DF9-08B49DAC72F2}" destId="{0F4399CA-C949-40E5-B8CA-79E560CBA2C9}" srcOrd="0" destOrd="0" presId="urn:microsoft.com/office/officeart/2005/8/layout/process4"/>
    <dgm:cxn modelId="{328344D2-3571-4F45-9723-9E693C68440B}" type="presParOf" srcId="{588A88D8-A210-4159-993B-3BDA7A2765A6}" destId="{38C8D2E3-104D-4E3E-9B72-C0CF83BF7D7D}" srcOrd="0" destOrd="0" presId="urn:microsoft.com/office/officeart/2005/8/layout/process4"/>
    <dgm:cxn modelId="{094B6DC3-3759-4C48-8B75-011CC2DF3577}" type="presParOf" srcId="{38C8D2E3-104D-4E3E-9B72-C0CF83BF7D7D}" destId="{75D7A489-2915-4381-B0E8-A61D9DD021DF}" srcOrd="0" destOrd="0" presId="urn:microsoft.com/office/officeart/2005/8/layout/process4"/>
    <dgm:cxn modelId="{C7107C19-32DE-47C4-8E5A-4D3C13756550}" type="presParOf" srcId="{38C8D2E3-104D-4E3E-9B72-C0CF83BF7D7D}" destId="{ED128EE9-3381-464C-9269-2BF2841961E7}" srcOrd="1" destOrd="0" presId="urn:microsoft.com/office/officeart/2005/8/layout/process4"/>
    <dgm:cxn modelId="{F5BD6987-B90D-4A49-9747-BF94A4E23B7A}" type="presParOf" srcId="{38C8D2E3-104D-4E3E-9B72-C0CF83BF7D7D}" destId="{AC358D8B-FC39-46EC-8424-21CCF7362755}" srcOrd="2" destOrd="0" presId="urn:microsoft.com/office/officeart/2005/8/layout/process4"/>
    <dgm:cxn modelId="{634AB2C6-5DDF-495F-B161-168FCF6DF288}" type="presParOf" srcId="{AC358D8B-FC39-46EC-8424-21CCF7362755}" destId="{0F4399CA-C949-40E5-B8CA-79E560CBA2C9}" srcOrd="0" destOrd="0" presId="urn:microsoft.com/office/officeart/2005/8/layout/process4"/>
    <dgm:cxn modelId="{386C1EE1-7AAB-4CAC-A7A0-935482DC88D4}" type="presParOf" srcId="{AC358D8B-FC39-46EC-8424-21CCF7362755}" destId="{3BA2A798-D606-4EF8-9863-7742B0A5A1A7}" srcOrd="1" destOrd="0" presId="urn:microsoft.com/office/officeart/2005/8/layout/process4"/>
    <dgm:cxn modelId="{2F2DF219-C94E-4C97-93ED-36919980D0EE}" type="presParOf" srcId="{AC358D8B-FC39-46EC-8424-21CCF7362755}" destId="{F8D8E330-2348-4CFB-94F2-328B141B2822}" srcOrd="2" destOrd="0" presId="urn:microsoft.com/office/officeart/2005/8/layout/process4"/>
    <dgm:cxn modelId="{2BD22B36-41E4-42ED-92A9-FA7D61AB149A}" type="presParOf" srcId="{AC358D8B-FC39-46EC-8424-21CCF7362755}" destId="{D3FBC25F-4CD7-4DD3-A8EA-917591324E33}" srcOrd="3" destOrd="0" presId="urn:microsoft.com/office/officeart/2005/8/layout/process4"/>
    <dgm:cxn modelId="{06458027-9BA1-4DA7-B8D9-B2B6F9D54E85}" type="presParOf" srcId="{AC358D8B-FC39-46EC-8424-21CCF7362755}" destId="{8757CDF8-207D-4D34-A876-E31D26C8589D}" srcOrd="4"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E214D83-50CF-4A67-88AB-D4ED6CA26355}" type="doc">
      <dgm:prSet loTypeId="urn:microsoft.com/office/officeart/2008/layout/VerticalCurvedList" loCatId="list" qsTypeId="urn:microsoft.com/office/officeart/2005/8/quickstyle/simple1" qsCatId="simple" csTypeId="urn:microsoft.com/office/officeart/2005/8/colors/accent2_4" csCatId="accent2" phldr="1"/>
      <dgm:spPr/>
      <dgm:t>
        <a:bodyPr/>
        <a:lstStyle/>
        <a:p>
          <a:endParaRPr lang="en-IN"/>
        </a:p>
      </dgm:t>
    </dgm:pt>
    <dgm:pt modelId="{B689BB4F-7DF3-4603-9EBB-F2860C7DF833}">
      <dgm:prSet phldrT="[Text]" custT="1"/>
      <dgm:spPr/>
      <dgm:t>
        <a:bodyPr/>
        <a:lstStyle/>
        <a:p>
          <a:pPr algn="l"/>
          <a:r>
            <a:rPr lang="en-US" sz="1600" dirty="0">
              <a:latin typeface="Times New Roman" panose="02020603050405020304" pitchFamily="18" charset="0"/>
              <a:cs typeface="Times New Roman" panose="02020603050405020304" pitchFamily="18" charset="0"/>
            </a:rPr>
            <a:t>It is important to prioritize the regular communication with the employees. </a:t>
          </a:r>
          <a:endParaRPr lang="en-IN" sz="1600" dirty="0">
            <a:latin typeface="Times New Roman" panose="02020603050405020304" pitchFamily="18" charset="0"/>
            <a:cs typeface="Times New Roman" panose="02020603050405020304" pitchFamily="18" charset="0"/>
          </a:endParaRPr>
        </a:p>
      </dgm:t>
    </dgm:pt>
    <dgm:pt modelId="{D350E52A-5597-48D9-8B9E-C25A9C891DFE}" type="parTrans" cxnId="{374CC319-A5C6-4F0C-B77A-FEFAA7CE6894}">
      <dgm:prSet/>
      <dgm:spPr/>
      <dgm:t>
        <a:bodyPr/>
        <a:lstStyle/>
        <a:p>
          <a:endParaRPr lang="en-IN"/>
        </a:p>
      </dgm:t>
    </dgm:pt>
    <dgm:pt modelId="{C2F482A8-1FEC-477B-90B9-968A72F51F1D}" type="sibTrans" cxnId="{374CC319-A5C6-4F0C-B77A-FEFAA7CE6894}">
      <dgm:prSet/>
      <dgm:spPr/>
      <dgm:t>
        <a:bodyPr/>
        <a:lstStyle/>
        <a:p>
          <a:endParaRPr lang="en-IN"/>
        </a:p>
      </dgm:t>
    </dgm:pt>
    <dgm:pt modelId="{697008FE-AA6E-47E1-99F8-8811D146EE5E}">
      <dgm:prSet phldrT="[Text]" custT="1"/>
      <dgm:spPr/>
      <dgm:t>
        <a:bodyPr/>
        <a:lstStyle/>
        <a:p>
          <a:pPr algn="l"/>
          <a:r>
            <a:rPr lang="en-US" sz="1600" dirty="0">
              <a:latin typeface="Times New Roman" panose="02020603050405020304" pitchFamily="18" charset="0"/>
              <a:cs typeface="Times New Roman" panose="02020603050405020304" pitchFamily="18" charset="0"/>
            </a:rPr>
            <a:t>Acknowledge to employees</a:t>
          </a:r>
          <a:endParaRPr lang="en-IN" sz="1600" dirty="0">
            <a:latin typeface="Times New Roman" panose="02020603050405020304" pitchFamily="18" charset="0"/>
            <a:cs typeface="Times New Roman" panose="02020603050405020304" pitchFamily="18" charset="0"/>
          </a:endParaRPr>
        </a:p>
      </dgm:t>
    </dgm:pt>
    <dgm:pt modelId="{DEB705F0-9DE5-4220-BCC1-C841B9BF6E49}" type="parTrans" cxnId="{7E33DB46-267C-45E6-8E95-29F687F0EF87}">
      <dgm:prSet/>
      <dgm:spPr/>
      <dgm:t>
        <a:bodyPr/>
        <a:lstStyle/>
        <a:p>
          <a:endParaRPr lang="en-IN"/>
        </a:p>
      </dgm:t>
    </dgm:pt>
    <dgm:pt modelId="{D3CB0EEC-8681-4B55-A360-4CE57A8B865E}" type="sibTrans" cxnId="{7E33DB46-267C-45E6-8E95-29F687F0EF87}">
      <dgm:prSet/>
      <dgm:spPr/>
      <dgm:t>
        <a:bodyPr/>
        <a:lstStyle/>
        <a:p>
          <a:endParaRPr lang="en-IN"/>
        </a:p>
      </dgm:t>
    </dgm:pt>
    <dgm:pt modelId="{FD555CDB-10D2-419D-A51C-3B6705F15761}">
      <dgm:prSet phldrT="[Text]" custT="1"/>
      <dgm:spPr/>
      <dgm:t>
        <a:bodyPr/>
        <a:lstStyle/>
        <a:p>
          <a:pPr algn="l"/>
          <a:r>
            <a:rPr lang="en-US" sz="1600" dirty="0">
              <a:latin typeface="Times New Roman" panose="02020603050405020304" pitchFamily="18" charset="0"/>
              <a:cs typeface="Times New Roman" panose="02020603050405020304" pitchFamily="18" charset="0"/>
            </a:rPr>
            <a:t>Focus on equality and diversity. </a:t>
          </a:r>
          <a:endParaRPr lang="en-IN" sz="1600" dirty="0">
            <a:latin typeface="Times New Roman" panose="02020603050405020304" pitchFamily="18" charset="0"/>
            <a:cs typeface="Times New Roman" panose="02020603050405020304" pitchFamily="18" charset="0"/>
          </a:endParaRPr>
        </a:p>
      </dgm:t>
    </dgm:pt>
    <dgm:pt modelId="{7FFD6BF3-13D5-4AC1-8977-127F34852044}" type="parTrans" cxnId="{54B4CBAD-5723-44A4-A4F3-91C1FDC1C8B5}">
      <dgm:prSet/>
      <dgm:spPr/>
      <dgm:t>
        <a:bodyPr/>
        <a:lstStyle/>
        <a:p>
          <a:endParaRPr lang="en-IN"/>
        </a:p>
      </dgm:t>
    </dgm:pt>
    <dgm:pt modelId="{37C9B12B-470E-4A35-8BBC-1C74ABF8344F}" type="sibTrans" cxnId="{54B4CBAD-5723-44A4-A4F3-91C1FDC1C8B5}">
      <dgm:prSet/>
      <dgm:spPr/>
      <dgm:t>
        <a:bodyPr/>
        <a:lstStyle/>
        <a:p>
          <a:endParaRPr lang="en-IN"/>
        </a:p>
      </dgm:t>
    </dgm:pt>
    <dgm:pt modelId="{BC1721AD-7D9A-41CD-B566-64B065068519}">
      <dgm:prSet phldrT="[Text]" custT="1"/>
      <dgm:spPr/>
      <dgm:t>
        <a:bodyPr/>
        <a:lstStyle/>
        <a:p>
          <a:pPr algn="l"/>
          <a:r>
            <a:rPr lang="en-US" sz="1600" dirty="0">
              <a:latin typeface="Times New Roman" panose="02020603050405020304" pitchFamily="18" charset="0"/>
              <a:cs typeface="Times New Roman" panose="02020603050405020304" pitchFamily="18" charset="0"/>
            </a:rPr>
            <a:t>Share the employee feedback as well as follow up.</a:t>
          </a:r>
          <a:endParaRPr lang="en-IN" sz="1600" dirty="0">
            <a:latin typeface="Times New Roman" panose="02020603050405020304" pitchFamily="18" charset="0"/>
            <a:cs typeface="Times New Roman" panose="02020603050405020304" pitchFamily="18" charset="0"/>
          </a:endParaRPr>
        </a:p>
      </dgm:t>
    </dgm:pt>
    <dgm:pt modelId="{29C756EE-A420-4A90-AC9D-658ABDC27495}" type="parTrans" cxnId="{11424E47-59B2-45C0-BCF2-045BCB989C3F}">
      <dgm:prSet/>
      <dgm:spPr/>
      <dgm:t>
        <a:bodyPr/>
        <a:lstStyle/>
        <a:p>
          <a:endParaRPr lang="en-IN"/>
        </a:p>
      </dgm:t>
    </dgm:pt>
    <dgm:pt modelId="{C2494668-9D20-4A9D-B813-21E24D310015}" type="sibTrans" cxnId="{11424E47-59B2-45C0-BCF2-045BCB989C3F}">
      <dgm:prSet/>
      <dgm:spPr/>
      <dgm:t>
        <a:bodyPr/>
        <a:lstStyle/>
        <a:p>
          <a:endParaRPr lang="en-IN"/>
        </a:p>
      </dgm:t>
    </dgm:pt>
    <dgm:pt modelId="{F04B9A3A-91F8-4FC8-B84B-2B6D0F6456BB}">
      <dgm:prSet phldrT="[Text]" custT="1"/>
      <dgm:spPr/>
      <dgm:t>
        <a:bodyPr/>
        <a:lstStyle/>
        <a:p>
          <a:pPr algn="l"/>
          <a:r>
            <a:rPr lang="en-US" sz="1600" dirty="0">
              <a:latin typeface="Times New Roman" panose="02020603050405020304" pitchFamily="18" charset="0"/>
              <a:cs typeface="Times New Roman" panose="02020603050405020304" pitchFamily="18" charset="0"/>
            </a:rPr>
            <a:t>Empower the employees </a:t>
          </a:r>
          <a:endParaRPr lang="en-IN" sz="1600" dirty="0">
            <a:latin typeface="Times New Roman" panose="02020603050405020304" pitchFamily="18" charset="0"/>
            <a:cs typeface="Times New Roman" panose="02020603050405020304" pitchFamily="18" charset="0"/>
          </a:endParaRPr>
        </a:p>
      </dgm:t>
    </dgm:pt>
    <dgm:pt modelId="{C7628B0A-41B1-4D15-877E-F5315CEEC8FB}" type="parTrans" cxnId="{0BB7167F-7161-43C3-84DC-678EE378D926}">
      <dgm:prSet/>
      <dgm:spPr/>
      <dgm:t>
        <a:bodyPr/>
        <a:lstStyle/>
        <a:p>
          <a:endParaRPr lang="en-IN"/>
        </a:p>
      </dgm:t>
    </dgm:pt>
    <dgm:pt modelId="{3DEB123F-6436-4485-B793-C45BED8BB643}" type="sibTrans" cxnId="{0BB7167F-7161-43C3-84DC-678EE378D926}">
      <dgm:prSet/>
      <dgm:spPr/>
      <dgm:t>
        <a:bodyPr/>
        <a:lstStyle/>
        <a:p>
          <a:endParaRPr lang="en-IN"/>
        </a:p>
      </dgm:t>
    </dgm:pt>
    <dgm:pt modelId="{9C9B5EAA-AA89-431B-AF00-197F22B4157D}" type="pres">
      <dgm:prSet presAssocID="{9E214D83-50CF-4A67-88AB-D4ED6CA26355}" presName="Name0" presStyleCnt="0">
        <dgm:presLayoutVars>
          <dgm:chMax val="7"/>
          <dgm:chPref val="7"/>
          <dgm:dir/>
        </dgm:presLayoutVars>
      </dgm:prSet>
      <dgm:spPr/>
    </dgm:pt>
    <dgm:pt modelId="{1BFBF555-021D-4B62-80BF-EBD2AEC4CEFC}" type="pres">
      <dgm:prSet presAssocID="{9E214D83-50CF-4A67-88AB-D4ED6CA26355}" presName="Name1" presStyleCnt="0"/>
      <dgm:spPr/>
    </dgm:pt>
    <dgm:pt modelId="{B5C1FC3D-26A6-4B85-BFD5-02186E69BBCB}" type="pres">
      <dgm:prSet presAssocID="{9E214D83-50CF-4A67-88AB-D4ED6CA26355}" presName="cycle" presStyleCnt="0"/>
      <dgm:spPr/>
    </dgm:pt>
    <dgm:pt modelId="{8CFF1C71-AE58-4271-A39E-C97D701A3C54}" type="pres">
      <dgm:prSet presAssocID="{9E214D83-50CF-4A67-88AB-D4ED6CA26355}" presName="srcNode" presStyleLbl="node1" presStyleIdx="0" presStyleCnt="5"/>
      <dgm:spPr/>
    </dgm:pt>
    <dgm:pt modelId="{31A70E26-AD32-45A2-9504-E567A8D6D36A}" type="pres">
      <dgm:prSet presAssocID="{9E214D83-50CF-4A67-88AB-D4ED6CA26355}" presName="conn" presStyleLbl="parChTrans1D2" presStyleIdx="0" presStyleCnt="1"/>
      <dgm:spPr/>
    </dgm:pt>
    <dgm:pt modelId="{37D6F2D7-101D-4A31-94F9-495826E8370D}" type="pres">
      <dgm:prSet presAssocID="{9E214D83-50CF-4A67-88AB-D4ED6CA26355}" presName="extraNode" presStyleLbl="node1" presStyleIdx="0" presStyleCnt="5"/>
      <dgm:spPr/>
    </dgm:pt>
    <dgm:pt modelId="{ACB44968-8035-491D-A294-D07EE5A5FE76}" type="pres">
      <dgm:prSet presAssocID="{9E214D83-50CF-4A67-88AB-D4ED6CA26355}" presName="dstNode" presStyleLbl="node1" presStyleIdx="0" presStyleCnt="5"/>
      <dgm:spPr/>
    </dgm:pt>
    <dgm:pt modelId="{3DD479B8-AC29-4293-934D-35F74A75D5E1}" type="pres">
      <dgm:prSet presAssocID="{B689BB4F-7DF3-4603-9EBB-F2860C7DF833}" presName="text_1" presStyleLbl="node1" presStyleIdx="0" presStyleCnt="5">
        <dgm:presLayoutVars>
          <dgm:bulletEnabled val="1"/>
        </dgm:presLayoutVars>
      </dgm:prSet>
      <dgm:spPr/>
    </dgm:pt>
    <dgm:pt modelId="{C4392DEE-82A0-4EAF-B835-25C68029A8AE}" type="pres">
      <dgm:prSet presAssocID="{B689BB4F-7DF3-4603-9EBB-F2860C7DF833}" presName="accent_1" presStyleCnt="0"/>
      <dgm:spPr/>
    </dgm:pt>
    <dgm:pt modelId="{40D30419-E961-45F8-8E5A-61FB63439C5A}" type="pres">
      <dgm:prSet presAssocID="{B689BB4F-7DF3-4603-9EBB-F2860C7DF833}" presName="accentRepeatNode" presStyleLbl="solidFgAcc1" presStyleIdx="0" presStyleCnt="5"/>
      <dgm:spPr/>
    </dgm:pt>
    <dgm:pt modelId="{45E3B176-E642-46EA-8212-740CF46F9C81}" type="pres">
      <dgm:prSet presAssocID="{BC1721AD-7D9A-41CD-B566-64B065068519}" presName="text_2" presStyleLbl="node1" presStyleIdx="1" presStyleCnt="5">
        <dgm:presLayoutVars>
          <dgm:bulletEnabled val="1"/>
        </dgm:presLayoutVars>
      </dgm:prSet>
      <dgm:spPr/>
    </dgm:pt>
    <dgm:pt modelId="{849EDD26-E2A7-4BFD-95ED-8C4E2D1B8EE5}" type="pres">
      <dgm:prSet presAssocID="{BC1721AD-7D9A-41CD-B566-64B065068519}" presName="accent_2" presStyleCnt="0"/>
      <dgm:spPr/>
    </dgm:pt>
    <dgm:pt modelId="{85185A6F-3D8A-42CC-B9F9-14E1D8EF4811}" type="pres">
      <dgm:prSet presAssocID="{BC1721AD-7D9A-41CD-B566-64B065068519}" presName="accentRepeatNode" presStyleLbl="solidFgAcc1" presStyleIdx="1" presStyleCnt="5"/>
      <dgm:spPr/>
    </dgm:pt>
    <dgm:pt modelId="{B7569C02-1A81-4D67-B124-6C88D0DBD252}" type="pres">
      <dgm:prSet presAssocID="{F04B9A3A-91F8-4FC8-B84B-2B6D0F6456BB}" presName="text_3" presStyleLbl="node1" presStyleIdx="2" presStyleCnt="5">
        <dgm:presLayoutVars>
          <dgm:bulletEnabled val="1"/>
        </dgm:presLayoutVars>
      </dgm:prSet>
      <dgm:spPr/>
    </dgm:pt>
    <dgm:pt modelId="{4512215C-0A40-4331-B85A-22D49824651B}" type="pres">
      <dgm:prSet presAssocID="{F04B9A3A-91F8-4FC8-B84B-2B6D0F6456BB}" presName="accent_3" presStyleCnt="0"/>
      <dgm:spPr/>
    </dgm:pt>
    <dgm:pt modelId="{F89DD7E3-54FE-49C3-8EB8-EF7E509F646E}" type="pres">
      <dgm:prSet presAssocID="{F04B9A3A-91F8-4FC8-B84B-2B6D0F6456BB}" presName="accentRepeatNode" presStyleLbl="solidFgAcc1" presStyleIdx="2" presStyleCnt="5"/>
      <dgm:spPr/>
    </dgm:pt>
    <dgm:pt modelId="{D7D9A5B6-DC3C-4EB7-98B4-DDB76698BC27}" type="pres">
      <dgm:prSet presAssocID="{697008FE-AA6E-47E1-99F8-8811D146EE5E}" presName="text_4" presStyleLbl="node1" presStyleIdx="3" presStyleCnt="5">
        <dgm:presLayoutVars>
          <dgm:bulletEnabled val="1"/>
        </dgm:presLayoutVars>
      </dgm:prSet>
      <dgm:spPr/>
    </dgm:pt>
    <dgm:pt modelId="{5833770F-2EC3-49C2-BC16-F3A2CF1D57CD}" type="pres">
      <dgm:prSet presAssocID="{697008FE-AA6E-47E1-99F8-8811D146EE5E}" presName="accent_4" presStyleCnt="0"/>
      <dgm:spPr/>
    </dgm:pt>
    <dgm:pt modelId="{099E5555-0375-4749-9729-B4E3DEAA11C5}" type="pres">
      <dgm:prSet presAssocID="{697008FE-AA6E-47E1-99F8-8811D146EE5E}" presName="accentRepeatNode" presStyleLbl="solidFgAcc1" presStyleIdx="3" presStyleCnt="5"/>
      <dgm:spPr/>
    </dgm:pt>
    <dgm:pt modelId="{E6F31C2F-31B7-4C9E-B4E5-9CFFCAE9435C}" type="pres">
      <dgm:prSet presAssocID="{FD555CDB-10D2-419D-A51C-3B6705F15761}" presName="text_5" presStyleLbl="node1" presStyleIdx="4" presStyleCnt="5">
        <dgm:presLayoutVars>
          <dgm:bulletEnabled val="1"/>
        </dgm:presLayoutVars>
      </dgm:prSet>
      <dgm:spPr/>
    </dgm:pt>
    <dgm:pt modelId="{7A65B525-CE22-4EF9-8558-F3B10617FB81}" type="pres">
      <dgm:prSet presAssocID="{FD555CDB-10D2-419D-A51C-3B6705F15761}" presName="accent_5" presStyleCnt="0"/>
      <dgm:spPr/>
    </dgm:pt>
    <dgm:pt modelId="{F2FCD181-0359-4FE4-ABB2-70889D5D4D45}" type="pres">
      <dgm:prSet presAssocID="{FD555CDB-10D2-419D-A51C-3B6705F15761}" presName="accentRepeatNode" presStyleLbl="solidFgAcc1" presStyleIdx="4" presStyleCnt="5"/>
      <dgm:spPr/>
    </dgm:pt>
  </dgm:ptLst>
  <dgm:cxnLst>
    <dgm:cxn modelId="{73009100-480A-4A61-A44D-3301E79B36CA}" type="presOf" srcId="{BC1721AD-7D9A-41CD-B566-64B065068519}" destId="{45E3B176-E642-46EA-8212-740CF46F9C81}" srcOrd="0" destOrd="0" presId="urn:microsoft.com/office/officeart/2008/layout/VerticalCurvedList"/>
    <dgm:cxn modelId="{374CC319-A5C6-4F0C-B77A-FEFAA7CE6894}" srcId="{9E214D83-50CF-4A67-88AB-D4ED6CA26355}" destId="{B689BB4F-7DF3-4603-9EBB-F2860C7DF833}" srcOrd="0" destOrd="0" parTransId="{D350E52A-5597-48D9-8B9E-C25A9C891DFE}" sibTransId="{C2F482A8-1FEC-477B-90B9-968A72F51F1D}"/>
    <dgm:cxn modelId="{6B8A6536-1F6D-4060-98DE-29CC66C6D82A}" type="presOf" srcId="{9E214D83-50CF-4A67-88AB-D4ED6CA26355}" destId="{9C9B5EAA-AA89-431B-AF00-197F22B4157D}" srcOrd="0" destOrd="0" presId="urn:microsoft.com/office/officeart/2008/layout/VerticalCurvedList"/>
    <dgm:cxn modelId="{6A51D83A-2D5C-4EC3-B596-57CF4B1EC9D6}" type="presOf" srcId="{697008FE-AA6E-47E1-99F8-8811D146EE5E}" destId="{D7D9A5B6-DC3C-4EB7-98B4-DDB76698BC27}" srcOrd="0" destOrd="0" presId="urn:microsoft.com/office/officeart/2008/layout/VerticalCurvedList"/>
    <dgm:cxn modelId="{7E33DB46-267C-45E6-8E95-29F687F0EF87}" srcId="{9E214D83-50CF-4A67-88AB-D4ED6CA26355}" destId="{697008FE-AA6E-47E1-99F8-8811D146EE5E}" srcOrd="3" destOrd="0" parTransId="{DEB705F0-9DE5-4220-BCC1-C841B9BF6E49}" sibTransId="{D3CB0EEC-8681-4B55-A360-4CE57A8B865E}"/>
    <dgm:cxn modelId="{11424E47-59B2-45C0-BCF2-045BCB989C3F}" srcId="{9E214D83-50CF-4A67-88AB-D4ED6CA26355}" destId="{BC1721AD-7D9A-41CD-B566-64B065068519}" srcOrd="1" destOrd="0" parTransId="{29C756EE-A420-4A90-AC9D-658ABDC27495}" sibTransId="{C2494668-9D20-4A9D-B813-21E24D310015}"/>
    <dgm:cxn modelId="{0BB7167F-7161-43C3-84DC-678EE378D926}" srcId="{9E214D83-50CF-4A67-88AB-D4ED6CA26355}" destId="{F04B9A3A-91F8-4FC8-B84B-2B6D0F6456BB}" srcOrd="2" destOrd="0" parTransId="{C7628B0A-41B1-4D15-877E-F5315CEEC8FB}" sibTransId="{3DEB123F-6436-4485-B793-C45BED8BB643}"/>
    <dgm:cxn modelId="{54B4CBAD-5723-44A4-A4F3-91C1FDC1C8B5}" srcId="{9E214D83-50CF-4A67-88AB-D4ED6CA26355}" destId="{FD555CDB-10D2-419D-A51C-3B6705F15761}" srcOrd="4" destOrd="0" parTransId="{7FFD6BF3-13D5-4AC1-8977-127F34852044}" sibTransId="{37C9B12B-470E-4A35-8BBC-1C74ABF8344F}"/>
    <dgm:cxn modelId="{612458C8-BD96-4EFA-9504-03A17993CF1D}" type="presOf" srcId="{B689BB4F-7DF3-4603-9EBB-F2860C7DF833}" destId="{3DD479B8-AC29-4293-934D-35F74A75D5E1}" srcOrd="0" destOrd="0" presId="urn:microsoft.com/office/officeart/2008/layout/VerticalCurvedList"/>
    <dgm:cxn modelId="{879110C9-E1E2-431D-A22C-56E984D56555}" type="presOf" srcId="{C2F482A8-1FEC-477B-90B9-968A72F51F1D}" destId="{31A70E26-AD32-45A2-9504-E567A8D6D36A}" srcOrd="0" destOrd="0" presId="urn:microsoft.com/office/officeart/2008/layout/VerticalCurvedList"/>
    <dgm:cxn modelId="{E5726DCA-9C37-449D-A363-EAB49ADB3D14}" type="presOf" srcId="{FD555CDB-10D2-419D-A51C-3B6705F15761}" destId="{E6F31C2F-31B7-4C9E-B4E5-9CFFCAE9435C}" srcOrd="0" destOrd="0" presId="urn:microsoft.com/office/officeart/2008/layout/VerticalCurvedList"/>
    <dgm:cxn modelId="{B2B1EFEF-CE4B-475A-BC38-1FB5004389E8}" type="presOf" srcId="{F04B9A3A-91F8-4FC8-B84B-2B6D0F6456BB}" destId="{B7569C02-1A81-4D67-B124-6C88D0DBD252}" srcOrd="0" destOrd="0" presId="urn:microsoft.com/office/officeart/2008/layout/VerticalCurvedList"/>
    <dgm:cxn modelId="{1C525363-E713-4101-9FE9-11B2A37B6ECC}" type="presParOf" srcId="{9C9B5EAA-AA89-431B-AF00-197F22B4157D}" destId="{1BFBF555-021D-4B62-80BF-EBD2AEC4CEFC}" srcOrd="0" destOrd="0" presId="urn:microsoft.com/office/officeart/2008/layout/VerticalCurvedList"/>
    <dgm:cxn modelId="{501F8844-C446-4729-A580-50F7D0EBB2EE}" type="presParOf" srcId="{1BFBF555-021D-4B62-80BF-EBD2AEC4CEFC}" destId="{B5C1FC3D-26A6-4B85-BFD5-02186E69BBCB}" srcOrd="0" destOrd="0" presId="urn:microsoft.com/office/officeart/2008/layout/VerticalCurvedList"/>
    <dgm:cxn modelId="{005765DB-9D43-471D-913D-39AE0B506D54}" type="presParOf" srcId="{B5C1FC3D-26A6-4B85-BFD5-02186E69BBCB}" destId="{8CFF1C71-AE58-4271-A39E-C97D701A3C54}" srcOrd="0" destOrd="0" presId="urn:microsoft.com/office/officeart/2008/layout/VerticalCurvedList"/>
    <dgm:cxn modelId="{98F1CC9F-979C-41AD-9252-A5E6C35337D0}" type="presParOf" srcId="{B5C1FC3D-26A6-4B85-BFD5-02186E69BBCB}" destId="{31A70E26-AD32-45A2-9504-E567A8D6D36A}" srcOrd="1" destOrd="0" presId="urn:microsoft.com/office/officeart/2008/layout/VerticalCurvedList"/>
    <dgm:cxn modelId="{A06425C9-28FC-49CC-86E0-BB784614A32B}" type="presParOf" srcId="{B5C1FC3D-26A6-4B85-BFD5-02186E69BBCB}" destId="{37D6F2D7-101D-4A31-94F9-495826E8370D}" srcOrd="2" destOrd="0" presId="urn:microsoft.com/office/officeart/2008/layout/VerticalCurvedList"/>
    <dgm:cxn modelId="{E4358009-8657-4583-A52D-4B9DF82DCB60}" type="presParOf" srcId="{B5C1FC3D-26A6-4B85-BFD5-02186E69BBCB}" destId="{ACB44968-8035-491D-A294-D07EE5A5FE76}" srcOrd="3" destOrd="0" presId="urn:microsoft.com/office/officeart/2008/layout/VerticalCurvedList"/>
    <dgm:cxn modelId="{40D95A3B-7E12-4223-B85E-30A4F9AC12A2}" type="presParOf" srcId="{1BFBF555-021D-4B62-80BF-EBD2AEC4CEFC}" destId="{3DD479B8-AC29-4293-934D-35F74A75D5E1}" srcOrd="1" destOrd="0" presId="urn:microsoft.com/office/officeart/2008/layout/VerticalCurvedList"/>
    <dgm:cxn modelId="{A4283E20-9330-4579-8E1D-42674C828578}" type="presParOf" srcId="{1BFBF555-021D-4B62-80BF-EBD2AEC4CEFC}" destId="{C4392DEE-82A0-4EAF-B835-25C68029A8AE}" srcOrd="2" destOrd="0" presId="urn:microsoft.com/office/officeart/2008/layout/VerticalCurvedList"/>
    <dgm:cxn modelId="{D14116CB-2683-4D45-A65F-934DD02FB113}" type="presParOf" srcId="{C4392DEE-82A0-4EAF-B835-25C68029A8AE}" destId="{40D30419-E961-45F8-8E5A-61FB63439C5A}" srcOrd="0" destOrd="0" presId="urn:microsoft.com/office/officeart/2008/layout/VerticalCurvedList"/>
    <dgm:cxn modelId="{7686068A-CCB2-4266-86AF-5ABDC1C19F3E}" type="presParOf" srcId="{1BFBF555-021D-4B62-80BF-EBD2AEC4CEFC}" destId="{45E3B176-E642-46EA-8212-740CF46F9C81}" srcOrd="3" destOrd="0" presId="urn:microsoft.com/office/officeart/2008/layout/VerticalCurvedList"/>
    <dgm:cxn modelId="{F540660B-7612-42F8-91D9-D1D6EE7214F6}" type="presParOf" srcId="{1BFBF555-021D-4B62-80BF-EBD2AEC4CEFC}" destId="{849EDD26-E2A7-4BFD-95ED-8C4E2D1B8EE5}" srcOrd="4" destOrd="0" presId="urn:microsoft.com/office/officeart/2008/layout/VerticalCurvedList"/>
    <dgm:cxn modelId="{5666B8C8-7D66-41C0-B16C-330B4AF91192}" type="presParOf" srcId="{849EDD26-E2A7-4BFD-95ED-8C4E2D1B8EE5}" destId="{85185A6F-3D8A-42CC-B9F9-14E1D8EF4811}" srcOrd="0" destOrd="0" presId="urn:microsoft.com/office/officeart/2008/layout/VerticalCurvedList"/>
    <dgm:cxn modelId="{A52499A4-FECC-4B5C-BD97-C2936DA6E1BF}" type="presParOf" srcId="{1BFBF555-021D-4B62-80BF-EBD2AEC4CEFC}" destId="{B7569C02-1A81-4D67-B124-6C88D0DBD252}" srcOrd="5" destOrd="0" presId="urn:microsoft.com/office/officeart/2008/layout/VerticalCurvedList"/>
    <dgm:cxn modelId="{F226C686-43A3-4A3B-AFD8-F3F506C1124F}" type="presParOf" srcId="{1BFBF555-021D-4B62-80BF-EBD2AEC4CEFC}" destId="{4512215C-0A40-4331-B85A-22D49824651B}" srcOrd="6" destOrd="0" presId="urn:microsoft.com/office/officeart/2008/layout/VerticalCurvedList"/>
    <dgm:cxn modelId="{74EE2671-1BC2-404C-A10E-FAC707DCA858}" type="presParOf" srcId="{4512215C-0A40-4331-B85A-22D49824651B}" destId="{F89DD7E3-54FE-49C3-8EB8-EF7E509F646E}" srcOrd="0" destOrd="0" presId="urn:microsoft.com/office/officeart/2008/layout/VerticalCurvedList"/>
    <dgm:cxn modelId="{C0003D02-3189-471A-8C84-AB185B64ECE2}" type="presParOf" srcId="{1BFBF555-021D-4B62-80BF-EBD2AEC4CEFC}" destId="{D7D9A5B6-DC3C-4EB7-98B4-DDB76698BC27}" srcOrd="7" destOrd="0" presId="urn:microsoft.com/office/officeart/2008/layout/VerticalCurvedList"/>
    <dgm:cxn modelId="{8A9D9BBF-7B50-4E29-ADA7-0A6775C35B38}" type="presParOf" srcId="{1BFBF555-021D-4B62-80BF-EBD2AEC4CEFC}" destId="{5833770F-2EC3-49C2-BC16-F3A2CF1D57CD}" srcOrd="8" destOrd="0" presId="urn:microsoft.com/office/officeart/2008/layout/VerticalCurvedList"/>
    <dgm:cxn modelId="{4E46052F-F9AC-4493-A535-DB686ED99311}" type="presParOf" srcId="{5833770F-2EC3-49C2-BC16-F3A2CF1D57CD}" destId="{099E5555-0375-4749-9729-B4E3DEAA11C5}" srcOrd="0" destOrd="0" presId="urn:microsoft.com/office/officeart/2008/layout/VerticalCurvedList"/>
    <dgm:cxn modelId="{F22F91E8-1413-43EB-A045-522EA8C117E2}" type="presParOf" srcId="{1BFBF555-021D-4B62-80BF-EBD2AEC4CEFC}" destId="{E6F31C2F-31B7-4C9E-B4E5-9CFFCAE9435C}" srcOrd="9" destOrd="0" presId="urn:microsoft.com/office/officeart/2008/layout/VerticalCurvedList"/>
    <dgm:cxn modelId="{DE30DBAF-7A1C-4B59-B4E8-ACAD40E39243}" type="presParOf" srcId="{1BFBF555-021D-4B62-80BF-EBD2AEC4CEFC}" destId="{7A65B525-CE22-4EF9-8558-F3B10617FB81}" srcOrd="10" destOrd="0" presId="urn:microsoft.com/office/officeart/2008/layout/VerticalCurvedList"/>
    <dgm:cxn modelId="{DA5901D9-D812-4FCD-87C8-985151AC3FED}" type="presParOf" srcId="{7A65B525-CE22-4EF9-8558-F3B10617FB81}" destId="{F2FCD181-0359-4FE4-ABB2-70889D5D4D45}"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B70D79C-B072-43CC-AA59-9B9504C7DFCF}" type="doc">
      <dgm:prSet loTypeId="urn:microsoft.com/office/officeart/2005/8/layout/hList6" loCatId="list" qsTypeId="urn:microsoft.com/office/officeart/2005/8/quickstyle/3d1" qsCatId="3D" csTypeId="urn:microsoft.com/office/officeart/2005/8/colors/accent1_5" csCatId="accent1" phldr="1"/>
      <dgm:spPr/>
      <dgm:t>
        <a:bodyPr/>
        <a:lstStyle/>
        <a:p>
          <a:endParaRPr lang="en-IN"/>
        </a:p>
      </dgm:t>
    </dgm:pt>
    <dgm:pt modelId="{2DAD3305-63A2-480E-94DF-D8A80907BBB8}">
      <dgm:prSet phldrT="[Text]" custT="1"/>
      <dgm:spPr/>
      <dgm:t>
        <a:bodyPr/>
        <a:lstStyle/>
        <a:p>
          <a:r>
            <a:rPr lang="en-US" sz="1400" dirty="0">
              <a:solidFill>
                <a:schemeClr val="bg1"/>
              </a:solidFill>
              <a:latin typeface="Times New Roman" panose="02020603050405020304" pitchFamily="18" charset="0"/>
              <a:cs typeface="Times New Roman" panose="02020603050405020304" pitchFamily="18" charset="0"/>
            </a:rPr>
            <a:t>The employee engagement play an vital role in current business functions of Hotel sector because due to Covid-19 pandemic, the hospitality sector affected the most (</a:t>
          </a:r>
          <a:r>
            <a:rPr lang="en-GB" sz="1400" dirty="0" err="1">
              <a:solidFill>
                <a:schemeClr val="bg1"/>
              </a:solidFill>
              <a:effectLst/>
              <a:latin typeface="+mn-lt"/>
              <a:ea typeface="+mn-ea"/>
              <a:cs typeface="+mn-cs"/>
            </a:rPr>
            <a:t>Jaworski</a:t>
          </a:r>
          <a:r>
            <a:rPr lang="en-GB" sz="1400" dirty="0">
              <a:solidFill>
                <a:schemeClr val="bg1"/>
              </a:solidFill>
              <a:effectLst/>
              <a:latin typeface="+mn-lt"/>
              <a:ea typeface="+mn-ea"/>
              <a:cs typeface="+mn-cs"/>
            </a:rPr>
            <a:t>, et.</a:t>
          </a:r>
          <a:r>
            <a:rPr lang="en-GB" sz="1400" baseline="0" dirty="0">
              <a:solidFill>
                <a:schemeClr val="bg1"/>
              </a:solidFill>
              <a:effectLst/>
              <a:latin typeface="+mn-lt"/>
              <a:ea typeface="+mn-ea"/>
              <a:cs typeface="+mn-cs"/>
            </a:rPr>
            <a:t> al., </a:t>
          </a:r>
          <a:r>
            <a:rPr lang="en-GB" sz="1400" dirty="0">
              <a:solidFill>
                <a:schemeClr val="bg1"/>
              </a:solidFill>
              <a:effectLst/>
              <a:latin typeface="+mn-lt"/>
              <a:ea typeface="+mn-ea"/>
              <a:cs typeface="+mn-cs"/>
            </a:rPr>
            <a:t>2018)</a:t>
          </a:r>
          <a:r>
            <a:rPr lang="en-US" sz="1400" dirty="0">
              <a:solidFill>
                <a:schemeClr val="bg1"/>
              </a:solidFill>
              <a:latin typeface="Times New Roman" panose="02020603050405020304" pitchFamily="18" charset="0"/>
              <a:cs typeface="Times New Roman" panose="02020603050405020304" pitchFamily="18" charset="0"/>
            </a:rPr>
            <a:t>. It resulted the decreased rate of productivity and profitability rate due to complete lockdown that imposed by the government of UK. </a:t>
          </a:r>
          <a:endParaRPr lang="en-IN" sz="1400" dirty="0">
            <a:solidFill>
              <a:schemeClr val="bg1"/>
            </a:solidFill>
            <a:latin typeface="Times New Roman" panose="02020603050405020304" pitchFamily="18" charset="0"/>
            <a:cs typeface="Times New Roman" panose="02020603050405020304" pitchFamily="18" charset="0"/>
          </a:endParaRPr>
        </a:p>
      </dgm:t>
    </dgm:pt>
    <dgm:pt modelId="{5F9DBBC9-0C27-423A-8FBD-9DAE8B2FBF1A}" type="parTrans" cxnId="{A4C3D92D-E629-4617-B257-80EF355E13B9}">
      <dgm:prSet/>
      <dgm:spPr/>
      <dgm:t>
        <a:bodyPr/>
        <a:lstStyle/>
        <a:p>
          <a:endParaRPr lang="en-IN"/>
        </a:p>
      </dgm:t>
    </dgm:pt>
    <dgm:pt modelId="{4819880A-9EA4-45A4-AF45-9C440C4128C5}" type="sibTrans" cxnId="{A4C3D92D-E629-4617-B257-80EF355E13B9}">
      <dgm:prSet/>
      <dgm:spPr/>
      <dgm:t>
        <a:bodyPr/>
        <a:lstStyle/>
        <a:p>
          <a:endParaRPr lang="en-IN"/>
        </a:p>
      </dgm:t>
    </dgm:pt>
    <dgm:pt modelId="{F0FB3319-8001-4433-B1AD-8D63C6E58E4E}">
      <dgm:prSet phldrT="[Text]" custT="1"/>
      <dgm:spPr/>
      <dgm:t>
        <a:bodyPr/>
        <a:lstStyle/>
        <a:p>
          <a:r>
            <a:rPr lang="en-US" sz="1400" dirty="0">
              <a:solidFill>
                <a:schemeClr val="bg1"/>
              </a:solidFill>
              <a:latin typeface="Times New Roman" panose="02020603050405020304" pitchFamily="18" charset="0"/>
              <a:cs typeface="Times New Roman" panose="02020603050405020304" pitchFamily="18" charset="0"/>
            </a:rPr>
            <a:t>It affect the employee engagement due to lack of communication and hotel did not operate their business with out communication. </a:t>
          </a:r>
          <a:endParaRPr lang="en-IN" sz="1400" dirty="0">
            <a:solidFill>
              <a:schemeClr val="bg1"/>
            </a:solidFill>
            <a:latin typeface="Times New Roman" panose="02020603050405020304" pitchFamily="18" charset="0"/>
            <a:cs typeface="Times New Roman" panose="02020603050405020304" pitchFamily="18" charset="0"/>
          </a:endParaRPr>
        </a:p>
      </dgm:t>
    </dgm:pt>
    <dgm:pt modelId="{E6DDF464-CD6D-47B0-87CF-6EEA13645BC8}" type="parTrans" cxnId="{88E06705-21DE-4A6D-A7D7-70C28B7F29C1}">
      <dgm:prSet/>
      <dgm:spPr/>
      <dgm:t>
        <a:bodyPr/>
        <a:lstStyle/>
        <a:p>
          <a:endParaRPr lang="en-IN"/>
        </a:p>
      </dgm:t>
    </dgm:pt>
    <dgm:pt modelId="{D4A48295-F77A-43E6-9502-3CA29CD3E328}" type="sibTrans" cxnId="{88E06705-21DE-4A6D-A7D7-70C28B7F29C1}">
      <dgm:prSet/>
      <dgm:spPr/>
      <dgm:t>
        <a:bodyPr/>
        <a:lstStyle/>
        <a:p>
          <a:endParaRPr lang="en-IN"/>
        </a:p>
      </dgm:t>
    </dgm:pt>
    <dgm:pt modelId="{64121C95-FE84-4D2A-B74A-42B2F3B27CC4}">
      <dgm:prSet phldrT="[Text]" custT="1"/>
      <dgm:spPr/>
      <dgm:t>
        <a:bodyPr/>
        <a:lstStyle/>
        <a:p>
          <a:r>
            <a:rPr lang="en-US" sz="1400" dirty="0">
              <a:solidFill>
                <a:schemeClr val="bg1"/>
              </a:solidFill>
              <a:latin typeface="Times New Roman" panose="02020603050405020304" pitchFamily="18" charset="0"/>
              <a:cs typeface="Times New Roman" panose="02020603050405020304" pitchFamily="18" charset="0"/>
            </a:rPr>
            <a:t>In post Covid-19 pandemic scenario, government provide the relaxation to hospitality where they focus son training and development in order to enhance the employee satisfaction (</a:t>
          </a:r>
          <a:r>
            <a:rPr lang="en-GB" sz="1400" dirty="0" err="1">
              <a:solidFill>
                <a:schemeClr val="bg1"/>
              </a:solidFill>
              <a:effectLst/>
              <a:latin typeface="+mn-lt"/>
              <a:ea typeface="+mn-ea"/>
              <a:cs typeface="+mn-cs"/>
            </a:rPr>
            <a:t>Jaworski</a:t>
          </a:r>
          <a:r>
            <a:rPr lang="en-GB" sz="1400" dirty="0">
              <a:solidFill>
                <a:schemeClr val="bg1"/>
              </a:solidFill>
              <a:effectLst/>
              <a:latin typeface="+mn-lt"/>
              <a:ea typeface="+mn-ea"/>
              <a:cs typeface="+mn-cs"/>
            </a:rPr>
            <a:t>, et.</a:t>
          </a:r>
          <a:r>
            <a:rPr lang="en-GB" sz="1400" baseline="0" dirty="0">
              <a:solidFill>
                <a:schemeClr val="bg1"/>
              </a:solidFill>
              <a:effectLst/>
              <a:latin typeface="+mn-lt"/>
              <a:ea typeface="+mn-ea"/>
              <a:cs typeface="+mn-cs"/>
            </a:rPr>
            <a:t> al., </a:t>
          </a:r>
          <a:r>
            <a:rPr lang="en-GB" sz="1400" dirty="0">
              <a:solidFill>
                <a:schemeClr val="bg1"/>
              </a:solidFill>
              <a:effectLst/>
              <a:latin typeface="+mn-lt"/>
              <a:ea typeface="+mn-ea"/>
              <a:cs typeface="+mn-cs"/>
            </a:rPr>
            <a:t>2018)</a:t>
          </a:r>
          <a:r>
            <a:rPr lang="en-US" sz="1400" dirty="0">
              <a:solidFill>
                <a:schemeClr val="bg1"/>
              </a:solidFill>
              <a:latin typeface="Times New Roman" panose="02020603050405020304" pitchFamily="18" charset="0"/>
              <a:cs typeface="Times New Roman" panose="02020603050405020304" pitchFamily="18" charset="0"/>
            </a:rPr>
            <a:t>. </a:t>
          </a:r>
          <a:endParaRPr lang="en-IN" sz="1400" dirty="0">
            <a:solidFill>
              <a:schemeClr val="bg1"/>
            </a:solidFill>
            <a:latin typeface="Times New Roman" panose="02020603050405020304" pitchFamily="18" charset="0"/>
            <a:cs typeface="Times New Roman" panose="02020603050405020304" pitchFamily="18" charset="0"/>
          </a:endParaRPr>
        </a:p>
      </dgm:t>
    </dgm:pt>
    <dgm:pt modelId="{B6C3C1CA-DCB2-4E72-979B-F8DA4C94A642}" type="parTrans" cxnId="{9B3566AD-FFBD-4E8E-B08D-64365AE1B794}">
      <dgm:prSet/>
      <dgm:spPr/>
      <dgm:t>
        <a:bodyPr/>
        <a:lstStyle/>
        <a:p>
          <a:endParaRPr lang="en-IN"/>
        </a:p>
      </dgm:t>
    </dgm:pt>
    <dgm:pt modelId="{0CF029DF-9EB5-4505-AECF-C2004CACF1D8}" type="sibTrans" cxnId="{9B3566AD-FFBD-4E8E-B08D-64365AE1B794}">
      <dgm:prSet/>
      <dgm:spPr/>
      <dgm:t>
        <a:bodyPr/>
        <a:lstStyle/>
        <a:p>
          <a:endParaRPr lang="en-IN"/>
        </a:p>
      </dgm:t>
    </dgm:pt>
    <dgm:pt modelId="{0365245C-E974-47B9-9123-563E9A161037}">
      <dgm:prSet phldrT="[Text]" custT="1"/>
      <dgm:spPr/>
      <dgm:t>
        <a:bodyPr/>
        <a:lstStyle/>
        <a:p>
          <a:r>
            <a:rPr lang="en-US" sz="1400" dirty="0">
              <a:solidFill>
                <a:schemeClr val="bg1"/>
              </a:solidFill>
              <a:latin typeface="Times New Roman" panose="02020603050405020304" pitchFamily="18" charset="0"/>
              <a:cs typeface="Times New Roman" panose="02020603050405020304" pitchFamily="18" charset="0"/>
            </a:rPr>
            <a:t>The decreased percentage of employee engagement due to pandemic, also have increasing now days by using communication channels. </a:t>
          </a:r>
          <a:endParaRPr lang="en-IN" sz="1400" dirty="0">
            <a:solidFill>
              <a:schemeClr val="bg1"/>
            </a:solidFill>
            <a:latin typeface="Times New Roman" panose="02020603050405020304" pitchFamily="18" charset="0"/>
            <a:cs typeface="Times New Roman" panose="02020603050405020304" pitchFamily="18" charset="0"/>
          </a:endParaRPr>
        </a:p>
      </dgm:t>
    </dgm:pt>
    <dgm:pt modelId="{2EC62C39-D2D1-48BC-B96E-20E2CCD37A41}" type="parTrans" cxnId="{48290968-5980-4C2B-BD7A-F660A5EC61B1}">
      <dgm:prSet/>
      <dgm:spPr/>
      <dgm:t>
        <a:bodyPr/>
        <a:lstStyle/>
        <a:p>
          <a:endParaRPr lang="en-IN"/>
        </a:p>
      </dgm:t>
    </dgm:pt>
    <dgm:pt modelId="{FBDB866C-AB2D-431E-AEAC-BDC42F5C42E1}" type="sibTrans" cxnId="{48290968-5980-4C2B-BD7A-F660A5EC61B1}">
      <dgm:prSet/>
      <dgm:spPr/>
      <dgm:t>
        <a:bodyPr/>
        <a:lstStyle/>
        <a:p>
          <a:endParaRPr lang="en-IN"/>
        </a:p>
      </dgm:t>
    </dgm:pt>
    <dgm:pt modelId="{14C83261-E58F-47E3-A035-AD95F0EAB2BB}">
      <dgm:prSet phldrT="[Text]" custT="1"/>
      <dgm:spPr/>
      <dgm:t>
        <a:bodyPr/>
        <a:lstStyle/>
        <a:p>
          <a:r>
            <a:rPr lang="en-US" sz="1400" dirty="0">
              <a:solidFill>
                <a:schemeClr val="bg1"/>
              </a:solidFill>
              <a:latin typeface="Times New Roman" panose="02020603050405020304" pitchFamily="18" charset="0"/>
              <a:cs typeface="Times New Roman" panose="02020603050405020304" pitchFamily="18" charset="0"/>
            </a:rPr>
            <a:t>They also conduct the rewards and recognition program in order to encourage them towards the common goals and engage them with brand. </a:t>
          </a:r>
          <a:endParaRPr lang="en-IN" sz="1400" dirty="0">
            <a:solidFill>
              <a:schemeClr val="bg1"/>
            </a:solidFill>
            <a:latin typeface="Times New Roman" panose="02020603050405020304" pitchFamily="18" charset="0"/>
            <a:cs typeface="Times New Roman" panose="02020603050405020304" pitchFamily="18" charset="0"/>
          </a:endParaRPr>
        </a:p>
      </dgm:t>
    </dgm:pt>
    <dgm:pt modelId="{E5B3FF09-8B4B-400D-81CB-9A289B2870E1}" type="parTrans" cxnId="{558C910C-CDBB-4746-87FC-199F6CCC744E}">
      <dgm:prSet/>
      <dgm:spPr/>
      <dgm:t>
        <a:bodyPr/>
        <a:lstStyle/>
        <a:p>
          <a:endParaRPr lang="en-IN"/>
        </a:p>
      </dgm:t>
    </dgm:pt>
    <dgm:pt modelId="{6B7B13AF-A2D9-46EF-ABA3-B864A95629F4}" type="sibTrans" cxnId="{558C910C-CDBB-4746-87FC-199F6CCC744E}">
      <dgm:prSet/>
      <dgm:spPr/>
      <dgm:t>
        <a:bodyPr/>
        <a:lstStyle/>
        <a:p>
          <a:endParaRPr lang="en-IN"/>
        </a:p>
      </dgm:t>
    </dgm:pt>
    <dgm:pt modelId="{AEAF346C-639D-46A9-B254-3EDD3AB3D867}" type="pres">
      <dgm:prSet presAssocID="{3B70D79C-B072-43CC-AA59-9B9504C7DFCF}" presName="Name0" presStyleCnt="0">
        <dgm:presLayoutVars>
          <dgm:dir/>
          <dgm:resizeHandles val="exact"/>
        </dgm:presLayoutVars>
      </dgm:prSet>
      <dgm:spPr/>
    </dgm:pt>
    <dgm:pt modelId="{F9FAAE02-37E9-4D18-B92C-543B324D19E1}" type="pres">
      <dgm:prSet presAssocID="{2DAD3305-63A2-480E-94DF-D8A80907BBB8}" presName="node" presStyleLbl="node1" presStyleIdx="0" presStyleCnt="5" custScaleX="107274">
        <dgm:presLayoutVars>
          <dgm:bulletEnabled val="1"/>
        </dgm:presLayoutVars>
      </dgm:prSet>
      <dgm:spPr/>
    </dgm:pt>
    <dgm:pt modelId="{9F336A79-4E41-4664-9912-A7CB4B11BEC4}" type="pres">
      <dgm:prSet presAssocID="{4819880A-9EA4-45A4-AF45-9C440C4128C5}" presName="sibTrans" presStyleCnt="0"/>
      <dgm:spPr/>
    </dgm:pt>
    <dgm:pt modelId="{6C5142C1-D162-4BF9-BA31-BFC90DB02FC6}" type="pres">
      <dgm:prSet presAssocID="{F0FB3319-8001-4433-B1AD-8D63C6E58E4E}" presName="node" presStyleLbl="node1" presStyleIdx="1" presStyleCnt="5">
        <dgm:presLayoutVars>
          <dgm:bulletEnabled val="1"/>
        </dgm:presLayoutVars>
      </dgm:prSet>
      <dgm:spPr/>
    </dgm:pt>
    <dgm:pt modelId="{8764861A-BE94-44F6-B25A-41051570BBB9}" type="pres">
      <dgm:prSet presAssocID="{D4A48295-F77A-43E6-9502-3CA29CD3E328}" presName="sibTrans" presStyleCnt="0"/>
      <dgm:spPr/>
    </dgm:pt>
    <dgm:pt modelId="{65053AD5-B194-4DDD-AA70-3B82A20282F9}" type="pres">
      <dgm:prSet presAssocID="{64121C95-FE84-4D2A-B74A-42B2F3B27CC4}" presName="node" presStyleLbl="node1" presStyleIdx="2" presStyleCnt="5">
        <dgm:presLayoutVars>
          <dgm:bulletEnabled val="1"/>
        </dgm:presLayoutVars>
      </dgm:prSet>
      <dgm:spPr/>
    </dgm:pt>
    <dgm:pt modelId="{DD5B788B-3881-41D5-9D1C-14E560446A51}" type="pres">
      <dgm:prSet presAssocID="{0CF029DF-9EB5-4505-AECF-C2004CACF1D8}" presName="sibTrans" presStyleCnt="0"/>
      <dgm:spPr/>
    </dgm:pt>
    <dgm:pt modelId="{D055707A-65C3-4E89-B1CE-C7F36E88986C}" type="pres">
      <dgm:prSet presAssocID="{14C83261-E58F-47E3-A035-AD95F0EAB2BB}" presName="node" presStyleLbl="node1" presStyleIdx="3" presStyleCnt="5">
        <dgm:presLayoutVars>
          <dgm:bulletEnabled val="1"/>
        </dgm:presLayoutVars>
      </dgm:prSet>
      <dgm:spPr/>
    </dgm:pt>
    <dgm:pt modelId="{2E7381D1-5FE7-44B9-922A-DDC771A16B25}" type="pres">
      <dgm:prSet presAssocID="{6B7B13AF-A2D9-46EF-ABA3-B864A95629F4}" presName="sibTrans" presStyleCnt="0"/>
      <dgm:spPr/>
    </dgm:pt>
    <dgm:pt modelId="{2D769476-0307-4B56-BC42-6484136CE31E}" type="pres">
      <dgm:prSet presAssocID="{0365245C-E974-47B9-9123-563E9A161037}" presName="node" presStyleLbl="node1" presStyleIdx="4" presStyleCnt="5">
        <dgm:presLayoutVars>
          <dgm:bulletEnabled val="1"/>
        </dgm:presLayoutVars>
      </dgm:prSet>
      <dgm:spPr/>
    </dgm:pt>
  </dgm:ptLst>
  <dgm:cxnLst>
    <dgm:cxn modelId="{88E06705-21DE-4A6D-A7D7-70C28B7F29C1}" srcId="{3B70D79C-B072-43CC-AA59-9B9504C7DFCF}" destId="{F0FB3319-8001-4433-B1AD-8D63C6E58E4E}" srcOrd="1" destOrd="0" parTransId="{E6DDF464-CD6D-47B0-87CF-6EEA13645BC8}" sibTransId="{D4A48295-F77A-43E6-9502-3CA29CD3E328}"/>
    <dgm:cxn modelId="{ACBB2C07-1F1D-429A-8F6E-23E1224EE726}" type="presOf" srcId="{14C83261-E58F-47E3-A035-AD95F0EAB2BB}" destId="{D055707A-65C3-4E89-B1CE-C7F36E88986C}" srcOrd="0" destOrd="0" presId="urn:microsoft.com/office/officeart/2005/8/layout/hList6"/>
    <dgm:cxn modelId="{558C910C-CDBB-4746-87FC-199F6CCC744E}" srcId="{3B70D79C-B072-43CC-AA59-9B9504C7DFCF}" destId="{14C83261-E58F-47E3-A035-AD95F0EAB2BB}" srcOrd="3" destOrd="0" parTransId="{E5B3FF09-8B4B-400D-81CB-9A289B2870E1}" sibTransId="{6B7B13AF-A2D9-46EF-ABA3-B864A95629F4}"/>
    <dgm:cxn modelId="{4742F11C-90CA-4427-A750-4F7E352AB7EB}" type="presOf" srcId="{3B70D79C-B072-43CC-AA59-9B9504C7DFCF}" destId="{AEAF346C-639D-46A9-B254-3EDD3AB3D867}" srcOrd="0" destOrd="0" presId="urn:microsoft.com/office/officeart/2005/8/layout/hList6"/>
    <dgm:cxn modelId="{A4C3D92D-E629-4617-B257-80EF355E13B9}" srcId="{3B70D79C-B072-43CC-AA59-9B9504C7DFCF}" destId="{2DAD3305-63A2-480E-94DF-D8A80907BBB8}" srcOrd="0" destOrd="0" parTransId="{5F9DBBC9-0C27-423A-8FBD-9DAE8B2FBF1A}" sibTransId="{4819880A-9EA4-45A4-AF45-9C440C4128C5}"/>
    <dgm:cxn modelId="{A791195C-E9F8-440E-8F18-314CD8B2969C}" type="presOf" srcId="{64121C95-FE84-4D2A-B74A-42B2F3B27CC4}" destId="{65053AD5-B194-4DDD-AA70-3B82A20282F9}" srcOrd="0" destOrd="0" presId="urn:microsoft.com/office/officeart/2005/8/layout/hList6"/>
    <dgm:cxn modelId="{48290968-5980-4C2B-BD7A-F660A5EC61B1}" srcId="{3B70D79C-B072-43CC-AA59-9B9504C7DFCF}" destId="{0365245C-E974-47B9-9123-563E9A161037}" srcOrd="4" destOrd="0" parTransId="{2EC62C39-D2D1-48BC-B96E-20E2CCD37A41}" sibTransId="{FBDB866C-AB2D-431E-AEAC-BDC42F5C42E1}"/>
    <dgm:cxn modelId="{C0C14581-DF17-4C99-8103-799C509C6F3A}" type="presOf" srcId="{0365245C-E974-47B9-9123-563E9A161037}" destId="{2D769476-0307-4B56-BC42-6484136CE31E}" srcOrd="0" destOrd="0" presId="urn:microsoft.com/office/officeart/2005/8/layout/hList6"/>
    <dgm:cxn modelId="{9B3566AD-FFBD-4E8E-B08D-64365AE1B794}" srcId="{3B70D79C-B072-43CC-AA59-9B9504C7DFCF}" destId="{64121C95-FE84-4D2A-B74A-42B2F3B27CC4}" srcOrd="2" destOrd="0" parTransId="{B6C3C1CA-DCB2-4E72-979B-F8DA4C94A642}" sibTransId="{0CF029DF-9EB5-4505-AECF-C2004CACF1D8}"/>
    <dgm:cxn modelId="{C82962C4-0B72-45E9-8835-FAB7072F54DF}" type="presOf" srcId="{F0FB3319-8001-4433-B1AD-8D63C6E58E4E}" destId="{6C5142C1-D162-4BF9-BA31-BFC90DB02FC6}" srcOrd="0" destOrd="0" presId="urn:microsoft.com/office/officeart/2005/8/layout/hList6"/>
    <dgm:cxn modelId="{D6E967CA-4F91-4B18-8BA3-AF33A563DA99}" type="presOf" srcId="{2DAD3305-63A2-480E-94DF-D8A80907BBB8}" destId="{F9FAAE02-37E9-4D18-B92C-543B324D19E1}" srcOrd="0" destOrd="0" presId="urn:microsoft.com/office/officeart/2005/8/layout/hList6"/>
    <dgm:cxn modelId="{EF0A9202-0738-4192-9560-E8C81A351DA3}" type="presParOf" srcId="{AEAF346C-639D-46A9-B254-3EDD3AB3D867}" destId="{F9FAAE02-37E9-4D18-B92C-543B324D19E1}" srcOrd="0" destOrd="0" presId="urn:microsoft.com/office/officeart/2005/8/layout/hList6"/>
    <dgm:cxn modelId="{78E3484A-60D2-47A2-B2DF-7B404C13D94B}" type="presParOf" srcId="{AEAF346C-639D-46A9-B254-3EDD3AB3D867}" destId="{9F336A79-4E41-4664-9912-A7CB4B11BEC4}" srcOrd="1" destOrd="0" presId="urn:microsoft.com/office/officeart/2005/8/layout/hList6"/>
    <dgm:cxn modelId="{853FD8A0-F61E-4644-B052-BE9428A1D768}" type="presParOf" srcId="{AEAF346C-639D-46A9-B254-3EDD3AB3D867}" destId="{6C5142C1-D162-4BF9-BA31-BFC90DB02FC6}" srcOrd="2" destOrd="0" presId="urn:microsoft.com/office/officeart/2005/8/layout/hList6"/>
    <dgm:cxn modelId="{3121536E-F875-4047-9AB9-87DC7379C7E9}" type="presParOf" srcId="{AEAF346C-639D-46A9-B254-3EDD3AB3D867}" destId="{8764861A-BE94-44F6-B25A-41051570BBB9}" srcOrd="3" destOrd="0" presId="urn:microsoft.com/office/officeart/2005/8/layout/hList6"/>
    <dgm:cxn modelId="{975DB03B-FF55-488C-9B7A-9A2C7CD449AC}" type="presParOf" srcId="{AEAF346C-639D-46A9-B254-3EDD3AB3D867}" destId="{65053AD5-B194-4DDD-AA70-3B82A20282F9}" srcOrd="4" destOrd="0" presId="urn:microsoft.com/office/officeart/2005/8/layout/hList6"/>
    <dgm:cxn modelId="{7879B696-56F4-41BA-914C-36509D20759D}" type="presParOf" srcId="{AEAF346C-639D-46A9-B254-3EDD3AB3D867}" destId="{DD5B788B-3881-41D5-9D1C-14E560446A51}" srcOrd="5" destOrd="0" presId="urn:microsoft.com/office/officeart/2005/8/layout/hList6"/>
    <dgm:cxn modelId="{7857A97F-24B0-4E7C-879A-D575073BA34D}" type="presParOf" srcId="{AEAF346C-639D-46A9-B254-3EDD3AB3D867}" destId="{D055707A-65C3-4E89-B1CE-C7F36E88986C}" srcOrd="6" destOrd="0" presId="urn:microsoft.com/office/officeart/2005/8/layout/hList6"/>
    <dgm:cxn modelId="{CD7136A4-D0BD-42FB-B496-26C814EC767D}" type="presParOf" srcId="{AEAF346C-639D-46A9-B254-3EDD3AB3D867}" destId="{2E7381D1-5FE7-44B9-922A-DDC771A16B25}" srcOrd="7" destOrd="0" presId="urn:microsoft.com/office/officeart/2005/8/layout/hList6"/>
    <dgm:cxn modelId="{F62FA68B-3AF3-4B7E-BC7D-2559D46A575B}" type="presParOf" srcId="{AEAF346C-639D-46A9-B254-3EDD3AB3D867}" destId="{2D769476-0307-4B56-BC42-6484136CE31E}" srcOrd="8"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981C89F-3E7B-4094-970E-283EACBC1128}" type="doc">
      <dgm:prSet loTypeId="urn:microsoft.com/office/officeart/2005/8/layout/vList2" loCatId="list" qsTypeId="urn:microsoft.com/office/officeart/2005/8/quickstyle/3d1" qsCatId="3D" csTypeId="urn:microsoft.com/office/officeart/2005/8/colors/accent1_5" csCatId="accent1" phldr="1"/>
      <dgm:spPr/>
      <dgm:t>
        <a:bodyPr/>
        <a:lstStyle/>
        <a:p>
          <a:endParaRPr lang="en-IN"/>
        </a:p>
      </dgm:t>
    </dgm:pt>
    <dgm:pt modelId="{879BC526-F629-47A9-9048-8F0D656DEFBD}">
      <dgm:prSet phldrT="[Text]" custT="1"/>
      <dgm:spPr/>
      <dgm:t>
        <a:bodyPr/>
        <a:lstStyle/>
        <a:p>
          <a:pPr algn="just"/>
          <a:r>
            <a:rPr lang="en-US" sz="1200" baseline="0" dirty="0">
              <a:latin typeface="Times New Roman" panose="02020603050405020304" pitchFamily="18" charset="0"/>
              <a:cs typeface="Times New Roman" panose="02020603050405020304" pitchFamily="18" charset="0"/>
            </a:rPr>
            <a:t>It was identified that employee engagement is important factor in order to enhance the production, profitability rate, culture, customer satisfaction and etc. An effective employee engagement allow to hotel sector to reach their full potential and increase the productivity. </a:t>
          </a:r>
          <a:endParaRPr lang="en-IN" sz="1200" dirty="0">
            <a:latin typeface="Times New Roman" panose="02020603050405020304" pitchFamily="18" charset="0"/>
            <a:cs typeface="Times New Roman" panose="02020603050405020304" pitchFamily="18" charset="0"/>
          </a:endParaRPr>
        </a:p>
      </dgm:t>
    </dgm:pt>
    <dgm:pt modelId="{EFCAFB6C-E705-4338-9E07-93AC6347B256}" type="parTrans" cxnId="{C341ADEE-DCCD-4135-99D1-37BC44226BB3}">
      <dgm:prSet/>
      <dgm:spPr/>
      <dgm:t>
        <a:bodyPr/>
        <a:lstStyle/>
        <a:p>
          <a:endParaRPr lang="en-IN"/>
        </a:p>
      </dgm:t>
    </dgm:pt>
    <dgm:pt modelId="{C997D326-8F12-4772-B7C8-5B9C0B34B398}" type="sibTrans" cxnId="{C341ADEE-DCCD-4135-99D1-37BC44226BB3}">
      <dgm:prSet/>
      <dgm:spPr/>
      <dgm:t>
        <a:bodyPr/>
        <a:lstStyle/>
        <a:p>
          <a:endParaRPr lang="en-IN"/>
        </a:p>
      </dgm:t>
    </dgm:pt>
    <dgm:pt modelId="{D2CA3A5D-F8F5-4F1C-BBA9-80BAA23FFCF3}">
      <dgm:prSet phldrT="[Text]" custT="1"/>
      <dgm:spPr/>
      <dgm:t>
        <a:bodyPr/>
        <a:lstStyle/>
        <a:p>
          <a:pPr algn="just"/>
          <a:r>
            <a:rPr lang="en-US" sz="1200" baseline="0" dirty="0">
              <a:latin typeface="Times New Roman" panose="02020603050405020304" pitchFamily="18" charset="0"/>
              <a:cs typeface="Times New Roman" panose="02020603050405020304" pitchFamily="18" charset="0"/>
            </a:rPr>
            <a:t>Hotel sector affected the most in pandemic, which resulted the decreased rate in employee satisfaction around 15% due to restrictions on business operations and functions.</a:t>
          </a:r>
          <a:endParaRPr lang="en-IN" sz="1200" dirty="0">
            <a:latin typeface="Times New Roman" panose="02020603050405020304" pitchFamily="18" charset="0"/>
            <a:cs typeface="Times New Roman" panose="02020603050405020304" pitchFamily="18" charset="0"/>
          </a:endParaRPr>
        </a:p>
      </dgm:t>
    </dgm:pt>
    <dgm:pt modelId="{E7B74FEA-1519-45CF-89FE-AA1040CDD9EE}" type="parTrans" cxnId="{14C26780-911D-4DEB-938B-3B29D860A4D4}">
      <dgm:prSet/>
      <dgm:spPr/>
      <dgm:t>
        <a:bodyPr/>
        <a:lstStyle/>
        <a:p>
          <a:endParaRPr lang="en-IN"/>
        </a:p>
      </dgm:t>
    </dgm:pt>
    <dgm:pt modelId="{4671BACA-CA8B-47B3-A054-9F018FF87134}" type="sibTrans" cxnId="{14C26780-911D-4DEB-938B-3B29D860A4D4}">
      <dgm:prSet/>
      <dgm:spPr/>
      <dgm:t>
        <a:bodyPr/>
        <a:lstStyle/>
        <a:p>
          <a:endParaRPr lang="en-IN"/>
        </a:p>
      </dgm:t>
    </dgm:pt>
    <dgm:pt modelId="{76C8C7A9-9D7C-42FA-8C18-36C936C4E18F}">
      <dgm:prSet phldrT="[Text]" custT="1"/>
      <dgm:spPr/>
      <dgm:t>
        <a:bodyPr/>
        <a:lstStyle/>
        <a:p>
          <a:pPr algn="just"/>
          <a:r>
            <a:rPr lang="en-US" sz="1200" baseline="0" dirty="0">
              <a:latin typeface="Times New Roman" panose="02020603050405020304" pitchFamily="18" charset="0"/>
              <a:cs typeface="Times New Roman" panose="02020603050405020304" pitchFamily="18" charset="0"/>
            </a:rPr>
            <a:t>In post Covid-19 pandemic, hotels are recovering in better manner where they focus on effective communication, training and development and rewards &amp; recognition. </a:t>
          </a:r>
          <a:endParaRPr lang="en-IN" sz="1200" dirty="0">
            <a:latin typeface="Times New Roman" panose="02020603050405020304" pitchFamily="18" charset="0"/>
            <a:cs typeface="Times New Roman" panose="02020603050405020304" pitchFamily="18" charset="0"/>
          </a:endParaRPr>
        </a:p>
      </dgm:t>
    </dgm:pt>
    <dgm:pt modelId="{40145B22-1662-472C-AA36-DC028914DC9D}" type="parTrans" cxnId="{3C08D06C-FBEE-4533-918A-01179D1A1092}">
      <dgm:prSet/>
      <dgm:spPr/>
      <dgm:t>
        <a:bodyPr/>
        <a:lstStyle/>
        <a:p>
          <a:endParaRPr lang="en-IN"/>
        </a:p>
      </dgm:t>
    </dgm:pt>
    <dgm:pt modelId="{EC54DC49-E2B3-4AA9-94FD-BB6E9A903C21}" type="sibTrans" cxnId="{3C08D06C-FBEE-4533-918A-01179D1A1092}">
      <dgm:prSet/>
      <dgm:spPr/>
      <dgm:t>
        <a:bodyPr/>
        <a:lstStyle/>
        <a:p>
          <a:endParaRPr lang="en-IN"/>
        </a:p>
      </dgm:t>
    </dgm:pt>
    <dgm:pt modelId="{2CDDD4E5-53A3-43CF-A24B-5AD850BD4742}" type="pres">
      <dgm:prSet presAssocID="{E981C89F-3E7B-4094-970E-283EACBC1128}" presName="linear" presStyleCnt="0">
        <dgm:presLayoutVars>
          <dgm:animLvl val="lvl"/>
          <dgm:resizeHandles val="exact"/>
        </dgm:presLayoutVars>
      </dgm:prSet>
      <dgm:spPr/>
    </dgm:pt>
    <dgm:pt modelId="{C593F7F7-CFCB-4A5E-9D65-06039DE6E70B}" type="pres">
      <dgm:prSet presAssocID="{879BC526-F629-47A9-9048-8F0D656DEFBD}" presName="parentText" presStyleLbl="node1" presStyleIdx="0" presStyleCnt="3">
        <dgm:presLayoutVars>
          <dgm:chMax val="0"/>
          <dgm:bulletEnabled val="1"/>
        </dgm:presLayoutVars>
      </dgm:prSet>
      <dgm:spPr/>
    </dgm:pt>
    <dgm:pt modelId="{46A603A9-4708-4B87-860D-4F8BC96DF1D0}" type="pres">
      <dgm:prSet presAssocID="{C997D326-8F12-4772-B7C8-5B9C0B34B398}" presName="spacer" presStyleCnt="0"/>
      <dgm:spPr/>
    </dgm:pt>
    <dgm:pt modelId="{4CA86349-160F-4B6A-8E60-BE5BE77D4E96}" type="pres">
      <dgm:prSet presAssocID="{D2CA3A5D-F8F5-4F1C-BBA9-80BAA23FFCF3}" presName="parentText" presStyleLbl="node1" presStyleIdx="1" presStyleCnt="3">
        <dgm:presLayoutVars>
          <dgm:chMax val="0"/>
          <dgm:bulletEnabled val="1"/>
        </dgm:presLayoutVars>
      </dgm:prSet>
      <dgm:spPr/>
    </dgm:pt>
    <dgm:pt modelId="{8FBE8A05-7F40-4EB2-9B03-105F2326F90B}" type="pres">
      <dgm:prSet presAssocID="{4671BACA-CA8B-47B3-A054-9F018FF87134}" presName="spacer" presStyleCnt="0"/>
      <dgm:spPr/>
    </dgm:pt>
    <dgm:pt modelId="{1398DB50-8A53-44BB-AB02-C79DD1122082}" type="pres">
      <dgm:prSet presAssocID="{76C8C7A9-9D7C-42FA-8C18-36C936C4E18F}" presName="parentText" presStyleLbl="node1" presStyleIdx="2" presStyleCnt="3">
        <dgm:presLayoutVars>
          <dgm:chMax val="0"/>
          <dgm:bulletEnabled val="1"/>
        </dgm:presLayoutVars>
      </dgm:prSet>
      <dgm:spPr/>
    </dgm:pt>
  </dgm:ptLst>
  <dgm:cxnLst>
    <dgm:cxn modelId="{3C08D06C-FBEE-4533-918A-01179D1A1092}" srcId="{E981C89F-3E7B-4094-970E-283EACBC1128}" destId="{76C8C7A9-9D7C-42FA-8C18-36C936C4E18F}" srcOrd="2" destOrd="0" parTransId="{40145B22-1662-472C-AA36-DC028914DC9D}" sibTransId="{EC54DC49-E2B3-4AA9-94FD-BB6E9A903C21}"/>
    <dgm:cxn modelId="{14C26780-911D-4DEB-938B-3B29D860A4D4}" srcId="{E981C89F-3E7B-4094-970E-283EACBC1128}" destId="{D2CA3A5D-F8F5-4F1C-BBA9-80BAA23FFCF3}" srcOrd="1" destOrd="0" parTransId="{E7B74FEA-1519-45CF-89FE-AA1040CDD9EE}" sibTransId="{4671BACA-CA8B-47B3-A054-9F018FF87134}"/>
    <dgm:cxn modelId="{8897109D-499A-4BB3-9DC4-2DC076929EE3}" type="presOf" srcId="{D2CA3A5D-F8F5-4F1C-BBA9-80BAA23FFCF3}" destId="{4CA86349-160F-4B6A-8E60-BE5BE77D4E96}" srcOrd="0" destOrd="0" presId="urn:microsoft.com/office/officeart/2005/8/layout/vList2"/>
    <dgm:cxn modelId="{8946A6D3-F2F7-44EC-9055-DFE277524960}" type="presOf" srcId="{879BC526-F629-47A9-9048-8F0D656DEFBD}" destId="{C593F7F7-CFCB-4A5E-9D65-06039DE6E70B}" srcOrd="0" destOrd="0" presId="urn:microsoft.com/office/officeart/2005/8/layout/vList2"/>
    <dgm:cxn modelId="{C341ADEE-DCCD-4135-99D1-37BC44226BB3}" srcId="{E981C89F-3E7B-4094-970E-283EACBC1128}" destId="{879BC526-F629-47A9-9048-8F0D656DEFBD}" srcOrd="0" destOrd="0" parTransId="{EFCAFB6C-E705-4338-9E07-93AC6347B256}" sibTransId="{C997D326-8F12-4772-B7C8-5B9C0B34B398}"/>
    <dgm:cxn modelId="{BDCDC6EF-E8C2-491F-A9FA-BD1BA26B6E56}" type="presOf" srcId="{E981C89F-3E7B-4094-970E-283EACBC1128}" destId="{2CDDD4E5-53A3-43CF-A24B-5AD850BD4742}" srcOrd="0" destOrd="0" presId="urn:microsoft.com/office/officeart/2005/8/layout/vList2"/>
    <dgm:cxn modelId="{DCF073FB-2852-46BE-BAAE-4BF2E9EB2FA8}" type="presOf" srcId="{76C8C7A9-9D7C-42FA-8C18-36C936C4E18F}" destId="{1398DB50-8A53-44BB-AB02-C79DD1122082}" srcOrd="0" destOrd="0" presId="urn:microsoft.com/office/officeart/2005/8/layout/vList2"/>
    <dgm:cxn modelId="{D3556183-48B0-4F07-ADA2-DA8D0E5EA0CF}" type="presParOf" srcId="{2CDDD4E5-53A3-43CF-A24B-5AD850BD4742}" destId="{C593F7F7-CFCB-4A5E-9D65-06039DE6E70B}" srcOrd="0" destOrd="0" presId="urn:microsoft.com/office/officeart/2005/8/layout/vList2"/>
    <dgm:cxn modelId="{1DE23D9C-AAD7-4EB1-BB90-3F70EDB38796}" type="presParOf" srcId="{2CDDD4E5-53A3-43CF-A24B-5AD850BD4742}" destId="{46A603A9-4708-4B87-860D-4F8BC96DF1D0}" srcOrd="1" destOrd="0" presId="urn:microsoft.com/office/officeart/2005/8/layout/vList2"/>
    <dgm:cxn modelId="{3298253F-31D9-4777-9763-608C4C468C3B}" type="presParOf" srcId="{2CDDD4E5-53A3-43CF-A24B-5AD850BD4742}" destId="{4CA86349-160F-4B6A-8E60-BE5BE77D4E96}" srcOrd="2" destOrd="0" presId="urn:microsoft.com/office/officeart/2005/8/layout/vList2"/>
    <dgm:cxn modelId="{29EF2120-DBCF-4997-BFD8-CDC618107698}" type="presParOf" srcId="{2CDDD4E5-53A3-43CF-A24B-5AD850BD4742}" destId="{8FBE8A05-7F40-4EB2-9B03-105F2326F90B}" srcOrd="3" destOrd="0" presId="urn:microsoft.com/office/officeart/2005/8/layout/vList2"/>
    <dgm:cxn modelId="{6B0F4DB2-8105-4C99-954F-2C5E495F0A5E}" type="presParOf" srcId="{2CDDD4E5-53A3-43CF-A24B-5AD850BD4742}" destId="{1398DB50-8A53-44BB-AB02-C79DD1122082}"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6C5A4EE-CC87-4EAD-8B93-0140DE5F3DB9}" type="doc">
      <dgm:prSet loTypeId="urn:microsoft.com/office/officeart/2005/8/layout/pyramid2" loCatId="list" qsTypeId="urn:microsoft.com/office/officeart/2005/8/quickstyle/3d1" qsCatId="3D" csTypeId="urn:microsoft.com/office/officeart/2005/8/colors/accent1_5" csCatId="accent1" phldr="1"/>
      <dgm:spPr/>
      <dgm:t>
        <a:bodyPr/>
        <a:lstStyle/>
        <a:p>
          <a:endParaRPr lang="en-IN"/>
        </a:p>
      </dgm:t>
    </dgm:pt>
    <dgm:pt modelId="{8C93A282-ED03-41D4-924C-F15EA1702BD2}">
      <dgm:prSet phldrT="[Text]"/>
      <dgm:spPr/>
      <dgm:t>
        <a:bodyPr/>
        <a:lstStyle/>
        <a:p>
          <a:r>
            <a:rPr lang="en-US" dirty="0">
              <a:latin typeface="Times New Roman" panose="02020603050405020304" pitchFamily="18" charset="0"/>
              <a:cs typeface="Times New Roman" panose="02020603050405020304" pitchFamily="18" charset="0"/>
            </a:rPr>
            <a:t>Provide an feedback  and praise on regular basis.</a:t>
          </a:r>
          <a:endParaRPr lang="en-IN" dirty="0">
            <a:latin typeface="Times New Roman" panose="02020603050405020304" pitchFamily="18" charset="0"/>
            <a:cs typeface="Times New Roman" panose="02020603050405020304" pitchFamily="18" charset="0"/>
          </a:endParaRPr>
        </a:p>
      </dgm:t>
    </dgm:pt>
    <dgm:pt modelId="{1B5C7A79-C2A6-49AA-8D9B-62CDBA4F6003}" type="parTrans" cxnId="{500E8076-B797-4B09-821D-65400D17D6CB}">
      <dgm:prSet/>
      <dgm:spPr/>
      <dgm:t>
        <a:bodyPr/>
        <a:lstStyle/>
        <a:p>
          <a:endParaRPr lang="en-IN"/>
        </a:p>
      </dgm:t>
    </dgm:pt>
    <dgm:pt modelId="{AB21B315-3A43-436C-86C0-2EBC68866C3F}" type="sibTrans" cxnId="{500E8076-B797-4B09-821D-65400D17D6CB}">
      <dgm:prSet/>
      <dgm:spPr/>
      <dgm:t>
        <a:bodyPr/>
        <a:lstStyle/>
        <a:p>
          <a:endParaRPr lang="en-IN"/>
        </a:p>
      </dgm:t>
    </dgm:pt>
    <dgm:pt modelId="{213C0D9B-EF94-419A-932C-EA0148199A7B}">
      <dgm:prSet phldrT="[Text]"/>
      <dgm:spPr/>
      <dgm:t>
        <a:bodyPr/>
        <a:lstStyle/>
        <a:p>
          <a:r>
            <a:rPr lang="en-US" dirty="0">
              <a:latin typeface="Times New Roman" panose="02020603050405020304" pitchFamily="18" charset="0"/>
              <a:cs typeface="Times New Roman" panose="02020603050405020304" pitchFamily="18" charset="0"/>
            </a:rPr>
            <a:t>Focus on the direct managerial relationships.</a:t>
          </a:r>
          <a:endParaRPr lang="en-IN" dirty="0">
            <a:latin typeface="Times New Roman" panose="02020603050405020304" pitchFamily="18" charset="0"/>
            <a:cs typeface="Times New Roman" panose="02020603050405020304" pitchFamily="18" charset="0"/>
          </a:endParaRPr>
        </a:p>
      </dgm:t>
    </dgm:pt>
    <dgm:pt modelId="{6F0C07D2-1B3B-4E4D-9AB4-0AAAE18CFC34}" type="parTrans" cxnId="{B9C4494C-817A-46E1-8DAB-68FC3C9644C6}">
      <dgm:prSet/>
      <dgm:spPr/>
      <dgm:t>
        <a:bodyPr/>
        <a:lstStyle/>
        <a:p>
          <a:endParaRPr lang="en-IN"/>
        </a:p>
      </dgm:t>
    </dgm:pt>
    <dgm:pt modelId="{86A23E15-4AA9-4899-85A1-B900992A3F06}" type="sibTrans" cxnId="{B9C4494C-817A-46E1-8DAB-68FC3C9644C6}">
      <dgm:prSet/>
      <dgm:spPr/>
      <dgm:t>
        <a:bodyPr/>
        <a:lstStyle/>
        <a:p>
          <a:endParaRPr lang="en-IN"/>
        </a:p>
      </dgm:t>
    </dgm:pt>
    <dgm:pt modelId="{D9DFC31A-CDA7-45C8-AA49-EDFF239258A0}">
      <dgm:prSet phldrT="[Text]"/>
      <dgm:spPr/>
      <dgm:t>
        <a:bodyPr/>
        <a:lstStyle/>
        <a:p>
          <a:r>
            <a:rPr lang="en-US" dirty="0">
              <a:latin typeface="Times New Roman" panose="02020603050405020304" pitchFamily="18" charset="0"/>
              <a:cs typeface="Times New Roman" panose="02020603050405020304" pitchFamily="18" charset="0"/>
            </a:rPr>
            <a:t>Enable the career development plan</a:t>
          </a:r>
          <a:endParaRPr lang="en-IN" dirty="0">
            <a:latin typeface="Times New Roman" panose="02020603050405020304" pitchFamily="18" charset="0"/>
            <a:cs typeface="Times New Roman" panose="02020603050405020304" pitchFamily="18" charset="0"/>
          </a:endParaRPr>
        </a:p>
      </dgm:t>
    </dgm:pt>
    <dgm:pt modelId="{62BB8B41-1516-4281-9301-98D0A302DE29}" type="parTrans" cxnId="{50576C02-BD27-4C7B-BD42-B1780926AB68}">
      <dgm:prSet/>
      <dgm:spPr/>
      <dgm:t>
        <a:bodyPr/>
        <a:lstStyle/>
        <a:p>
          <a:endParaRPr lang="en-IN"/>
        </a:p>
      </dgm:t>
    </dgm:pt>
    <dgm:pt modelId="{C85F3E6F-B07D-47C2-9E47-8C71C2227A87}" type="sibTrans" cxnId="{50576C02-BD27-4C7B-BD42-B1780926AB68}">
      <dgm:prSet/>
      <dgm:spPr/>
      <dgm:t>
        <a:bodyPr/>
        <a:lstStyle/>
        <a:p>
          <a:endParaRPr lang="en-IN"/>
        </a:p>
      </dgm:t>
    </dgm:pt>
    <dgm:pt modelId="{256C877C-9BEB-4E0E-94C7-F28AC45F52A8}">
      <dgm:prSet phldrT="[Text]"/>
      <dgm:spPr/>
      <dgm:t>
        <a:bodyPr/>
        <a:lstStyle/>
        <a:p>
          <a:r>
            <a:rPr lang="en-US" dirty="0">
              <a:latin typeface="Times New Roman" panose="02020603050405020304" pitchFamily="18" charset="0"/>
              <a:cs typeface="Times New Roman" panose="02020603050405020304" pitchFamily="18" charset="0"/>
            </a:rPr>
            <a:t>Use technology for effective communication among employees. </a:t>
          </a:r>
          <a:endParaRPr lang="en-IN" dirty="0">
            <a:latin typeface="Times New Roman" panose="02020603050405020304" pitchFamily="18" charset="0"/>
            <a:cs typeface="Times New Roman" panose="02020603050405020304" pitchFamily="18" charset="0"/>
          </a:endParaRPr>
        </a:p>
      </dgm:t>
    </dgm:pt>
    <dgm:pt modelId="{B07D83AD-D9E1-42A1-9A2D-27884BF56B43}" type="parTrans" cxnId="{942C9B2A-6CD9-491D-B965-88B31AEC90D7}">
      <dgm:prSet/>
      <dgm:spPr/>
      <dgm:t>
        <a:bodyPr/>
        <a:lstStyle/>
        <a:p>
          <a:endParaRPr lang="en-IN"/>
        </a:p>
      </dgm:t>
    </dgm:pt>
    <dgm:pt modelId="{631CF599-AD7F-4568-914F-183525E0DCC7}" type="sibTrans" cxnId="{942C9B2A-6CD9-491D-B965-88B31AEC90D7}">
      <dgm:prSet/>
      <dgm:spPr/>
      <dgm:t>
        <a:bodyPr/>
        <a:lstStyle/>
        <a:p>
          <a:endParaRPr lang="en-IN"/>
        </a:p>
      </dgm:t>
    </dgm:pt>
    <dgm:pt modelId="{EDB0E404-9522-47AC-8BAA-86B3CB851C21}">
      <dgm:prSet phldrT="[Text]"/>
      <dgm:spPr/>
      <dgm:t>
        <a:bodyPr/>
        <a:lstStyle/>
        <a:p>
          <a:r>
            <a:rPr lang="en-US" dirty="0">
              <a:latin typeface="Times New Roman" panose="02020603050405020304" pitchFamily="18" charset="0"/>
              <a:cs typeface="Times New Roman" panose="02020603050405020304" pitchFamily="18" charset="0"/>
            </a:rPr>
            <a:t>Conduct regular engaging activities.</a:t>
          </a:r>
          <a:endParaRPr lang="en-IN" dirty="0">
            <a:latin typeface="Times New Roman" panose="02020603050405020304" pitchFamily="18" charset="0"/>
            <a:cs typeface="Times New Roman" panose="02020603050405020304" pitchFamily="18" charset="0"/>
          </a:endParaRPr>
        </a:p>
      </dgm:t>
    </dgm:pt>
    <dgm:pt modelId="{2308C86A-AA17-4F73-BF9B-EF7B4749CE90}" type="parTrans" cxnId="{A755B2DA-1FBE-4820-8F07-580DA22DB4C1}">
      <dgm:prSet/>
      <dgm:spPr/>
      <dgm:t>
        <a:bodyPr/>
        <a:lstStyle/>
        <a:p>
          <a:endParaRPr lang="en-IN"/>
        </a:p>
      </dgm:t>
    </dgm:pt>
    <dgm:pt modelId="{BB8A3B17-BA9C-4B8A-B276-4AA6DC5CE15B}" type="sibTrans" cxnId="{A755B2DA-1FBE-4820-8F07-580DA22DB4C1}">
      <dgm:prSet/>
      <dgm:spPr/>
      <dgm:t>
        <a:bodyPr/>
        <a:lstStyle/>
        <a:p>
          <a:endParaRPr lang="en-IN"/>
        </a:p>
      </dgm:t>
    </dgm:pt>
    <dgm:pt modelId="{71443CF6-9E50-474D-85BC-F3457AC3487E}" type="pres">
      <dgm:prSet presAssocID="{B6C5A4EE-CC87-4EAD-8B93-0140DE5F3DB9}" presName="compositeShape" presStyleCnt="0">
        <dgm:presLayoutVars>
          <dgm:dir/>
          <dgm:resizeHandles/>
        </dgm:presLayoutVars>
      </dgm:prSet>
      <dgm:spPr/>
    </dgm:pt>
    <dgm:pt modelId="{821EF5B8-A24D-49AE-B5C0-F97BF38E9917}" type="pres">
      <dgm:prSet presAssocID="{B6C5A4EE-CC87-4EAD-8B93-0140DE5F3DB9}" presName="pyramid" presStyleLbl="node1" presStyleIdx="0" presStyleCnt="1"/>
      <dgm:spPr/>
    </dgm:pt>
    <dgm:pt modelId="{BD255414-F137-4D92-9565-1A188C39247B}" type="pres">
      <dgm:prSet presAssocID="{B6C5A4EE-CC87-4EAD-8B93-0140DE5F3DB9}" presName="theList" presStyleCnt="0"/>
      <dgm:spPr/>
    </dgm:pt>
    <dgm:pt modelId="{74AAF678-BE9B-4F4E-B058-889199D229BB}" type="pres">
      <dgm:prSet presAssocID="{8C93A282-ED03-41D4-924C-F15EA1702BD2}" presName="aNode" presStyleLbl="fgAcc1" presStyleIdx="0" presStyleCnt="5">
        <dgm:presLayoutVars>
          <dgm:bulletEnabled val="1"/>
        </dgm:presLayoutVars>
      </dgm:prSet>
      <dgm:spPr/>
    </dgm:pt>
    <dgm:pt modelId="{89E839C5-3FD0-495B-9179-3BBA4C6C10A3}" type="pres">
      <dgm:prSet presAssocID="{8C93A282-ED03-41D4-924C-F15EA1702BD2}" presName="aSpace" presStyleCnt="0"/>
      <dgm:spPr/>
    </dgm:pt>
    <dgm:pt modelId="{DB7F8546-51A9-4343-BFEA-8D1557D9F794}" type="pres">
      <dgm:prSet presAssocID="{213C0D9B-EF94-419A-932C-EA0148199A7B}" presName="aNode" presStyleLbl="fgAcc1" presStyleIdx="1" presStyleCnt="5">
        <dgm:presLayoutVars>
          <dgm:bulletEnabled val="1"/>
        </dgm:presLayoutVars>
      </dgm:prSet>
      <dgm:spPr/>
    </dgm:pt>
    <dgm:pt modelId="{933E64A2-62C7-4053-A7B3-6C964BA76A18}" type="pres">
      <dgm:prSet presAssocID="{213C0D9B-EF94-419A-932C-EA0148199A7B}" presName="aSpace" presStyleCnt="0"/>
      <dgm:spPr/>
    </dgm:pt>
    <dgm:pt modelId="{7CD00604-BF9C-4D36-9246-6601DA38C85A}" type="pres">
      <dgm:prSet presAssocID="{D9DFC31A-CDA7-45C8-AA49-EDFF239258A0}" presName="aNode" presStyleLbl="fgAcc1" presStyleIdx="2" presStyleCnt="5">
        <dgm:presLayoutVars>
          <dgm:bulletEnabled val="1"/>
        </dgm:presLayoutVars>
      </dgm:prSet>
      <dgm:spPr/>
    </dgm:pt>
    <dgm:pt modelId="{FFFF24FD-693F-43DB-8DF7-58EC65C67F7F}" type="pres">
      <dgm:prSet presAssocID="{D9DFC31A-CDA7-45C8-AA49-EDFF239258A0}" presName="aSpace" presStyleCnt="0"/>
      <dgm:spPr/>
    </dgm:pt>
    <dgm:pt modelId="{416A6D57-9058-45EE-B079-1046B0C7B542}" type="pres">
      <dgm:prSet presAssocID="{256C877C-9BEB-4E0E-94C7-F28AC45F52A8}" presName="aNode" presStyleLbl="fgAcc1" presStyleIdx="3" presStyleCnt="5">
        <dgm:presLayoutVars>
          <dgm:bulletEnabled val="1"/>
        </dgm:presLayoutVars>
      </dgm:prSet>
      <dgm:spPr/>
    </dgm:pt>
    <dgm:pt modelId="{AB8D0DDA-5109-48E5-8D8F-43D1E19F533E}" type="pres">
      <dgm:prSet presAssocID="{256C877C-9BEB-4E0E-94C7-F28AC45F52A8}" presName="aSpace" presStyleCnt="0"/>
      <dgm:spPr/>
    </dgm:pt>
    <dgm:pt modelId="{3740EFA9-AC69-4DD7-BD4B-4AE54D5DE75B}" type="pres">
      <dgm:prSet presAssocID="{EDB0E404-9522-47AC-8BAA-86B3CB851C21}" presName="aNode" presStyleLbl="fgAcc1" presStyleIdx="4" presStyleCnt="5">
        <dgm:presLayoutVars>
          <dgm:bulletEnabled val="1"/>
        </dgm:presLayoutVars>
      </dgm:prSet>
      <dgm:spPr/>
    </dgm:pt>
    <dgm:pt modelId="{375FDADB-C0D3-48D3-89F4-B4DAD60E1127}" type="pres">
      <dgm:prSet presAssocID="{EDB0E404-9522-47AC-8BAA-86B3CB851C21}" presName="aSpace" presStyleCnt="0"/>
      <dgm:spPr/>
    </dgm:pt>
  </dgm:ptLst>
  <dgm:cxnLst>
    <dgm:cxn modelId="{50576C02-BD27-4C7B-BD42-B1780926AB68}" srcId="{B6C5A4EE-CC87-4EAD-8B93-0140DE5F3DB9}" destId="{D9DFC31A-CDA7-45C8-AA49-EDFF239258A0}" srcOrd="2" destOrd="0" parTransId="{62BB8B41-1516-4281-9301-98D0A302DE29}" sibTransId="{C85F3E6F-B07D-47C2-9E47-8C71C2227A87}"/>
    <dgm:cxn modelId="{942C9B2A-6CD9-491D-B965-88B31AEC90D7}" srcId="{B6C5A4EE-CC87-4EAD-8B93-0140DE5F3DB9}" destId="{256C877C-9BEB-4E0E-94C7-F28AC45F52A8}" srcOrd="3" destOrd="0" parTransId="{B07D83AD-D9E1-42A1-9A2D-27884BF56B43}" sibTransId="{631CF599-AD7F-4568-914F-183525E0DCC7}"/>
    <dgm:cxn modelId="{6CC3822C-5B7D-4698-BC68-332772137996}" type="presOf" srcId="{8C93A282-ED03-41D4-924C-F15EA1702BD2}" destId="{74AAF678-BE9B-4F4E-B058-889199D229BB}" srcOrd="0" destOrd="0" presId="urn:microsoft.com/office/officeart/2005/8/layout/pyramid2"/>
    <dgm:cxn modelId="{B9C4494C-817A-46E1-8DAB-68FC3C9644C6}" srcId="{B6C5A4EE-CC87-4EAD-8B93-0140DE5F3DB9}" destId="{213C0D9B-EF94-419A-932C-EA0148199A7B}" srcOrd="1" destOrd="0" parTransId="{6F0C07D2-1B3B-4E4D-9AB4-0AAAE18CFC34}" sibTransId="{86A23E15-4AA9-4899-85A1-B900992A3F06}"/>
    <dgm:cxn modelId="{B8A78A74-0CE7-472C-B82F-65BD6CC698F0}" type="presOf" srcId="{256C877C-9BEB-4E0E-94C7-F28AC45F52A8}" destId="{416A6D57-9058-45EE-B079-1046B0C7B542}" srcOrd="0" destOrd="0" presId="urn:microsoft.com/office/officeart/2005/8/layout/pyramid2"/>
    <dgm:cxn modelId="{500E8076-B797-4B09-821D-65400D17D6CB}" srcId="{B6C5A4EE-CC87-4EAD-8B93-0140DE5F3DB9}" destId="{8C93A282-ED03-41D4-924C-F15EA1702BD2}" srcOrd="0" destOrd="0" parTransId="{1B5C7A79-C2A6-49AA-8D9B-62CDBA4F6003}" sibTransId="{AB21B315-3A43-436C-86C0-2EBC68866C3F}"/>
    <dgm:cxn modelId="{FD5F7187-CC4F-4419-9D61-73246106713F}" type="presOf" srcId="{213C0D9B-EF94-419A-932C-EA0148199A7B}" destId="{DB7F8546-51A9-4343-BFEA-8D1557D9F794}" srcOrd="0" destOrd="0" presId="urn:microsoft.com/office/officeart/2005/8/layout/pyramid2"/>
    <dgm:cxn modelId="{D35C04C3-6E74-4C48-93FD-22F783532036}" type="presOf" srcId="{EDB0E404-9522-47AC-8BAA-86B3CB851C21}" destId="{3740EFA9-AC69-4DD7-BD4B-4AE54D5DE75B}" srcOrd="0" destOrd="0" presId="urn:microsoft.com/office/officeart/2005/8/layout/pyramid2"/>
    <dgm:cxn modelId="{A755B2DA-1FBE-4820-8F07-580DA22DB4C1}" srcId="{B6C5A4EE-CC87-4EAD-8B93-0140DE5F3DB9}" destId="{EDB0E404-9522-47AC-8BAA-86B3CB851C21}" srcOrd="4" destOrd="0" parTransId="{2308C86A-AA17-4F73-BF9B-EF7B4749CE90}" sibTransId="{BB8A3B17-BA9C-4B8A-B276-4AA6DC5CE15B}"/>
    <dgm:cxn modelId="{3C8603E9-A2FF-497D-8293-0977A6396F10}" type="presOf" srcId="{B6C5A4EE-CC87-4EAD-8B93-0140DE5F3DB9}" destId="{71443CF6-9E50-474D-85BC-F3457AC3487E}" srcOrd="0" destOrd="0" presId="urn:microsoft.com/office/officeart/2005/8/layout/pyramid2"/>
    <dgm:cxn modelId="{3DE182FC-FFB6-4E23-95C4-49540D2A9431}" type="presOf" srcId="{D9DFC31A-CDA7-45C8-AA49-EDFF239258A0}" destId="{7CD00604-BF9C-4D36-9246-6601DA38C85A}" srcOrd="0" destOrd="0" presId="urn:microsoft.com/office/officeart/2005/8/layout/pyramid2"/>
    <dgm:cxn modelId="{CA39FBCC-BA7E-4560-BAF0-B5B64B2D79FE}" type="presParOf" srcId="{71443CF6-9E50-474D-85BC-F3457AC3487E}" destId="{821EF5B8-A24D-49AE-B5C0-F97BF38E9917}" srcOrd="0" destOrd="0" presId="urn:microsoft.com/office/officeart/2005/8/layout/pyramid2"/>
    <dgm:cxn modelId="{FC837668-0AEF-4AFF-8B35-313C8C890738}" type="presParOf" srcId="{71443CF6-9E50-474D-85BC-F3457AC3487E}" destId="{BD255414-F137-4D92-9565-1A188C39247B}" srcOrd="1" destOrd="0" presId="urn:microsoft.com/office/officeart/2005/8/layout/pyramid2"/>
    <dgm:cxn modelId="{D88EA1AB-669C-4612-AEF4-D76E8670ED74}" type="presParOf" srcId="{BD255414-F137-4D92-9565-1A188C39247B}" destId="{74AAF678-BE9B-4F4E-B058-889199D229BB}" srcOrd="0" destOrd="0" presId="urn:microsoft.com/office/officeart/2005/8/layout/pyramid2"/>
    <dgm:cxn modelId="{72DAA06B-A69F-45C9-855F-2CC47EC6FE1B}" type="presParOf" srcId="{BD255414-F137-4D92-9565-1A188C39247B}" destId="{89E839C5-3FD0-495B-9179-3BBA4C6C10A3}" srcOrd="1" destOrd="0" presId="urn:microsoft.com/office/officeart/2005/8/layout/pyramid2"/>
    <dgm:cxn modelId="{18E63DEF-B89F-4B00-A39E-E743A97FD8FD}" type="presParOf" srcId="{BD255414-F137-4D92-9565-1A188C39247B}" destId="{DB7F8546-51A9-4343-BFEA-8D1557D9F794}" srcOrd="2" destOrd="0" presId="urn:microsoft.com/office/officeart/2005/8/layout/pyramid2"/>
    <dgm:cxn modelId="{704191B2-1102-4BEB-9F8C-CD4BD901D21B}" type="presParOf" srcId="{BD255414-F137-4D92-9565-1A188C39247B}" destId="{933E64A2-62C7-4053-A7B3-6C964BA76A18}" srcOrd="3" destOrd="0" presId="urn:microsoft.com/office/officeart/2005/8/layout/pyramid2"/>
    <dgm:cxn modelId="{F0B85889-4478-4779-828E-04EED804EEB8}" type="presParOf" srcId="{BD255414-F137-4D92-9565-1A188C39247B}" destId="{7CD00604-BF9C-4D36-9246-6601DA38C85A}" srcOrd="4" destOrd="0" presId="urn:microsoft.com/office/officeart/2005/8/layout/pyramid2"/>
    <dgm:cxn modelId="{DA4D5D3C-9B51-495F-8910-568FF37B2478}" type="presParOf" srcId="{BD255414-F137-4D92-9565-1A188C39247B}" destId="{FFFF24FD-693F-43DB-8DF7-58EC65C67F7F}" srcOrd="5" destOrd="0" presId="urn:microsoft.com/office/officeart/2005/8/layout/pyramid2"/>
    <dgm:cxn modelId="{ED3CB892-1995-4A89-AAC8-E833F8F5FDAA}" type="presParOf" srcId="{BD255414-F137-4D92-9565-1A188C39247B}" destId="{416A6D57-9058-45EE-B079-1046B0C7B542}" srcOrd="6" destOrd="0" presId="urn:microsoft.com/office/officeart/2005/8/layout/pyramid2"/>
    <dgm:cxn modelId="{DA51F30F-5CFD-46F0-BD45-DC557328F076}" type="presParOf" srcId="{BD255414-F137-4D92-9565-1A188C39247B}" destId="{AB8D0DDA-5109-48E5-8D8F-43D1E19F533E}" srcOrd="7" destOrd="0" presId="urn:microsoft.com/office/officeart/2005/8/layout/pyramid2"/>
    <dgm:cxn modelId="{4428A9A4-EBEC-4309-836B-A60646B72661}" type="presParOf" srcId="{BD255414-F137-4D92-9565-1A188C39247B}" destId="{3740EFA9-AC69-4DD7-BD4B-4AE54D5DE75B}" srcOrd="8" destOrd="0" presId="urn:microsoft.com/office/officeart/2005/8/layout/pyramid2"/>
    <dgm:cxn modelId="{CF759B6B-64CD-42F4-A5A3-4EACC884AFEA}" type="presParOf" srcId="{BD255414-F137-4D92-9565-1A188C39247B}" destId="{375FDADB-C0D3-48D3-89F4-B4DAD60E1127}" srcOrd="9"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4D0EC6A-A997-44C1-8684-AF739124CC6C}" type="doc">
      <dgm:prSet loTypeId="urn:microsoft.com/office/officeart/2005/8/layout/target3" loCatId="list" qsTypeId="urn:microsoft.com/office/officeart/2005/8/quickstyle/simple1" qsCatId="simple" csTypeId="urn:microsoft.com/office/officeart/2005/8/colors/accent1_2" csCatId="accent1" phldr="1"/>
      <dgm:spPr/>
      <dgm:t>
        <a:bodyPr/>
        <a:lstStyle/>
        <a:p>
          <a:endParaRPr lang="en-IN"/>
        </a:p>
      </dgm:t>
    </dgm:pt>
    <dgm:pt modelId="{CC455933-8044-4CE6-AF0A-3DE11804D20D}">
      <dgm:prSet phldrT="[Text]"/>
      <dgm:spPr/>
      <dgm:t>
        <a:bodyPr/>
        <a:lstStyle/>
        <a:p>
          <a:r>
            <a:rPr lang="en-US" baseline="0"/>
            <a:t>Employee engagement has </a:t>
          </a:r>
          <a:r>
            <a:rPr lang="en-US" baseline="0" dirty="0"/>
            <a:t>major contribution in improved customer satisfaction in hotel sector. However, due to Covid-19, hotel sector affected the most which resulted the decreased rate in employee satisfaction around 15% due to restrictions on business operations and functions. </a:t>
          </a:r>
          <a:endParaRPr lang="en-IN" dirty="0"/>
        </a:p>
      </dgm:t>
    </dgm:pt>
    <dgm:pt modelId="{14F7B332-36AA-45C3-B1AA-4DF16CBA2282}" type="parTrans" cxnId="{26251BE7-9384-4855-9D3F-8F4C36273CF2}">
      <dgm:prSet/>
      <dgm:spPr/>
      <dgm:t>
        <a:bodyPr/>
        <a:lstStyle/>
        <a:p>
          <a:endParaRPr lang="en-IN"/>
        </a:p>
      </dgm:t>
    </dgm:pt>
    <dgm:pt modelId="{6945A0E8-698F-4989-90A4-CB3B9BD1C4CB}" type="sibTrans" cxnId="{26251BE7-9384-4855-9D3F-8F4C36273CF2}">
      <dgm:prSet/>
      <dgm:spPr/>
      <dgm:t>
        <a:bodyPr/>
        <a:lstStyle/>
        <a:p>
          <a:endParaRPr lang="en-IN"/>
        </a:p>
      </dgm:t>
    </dgm:pt>
    <dgm:pt modelId="{FAFE1DAF-9959-402F-AA1B-8841E41B897D}">
      <dgm:prSet phldrT="[Text]"/>
      <dgm:spPr/>
      <dgm:t>
        <a:bodyPr/>
        <a:lstStyle/>
        <a:p>
          <a:r>
            <a:rPr lang="en-US" baseline="0" dirty="0"/>
            <a:t>Hotels could not manage the employee satisfaction also. In post Covid-19 pandemic, hotels are recovering in better manner where they focus on effective communication, training and development and rewards &amp; recognition. </a:t>
          </a:r>
          <a:endParaRPr lang="en-IN" dirty="0"/>
        </a:p>
      </dgm:t>
    </dgm:pt>
    <dgm:pt modelId="{B062D521-6B36-4F3A-8879-62E986967661}" type="parTrans" cxnId="{8F963088-81A9-4F0E-805C-36A2D38484EF}">
      <dgm:prSet/>
      <dgm:spPr/>
      <dgm:t>
        <a:bodyPr/>
        <a:lstStyle/>
        <a:p>
          <a:endParaRPr lang="en-IN"/>
        </a:p>
      </dgm:t>
    </dgm:pt>
    <dgm:pt modelId="{F61CCADF-0BC8-4D52-B7D6-9B95EDD14923}" type="sibTrans" cxnId="{8F963088-81A9-4F0E-805C-36A2D38484EF}">
      <dgm:prSet/>
      <dgm:spPr/>
      <dgm:t>
        <a:bodyPr/>
        <a:lstStyle/>
        <a:p>
          <a:endParaRPr lang="en-IN"/>
        </a:p>
      </dgm:t>
    </dgm:pt>
    <dgm:pt modelId="{59844FA3-7249-4B6D-9586-60EF58D59B12}">
      <dgm:prSet phldrT="[Text]"/>
      <dgm:spPr/>
      <dgm:t>
        <a:bodyPr/>
        <a:lstStyle/>
        <a:p>
          <a:r>
            <a:rPr lang="en-US" baseline="0"/>
            <a:t>These </a:t>
          </a:r>
          <a:r>
            <a:rPr lang="en-US" baseline="0" dirty="0"/>
            <a:t>are major factors to enhance the employee engagement towards the hotel success rate in improved manner. </a:t>
          </a:r>
          <a:endParaRPr lang="en-IN" dirty="0"/>
        </a:p>
      </dgm:t>
    </dgm:pt>
    <dgm:pt modelId="{70DB6208-F27B-42F2-9799-545396616A80}" type="parTrans" cxnId="{857263F1-901E-4514-A4FA-80332FA3DDBF}">
      <dgm:prSet/>
      <dgm:spPr/>
      <dgm:t>
        <a:bodyPr/>
        <a:lstStyle/>
        <a:p>
          <a:endParaRPr lang="en-IN"/>
        </a:p>
      </dgm:t>
    </dgm:pt>
    <dgm:pt modelId="{FC6CDA0F-0BB3-4010-A275-308ABC5D2582}" type="sibTrans" cxnId="{857263F1-901E-4514-A4FA-80332FA3DDBF}">
      <dgm:prSet/>
      <dgm:spPr/>
      <dgm:t>
        <a:bodyPr/>
        <a:lstStyle/>
        <a:p>
          <a:endParaRPr lang="en-IN"/>
        </a:p>
      </dgm:t>
    </dgm:pt>
    <dgm:pt modelId="{EF4A5768-C273-476C-A2D7-3D4E6A3D7A12}" type="pres">
      <dgm:prSet presAssocID="{74D0EC6A-A997-44C1-8684-AF739124CC6C}" presName="Name0" presStyleCnt="0">
        <dgm:presLayoutVars>
          <dgm:chMax val="7"/>
          <dgm:dir/>
          <dgm:animLvl val="lvl"/>
          <dgm:resizeHandles val="exact"/>
        </dgm:presLayoutVars>
      </dgm:prSet>
      <dgm:spPr/>
    </dgm:pt>
    <dgm:pt modelId="{A7FCD24D-F1F0-4B77-93CA-A80119EA8D9D}" type="pres">
      <dgm:prSet presAssocID="{CC455933-8044-4CE6-AF0A-3DE11804D20D}" presName="circle1" presStyleLbl="node1" presStyleIdx="0" presStyleCnt="3"/>
      <dgm:spPr/>
    </dgm:pt>
    <dgm:pt modelId="{613F9966-4741-48D9-8838-B9E738B06826}" type="pres">
      <dgm:prSet presAssocID="{CC455933-8044-4CE6-AF0A-3DE11804D20D}" presName="space" presStyleCnt="0"/>
      <dgm:spPr/>
    </dgm:pt>
    <dgm:pt modelId="{43BC8364-F037-4990-826E-B843993B8BB9}" type="pres">
      <dgm:prSet presAssocID="{CC455933-8044-4CE6-AF0A-3DE11804D20D}" presName="rect1" presStyleLbl="alignAcc1" presStyleIdx="0" presStyleCnt="3"/>
      <dgm:spPr/>
    </dgm:pt>
    <dgm:pt modelId="{5AFE8AD3-34B2-44C6-9FB8-6D801DA5BFCB}" type="pres">
      <dgm:prSet presAssocID="{FAFE1DAF-9959-402F-AA1B-8841E41B897D}" presName="vertSpace2" presStyleLbl="node1" presStyleIdx="0" presStyleCnt="3"/>
      <dgm:spPr/>
    </dgm:pt>
    <dgm:pt modelId="{2411887E-D4AE-4822-90B0-364C76A0D0BF}" type="pres">
      <dgm:prSet presAssocID="{FAFE1DAF-9959-402F-AA1B-8841E41B897D}" presName="circle2" presStyleLbl="node1" presStyleIdx="1" presStyleCnt="3"/>
      <dgm:spPr/>
    </dgm:pt>
    <dgm:pt modelId="{835E3C0B-C372-4065-9C75-39EEBFE3CBBE}" type="pres">
      <dgm:prSet presAssocID="{FAFE1DAF-9959-402F-AA1B-8841E41B897D}" presName="rect2" presStyleLbl="alignAcc1" presStyleIdx="1" presStyleCnt="3"/>
      <dgm:spPr/>
    </dgm:pt>
    <dgm:pt modelId="{6E7E1B20-0E93-4033-82AC-25C45093B8A9}" type="pres">
      <dgm:prSet presAssocID="{59844FA3-7249-4B6D-9586-60EF58D59B12}" presName="vertSpace3" presStyleLbl="node1" presStyleIdx="1" presStyleCnt="3"/>
      <dgm:spPr/>
    </dgm:pt>
    <dgm:pt modelId="{36D52685-3F47-4893-922F-D313B1336862}" type="pres">
      <dgm:prSet presAssocID="{59844FA3-7249-4B6D-9586-60EF58D59B12}" presName="circle3" presStyleLbl="node1" presStyleIdx="2" presStyleCnt="3"/>
      <dgm:spPr/>
    </dgm:pt>
    <dgm:pt modelId="{C00B780B-6D54-44F6-AFCA-F63A79FE1D2D}" type="pres">
      <dgm:prSet presAssocID="{59844FA3-7249-4B6D-9586-60EF58D59B12}" presName="rect3" presStyleLbl="alignAcc1" presStyleIdx="2" presStyleCnt="3"/>
      <dgm:spPr/>
    </dgm:pt>
    <dgm:pt modelId="{EE14494C-30FC-47EF-A0DF-66F04AB54BA1}" type="pres">
      <dgm:prSet presAssocID="{CC455933-8044-4CE6-AF0A-3DE11804D20D}" presName="rect1ParTxNoCh" presStyleLbl="alignAcc1" presStyleIdx="2" presStyleCnt="3">
        <dgm:presLayoutVars>
          <dgm:chMax val="1"/>
          <dgm:bulletEnabled val="1"/>
        </dgm:presLayoutVars>
      </dgm:prSet>
      <dgm:spPr/>
    </dgm:pt>
    <dgm:pt modelId="{B2DBBFF5-8F72-48A6-A44F-815A82ACFC06}" type="pres">
      <dgm:prSet presAssocID="{FAFE1DAF-9959-402F-AA1B-8841E41B897D}" presName="rect2ParTxNoCh" presStyleLbl="alignAcc1" presStyleIdx="2" presStyleCnt="3">
        <dgm:presLayoutVars>
          <dgm:chMax val="1"/>
          <dgm:bulletEnabled val="1"/>
        </dgm:presLayoutVars>
      </dgm:prSet>
      <dgm:spPr/>
    </dgm:pt>
    <dgm:pt modelId="{B86FE6FD-AF15-4A23-87E7-BD864419A4F4}" type="pres">
      <dgm:prSet presAssocID="{59844FA3-7249-4B6D-9586-60EF58D59B12}" presName="rect3ParTxNoCh" presStyleLbl="alignAcc1" presStyleIdx="2" presStyleCnt="3">
        <dgm:presLayoutVars>
          <dgm:chMax val="1"/>
          <dgm:bulletEnabled val="1"/>
        </dgm:presLayoutVars>
      </dgm:prSet>
      <dgm:spPr/>
    </dgm:pt>
  </dgm:ptLst>
  <dgm:cxnLst>
    <dgm:cxn modelId="{7597C030-9CCF-4AED-9601-D3205FB6D17D}" type="presOf" srcId="{59844FA3-7249-4B6D-9586-60EF58D59B12}" destId="{B86FE6FD-AF15-4A23-87E7-BD864419A4F4}" srcOrd="1" destOrd="0" presId="urn:microsoft.com/office/officeart/2005/8/layout/target3"/>
    <dgm:cxn modelId="{6595903B-A15D-4F67-BFD6-1E64D2E349E2}" type="presOf" srcId="{FAFE1DAF-9959-402F-AA1B-8841E41B897D}" destId="{835E3C0B-C372-4065-9C75-39EEBFE3CBBE}" srcOrd="0" destOrd="0" presId="urn:microsoft.com/office/officeart/2005/8/layout/target3"/>
    <dgm:cxn modelId="{2363D587-74C6-49A9-AAF9-5F3DD4A786F8}" type="presOf" srcId="{CC455933-8044-4CE6-AF0A-3DE11804D20D}" destId="{43BC8364-F037-4990-826E-B843993B8BB9}" srcOrd="0" destOrd="0" presId="urn:microsoft.com/office/officeart/2005/8/layout/target3"/>
    <dgm:cxn modelId="{8F963088-81A9-4F0E-805C-36A2D38484EF}" srcId="{74D0EC6A-A997-44C1-8684-AF739124CC6C}" destId="{FAFE1DAF-9959-402F-AA1B-8841E41B897D}" srcOrd="1" destOrd="0" parTransId="{B062D521-6B36-4F3A-8879-62E986967661}" sibTransId="{F61CCADF-0BC8-4D52-B7D6-9B95EDD14923}"/>
    <dgm:cxn modelId="{0896FBA4-FB4C-41AB-B1F2-D8CE41694D70}" type="presOf" srcId="{59844FA3-7249-4B6D-9586-60EF58D59B12}" destId="{C00B780B-6D54-44F6-AFCA-F63A79FE1D2D}" srcOrd="0" destOrd="0" presId="urn:microsoft.com/office/officeart/2005/8/layout/target3"/>
    <dgm:cxn modelId="{39E870A5-82D9-469D-8CAC-54B4DBFF6414}" type="presOf" srcId="{FAFE1DAF-9959-402F-AA1B-8841E41B897D}" destId="{B2DBBFF5-8F72-48A6-A44F-815A82ACFC06}" srcOrd="1" destOrd="0" presId="urn:microsoft.com/office/officeart/2005/8/layout/target3"/>
    <dgm:cxn modelId="{A6FF56C5-E9FE-4F6E-9FDD-47EE0A02B572}" type="presOf" srcId="{CC455933-8044-4CE6-AF0A-3DE11804D20D}" destId="{EE14494C-30FC-47EF-A0DF-66F04AB54BA1}" srcOrd="1" destOrd="0" presId="urn:microsoft.com/office/officeart/2005/8/layout/target3"/>
    <dgm:cxn modelId="{26251BE7-9384-4855-9D3F-8F4C36273CF2}" srcId="{74D0EC6A-A997-44C1-8684-AF739124CC6C}" destId="{CC455933-8044-4CE6-AF0A-3DE11804D20D}" srcOrd="0" destOrd="0" parTransId="{14F7B332-36AA-45C3-B1AA-4DF16CBA2282}" sibTransId="{6945A0E8-698F-4989-90A4-CB3B9BD1C4CB}"/>
    <dgm:cxn modelId="{B0DB41EF-E594-4B30-A427-E85AC9736106}" type="presOf" srcId="{74D0EC6A-A997-44C1-8684-AF739124CC6C}" destId="{EF4A5768-C273-476C-A2D7-3D4E6A3D7A12}" srcOrd="0" destOrd="0" presId="urn:microsoft.com/office/officeart/2005/8/layout/target3"/>
    <dgm:cxn modelId="{857263F1-901E-4514-A4FA-80332FA3DDBF}" srcId="{74D0EC6A-A997-44C1-8684-AF739124CC6C}" destId="{59844FA3-7249-4B6D-9586-60EF58D59B12}" srcOrd="2" destOrd="0" parTransId="{70DB6208-F27B-42F2-9799-545396616A80}" sibTransId="{FC6CDA0F-0BB3-4010-A275-308ABC5D2582}"/>
    <dgm:cxn modelId="{A25B4DA1-8D13-4374-902F-E1FDC72594F4}" type="presParOf" srcId="{EF4A5768-C273-476C-A2D7-3D4E6A3D7A12}" destId="{A7FCD24D-F1F0-4B77-93CA-A80119EA8D9D}" srcOrd="0" destOrd="0" presId="urn:microsoft.com/office/officeart/2005/8/layout/target3"/>
    <dgm:cxn modelId="{3651E610-0914-4217-8C37-B76A6269C60D}" type="presParOf" srcId="{EF4A5768-C273-476C-A2D7-3D4E6A3D7A12}" destId="{613F9966-4741-48D9-8838-B9E738B06826}" srcOrd="1" destOrd="0" presId="urn:microsoft.com/office/officeart/2005/8/layout/target3"/>
    <dgm:cxn modelId="{BFD2EFF7-4B60-45F8-8053-C476FD1912A3}" type="presParOf" srcId="{EF4A5768-C273-476C-A2D7-3D4E6A3D7A12}" destId="{43BC8364-F037-4990-826E-B843993B8BB9}" srcOrd="2" destOrd="0" presId="urn:microsoft.com/office/officeart/2005/8/layout/target3"/>
    <dgm:cxn modelId="{77A22220-6C45-4EDA-914C-476EE8687609}" type="presParOf" srcId="{EF4A5768-C273-476C-A2D7-3D4E6A3D7A12}" destId="{5AFE8AD3-34B2-44C6-9FB8-6D801DA5BFCB}" srcOrd="3" destOrd="0" presId="urn:microsoft.com/office/officeart/2005/8/layout/target3"/>
    <dgm:cxn modelId="{DBB58161-BE80-4D22-A53C-E9CDA4CECC58}" type="presParOf" srcId="{EF4A5768-C273-476C-A2D7-3D4E6A3D7A12}" destId="{2411887E-D4AE-4822-90B0-364C76A0D0BF}" srcOrd="4" destOrd="0" presId="urn:microsoft.com/office/officeart/2005/8/layout/target3"/>
    <dgm:cxn modelId="{CDB3F3E0-EEB9-4937-9D5D-2CF91AF88D26}" type="presParOf" srcId="{EF4A5768-C273-476C-A2D7-3D4E6A3D7A12}" destId="{835E3C0B-C372-4065-9C75-39EEBFE3CBBE}" srcOrd="5" destOrd="0" presId="urn:microsoft.com/office/officeart/2005/8/layout/target3"/>
    <dgm:cxn modelId="{3A736367-DCF1-4667-B318-73E1FE7A7041}" type="presParOf" srcId="{EF4A5768-C273-476C-A2D7-3D4E6A3D7A12}" destId="{6E7E1B20-0E93-4033-82AC-25C45093B8A9}" srcOrd="6" destOrd="0" presId="urn:microsoft.com/office/officeart/2005/8/layout/target3"/>
    <dgm:cxn modelId="{3619ABDD-DF4F-414F-AA43-810BEC44AA10}" type="presParOf" srcId="{EF4A5768-C273-476C-A2D7-3D4E6A3D7A12}" destId="{36D52685-3F47-4893-922F-D313B1336862}" srcOrd="7" destOrd="0" presId="urn:microsoft.com/office/officeart/2005/8/layout/target3"/>
    <dgm:cxn modelId="{FFF659FB-F05D-438B-8DBD-8B607B78BA3D}" type="presParOf" srcId="{EF4A5768-C273-476C-A2D7-3D4E6A3D7A12}" destId="{C00B780B-6D54-44F6-AFCA-F63A79FE1D2D}" srcOrd="8" destOrd="0" presId="urn:microsoft.com/office/officeart/2005/8/layout/target3"/>
    <dgm:cxn modelId="{A21DD272-72A1-4AFB-9C2E-F8EF28766356}" type="presParOf" srcId="{EF4A5768-C273-476C-A2D7-3D4E6A3D7A12}" destId="{EE14494C-30FC-47EF-A0DF-66F04AB54BA1}" srcOrd="9" destOrd="0" presId="urn:microsoft.com/office/officeart/2005/8/layout/target3"/>
    <dgm:cxn modelId="{24613034-298F-4ACA-A5B8-A21586D44E96}" type="presParOf" srcId="{EF4A5768-C273-476C-A2D7-3D4E6A3D7A12}" destId="{B2DBBFF5-8F72-48A6-A44F-815A82ACFC06}" srcOrd="10" destOrd="0" presId="urn:microsoft.com/office/officeart/2005/8/layout/target3"/>
    <dgm:cxn modelId="{741E43E1-EAB6-4039-85B7-A8FF23996B20}" type="presParOf" srcId="{EF4A5768-C273-476C-A2D7-3D4E6A3D7A12}" destId="{B86FE6FD-AF15-4A23-87E7-BD864419A4F4}" srcOrd="11"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CDD575-2EBA-4F3B-8FCC-1777AEFA70E3}">
      <dsp:nvSpPr>
        <dsp:cNvPr id="0" name=""/>
        <dsp:cNvSpPr/>
      </dsp:nvSpPr>
      <dsp:spPr>
        <a:xfrm>
          <a:off x="0" y="457185"/>
          <a:ext cx="6094278" cy="845676"/>
        </a:xfrm>
        <a:prstGeom prst="roundRect">
          <a:avLst/>
        </a:prstGeom>
        <a:solidFill>
          <a:schemeClr val="accent2">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just" defTabSz="622300">
            <a:lnSpc>
              <a:spcPct val="150000"/>
            </a:lnSpc>
            <a:spcBef>
              <a:spcPct val="0"/>
            </a:spcBef>
            <a:spcAft>
              <a:spcPct val="35000"/>
            </a:spcAft>
            <a:buNone/>
          </a:pPr>
          <a:r>
            <a:rPr lang="en-US" sz="1400" kern="1200" dirty="0">
              <a:latin typeface="Times New Roman" panose="02020603050405020304" pitchFamily="18" charset="0"/>
              <a:cs typeface="Times New Roman" panose="02020603050405020304" pitchFamily="18" charset="0"/>
            </a:rPr>
            <a:t>The employee engagement is fundamental concept in effort to develop understanding and describe qualitatively  and quantitatively. It is also HR concept which outline the levels of the dedication and enthusiasm  among employees. </a:t>
          </a:r>
          <a:endParaRPr lang="en-IN" sz="1400" kern="1200" dirty="0">
            <a:latin typeface="Times New Roman" panose="02020603050405020304" pitchFamily="18" charset="0"/>
            <a:cs typeface="Times New Roman" panose="02020603050405020304" pitchFamily="18" charset="0"/>
          </a:endParaRPr>
        </a:p>
      </dsp:txBody>
      <dsp:txXfrm>
        <a:off x="41282" y="498467"/>
        <a:ext cx="6011714" cy="763112"/>
      </dsp:txXfrm>
    </dsp:sp>
    <dsp:sp modelId="{6885AF32-D8C6-4D82-9A84-EFCE4822FAF8}">
      <dsp:nvSpPr>
        <dsp:cNvPr id="0" name=""/>
        <dsp:cNvSpPr/>
      </dsp:nvSpPr>
      <dsp:spPr>
        <a:xfrm>
          <a:off x="0" y="1487182"/>
          <a:ext cx="6094278" cy="877461"/>
        </a:xfrm>
        <a:prstGeom prst="roundRect">
          <a:avLst/>
        </a:prstGeom>
        <a:solidFill>
          <a:schemeClr val="accent2">
            <a:alpha val="90000"/>
            <a:hueOff val="0"/>
            <a:satOff val="0"/>
            <a:lumOff val="0"/>
            <a:alphaOff val="-13333"/>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just" defTabSz="622300">
            <a:lnSpc>
              <a:spcPct val="150000"/>
            </a:lnSpc>
            <a:spcBef>
              <a:spcPct val="0"/>
            </a:spcBef>
            <a:spcAft>
              <a:spcPct val="35000"/>
            </a:spcAft>
            <a:buNone/>
          </a:pPr>
          <a:r>
            <a:rPr lang="en-US" sz="1400" kern="1200" dirty="0">
              <a:latin typeface="Times New Roman" panose="02020603050405020304" pitchFamily="18" charset="0"/>
              <a:cs typeface="Times New Roman" panose="02020603050405020304" pitchFamily="18" charset="0"/>
            </a:rPr>
            <a:t>Organizations ensure that each employee feel more committed towards the goals, values and motivated in order to contribute to the success of business. </a:t>
          </a:r>
          <a:endParaRPr lang="en-IN" sz="1400" kern="1200" dirty="0">
            <a:latin typeface="Times New Roman" panose="02020603050405020304" pitchFamily="18" charset="0"/>
            <a:cs typeface="Times New Roman" panose="02020603050405020304" pitchFamily="18" charset="0"/>
          </a:endParaRPr>
        </a:p>
      </dsp:txBody>
      <dsp:txXfrm>
        <a:off x="42834" y="1530016"/>
        <a:ext cx="6008610" cy="791793"/>
      </dsp:txXfrm>
    </dsp:sp>
    <dsp:sp modelId="{72BFFC1F-69F5-4616-BB1A-529670E5548F}">
      <dsp:nvSpPr>
        <dsp:cNvPr id="0" name=""/>
        <dsp:cNvSpPr/>
      </dsp:nvSpPr>
      <dsp:spPr>
        <a:xfrm>
          <a:off x="0" y="2548964"/>
          <a:ext cx="6094278" cy="877461"/>
        </a:xfrm>
        <a:prstGeom prst="roundRect">
          <a:avLst/>
        </a:prstGeom>
        <a:solidFill>
          <a:schemeClr val="accent2">
            <a:alpha val="90000"/>
            <a:hueOff val="0"/>
            <a:satOff val="0"/>
            <a:lumOff val="0"/>
            <a:alphaOff val="-26667"/>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just" defTabSz="622300">
            <a:lnSpc>
              <a:spcPct val="150000"/>
            </a:lnSpc>
            <a:spcBef>
              <a:spcPct val="0"/>
            </a:spcBef>
            <a:spcAft>
              <a:spcPct val="35000"/>
            </a:spcAft>
            <a:buNone/>
          </a:pPr>
          <a:r>
            <a:rPr lang="en-US" sz="1400" kern="1200" dirty="0">
              <a:latin typeface="Times New Roman" panose="02020603050405020304" pitchFamily="18" charset="0"/>
              <a:cs typeface="Times New Roman" panose="02020603050405020304" pitchFamily="18" charset="0"/>
            </a:rPr>
            <a:t>There are different ways to increase the employee engagement and group projects or making teams is effective way to promote the employee engagement. </a:t>
          </a:r>
          <a:endParaRPr lang="en-IN" sz="1400" kern="1200" dirty="0">
            <a:latin typeface="Times New Roman" panose="02020603050405020304" pitchFamily="18" charset="0"/>
            <a:cs typeface="Times New Roman" panose="02020603050405020304" pitchFamily="18" charset="0"/>
          </a:endParaRPr>
        </a:p>
      </dsp:txBody>
      <dsp:txXfrm>
        <a:off x="42834" y="2591798"/>
        <a:ext cx="6008610" cy="791793"/>
      </dsp:txXfrm>
    </dsp:sp>
    <dsp:sp modelId="{64FEFAE2-80A5-40B2-B876-CF40873FD8C7}">
      <dsp:nvSpPr>
        <dsp:cNvPr id="0" name=""/>
        <dsp:cNvSpPr/>
      </dsp:nvSpPr>
      <dsp:spPr>
        <a:xfrm>
          <a:off x="0" y="3610746"/>
          <a:ext cx="6094278" cy="877461"/>
        </a:xfrm>
        <a:prstGeom prst="roundRect">
          <a:avLst/>
        </a:prstGeom>
        <a:solidFill>
          <a:schemeClr val="accent2">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just" defTabSz="622300">
            <a:lnSpc>
              <a:spcPct val="150000"/>
            </a:lnSpc>
            <a:spcBef>
              <a:spcPct val="0"/>
            </a:spcBef>
            <a:spcAft>
              <a:spcPct val="35000"/>
            </a:spcAft>
            <a:buNone/>
          </a:pPr>
          <a:r>
            <a:rPr lang="en-US" sz="1400" kern="1200" dirty="0">
              <a:latin typeface="Times New Roman" panose="02020603050405020304" pitchFamily="18" charset="0"/>
              <a:cs typeface="Times New Roman" panose="02020603050405020304" pitchFamily="18" charset="0"/>
            </a:rPr>
            <a:t>An effective employee engagement have major contribution in better profitability rate, enhanced customer satisfaction rate, performance rate and etc. </a:t>
          </a:r>
          <a:endParaRPr lang="en-IN" sz="1400" kern="1200" dirty="0">
            <a:latin typeface="Times New Roman" panose="02020603050405020304" pitchFamily="18" charset="0"/>
            <a:cs typeface="Times New Roman" panose="02020603050405020304" pitchFamily="18" charset="0"/>
          </a:endParaRPr>
        </a:p>
      </dsp:txBody>
      <dsp:txXfrm>
        <a:off x="42834" y="3653580"/>
        <a:ext cx="6008610" cy="79179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7F292E-8241-49F1-8A93-511CA4D44AD9}">
      <dsp:nvSpPr>
        <dsp:cNvPr id="0" name=""/>
        <dsp:cNvSpPr/>
      </dsp:nvSpPr>
      <dsp:spPr>
        <a:xfrm>
          <a:off x="514707" y="371"/>
          <a:ext cx="2993231" cy="1795938"/>
        </a:xfrm>
        <a:prstGeom prst="rect">
          <a:avLst/>
        </a:prstGeom>
        <a:gradFill rotWithShape="0">
          <a:gsLst>
            <a:gs pos="0">
              <a:schemeClr val="accent1">
                <a:shade val="80000"/>
                <a:hueOff val="0"/>
                <a:satOff val="0"/>
                <a:lumOff val="0"/>
                <a:alphaOff val="0"/>
                <a:satMod val="103000"/>
                <a:lumMod val="102000"/>
                <a:tint val="94000"/>
              </a:schemeClr>
            </a:gs>
            <a:gs pos="50000">
              <a:schemeClr val="accent1">
                <a:shade val="80000"/>
                <a:hueOff val="0"/>
                <a:satOff val="0"/>
                <a:lumOff val="0"/>
                <a:alphaOff val="0"/>
                <a:satMod val="110000"/>
                <a:lumMod val="100000"/>
                <a:shade val="100000"/>
              </a:schemeClr>
            </a:gs>
            <a:gs pos="100000">
              <a:schemeClr val="accent1">
                <a:shade val="80000"/>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Times New Roman" panose="02020603050405020304" pitchFamily="18" charset="0"/>
              <a:cs typeface="Times New Roman" panose="02020603050405020304" pitchFamily="18" charset="0"/>
            </a:rPr>
            <a:t>Employee engagement refers as emotional commitment towards the organisation and common goals. </a:t>
          </a:r>
          <a:endParaRPr lang="en-IN" sz="1400" kern="1200" dirty="0">
            <a:latin typeface="Times New Roman" panose="02020603050405020304" pitchFamily="18" charset="0"/>
            <a:cs typeface="Times New Roman" panose="02020603050405020304" pitchFamily="18" charset="0"/>
          </a:endParaRPr>
        </a:p>
      </dsp:txBody>
      <dsp:txXfrm>
        <a:off x="514707" y="371"/>
        <a:ext cx="2993231" cy="1795938"/>
      </dsp:txXfrm>
    </dsp:sp>
    <dsp:sp modelId="{0D430284-6051-4363-B05E-E18C0AD17581}">
      <dsp:nvSpPr>
        <dsp:cNvPr id="0" name=""/>
        <dsp:cNvSpPr/>
      </dsp:nvSpPr>
      <dsp:spPr>
        <a:xfrm>
          <a:off x="3807262" y="371"/>
          <a:ext cx="2993231" cy="1795938"/>
        </a:xfrm>
        <a:prstGeom prst="rect">
          <a:avLst/>
        </a:prstGeom>
        <a:gradFill rotWithShape="0">
          <a:gsLst>
            <a:gs pos="0">
              <a:schemeClr val="accent1">
                <a:shade val="80000"/>
                <a:hueOff val="-128096"/>
                <a:satOff val="7034"/>
                <a:lumOff val="8299"/>
                <a:alphaOff val="0"/>
                <a:satMod val="103000"/>
                <a:lumMod val="102000"/>
                <a:tint val="94000"/>
              </a:schemeClr>
            </a:gs>
            <a:gs pos="50000">
              <a:schemeClr val="accent1">
                <a:shade val="80000"/>
                <a:hueOff val="-128096"/>
                <a:satOff val="7034"/>
                <a:lumOff val="8299"/>
                <a:alphaOff val="0"/>
                <a:satMod val="110000"/>
                <a:lumMod val="100000"/>
                <a:shade val="100000"/>
              </a:schemeClr>
            </a:gs>
            <a:gs pos="100000">
              <a:schemeClr val="accent1">
                <a:shade val="80000"/>
                <a:hueOff val="-128096"/>
                <a:satOff val="7034"/>
                <a:lumOff val="8299"/>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Times New Roman" panose="02020603050405020304" pitchFamily="18" charset="0"/>
              <a:cs typeface="Times New Roman" panose="02020603050405020304" pitchFamily="18" charset="0"/>
            </a:rPr>
            <a:t>In hotel sector, employee engagement allows to reach its full potential by assisting to create an open communication platforms, retain the talented team members and also improve the productivity. </a:t>
          </a:r>
          <a:endParaRPr lang="en-IN" sz="1400" kern="1200" dirty="0">
            <a:latin typeface="Times New Roman" panose="02020603050405020304" pitchFamily="18" charset="0"/>
            <a:cs typeface="Times New Roman" panose="02020603050405020304" pitchFamily="18" charset="0"/>
          </a:endParaRPr>
        </a:p>
      </dsp:txBody>
      <dsp:txXfrm>
        <a:off x="3807262" y="371"/>
        <a:ext cx="2993231" cy="1795938"/>
      </dsp:txXfrm>
    </dsp:sp>
    <dsp:sp modelId="{05C8A2AE-A683-4787-95BC-20DE2C5FA808}">
      <dsp:nvSpPr>
        <dsp:cNvPr id="0" name=""/>
        <dsp:cNvSpPr/>
      </dsp:nvSpPr>
      <dsp:spPr>
        <a:xfrm>
          <a:off x="514707" y="2095633"/>
          <a:ext cx="2993231" cy="1795938"/>
        </a:xfrm>
        <a:prstGeom prst="rect">
          <a:avLst/>
        </a:prstGeom>
        <a:gradFill rotWithShape="0">
          <a:gsLst>
            <a:gs pos="0">
              <a:schemeClr val="accent1">
                <a:shade val="80000"/>
                <a:hueOff val="-256191"/>
                <a:satOff val="14069"/>
                <a:lumOff val="16599"/>
                <a:alphaOff val="0"/>
                <a:satMod val="103000"/>
                <a:lumMod val="102000"/>
                <a:tint val="94000"/>
              </a:schemeClr>
            </a:gs>
            <a:gs pos="50000">
              <a:schemeClr val="accent1">
                <a:shade val="80000"/>
                <a:hueOff val="-256191"/>
                <a:satOff val="14069"/>
                <a:lumOff val="16599"/>
                <a:alphaOff val="0"/>
                <a:satMod val="110000"/>
                <a:lumMod val="100000"/>
                <a:shade val="100000"/>
              </a:schemeClr>
            </a:gs>
            <a:gs pos="100000">
              <a:schemeClr val="accent1">
                <a:shade val="80000"/>
                <a:hueOff val="-256191"/>
                <a:satOff val="14069"/>
                <a:lumOff val="16599"/>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Times New Roman" panose="02020603050405020304" pitchFamily="18" charset="0"/>
              <a:cs typeface="Times New Roman" panose="02020603050405020304" pitchFamily="18" charset="0"/>
            </a:rPr>
            <a:t>An effective employee engagement among employees enhance the customer satisfaction as encouraged employees can provide better services to customers (</a:t>
          </a:r>
          <a:r>
            <a:rPr lang="en-GB" sz="1400" kern="1200" dirty="0" err="1"/>
            <a:t>Jaworski</a:t>
          </a:r>
          <a:r>
            <a:rPr lang="en-GB" sz="1400" kern="1200" dirty="0"/>
            <a:t>, et. al., 2018</a:t>
          </a:r>
          <a:r>
            <a:rPr lang="en-US" sz="1400" kern="1200" dirty="0">
              <a:latin typeface="Times New Roman" panose="02020603050405020304" pitchFamily="18" charset="0"/>
              <a:cs typeface="Times New Roman" panose="02020603050405020304" pitchFamily="18" charset="0"/>
            </a:rPr>
            <a:t>. </a:t>
          </a:r>
          <a:endParaRPr lang="en-IN" sz="1400" kern="1200" dirty="0">
            <a:latin typeface="Times New Roman" panose="02020603050405020304" pitchFamily="18" charset="0"/>
            <a:cs typeface="Times New Roman" panose="02020603050405020304" pitchFamily="18" charset="0"/>
          </a:endParaRPr>
        </a:p>
      </dsp:txBody>
      <dsp:txXfrm>
        <a:off x="514707" y="2095633"/>
        <a:ext cx="2993231" cy="1795938"/>
      </dsp:txXfrm>
    </dsp:sp>
    <dsp:sp modelId="{D502D12F-4552-42C6-8E63-C50515E26DB6}">
      <dsp:nvSpPr>
        <dsp:cNvPr id="0" name=""/>
        <dsp:cNvSpPr/>
      </dsp:nvSpPr>
      <dsp:spPr>
        <a:xfrm>
          <a:off x="3807262" y="2095633"/>
          <a:ext cx="2993231" cy="1795938"/>
        </a:xfrm>
        <a:prstGeom prst="rect">
          <a:avLst/>
        </a:prstGeom>
        <a:gradFill rotWithShape="0">
          <a:gsLst>
            <a:gs pos="0">
              <a:schemeClr val="accent1">
                <a:shade val="80000"/>
                <a:hueOff val="-384287"/>
                <a:satOff val="21103"/>
                <a:lumOff val="24898"/>
                <a:alphaOff val="0"/>
                <a:satMod val="103000"/>
                <a:lumMod val="102000"/>
                <a:tint val="94000"/>
              </a:schemeClr>
            </a:gs>
            <a:gs pos="50000">
              <a:schemeClr val="accent1">
                <a:shade val="80000"/>
                <a:hueOff val="-384287"/>
                <a:satOff val="21103"/>
                <a:lumOff val="24898"/>
                <a:alphaOff val="0"/>
                <a:satMod val="110000"/>
                <a:lumMod val="100000"/>
                <a:shade val="100000"/>
              </a:schemeClr>
            </a:gs>
            <a:gs pos="100000">
              <a:schemeClr val="accent1">
                <a:shade val="80000"/>
                <a:hueOff val="-384287"/>
                <a:satOff val="21103"/>
                <a:lumOff val="24898"/>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Times New Roman" panose="02020603050405020304" pitchFamily="18" charset="0"/>
              <a:cs typeface="Times New Roman" panose="02020603050405020304" pitchFamily="18" charset="0"/>
            </a:rPr>
            <a:t>The Covid-19 pandemic has major impact over the hotel sector which create barriers for them to operate business and satisfy the employees. It resulted the only 15% of employees were engaged with each other (</a:t>
          </a:r>
          <a:r>
            <a:rPr lang="en-GB" sz="1400" kern="1200" dirty="0" err="1"/>
            <a:t>Jaworski</a:t>
          </a:r>
          <a:r>
            <a:rPr lang="en-GB" sz="1400" kern="1200" dirty="0"/>
            <a:t>, et. al., 2018)</a:t>
          </a:r>
          <a:r>
            <a:rPr lang="en-US" sz="1400" kern="1200" dirty="0">
              <a:latin typeface="Times New Roman" panose="02020603050405020304" pitchFamily="18" charset="0"/>
              <a:cs typeface="Times New Roman" panose="02020603050405020304" pitchFamily="18" charset="0"/>
            </a:rPr>
            <a:t>. However, over the percentage rate got increased in post covid-19 situation. </a:t>
          </a:r>
          <a:endParaRPr lang="en-IN" sz="1400" kern="1200" dirty="0">
            <a:latin typeface="Times New Roman" panose="02020603050405020304" pitchFamily="18" charset="0"/>
            <a:cs typeface="Times New Roman" panose="02020603050405020304" pitchFamily="18" charset="0"/>
          </a:endParaRPr>
        </a:p>
      </dsp:txBody>
      <dsp:txXfrm>
        <a:off x="3807262" y="2095633"/>
        <a:ext cx="2993231" cy="179593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6232D9-DA1B-430F-A3BE-8EDAEA37F273}">
      <dsp:nvSpPr>
        <dsp:cNvPr id="0" name=""/>
        <dsp:cNvSpPr/>
      </dsp:nvSpPr>
      <dsp:spPr>
        <a:xfrm>
          <a:off x="0" y="20938"/>
          <a:ext cx="5961626" cy="879840"/>
        </a:xfrm>
        <a:prstGeom prst="roundRect">
          <a:avLst/>
        </a:prstGeom>
        <a:solidFill>
          <a:schemeClr val="accent2">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There are different reasons behind the importance of employee engagement in hotel sector such as:</a:t>
          </a:r>
          <a:endParaRPr lang="en-IN" sz="1600" kern="1200" dirty="0">
            <a:latin typeface="Times New Roman" panose="02020603050405020304" pitchFamily="18" charset="0"/>
            <a:cs typeface="Times New Roman" panose="02020603050405020304" pitchFamily="18" charset="0"/>
          </a:endParaRPr>
        </a:p>
      </dsp:txBody>
      <dsp:txXfrm>
        <a:off x="42950" y="63888"/>
        <a:ext cx="5875726" cy="793940"/>
      </dsp:txXfrm>
    </dsp:sp>
    <dsp:sp modelId="{B1894E21-682D-4E59-A4F8-1423A77A44A7}">
      <dsp:nvSpPr>
        <dsp:cNvPr id="0" name=""/>
        <dsp:cNvSpPr/>
      </dsp:nvSpPr>
      <dsp:spPr>
        <a:xfrm>
          <a:off x="0" y="1021390"/>
          <a:ext cx="5961626" cy="879840"/>
        </a:xfrm>
        <a:prstGeom prst="roundRect">
          <a:avLst/>
        </a:prstGeom>
        <a:solidFill>
          <a:schemeClr val="accent2">
            <a:alpha val="90000"/>
            <a:hueOff val="0"/>
            <a:satOff val="0"/>
            <a:lumOff val="0"/>
            <a:alphaOff val="-13333"/>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An effective employee engagement boost the productivity because in group, employees can perform in better manner by sharing the skills and experience towards the common goals (</a:t>
          </a:r>
          <a:r>
            <a:rPr lang="en-GB" sz="1600" kern="1200" dirty="0"/>
            <a:t>Putra, et. al., 2017)</a:t>
          </a:r>
          <a:r>
            <a:rPr lang="en-US" sz="1600" kern="1200" dirty="0">
              <a:latin typeface="Times New Roman" panose="02020603050405020304" pitchFamily="18" charset="0"/>
              <a:cs typeface="Times New Roman" panose="02020603050405020304" pitchFamily="18" charset="0"/>
            </a:rPr>
            <a:t>. </a:t>
          </a:r>
          <a:endParaRPr lang="en-IN" sz="1600" kern="1200" dirty="0">
            <a:latin typeface="Times New Roman" panose="02020603050405020304" pitchFamily="18" charset="0"/>
            <a:cs typeface="Times New Roman" panose="02020603050405020304" pitchFamily="18" charset="0"/>
          </a:endParaRPr>
        </a:p>
      </dsp:txBody>
      <dsp:txXfrm>
        <a:off x="42950" y="1064340"/>
        <a:ext cx="5875726" cy="793940"/>
      </dsp:txXfrm>
    </dsp:sp>
    <dsp:sp modelId="{884F9835-FB65-4809-9D15-209CD65B23A7}">
      <dsp:nvSpPr>
        <dsp:cNvPr id="0" name=""/>
        <dsp:cNvSpPr/>
      </dsp:nvSpPr>
      <dsp:spPr>
        <a:xfrm>
          <a:off x="0" y="2036590"/>
          <a:ext cx="5961626" cy="879840"/>
        </a:xfrm>
        <a:prstGeom prst="roundRect">
          <a:avLst/>
        </a:prstGeom>
        <a:solidFill>
          <a:schemeClr val="accent2">
            <a:alpha val="90000"/>
            <a:hueOff val="0"/>
            <a:satOff val="0"/>
            <a:lumOff val="0"/>
            <a:alphaOff val="-26667"/>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It increase the customer satisfaction as encouraged and motivated employees can perform in well manner towards the customer services (</a:t>
          </a:r>
          <a:r>
            <a:rPr lang="en-GB" sz="1600" kern="1200" dirty="0"/>
            <a:t>Putra, et. al., 2017)</a:t>
          </a:r>
          <a:r>
            <a:rPr lang="en-US" sz="1600" kern="1200" dirty="0">
              <a:latin typeface="Times New Roman" panose="02020603050405020304" pitchFamily="18" charset="0"/>
              <a:cs typeface="Times New Roman" panose="02020603050405020304" pitchFamily="18" charset="0"/>
            </a:rPr>
            <a:t>. </a:t>
          </a:r>
          <a:endParaRPr lang="en-IN" sz="1600" kern="1200" dirty="0">
            <a:latin typeface="Times New Roman" panose="02020603050405020304" pitchFamily="18" charset="0"/>
            <a:cs typeface="Times New Roman" panose="02020603050405020304" pitchFamily="18" charset="0"/>
          </a:endParaRPr>
        </a:p>
      </dsp:txBody>
      <dsp:txXfrm>
        <a:off x="42950" y="2079540"/>
        <a:ext cx="5875726" cy="793940"/>
      </dsp:txXfrm>
    </dsp:sp>
    <dsp:sp modelId="{284DC490-2866-40AE-890D-AFE6192AE802}">
      <dsp:nvSpPr>
        <dsp:cNvPr id="0" name=""/>
        <dsp:cNvSpPr/>
      </dsp:nvSpPr>
      <dsp:spPr>
        <a:xfrm>
          <a:off x="0" y="3051790"/>
          <a:ext cx="5961626" cy="879840"/>
        </a:xfrm>
        <a:prstGeom prst="roundRect">
          <a:avLst/>
        </a:prstGeom>
        <a:solidFill>
          <a:schemeClr val="accent2">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It enhance the culture of workplace as different employees with different cultural background, values and skills contributes the healthy environment and cultural aspects. </a:t>
          </a:r>
          <a:endParaRPr lang="en-IN" sz="1600" kern="1200" dirty="0">
            <a:latin typeface="Times New Roman" panose="02020603050405020304" pitchFamily="18" charset="0"/>
            <a:cs typeface="Times New Roman" panose="02020603050405020304" pitchFamily="18" charset="0"/>
          </a:endParaRPr>
        </a:p>
      </dsp:txBody>
      <dsp:txXfrm>
        <a:off x="42950" y="3094740"/>
        <a:ext cx="5875726" cy="79394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128EE9-3381-464C-9269-2BF2841961E7}">
      <dsp:nvSpPr>
        <dsp:cNvPr id="0" name=""/>
        <dsp:cNvSpPr/>
      </dsp:nvSpPr>
      <dsp:spPr>
        <a:xfrm>
          <a:off x="0" y="2225"/>
          <a:ext cx="6733458" cy="4552800"/>
        </a:xfrm>
        <a:prstGeom prst="rect">
          <a:avLst/>
        </a:prstGeom>
        <a:gradFill rotWithShape="0">
          <a:gsLst>
            <a:gs pos="0">
              <a:schemeClr val="accent2">
                <a:alpha val="90000"/>
                <a:hueOff val="0"/>
                <a:satOff val="0"/>
                <a:lumOff val="0"/>
                <a:alphaOff val="0"/>
                <a:satMod val="103000"/>
                <a:lumMod val="102000"/>
                <a:tint val="94000"/>
              </a:schemeClr>
            </a:gs>
            <a:gs pos="50000">
              <a:schemeClr val="accent2">
                <a:alpha val="90000"/>
                <a:hueOff val="0"/>
                <a:satOff val="0"/>
                <a:lumOff val="0"/>
                <a:alphaOff val="0"/>
                <a:satMod val="110000"/>
                <a:lumMod val="100000"/>
                <a:shade val="100000"/>
              </a:schemeClr>
            </a:gs>
            <a:gs pos="100000">
              <a:schemeClr val="accent2">
                <a:alpha val="90000"/>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The Deloitte Model was developed by the Deloitte Touché Tohmatsu Limited.  It is developed through the expansive employee interview. There are five core elements identified through this model which are core pillars of the engagement. The key pillars or elements are:</a:t>
          </a:r>
          <a:endParaRPr lang="en-IN" sz="1800" kern="1200" dirty="0">
            <a:latin typeface="Times New Roman" panose="02020603050405020304" pitchFamily="18" charset="0"/>
            <a:cs typeface="Times New Roman" panose="02020603050405020304" pitchFamily="18" charset="0"/>
          </a:endParaRPr>
        </a:p>
      </dsp:txBody>
      <dsp:txXfrm>
        <a:off x="0" y="2225"/>
        <a:ext cx="6733458" cy="2458512"/>
      </dsp:txXfrm>
    </dsp:sp>
    <dsp:sp modelId="{0F4399CA-C949-40E5-B8CA-79E560CBA2C9}">
      <dsp:nvSpPr>
        <dsp:cNvPr id="0" name=""/>
        <dsp:cNvSpPr/>
      </dsp:nvSpPr>
      <dsp:spPr>
        <a:xfrm>
          <a:off x="1849" y="2369681"/>
          <a:ext cx="1345951" cy="2094288"/>
        </a:xfrm>
        <a:prstGeom prst="rect">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Meaningful work</a:t>
          </a:r>
          <a:endParaRPr lang="en-IN" sz="1800" kern="1200" dirty="0">
            <a:latin typeface="Times New Roman" panose="02020603050405020304" pitchFamily="18" charset="0"/>
            <a:cs typeface="Times New Roman" panose="02020603050405020304" pitchFamily="18" charset="0"/>
          </a:endParaRPr>
        </a:p>
      </dsp:txBody>
      <dsp:txXfrm>
        <a:off x="1849" y="2369681"/>
        <a:ext cx="1345951" cy="2094288"/>
      </dsp:txXfrm>
    </dsp:sp>
    <dsp:sp modelId="{3BA2A798-D606-4EF8-9863-7742B0A5A1A7}">
      <dsp:nvSpPr>
        <dsp:cNvPr id="0" name=""/>
        <dsp:cNvSpPr/>
      </dsp:nvSpPr>
      <dsp:spPr>
        <a:xfrm>
          <a:off x="1347801" y="2369681"/>
          <a:ext cx="1345951" cy="2094288"/>
        </a:xfrm>
        <a:prstGeom prst="rect">
          <a:avLst/>
        </a:prstGeom>
        <a:solidFill>
          <a:schemeClr val="accent2">
            <a:alpha val="90000"/>
            <a:tint val="40000"/>
            <a:hueOff val="0"/>
            <a:satOff val="0"/>
            <a:lumOff val="0"/>
            <a:alphaOff val="-10000"/>
          </a:schemeClr>
        </a:solidFill>
        <a:ln w="6350" cap="flat" cmpd="sng" algn="ctr">
          <a:solidFill>
            <a:schemeClr val="accent2">
              <a:alpha val="90000"/>
              <a:tint val="40000"/>
              <a:hueOff val="0"/>
              <a:satOff val="0"/>
              <a:lumOff val="0"/>
              <a:alphaOff val="0"/>
            </a:schemeClr>
          </a:solidFill>
          <a:prstDash val="solid"/>
          <a:miter lim="800000"/>
        </a:ln>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Hands on management</a:t>
          </a:r>
          <a:endParaRPr lang="en-IN" sz="1800" kern="1200" dirty="0">
            <a:latin typeface="Times New Roman" panose="02020603050405020304" pitchFamily="18" charset="0"/>
            <a:cs typeface="Times New Roman" panose="02020603050405020304" pitchFamily="18" charset="0"/>
          </a:endParaRPr>
        </a:p>
      </dsp:txBody>
      <dsp:txXfrm>
        <a:off x="1347801" y="2369681"/>
        <a:ext cx="1345951" cy="2094288"/>
      </dsp:txXfrm>
    </dsp:sp>
    <dsp:sp modelId="{F8D8E330-2348-4CFB-94F2-328B141B2822}">
      <dsp:nvSpPr>
        <dsp:cNvPr id="0" name=""/>
        <dsp:cNvSpPr/>
      </dsp:nvSpPr>
      <dsp:spPr>
        <a:xfrm>
          <a:off x="2693753" y="2369681"/>
          <a:ext cx="1345951" cy="2094288"/>
        </a:xfrm>
        <a:prstGeom prst="rect">
          <a:avLst/>
        </a:prstGeom>
        <a:solidFill>
          <a:schemeClr val="accent2">
            <a:alpha val="90000"/>
            <a:tint val="40000"/>
            <a:hueOff val="0"/>
            <a:satOff val="0"/>
            <a:lumOff val="0"/>
            <a:alphaOff val="-20000"/>
          </a:schemeClr>
        </a:solidFill>
        <a:ln w="6350" cap="flat" cmpd="sng" algn="ctr">
          <a:solidFill>
            <a:schemeClr val="accent2">
              <a:alpha val="90000"/>
              <a:tint val="40000"/>
              <a:hueOff val="0"/>
              <a:satOff val="0"/>
              <a:lumOff val="0"/>
              <a:alphaOff val="0"/>
            </a:schemeClr>
          </a:solidFill>
          <a:prstDash val="solid"/>
          <a:miter lim="800000"/>
        </a:ln>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Positive work environment </a:t>
          </a:r>
          <a:endParaRPr lang="en-IN" sz="1800" kern="1200" dirty="0">
            <a:latin typeface="Times New Roman" panose="02020603050405020304" pitchFamily="18" charset="0"/>
            <a:cs typeface="Times New Roman" panose="02020603050405020304" pitchFamily="18" charset="0"/>
          </a:endParaRPr>
        </a:p>
      </dsp:txBody>
      <dsp:txXfrm>
        <a:off x="2693753" y="2369681"/>
        <a:ext cx="1345951" cy="2094288"/>
      </dsp:txXfrm>
    </dsp:sp>
    <dsp:sp modelId="{D3FBC25F-4CD7-4DD3-A8EA-917591324E33}">
      <dsp:nvSpPr>
        <dsp:cNvPr id="0" name=""/>
        <dsp:cNvSpPr/>
      </dsp:nvSpPr>
      <dsp:spPr>
        <a:xfrm>
          <a:off x="4039704" y="2369681"/>
          <a:ext cx="1345951" cy="2094288"/>
        </a:xfrm>
        <a:prstGeom prst="rect">
          <a:avLst/>
        </a:prstGeom>
        <a:solidFill>
          <a:schemeClr val="accent2">
            <a:alpha val="90000"/>
            <a:tint val="40000"/>
            <a:hueOff val="0"/>
            <a:satOff val="0"/>
            <a:lumOff val="0"/>
            <a:alphaOff val="-30000"/>
          </a:schemeClr>
        </a:solidFill>
        <a:ln w="6350" cap="flat" cmpd="sng" algn="ctr">
          <a:solidFill>
            <a:schemeClr val="accent2">
              <a:alpha val="90000"/>
              <a:tint val="40000"/>
              <a:hueOff val="0"/>
              <a:satOff val="0"/>
              <a:lumOff val="0"/>
              <a:alphaOff val="0"/>
            </a:schemeClr>
          </a:solidFill>
          <a:prstDash val="solid"/>
          <a:miter lim="800000"/>
        </a:ln>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Growth opportunity</a:t>
          </a:r>
          <a:endParaRPr lang="en-IN" sz="1800" kern="1200" dirty="0">
            <a:latin typeface="Times New Roman" panose="02020603050405020304" pitchFamily="18" charset="0"/>
            <a:cs typeface="Times New Roman" panose="02020603050405020304" pitchFamily="18" charset="0"/>
          </a:endParaRPr>
        </a:p>
      </dsp:txBody>
      <dsp:txXfrm>
        <a:off x="4039704" y="2369681"/>
        <a:ext cx="1345951" cy="2094288"/>
      </dsp:txXfrm>
    </dsp:sp>
    <dsp:sp modelId="{8757CDF8-207D-4D34-A876-E31D26C8589D}">
      <dsp:nvSpPr>
        <dsp:cNvPr id="0" name=""/>
        <dsp:cNvSpPr/>
      </dsp:nvSpPr>
      <dsp:spPr>
        <a:xfrm>
          <a:off x="5385656" y="2369681"/>
          <a:ext cx="1345951" cy="2094288"/>
        </a:xfrm>
        <a:prstGeom prst="rect">
          <a:avLst/>
        </a:prstGeom>
        <a:solidFill>
          <a:schemeClr val="accent2">
            <a:alpha val="90000"/>
            <a:tint val="40000"/>
            <a:hueOff val="0"/>
            <a:satOff val="0"/>
            <a:lumOff val="0"/>
            <a:alphaOff val="-40000"/>
          </a:schemeClr>
        </a:solidFill>
        <a:ln w="6350" cap="flat" cmpd="sng" algn="ctr">
          <a:solidFill>
            <a:schemeClr val="accent2">
              <a:alpha val="90000"/>
              <a:tint val="40000"/>
              <a:hueOff val="0"/>
              <a:satOff val="0"/>
              <a:lumOff val="0"/>
              <a:alphaOff val="0"/>
            </a:schemeClr>
          </a:solidFill>
          <a:prstDash val="solid"/>
          <a:miter lim="800000"/>
        </a:ln>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True leadership </a:t>
          </a:r>
          <a:endParaRPr lang="en-IN" sz="1800" kern="1200" dirty="0">
            <a:latin typeface="Times New Roman" panose="02020603050405020304" pitchFamily="18" charset="0"/>
            <a:cs typeface="Times New Roman" panose="02020603050405020304" pitchFamily="18" charset="0"/>
          </a:endParaRPr>
        </a:p>
      </dsp:txBody>
      <dsp:txXfrm>
        <a:off x="5385656" y="2369681"/>
        <a:ext cx="1345951" cy="209428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A70E26-AD32-45A2-9504-E567A8D6D36A}">
      <dsp:nvSpPr>
        <dsp:cNvPr id="0" name=""/>
        <dsp:cNvSpPr/>
      </dsp:nvSpPr>
      <dsp:spPr>
        <a:xfrm>
          <a:off x="-4468263" y="-685241"/>
          <a:ext cx="5323051" cy="5323051"/>
        </a:xfrm>
        <a:prstGeom prst="blockArc">
          <a:avLst>
            <a:gd name="adj1" fmla="val 18900000"/>
            <a:gd name="adj2" fmla="val 2700000"/>
            <a:gd name="adj3" fmla="val 406"/>
          </a:avLst>
        </a:prstGeom>
        <a:noFill/>
        <a:ln w="12700" cap="flat" cmpd="sng" algn="ctr">
          <a:solidFill>
            <a:schemeClr val="accent2">
              <a:tint val="9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DD479B8-AC29-4293-934D-35F74A75D5E1}">
      <dsp:nvSpPr>
        <dsp:cNvPr id="0" name=""/>
        <dsp:cNvSpPr/>
      </dsp:nvSpPr>
      <dsp:spPr>
        <a:xfrm>
          <a:off x="374241" y="246956"/>
          <a:ext cx="6359867" cy="494229"/>
        </a:xfrm>
        <a:prstGeom prst="rect">
          <a:avLst/>
        </a:prstGeom>
        <a:solidFill>
          <a:schemeClr val="accent2">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92294" tIns="40640" rIns="40640" bIns="4064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It is important to prioritize the regular communication with the employees. </a:t>
          </a:r>
          <a:endParaRPr lang="en-IN" sz="1600" kern="1200" dirty="0">
            <a:latin typeface="Times New Roman" panose="02020603050405020304" pitchFamily="18" charset="0"/>
            <a:cs typeface="Times New Roman" panose="02020603050405020304" pitchFamily="18" charset="0"/>
          </a:endParaRPr>
        </a:p>
      </dsp:txBody>
      <dsp:txXfrm>
        <a:off x="374241" y="246956"/>
        <a:ext cx="6359867" cy="494229"/>
      </dsp:txXfrm>
    </dsp:sp>
    <dsp:sp modelId="{40D30419-E961-45F8-8E5A-61FB63439C5A}">
      <dsp:nvSpPr>
        <dsp:cNvPr id="0" name=""/>
        <dsp:cNvSpPr/>
      </dsp:nvSpPr>
      <dsp:spPr>
        <a:xfrm>
          <a:off x="65348" y="185177"/>
          <a:ext cx="617786" cy="617786"/>
        </a:xfrm>
        <a:prstGeom prst="ellipse">
          <a:avLst/>
        </a:prstGeom>
        <a:solidFill>
          <a:schemeClr val="lt1">
            <a:hueOff val="0"/>
            <a:satOff val="0"/>
            <a:lumOff val="0"/>
            <a:alphaOff val="0"/>
          </a:schemeClr>
        </a:solidFill>
        <a:ln w="12700" cap="flat" cmpd="sng" algn="ctr">
          <a:solidFill>
            <a:schemeClr val="accent2">
              <a:shade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5E3B176-E642-46EA-8212-740CF46F9C81}">
      <dsp:nvSpPr>
        <dsp:cNvPr id="0" name=""/>
        <dsp:cNvSpPr/>
      </dsp:nvSpPr>
      <dsp:spPr>
        <a:xfrm>
          <a:off x="728391" y="988062"/>
          <a:ext cx="6005717" cy="494229"/>
        </a:xfrm>
        <a:prstGeom prst="rect">
          <a:avLst/>
        </a:prstGeom>
        <a:solidFill>
          <a:schemeClr val="accent2">
            <a:shade val="50000"/>
            <a:hueOff val="-193078"/>
            <a:satOff val="16356"/>
            <a:lumOff val="1706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92294" tIns="40640" rIns="40640" bIns="4064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Share the employee feedback as well as follow up.</a:t>
          </a:r>
          <a:endParaRPr lang="en-IN" sz="1600" kern="1200" dirty="0">
            <a:latin typeface="Times New Roman" panose="02020603050405020304" pitchFamily="18" charset="0"/>
            <a:cs typeface="Times New Roman" panose="02020603050405020304" pitchFamily="18" charset="0"/>
          </a:endParaRPr>
        </a:p>
      </dsp:txBody>
      <dsp:txXfrm>
        <a:off x="728391" y="988062"/>
        <a:ext cx="6005717" cy="494229"/>
      </dsp:txXfrm>
    </dsp:sp>
    <dsp:sp modelId="{85185A6F-3D8A-42CC-B9F9-14E1D8EF4811}">
      <dsp:nvSpPr>
        <dsp:cNvPr id="0" name=""/>
        <dsp:cNvSpPr/>
      </dsp:nvSpPr>
      <dsp:spPr>
        <a:xfrm>
          <a:off x="419498" y="926284"/>
          <a:ext cx="617786" cy="617786"/>
        </a:xfrm>
        <a:prstGeom prst="ellipse">
          <a:avLst/>
        </a:prstGeom>
        <a:solidFill>
          <a:schemeClr val="lt1">
            <a:hueOff val="0"/>
            <a:satOff val="0"/>
            <a:lumOff val="0"/>
            <a:alphaOff val="0"/>
          </a:schemeClr>
        </a:solidFill>
        <a:ln w="12700" cap="flat" cmpd="sng" algn="ctr">
          <a:solidFill>
            <a:schemeClr val="accent2">
              <a:shade val="50000"/>
              <a:hueOff val="-175018"/>
              <a:satOff val="16383"/>
              <a:lumOff val="1587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7569C02-1A81-4D67-B124-6C88D0DBD252}">
      <dsp:nvSpPr>
        <dsp:cNvPr id="0" name=""/>
        <dsp:cNvSpPr/>
      </dsp:nvSpPr>
      <dsp:spPr>
        <a:xfrm>
          <a:off x="837086" y="1729169"/>
          <a:ext cx="5897021" cy="494229"/>
        </a:xfrm>
        <a:prstGeom prst="rect">
          <a:avLst/>
        </a:prstGeom>
        <a:solidFill>
          <a:schemeClr val="accent2">
            <a:shade val="50000"/>
            <a:hueOff val="-386157"/>
            <a:satOff val="32711"/>
            <a:lumOff val="3413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92294" tIns="40640" rIns="40640" bIns="4064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Empower the employees </a:t>
          </a:r>
          <a:endParaRPr lang="en-IN" sz="1600" kern="1200" dirty="0">
            <a:latin typeface="Times New Roman" panose="02020603050405020304" pitchFamily="18" charset="0"/>
            <a:cs typeface="Times New Roman" panose="02020603050405020304" pitchFamily="18" charset="0"/>
          </a:endParaRPr>
        </a:p>
      </dsp:txBody>
      <dsp:txXfrm>
        <a:off x="837086" y="1729169"/>
        <a:ext cx="5897021" cy="494229"/>
      </dsp:txXfrm>
    </dsp:sp>
    <dsp:sp modelId="{F89DD7E3-54FE-49C3-8EB8-EF7E509F646E}">
      <dsp:nvSpPr>
        <dsp:cNvPr id="0" name=""/>
        <dsp:cNvSpPr/>
      </dsp:nvSpPr>
      <dsp:spPr>
        <a:xfrm>
          <a:off x="528193" y="1667390"/>
          <a:ext cx="617786" cy="617786"/>
        </a:xfrm>
        <a:prstGeom prst="ellipse">
          <a:avLst/>
        </a:prstGeom>
        <a:solidFill>
          <a:schemeClr val="lt1">
            <a:hueOff val="0"/>
            <a:satOff val="0"/>
            <a:lumOff val="0"/>
            <a:alphaOff val="0"/>
          </a:schemeClr>
        </a:solidFill>
        <a:ln w="12700" cap="flat" cmpd="sng" algn="ctr">
          <a:solidFill>
            <a:schemeClr val="accent2">
              <a:shade val="50000"/>
              <a:hueOff val="-350035"/>
              <a:satOff val="32766"/>
              <a:lumOff val="31741"/>
              <a:alphaOff val="0"/>
            </a:schemeClr>
          </a:solidFill>
          <a:prstDash val="solid"/>
          <a:miter lim="800000"/>
        </a:ln>
        <a:effectLst/>
      </dsp:spPr>
      <dsp:style>
        <a:lnRef idx="2">
          <a:scrgbClr r="0" g="0" b="0"/>
        </a:lnRef>
        <a:fillRef idx="1">
          <a:scrgbClr r="0" g="0" b="0"/>
        </a:fillRef>
        <a:effectRef idx="0">
          <a:scrgbClr r="0" g="0" b="0"/>
        </a:effectRef>
        <a:fontRef idx="minor"/>
      </dsp:style>
    </dsp:sp>
    <dsp:sp modelId="{D7D9A5B6-DC3C-4EB7-98B4-DDB76698BC27}">
      <dsp:nvSpPr>
        <dsp:cNvPr id="0" name=""/>
        <dsp:cNvSpPr/>
      </dsp:nvSpPr>
      <dsp:spPr>
        <a:xfrm>
          <a:off x="728391" y="2470275"/>
          <a:ext cx="6005717" cy="494229"/>
        </a:xfrm>
        <a:prstGeom prst="rect">
          <a:avLst/>
        </a:prstGeom>
        <a:solidFill>
          <a:schemeClr val="accent2">
            <a:shade val="50000"/>
            <a:hueOff val="-386157"/>
            <a:satOff val="32711"/>
            <a:lumOff val="3413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92294" tIns="40640" rIns="40640" bIns="4064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Acknowledge to employees</a:t>
          </a:r>
          <a:endParaRPr lang="en-IN" sz="1600" kern="1200" dirty="0">
            <a:latin typeface="Times New Roman" panose="02020603050405020304" pitchFamily="18" charset="0"/>
            <a:cs typeface="Times New Roman" panose="02020603050405020304" pitchFamily="18" charset="0"/>
          </a:endParaRPr>
        </a:p>
      </dsp:txBody>
      <dsp:txXfrm>
        <a:off x="728391" y="2470275"/>
        <a:ext cx="6005717" cy="494229"/>
      </dsp:txXfrm>
    </dsp:sp>
    <dsp:sp modelId="{099E5555-0375-4749-9729-B4E3DEAA11C5}">
      <dsp:nvSpPr>
        <dsp:cNvPr id="0" name=""/>
        <dsp:cNvSpPr/>
      </dsp:nvSpPr>
      <dsp:spPr>
        <a:xfrm>
          <a:off x="419498" y="2408497"/>
          <a:ext cx="617786" cy="617786"/>
        </a:xfrm>
        <a:prstGeom prst="ellipse">
          <a:avLst/>
        </a:prstGeom>
        <a:solidFill>
          <a:schemeClr val="lt1">
            <a:hueOff val="0"/>
            <a:satOff val="0"/>
            <a:lumOff val="0"/>
            <a:alphaOff val="0"/>
          </a:schemeClr>
        </a:solidFill>
        <a:ln w="12700" cap="flat" cmpd="sng" algn="ctr">
          <a:solidFill>
            <a:schemeClr val="accent2">
              <a:shade val="50000"/>
              <a:hueOff val="-350035"/>
              <a:satOff val="32766"/>
              <a:lumOff val="31741"/>
              <a:alphaOff val="0"/>
            </a:schemeClr>
          </a:solidFill>
          <a:prstDash val="solid"/>
          <a:miter lim="800000"/>
        </a:ln>
        <a:effectLst/>
      </dsp:spPr>
      <dsp:style>
        <a:lnRef idx="2">
          <a:scrgbClr r="0" g="0" b="0"/>
        </a:lnRef>
        <a:fillRef idx="1">
          <a:scrgbClr r="0" g="0" b="0"/>
        </a:fillRef>
        <a:effectRef idx="0">
          <a:scrgbClr r="0" g="0" b="0"/>
        </a:effectRef>
        <a:fontRef idx="minor"/>
      </dsp:style>
    </dsp:sp>
    <dsp:sp modelId="{E6F31C2F-31B7-4C9E-B4E5-9CFFCAE9435C}">
      <dsp:nvSpPr>
        <dsp:cNvPr id="0" name=""/>
        <dsp:cNvSpPr/>
      </dsp:nvSpPr>
      <dsp:spPr>
        <a:xfrm>
          <a:off x="374241" y="3211382"/>
          <a:ext cx="6359867" cy="494229"/>
        </a:xfrm>
        <a:prstGeom prst="rect">
          <a:avLst/>
        </a:prstGeom>
        <a:solidFill>
          <a:schemeClr val="accent2">
            <a:shade val="50000"/>
            <a:hueOff val="-193078"/>
            <a:satOff val="16356"/>
            <a:lumOff val="1706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92294" tIns="40640" rIns="40640" bIns="4064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Focus on equality and diversity. </a:t>
          </a:r>
          <a:endParaRPr lang="en-IN" sz="1600" kern="1200" dirty="0">
            <a:latin typeface="Times New Roman" panose="02020603050405020304" pitchFamily="18" charset="0"/>
            <a:cs typeface="Times New Roman" panose="02020603050405020304" pitchFamily="18" charset="0"/>
          </a:endParaRPr>
        </a:p>
      </dsp:txBody>
      <dsp:txXfrm>
        <a:off x="374241" y="3211382"/>
        <a:ext cx="6359867" cy="494229"/>
      </dsp:txXfrm>
    </dsp:sp>
    <dsp:sp modelId="{F2FCD181-0359-4FE4-ABB2-70889D5D4D45}">
      <dsp:nvSpPr>
        <dsp:cNvPr id="0" name=""/>
        <dsp:cNvSpPr/>
      </dsp:nvSpPr>
      <dsp:spPr>
        <a:xfrm>
          <a:off x="65348" y="3149603"/>
          <a:ext cx="617786" cy="617786"/>
        </a:xfrm>
        <a:prstGeom prst="ellipse">
          <a:avLst/>
        </a:prstGeom>
        <a:solidFill>
          <a:schemeClr val="lt1">
            <a:hueOff val="0"/>
            <a:satOff val="0"/>
            <a:lumOff val="0"/>
            <a:alphaOff val="0"/>
          </a:schemeClr>
        </a:solidFill>
        <a:ln w="12700" cap="flat" cmpd="sng" algn="ctr">
          <a:solidFill>
            <a:schemeClr val="accent2">
              <a:shade val="50000"/>
              <a:hueOff val="-175018"/>
              <a:satOff val="16383"/>
              <a:lumOff val="1587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FAAE02-37E9-4D18-B92C-543B324D19E1}">
      <dsp:nvSpPr>
        <dsp:cNvPr id="0" name=""/>
        <dsp:cNvSpPr/>
      </dsp:nvSpPr>
      <dsp:spPr>
        <a:xfrm rot="16200000">
          <a:off x="-897913" y="900508"/>
          <a:ext cx="3952568" cy="2151550"/>
        </a:xfrm>
        <a:prstGeom prst="flowChartManualOperation">
          <a:avLst/>
        </a:prstGeom>
        <a:gradFill rotWithShape="0">
          <a:gsLst>
            <a:gs pos="0">
              <a:schemeClr val="accent1">
                <a:alpha val="90000"/>
                <a:hueOff val="0"/>
                <a:satOff val="0"/>
                <a:lumOff val="0"/>
                <a:alphaOff val="0"/>
                <a:satMod val="103000"/>
                <a:lumMod val="102000"/>
                <a:tint val="94000"/>
              </a:schemeClr>
            </a:gs>
            <a:gs pos="50000">
              <a:schemeClr val="accent1">
                <a:alpha val="90000"/>
                <a:hueOff val="0"/>
                <a:satOff val="0"/>
                <a:lumOff val="0"/>
                <a:alphaOff val="0"/>
                <a:satMod val="110000"/>
                <a:lumMod val="100000"/>
                <a:shade val="100000"/>
              </a:schemeClr>
            </a:gs>
            <a:gs pos="100000">
              <a:schemeClr val="accent1">
                <a:alpha val="90000"/>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8900" tIns="0" rIns="88900" bIns="0" numCol="1" spcCol="1270" anchor="ctr" anchorCtr="0">
          <a:noAutofit/>
        </a:bodyPr>
        <a:lstStyle/>
        <a:p>
          <a:pPr marL="0" lvl="0" indent="0" algn="ctr" defTabSz="622300">
            <a:lnSpc>
              <a:spcPct val="90000"/>
            </a:lnSpc>
            <a:spcBef>
              <a:spcPct val="0"/>
            </a:spcBef>
            <a:spcAft>
              <a:spcPct val="35000"/>
            </a:spcAft>
            <a:buNone/>
          </a:pPr>
          <a:r>
            <a:rPr lang="en-US" sz="1400" kern="1200" dirty="0">
              <a:solidFill>
                <a:schemeClr val="bg1"/>
              </a:solidFill>
              <a:latin typeface="Times New Roman" panose="02020603050405020304" pitchFamily="18" charset="0"/>
              <a:cs typeface="Times New Roman" panose="02020603050405020304" pitchFamily="18" charset="0"/>
            </a:rPr>
            <a:t>The employee engagement play an vital role in current business functions of Hotel sector because due to Covid-19 pandemic, the hospitality sector affected the most (</a:t>
          </a:r>
          <a:r>
            <a:rPr lang="en-GB" sz="1400" kern="1200" dirty="0" err="1">
              <a:solidFill>
                <a:schemeClr val="bg1"/>
              </a:solidFill>
              <a:effectLst/>
              <a:latin typeface="+mn-lt"/>
              <a:ea typeface="+mn-ea"/>
              <a:cs typeface="+mn-cs"/>
            </a:rPr>
            <a:t>Jaworski</a:t>
          </a:r>
          <a:r>
            <a:rPr lang="en-GB" sz="1400" kern="1200" dirty="0">
              <a:solidFill>
                <a:schemeClr val="bg1"/>
              </a:solidFill>
              <a:effectLst/>
              <a:latin typeface="+mn-lt"/>
              <a:ea typeface="+mn-ea"/>
              <a:cs typeface="+mn-cs"/>
            </a:rPr>
            <a:t>, et.</a:t>
          </a:r>
          <a:r>
            <a:rPr lang="en-GB" sz="1400" kern="1200" baseline="0" dirty="0">
              <a:solidFill>
                <a:schemeClr val="bg1"/>
              </a:solidFill>
              <a:effectLst/>
              <a:latin typeface="+mn-lt"/>
              <a:ea typeface="+mn-ea"/>
              <a:cs typeface="+mn-cs"/>
            </a:rPr>
            <a:t> al., </a:t>
          </a:r>
          <a:r>
            <a:rPr lang="en-GB" sz="1400" kern="1200" dirty="0">
              <a:solidFill>
                <a:schemeClr val="bg1"/>
              </a:solidFill>
              <a:effectLst/>
              <a:latin typeface="+mn-lt"/>
              <a:ea typeface="+mn-ea"/>
              <a:cs typeface="+mn-cs"/>
            </a:rPr>
            <a:t>2018)</a:t>
          </a:r>
          <a:r>
            <a:rPr lang="en-US" sz="1400" kern="1200" dirty="0">
              <a:solidFill>
                <a:schemeClr val="bg1"/>
              </a:solidFill>
              <a:latin typeface="Times New Roman" panose="02020603050405020304" pitchFamily="18" charset="0"/>
              <a:cs typeface="Times New Roman" panose="02020603050405020304" pitchFamily="18" charset="0"/>
            </a:rPr>
            <a:t>. It resulted the decreased rate of productivity and profitability rate due to complete lockdown that imposed by the government of UK. </a:t>
          </a:r>
          <a:endParaRPr lang="en-IN" sz="1400" kern="1200" dirty="0">
            <a:solidFill>
              <a:schemeClr val="bg1"/>
            </a:solidFill>
            <a:latin typeface="Times New Roman" panose="02020603050405020304" pitchFamily="18" charset="0"/>
            <a:cs typeface="Times New Roman" panose="02020603050405020304" pitchFamily="18" charset="0"/>
          </a:endParaRPr>
        </a:p>
      </dsp:txBody>
      <dsp:txXfrm rot="5400000">
        <a:off x="2596" y="790513"/>
        <a:ext cx="2151550" cy="2371540"/>
      </dsp:txXfrm>
    </dsp:sp>
    <dsp:sp modelId="{6C5142C1-D162-4BF9-BA31-BFC90DB02FC6}">
      <dsp:nvSpPr>
        <dsp:cNvPr id="0" name=""/>
        <dsp:cNvSpPr/>
      </dsp:nvSpPr>
      <dsp:spPr>
        <a:xfrm rot="16200000">
          <a:off x="1331115" y="973454"/>
          <a:ext cx="3952568" cy="2005658"/>
        </a:xfrm>
        <a:prstGeom prst="flowChartManualOperation">
          <a:avLst/>
        </a:prstGeom>
        <a:gradFill rotWithShape="0">
          <a:gsLst>
            <a:gs pos="0">
              <a:schemeClr val="accent1">
                <a:alpha val="90000"/>
                <a:hueOff val="0"/>
                <a:satOff val="0"/>
                <a:lumOff val="0"/>
                <a:alphaOff val="-10000"/>
                <a:satMod val="103000"/>
                <a:lumMod val="102000"/>
                <a:tint val="94000"/>
              </a:schemeClr>
            </a:gs>
            <a:gs pos="50000">
              <a:schemeClr val="accent1">
                <a:alpha val="90000"/>
                <a:hueOff val="0"/>
                <a:satOff val="0"/>
                <a:lumOff val="0"/>
                <a:alphaOff val="-10000"/>
                <a:satMod val="110000"/>
                <a:lumMod val="100000"/>
                <a:shade val="100000"/>
              </a:schemeClr>
            </a:gs>
            <a:gs pos="100000">
              <a:schemeClr val="accent1">
                <a:alpha val="90000"/>
                <a:hueOff val="0"/>
                <a:satOff val="0"/>
                <a:lumOff val="0"/>
                <a:alphaOff val="-1000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8900" tIns="0" rIns="88900" bIns="0" numCol="1" spcCol="1270" anchor="ctr" anchorCtr="0">
          <a:noAutofit/>
        </a:bodyPr>
        <a:lstStyle/>
        <a:p>
          <a:pPr marL="0" lvl="0" indent="0" algn="ctr" defTabSz="622300">
            <a:lnSpc>
              <a:spcPct val="90000"/>
            </a:lnSpc>
            <a:spcBef>
              <a:spcPct val="0"/>
            </a:spcBef>
            <a:spcAft>
              <a:spcPct val="35000"/>
            </a:spcAft>
            <a:buNone/>
          </a:pPr>
          <a:r>
            <a:rPr lang="en-US" sz="1400" kern="1200" dirty="0">
              <a:solidFill>
                <a:schemeClr val="bg1"/>
              </a:solidFill>
              <a:latin typeface="Times New Roman" panose="02020603050405020304" pitchFamily="18" charset="0"/>
              <a:cs typeface="Times New Roman" panose="02020603050405020304" pitchFamily="18" charset="0"/>
            </a:rPr>
            <a:t>It affect the employee engagement due to lack of communication and hotel did not operate their business with out communication. </a:t>
          </a:r>
          <a:endParaRPr lang="en-IN" sz="1400" kern="1200" dirty="0">
            <a:solidFill>
              <a:schemeClr val="bg1"/>
            </a:solidFill>
            <a:latin typeface="Times New Roman" panose="02020603050405020304" pitchFamily="18" charset="0"/>
            <a:cs typeface="Times New Roman" panose="02020603050405020304" pitchFamily="18" charset="0"/>
          </a:endParaRPr>
        </a:p>
      </dsp:txBody>
      <dsp:txXfrm rot="5400000">
        <a:off x="2304570" y="790513"/>
        <a:ext cx="2005658" cy="2371540"/>
      </dsp:txXfrm>
    </dsp:sp>
    <dsp:sp modelId="{65053AD5-B194-4DDD-AA70-3B82A20282F9}">
      <dsp:nvSpPr>
        <dsp:cNvPr id="0" name=""/>
        <dsp:cNvSpPr/>
      </dsp:nvSpPr>
      <dsp:spPr>
        <a:xfrm rot="16200000">
          <a:off x="3487198" y="973454"/>
          <a:ext cx="3952568" cy="2005658"/>
        </a:xfrm>
        <a:prstGeom prst="flowChartManualOperation">
          <a:avLst/>
        </a:prstGeom>
        <a:gradFill rotWithShape="0">
          <a:gsLst>
            <a:gs pos="0">
              <a:schemeClr val="accent1">
                <a:alpha val="90000"/>
                <a:hueOff val="0"/>
                <a:satOff val="0"/>
                <a:lumOff val="0"/>
                <a:alphaOff val="-20000"/>
                <a:satMod val="103000"/>
                <a:lumMod val="102000"/>
                <a:tint val="94000"/>
              </a:schemeClr>
            </a:gs>
            <a:gs pos="50000">
              <a:schemeClr val="accent1">
                <a:alpha val="90000"/>
                <a:hueOff val="0"/>
                <a:satOff val="0"/>
                <a:lumOff val="0"/>
                <a:alphaOff val="-20000"/>
                <a:satMod val="110000"/>
                <a:lumMod val="100000"/>
                <a:shade val="100000"/>
              </a:schemeClr>
            </a:gs>
            <a:gs pos="100000">
              <a:schemeClr val="accent1">
                <a:alpha val="90000"/>
                <a:hueOff val="0"/>
                <a:satOff val="0"/>
                <a:lumOff val="0"/>
                <a:alphaOff val="-2000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8900" tIns="0" rIns="88900" bIns="0" numCol="1" spcCol="1270" anchor="ctr" anchorCtr="0">
          <a:noAutofit/>
        </a:bodyPr>
        <a:lstStyle/>
        <a:p>
          <a:pPr marL="0" lvl="0" indent="0" algn="ctr" defTabSz="622300">
            <a:lnSpc>
              <a:spcPct val="90000"/>
            </a:lnSpc>
            <a:spcBef>
              <a:spcPct val="0"/>
            </a:spcBef>
            <a:spcAft>
              <a:spcPct val="35000"/>
            </a:spcAft>
            <a:buNone/>
          </a:pPr>
          <a:r>
            <a:rPr lang="en-US" sz="1400" kern="1200" dirty="0">
              <a:solidFill>
                <a:schemeClr val="bg1"/>
              </a:solidFill>
              <a:latin typeface="Times New Roman" panose="02020603050405020304" pitchFamily="18" charset="0"/>
              <a:cs typeface="Times New Roman" panose="02020603050405020304" pitchFamily="18" charset="0"/>
            </a:rPr>
            <a:t>In post Covid-19 pandemic scenario, government provide the relaxation to hospitality where they focus son training and development in order to enhance the employee satisfaction (</a:t>
          </a:r>
          <a:r>
            <a:rPr lang="en-GB" sz="1400" kern="1200" dirty="0" err="1">
              <a:solidFill>
                <a:schemeClr val="bg1"/>
              </a:solidFill>
              <a:effectLst/>
              <a:latin typeface="+mn-lt"/>
              <a:ea typeface="+mn-ea"/>
              <a:cs typeface="+mn-cs"/>
            </a:rPr>
            <a:t>Jaworski</a:t>
          </a:r>
          <a:r>
            <a:rPr lang="en-GB" sz="1400" kern="1200" dirty="0">
              <a:solidFill>
                <a:schemeClr val="bg1"/>
              </a:solidFill>
              <a:effectLst/>
              <a:latin typeface="+mn-lt"/>
              <a:ea typeface="+mn-ea"/>
              <a:cs typeface="+mn-cs"/>
            </a:rPr>
            <a:t>, et.</a:t>
          </a:r>
          <a:r>
            <a:rPr lang="en-GB" sz="1400" kern="1200" baseline="0" dirty="0">
              <a:solidFill>
                <a:schemeClr val="bg1"/>
              </a:solidFill>
              <a:effectLst/>
              <a:latin typeface="+mn-lt"/>
              <a:ea typeface="+mn-ea"/>
              <a:cs typeface="+mn-cs"/>
            </a:rPr>
            <a:t> al., </a:t>
          </a:r>
          <a:r>
            <a:rPr lang="en-GB" sz="1400" kern="1200" dirty="0">
              <a:solidFill>
                <a:schemeClr val="bg1"/>
              </a:solidFill>
              <a:effectLst/>
              <a:latin typeface="+mn-lt"/>
              <a:ea typeface="+mn-ea"/>
              <a:cs typeface="+mn-cs"/>
            </a:rPr>
            <a:t>2018)</a:t>
          </a:r>
          <a:r>
            <a:rPr lang="en-US" sz="1400" kern="1200" dirty="0">
              <a:solidFill>
                <a:schemeClr val="bg1"/>
              </a:solidFill>
              <a:latin typeface="Times New Roman" panose="02020603050405020304" pitchFamily="18" charset="0"/>
              <a:cs typeface="Times New Roman" panose="02020603050405020304" pitchFamily="18" charset="0"/>
            </a:rPr>
            <a:t>. </a:t>
          </a:r>
          <a:endParaRPr lang="en-IN" sz="1400" kern="1200" dirty="0">
            <a:solidFill>
              <a:schemeClr val="bg1"/>
            </a:solidFill>
            <a:latin typeface="Times New Roman" panose="02020603050405020304" pitchFamily="18" charset="0"/>
            <a:cs typeface="Times New Roman" panose="02020603050405020304" pitchFamily="18" charset="0"/>
          </a:endParaRPr>
        </a:p>
      </dsp:txBody>
      <dsp:txXfrm rot="5400000">
        <a:off x="4460653" y="790513"/>
        <a:ext cx="2005658" cy="2371540"/>
      </dsp:txXfrm>
    </dsp:sp>
    <dsp:sp modelId="{D055707A-65C3-4E89-B1CE-C7F36E88986C}">
      <dsp:nvSpPr>
        <dsp:cNvPr id="0" name=""/>
        <dsp:cNvSpPr/>
      </dsp:nvSpPr>
      <dsp:spPr>
        <a:xfrm rot="16200000">
          <a:off x="5643281" y="973454"/>
          <a:ext cx="3952568" cy="2005658"/>
        </a:xfrm>
        <a:prstGeom prst="flowChartManualOperation">
          <a:avLst/>
        </a:prstGeom>
        <a:gradFill rotWithShape="0">
          <a:gsLst>
            <a:gs pos="0">
              <a:schemeClr val="accent1">
                <a:alpha val="90000"/>
                <a:hueOff val="0"/>
                <a:satOff val="0"/>
                <a:lumOff val="0"/>
                <a:alphaOff val="-30000"/>
                <a:satMod val="103000"/>
                <a:lumMod val="102000"/>
                <a:tint val="94000"/>
              </a:schemeClr>
            </a:gs>
            <a:gs pos="50000">
              <a:schemeClr val="accent1">
                <a:alpha val="90000"/>
                <a:hueOff val="0"/>
                <a:satOff val="0"/>
                <a:lumOff val="0"/>
                <a:alphaOff val="-30000"/>
                <a:satMod val="110000"/>
                <a:lumMod val="100000"/>
                <a:shade val="100000"/>
              </a:schemeClr>
            </a:gs>
            <a:gs pos="100000">
              <a:schemeClr val="accent1">
                <a:alpha val="90000"/>
                <a:hueOff val="0"/>
                <a:satOff val="0"/>
                <a:lumOff val="0"/>
                <a:alphaOff val="-3000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8900" tIns="0" rIns="88900" bIns="0" numCol="1" spcCol="1270" anchor="ctr" anchorCtr="0">
          <a:noAutofit/>
        </a:bodyPr>
        <a:lstStyle/>
        <a:p>
          <a:pPr marL="0" lvl="0" indent="0" algn="ctr" defTabSz="622300">
            <a:lnSpc>
              <a:spcPct val="90000"/>
            </a:lnSpc>
            <a:spcBef>
              <a:spcPct val="0"/>
            </a:spcBef>
            <a:spcAft>
              <a:spcPct val="35000"/>
            </a:spcAft>
            <a:buNone/>
          </a:pPr>
          <a:r>
            <a:rPr lang="en-US" sz="1400" kern="1200" dirty="0">
              <a:solidFill>
                <a:schemeClr val="bg1"/>
              </a:solidFill>
              <a:latin typeface="Times New Roman" panose="02020603050405020304" pitchFamily="18" charset="0"/>
              <a:cs typeface="Times New Roman" panose="02020603050405020304" pitchFamily="18" charset="0"/>
            </a:rPr>
            <a:t>They also conduct the rewards and recognition program in order to encourage them towards the common goals and engage them with brand. </a:t>
          </a:r>
          <a:endParaRPr lang="en-IN" sz="1400" kern="1200" dirty="0">
            <a:solidFill>
              <a:schemeClr val="bg1"/>
            </a:solidFill>
            <a:latin typeface="Times New Roman" panose="02020603050405020304" pitchFamily="18" charset="0"/>
            <a:cs typeface="Times New Roman" panose="02020603050405020304" pitchFamily="18" charset="0"/>
          </a:endParaRPr>
        </a:p>
      </dsp:txBody>
      <dsp:txXfrm rot="5400000">
        <a:off x="6616736" y="790513"/>
        <a:ext cx="2005658" cy="2371540"/>
      </dsp:txXfrm>
    </dsp:sp>
    <dsp:sp modelId="{2D769476-0307-4B56-BC42-6484136CE31E}">
      <dsp:nvSpPr>
        <dsp:cNvPr id="0" name=""/>
        <dsp:cNvSpPr/>
      </dsp:nvSpPr>
      <dsp:spPr>
        <a:xfrm rot="16200000">
          <a:off x="7799364" y="973454"/>
          <a:ext cx="3952568" cy="2005658"/>
        </a:xfrm>
        <a:prstGeom prst="flowChartManualOperation">
          <a:avLst/>
        </a:prstGeom>
        <a:gradFill rotWithShape="0">
          <a:gsLst>
            <a:gs pos="0">
              <a:schemeClr val="accent1">
                <a:alpha val="90000"/>
                <a:hueOff val="0"/>
                <a:satOff val="0"/>
                <a:lumOff val="0"/>
                <a:alphaOff val="-40000"/>
                <a:satMod val="103000"/>
                <a:lumMod val="102000"/>
                <a:tint val="94000"/>
              </a:schemeClr>
            </a:gs>
            <a:gs pos="50000">
              <a:schemeClr val="accent1">
                <a:alpha val="90000"/>
                <a:hueOff val="0"/>
                <a:satOff val="0"/>
                <a:lumOff val="0"/>
                <a:alphaOff val="-40000"/>
                <a:satMod val="110000"/>
                <a:lumMod val="100000"/>
                <a:shade val="100000"/>
              </a:schemeClr>
            </a:gs>
            <a:gs pos="100000">
              <a:schemeClr val="accent1">
                <a:alpha val="90000"/>
                <a:hueOff val="0"/>
                <a:satOff val="0"/>
                <a:lumOff val="0"/>
                <a:alphaOff val="-4000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8900" tIns="0" rIns="88900" bIns="0" numCol="1" spcCol="1270" anchor="ctr" anchorCtr="0">
          <a:noAutofit/>
        </a:bodyPr>
        <a:lstStyle/>
        <a:p>
          <a:pPr marL="0" lvl="0" indent="0" algn="ctr" defTabSz="622300">
            <a:lnSpc>
              <a:spcPct val="90000"/>
            </a:lnSpc>
            <a:spcBef>
              <a:spcPct val="0"/>
            </a:spcBef>
            <a:spcAft>
              <a:spcPct val="35000"/>
            </a:spcAft>
            <a:buNone/>
          </a:pPr>
          <a:r>
            <a:rPr lang="en-US" sz="1400" kern="1200" dirty="0">
              <a:solidFill>
                <a:schemeClr val="bg1"/>
              </a:solidFill>
              <a:latin typeface="Times New Roman" panose="02020603050405020304" pitchFamily="18" charset="0"/>
              <a:cs typeface="Times New Roman" panose="02020603050405020304" pitchFamily="18" charset="0"/>
            </a:rPr>
            <a:t>The decreased percentage of employee engagement due to pandemic, also have increasing now days by using communication channels. </a:t>
          </a:r>
          <a:endParaRPr lang="en-IN" sz="1400" kern="1200" dirty="0">
            <a:solidFill>
              <a:schemeClr val="bg1"/>
            </a:solidFill>
            <a:latin typeface="Times New Roman" panose="02020603050405020304" pitchFamily="18" charset="0"/>
            <a:cs typeface="Times New Roman" panose="02020603050405020304" pitchFamily="18" charset="0"/>
          </a:endParaRPr>
        </a:p>
      </dsp:txBody>
      <dsp:txXfrm rot="5400000">
        <a:off x="8772819" y="790513"/>
        <a:ext cx="2005658" cy="237154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93F7F7-CFCB-4A5E-9D65-06039DE6E70B}">
      <dsp:nvSpPr>
        <dsp:cNvPr id="0" name=""/>
        <dsp:cNvSpPr/>
      </dsp:nvSpPr>
      <dsp:spPr>
        <a:xfrm>
          <a:off x="0" y="59748"/>
          <a:ext cx="6246993" cy="1216800"/>
        </a:xfrm>
        <a:prstGeom prst="roundRect">
          <a:avLst/>
        </a:prstGeom>
        <a:gradFill rotWithShape="0">
          <a:gsLst>
            <a:gs pos="0">
              <a:schemeClr val="accent1">
                <a:alpha val="90000"/>
                <a:hueOff val="0"/>
                <a:satOff val="0"/>
                <a:lumOff val="0"/>
                <a:alphaOff val="0"/>
                <a:satMod val="103000"/>
                <a:lumMod val="102000"/>
                <a:tint val="94000"/>
              </a:schemeClr>
            </a:gs>
            <a:gs pos="50000">
              <a:schemeClr val="accent1">
                <a:alpha val="90000"/>
                <a:hueOff val="0"/>
                <a:satOff val="0"/>
                <a:lumOff val="0"/>
                <a:alphaOff val="0"/>
                <a:satMod val="110000"/>
                <a:lumMod val="100000"/>
                <a:shade val="100000"/>
              </a:schemeClr>
            </a:gs>
            <a:gs pos="100000">
              <a:schemeClr val="accent1">
                <a:alpha val="90000"/>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90000"/>
            </a:lnSpc>
            <a:spcBef>
              <a:spcPct val="0"/>
            </a:spcBef>
            <a:spcAft>
              <a:spcPct val="35000"/>
            </a:spcAft>
            <a:buNone/>
          </a:pPr>
          <a:r>
            <a:rPr lang="en-US" sz="1200" kern="1200" baseline="0" dirty="0">
              <a:latin typeface="Times New Roman" panose="02020603050405020304" pitchFamily="18" charset="0"/>
              <a:cs typeface="Times New Roman" panose="02020603050405020304" pitchFamily="18" charset="0"/>
            </a:rPr>
            <a:t>It was identified that employee engagement is important factor in order to enhance the production, profitability rate, culture, customer satisfaction and etc. An effective employee engagement allow to hotel sector to reach their full potential and increase the productivity. </a:t>
          </a:r>
          <a:endParaRPr lang="en-IN" sz="1200" kern="1200" dirty="0">
            <a:latin typeface="Times New Roman" panose="02020603050405020304" pitchFamily="18" charset="0"/>
            <a:cs typeface="Times New Roman" panose="02020603050405020304" pitchFamily="18" charset="0"/>
          </a:endParaRPr>
        </a:p>
      </dsp:txBody>
      <dsp:txXfrm>
        <a:off x="59399" y="119147"/>
        <a:ext cx="6128195" cy="1098002"/>
      </dsp:txXfrm>
    </dsp:sp>
    <dsp:sp modelId="{4CA86349-160F-4B6A-8E60-BE5BE77D4E96}">
      <dsp:nvSpPr>
        <dsp:cNvPr id="0" name=""/>
        <dsp:cNvSpPr/>
      </dsp:nvSpPr>
      <dsp:spPr>
        <a:xfrm>
          <a:off x="0" y="1463749"/>
          <a:ext cx="6246993" cy="1216800"/>
        </a:xfrm>
        <a:prstGeom prst="roundRect">
          <a:avLst/>
        </a:prstGeom>
        <a:gradFill rotWithShape="0">
          <a:gsLst>
            <a:gs pos="0">
              <a:schemeClr val="accent1">
                <a:alpha val="90000"/>
                <a:hueOff val="0"/>
                <a:satOff val="0"/>
                <a:lumOff val="0"/>
                <a:alphaOff val="-20000"/>
                <a:satMod val="103000"/>
                <a:lumMod val="102000"/>
                <a:tint val="94000"/>
              </a:schemeClr>
            </a:gs>
            <a:gs pos="50000">
              <a:schemeClr val="accent1">
                <a:alpha val="90000"/>
                <a:hueOff val="0"/>
                <a:satOff val="0"/>
                <a:lumOff val="0"/>
                <a:alphaOff val="-20000"/>
                <a:satMod val="110000"/>
                <a:lumMod val="100000"/>
                <a:shade val="100000"/>
              </a:schemeClr>
            </a:gs>
            <a:gs pos="100000">
              <a:schemeClr val="accent1">
                <a:alpha val="90000"/>
                <a:hueOff val="0"/>
                <a:satOff val="0"/>
                <a:lumOff val="0"/>
                <a:alphaOff val="-2000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90000"/>
            </a:lnSpc>
            <a:spcBef>
              <a:spcPct val="0"/>
            </a:spcBef>
            <a:spcAft>
              <a:spcPct val="35000"/>
            </a:spcAft>
            <a:buNone/>
          </a:pPr>
          <a:r>
            <a:rPr lang="en-US" sz="1200" kern="1200" baseline="0" dirty="0">
              <a:latin typeface="Times New Roman" panose="02020603050405020304" pitchFamily="18" charset="0"/>
              <a:cs typeface="Times New Roman" panose="02020603050405020304" pitchFamily="18" charset="0"/>
            </a:rPr>
            <a:t>Hotel sector affected the most in pandemic, which resulted the decreased rate in employee satisfaction around 15% due to restrictions on business operations and functions.</a:t>
          </a:r>
          <a:endParaRPr lang="en-IN" sz="1200" kern="1200" dirty="0">
            <a:latin typeface="Times New Roman" panose="02020603050405020304" pitchFamily="18" charset="0"/>
            <a:cs typeface="Times New Roman" panose="02020603050405020304" pitchFamily="18" charset="0"/>
          </a:endParaRPr>
        </a:p>
      </dsp:txBody>
      <dsp:txXfrm>
        <a:off x="59399" y="1523148"/>
        <a:ext cx="6128195" cy="1098002"/>
      </dsp:txXfrm>
    </dsp:sp>
    <dsp:sp modelId="{1398DB50-8A53-44BB-AB02-C79DD1122082}">
      <dsp:nvSpPr>
        <dsp:cNvPr id="0" name=""/>
        <dsp:cNvSpPr/>
      </dsp:nvSpPr>
      <dsp:spPr>
        <a:xfrm>
          <a:off x="0" y="2867749"/>
          <a:ext cx="6246993" cy="1216800"/>
        </a:xfrm>
        <a:prstGeom prst="roundRect">
          <a:avLst/>
        </a:prstGeom>
        <a:gradFill rotWithShape="0">
          <a:gsLst>
            <a:gs pos="0">
              <a:schemeClr val="accent1">
                <a:alpha val="90000"/>
                <a:hueOff val="0"/>
                <a:satOff val="0"/>
                <a:lumOff val="0"/>
                <a:alphaOff val="-40000"/>
                <a:satMod val="103000"/>
                <a:lumMod val="102000"/>
                <a:tint val="94000"/>
              </a:schemeClr>
            </a:gs>
            <a:gs pos="50000">
              <a:schemeClr val="accent1">
                <a:alpha val="90000"/>
                <a:hueOff val="0"/>
                <a:satOff val="0"/>
                <a:lumOff val="0"/>
                <a:alphaOff val="-40000"/>
                <a:satMod val="110000"/>
                <a:lumMod val="100000"/>
                <a:shade val="100000"/>
              </a:schemeClr>
            </a:gs>
            <a:gs pos="100000">
              <a:schemeClr val="accent1">
                <a:alpha val="90000"/>
                <a:hueOff val="0"/>
                <a:satOff val="0"/>
                <a:lumOff val="0"/>
                <a:alphaOff val="-4000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90000"/>
            </a:lnSpc>
            <a:spcBef>
              <a:spcPct val="0"/>
            </a:spcBef>
            <a:spcAft>
              <a:spcPct val="35000"/>
            </a:spcAft>
            <a:buNone/>
          </a:pPr>
          <a:r>
            <a:rPr lang="en-US" sz="1200" kern="1200" baseline="0" dirty="0">
              <a:latin typeface="Times New Roman" panose="02020603050405020304" pitchFamily="18" charset="0"/>
              <a:cs typeface="Times New Roman" panose="02020603050405020304" pitchFamily="18" charset="0"/>
            </a:rPr>
            <a:t>In post Covid-19 pandemic, hotels are recovering in better manner where they focus on effective communication, training and development and rewards &amp; recognition. </a:t>
          </a:r>
          <a:endParaRPr lang="en-IN" sz="1200" kern="1200" dirty="0">
            <a:latin typeface="Times New Roman" panose="02020603050405020304" pitchFamily="18" charset="0"/>
            <a:cs typeface="Times New Roman" panose="02020603050405020304" pitchFamily="18" charset="0"/>
          </a:endParaRPr>
        </a:p>
      </dsp:txBody>
      <dsp:txXfrm>
        <a:off x="59399" y="2927148"/>
        <a:ext cx="6128195" cy="109800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1EF5B8-A24D-49AE-B5C0-F97BF38E9917}">
      <dsp:nvSpPr>
        <dsp:cNvPr id="0" name=""/>
        <dsp:cNvSpPr/>
      </dsp:nvSpPr>
      <dsp:spPr>
        <a:xfrm>
          <a:off x="1291222" y="0"/>
          <a:ext cx="3923070" cy="3923070"/>
        </a:xfrm>
        <a:prstGeom prst="triangle">
          <a:avLst/>
        </a:prstGeom>
        <a:gradFill rotWithShape="0">
          <a:gsLst>
            <a:gs pos="0">
              <a:schemeClr val="accent1">
                <a:alpha val="90000"/>
                <a:hueOff val="0"/>
                <a:satOff val="0"/>
                <a:lumOff val="0"/>
                <a:alphaOff val="0"/>
                <a:satMod val="103000"/>
                <a:lumMod val="102000"/>
                <a:tint val="94000"/>
              </a:schemeClr>
            </a:gs>
            <a:gs pos="50000">
              <a:schemeClr val="accent1">
                <a:alpha val="90000"/>
                <a:hueOff val="0"/>
                <a:satOff val="0"/>
                <a:lumOff val="0"/>
                <a:alphaOff val="0"/>
                <a:satMod val="110000"/>
                <a:lumMod val="100000"/>
                <a:shade val="100000"/>
              </a:schemeClr>
            </a:gs>
            <a:gs pos="100000">
              <a:schemeClr val="accent1">
                <a:alpha val="90000"/>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74AAF678-BE9B-4F4E-B058-889199D229BB}">
      <dsp:nvSpPr>
        <dsp:cNvPr id="0" name=""/>
        <dsp:cNvSpPr/>
      </dsp:nvSpPr>
      <dsp:spPr>
        <a:xfrm>
          <a:off x="3252757" y="392690"/>
          <a:ext cx="2549995" cy="557811"/>
        </a:xfrm>
        <a:prstGeom prst="roundRect">
          <a:avLst/>
        </a:prstGeom>
        <a:solidFill>
          <a:schemeClr val="lt1">
            <a:alpha val="90000"/>
            <a:hueOff val="0"/>
            <a:satOff val="0"/>
            <a:lumOff val="0"/>
            <a:alphaOff val="0"/>
          </a:schemeClr>
        </a:solidFill>
        <a:ln w="6350" cap="flat" cmpd="sng" algn="ctr">
          <a:solidFill>
            <a:schemeClr val="accent1">
              <a:alpha val="90000"/>
              <a:hueOff val="0"/>
              <a:satOff val="0"/>
              <a:lumOff val="0"/>
              <a:alphaOff val="0"/>
            </a:schemeClr>
          </a:solidFill>
          <a:prstDash val="solid"/>
          <a:miter lim="800000"/>
        </a:ln>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latin typeface="Times New Roman" panose="02020603050405020304" pitchFamily="18" charset="0"/>
              <a:cs typeface="Times New Roman" panose="02020603050405020304" pitchFamily="18" charset="0"/>
            </a:rPr>
            <a:t>Provide an feedback  and praise on regular basis.</a:t>
          </a:r>
          <a:endParaRPr lang="en-IN" sz="1300" kern="1200" dirty="0">
            <a:latin typeface="Times New Roman" panose="02020603050405020304" pitchFamily="18" charset="0"/>
            <a:cs typeface="Times New Roman" panose="02020603050405020304" pitchFamily="18" charset="0"/>
          </a:endParaRPr>
        </a:p>
      </dsp:txBody>
      <dsp:txXfrm>
        <a:off x="3279987" y="419920"/>
        <a:ext cx="2495535" cy="503351"/>
      </dsp:txXfrm>
    </dsp:sp>
    <dsp:sp modelId="{DB7F8546-51A9-4343-BFEA-8D1557D9F794}">
      <dsp:nvSpPr>
        <dsp:cNvPr id="0" name=""/>
        <dsp:cNvSpPr/>
      </dsp:nvSpPr>
      <dsp:spPr>
        <a:xfrm>
          <a:off x="3252757" y="1020228"/>
          <a:ext cx="2549995" cy="557811"/>
        </a:xfrm>
        <a:prstGeom prst="roundRect">
          <a:avLst/>
        </a:prstGeom>
        <a:solidFill>
          <a:schemeClr val="lt1">
            <a:alpha val="90000"/>
            <a:hueOff val="0"/>
            <a:satOff val="0"/>
            <a:lumOff val="0"/>
            <a:alphaOff val="0"/>
          </a:schemeClr>
        </a:solidFill>
        <a:ln w="6350" cap="flat" cmpd="sng" algn="ctr">
          <a:solidFill>
            <a:schemeClr val="accent1">
              <a:alpha val="90000"/>
              <a:hueOff val="0"/>
              <a:satOff val="0"/>
              <a:lumOff val="0"/>
              <a:alphaOff val="-10000"/>
            </a:schemeClr>
          </a:solidFill>
          <a:prstDash val="solid"/>
          <a:miter lim="800000"/>
        </a:ln>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latin typeface="Times New Roman" panose="02020603050405020304" pitchFamily="18" charset="0"/>
              <a:cs typeface="Times New Roman" panose="02020603050405020304" pitchFamily="18" charset="0"/>
            </a:rPr>
            <a:t>Focus on the direct managerial relationships.</a:t>
          </a:r>
          <a:endParaRPr lang="en-IN" sz="1300" kern="1200" dirty="0">
            <a:latin typeface="Times New Roman" panose="02020603050405020304" pitchFamily="18" charset="0"/>
            <a:cs typeface="Times New Roman" panose="02020603050405020304" pitchFamily="18" charset="0"/>
          </a:endParaRPr>
        </a:p>
      </dsp:txBody>
      <dsp:txXfrm>
        <a:off x="3279987" y="1047458"/>
        <a:ext cx="2495535" cy="503351"/>
      </dsp:txXfrm>
    </dsp:sp>
    <dsp:sp modelId="{7CD00604-BF9C-4D36-9246-6601DA38C85A}">
      <dsp:nvSpPr>
        <dsp:cNvPr id="0" name=""/>
        <dsp:cNvSpPr/>
      </dsp:nvSpPr>
      <dsp:spPr>
        <a:xfrm>
          <a:off x="3252757" y="1647766"/>
          <a:ext cx="2549995" cy="557811"/>
        </a:xfrm>
        <a:prstGeom prst="roundRect">
          <a:avLst/>
        </a:prstGeom>
        <a:solidFill>
          <a:schemeClr val="lt1">
            <a:alpha val="90000"/>
            <a:hueOff val="0"/>
            <a:satOff val="0"/>
            <a:lumOff val="0"/>
            <a:alphaOff val="0"/>
          </a:schemeClr>
        </a:solidFill>
        <a:ln w="6350" cap="flat" cmpd="sng" algn="ctr">
          <a:solidFill>
            <a:schemeClr val="accent1">
              <a:alpha val="90000"/>
              <a:hueOff val="0"/>
              <a:satOff val="0"/>
              <a:lumOff val="0"/>
              <a:alphaOff val="-20000"/>
            </a:schemeClr>
          </a:solidFill>
          <a:prstDash val="solid"/>
          <a:miter lim="800000"/>
        </a:ln>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latin typeface="Times New Roman" panose="02020603050405020304" pitchFamily="18" charset="0"/>
              <a:cs typeface="Times New Roman" panose="02020603050405020304" pitchFamily="18" charset="0"/>
            </a:rPr>
            <a:t>Enable the career development plan</a:t>
          </a:r>
          <a:endParaRPr lang="en-IN" sz="1300" kern="1200" dirty="0">
            <a:latin typeface="Times New Roman" panose="02020603050405020304" pitchFamily="18" charset="0"/>
            <a:cs typeface="Times New Roman" panose="02020603050405020304" pitchFamily="18" charset="0"/>
          </a:endParaRPr>
        </a:p>
      </dsp:txBody>
      <dsp:txXfrm>
        <a:off x="3279987" y="1674996"/>
        <a:ext cx="2495535" cy="503351"/>
      </dsp:txXfrm>
    </dsp:sp>
    <dsp:sp modelId="{416A6D57-9058-45EE-B079-1046B0C7B542}">
      <dsp:nvSpPr>
        <dsp:cNvPr id="0" name=""/>
        <dsp:cNvSpPr/>
      </dsp:nvSpPr>
      <dsp:spPr>
        <a:xfrm>
          <a:off x="3252757" y="2275303"/>
          <a:ext cx="2549995" cy="557811"/>
        </a:xfrm>
        <a:prstGeom prst="roundRect">
          <a:avLst/>
        </a:prstGeom>
        <a:solidFill>
          <a:schemeClr val="lt1">
            <a:alpha val="90000"/>
            <a:hueOff val="0"/>
            <a:satOff val="0"/>
            <a:lumOff val="0"/>
            <a:alphaOff val="0"/>
          </a:schemeClr>
        </a:solidFill>
        <a:ln w="6350" cap="flat" cmpd="sng" algn="ctr">
          <a:solidFill>
            <a:schemeClr val="accent1">
              <a:alpha val="90000"/>
              <a:hueOff val="0"/>
              <a:satOff val="0"/>
              <a:lumOff val="0"/>
              <a:alphaOff val="-30000"/>
            </a:schemeClr>
          </a:solidFill>
          <a:prstDash val="solid"/>
          <a:miter lim="800000"/>
        </a:ln>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latin typeface="Times New Roman" panose="02020603050405020304" pitchFamily="18" charset="0"/>
              <a:cs typeface="Times New Roman" panose="02020603050405020304" pitchFamily="18" charset="0"/>
            </a:rPr>
            <a:t>Use technology for effective communication among employees. </a:t>
          </a:r>
          <a:endParaRPr lang="en-IN" sz="1300" kern="1200" dirty="0">
            <a:latin typeface="Times New Roman" panose="02020603050405020304" pitchFamily="18" charset="0"/>
            <a:cs typeface="Times New Roman" panose="02020603050405020304" pitchFamily="18" charset="0"/>
          </a:endParaRPr>
        </a:p>
      </dsp:txBody>
      <dsp:txXfrm>
        <a:off x="3279987" y="2302533"/>
        <a:ext cx="2495535" cy="503351"/>
      </dsp:txXfrm>
    </dsp:sp>
    <dsp:sp modelId="{3740EFA9-AC69-4DD7-BD4B-4AE54D5DE75B}">
      <dsp:nvSpPr>
        <dsp:cNvPr id="0" name=""/>
        <dsp:cNvSpPr/>
      </dsp:nvSpPr>
      <dsp:spPr>
        <a:xfrm>
          <a:off x="3252757" y="2902841"/>
          <a:ext cx="2549995" cy="557811"/>
        </a:xfrm>
        <a:prstGeom prst="roundRect">
          <a:avLst/>
        </a:prstGeom>
        <a:solidFill>
          <a:schemeClr val="lt1">
            <a:alpha val="90000"/>
            <a:hueOff val="0"/>
            <a:satOff val="0"/>
            <a:lumOff val="0"/>
            <a:alphaOff val="0"/>
          </a:schemeClr>
        </a:solidFill>
        <a:ln w="6350" cap="flat" cmpd="sng" algn="ctr">
          <a:solidFill>
            <a:schemeClr val="accent1">
              <a:alpha val="90000"/>
              <a:hueOff val="0"/>
              <a:satOff val="0"/>
              <a:lumOff val="0"/>
              <a:alphaOff val="-40000"/>
            </a:schemeClr>
          </a:solidFill>
          <a:prstDash val="solid"/>
          <a:miter lim="800000"/>
        </a:ln>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latin typeface="Times New Roman" panose="02020603050405020304" pitchFamily="18" charset="0"/>
              <a:cs typeface="Times New Roman" panose="02020603050405020304" pitchFamily="18" charset="0"/>
            </a:rPr>
            <a:t>Conduct regular engaging activities.</a:t>
          </a:r>
          <a:endParaRPr lang="en-IN" sz="1300" kern="1200" dirty="0">
            <a:latin typeface="Times New Roman" panose="02020603050405020304" pitchFamily="18" charset="0"/>
            <a:cs typeface="Times New Roman" panose="02020603050405020304" pitchFamily="18" charset="0"/>
          </a:endParaRPr>
        </a:p>
      </dsp:txBody>
      <dsp:txXfrm>
        <a:off x="3279987" y="2930071"/>
        <a:ext cx="2495535" cy="50335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FCD24D-F1F0-4B77-93CA-A80119EA8D9D}">
      <dsp:nvSpPr>
        <dsp:cNvPr id="0" name=""/>
        <dsp:cNvSpPr/>
      </dsp:nvSpPr>
      <dsp:spPr>
        <a:xfrm>
          <a:off x="0" y="0"/>
          <a:ext cx="4176798" cy="4176798"/>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BC8364-F037-4990-826E-B843993B8BB9}">
      <dsp:nvSpPr>
        <dsp:cNvPr id="0" name=""/>
        <dsp:cNvSpPr/>
      </dsp:nvSpPr>
      <dsp:spPr>
        <a:xfrm>
          <a:off x="2088399" y="0"/>
          <a:ext cx="6039601" cy="4176798"/>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baseline="0"/>
            <a:t>Employee engagement has </a:t>
          </a:r>
          <a:r>
            <a:rPr lang="en-US" sz="1600" kern="1200" baseline="0" dirty="0"/>
            <a:t>major contribution in improved customer satisfaction in hotel sector. However, due to Covid-19, hotel sector affected the most which resulted the decreased rate in employee satisfaction around 15% due to restrictions on business operations and functions. </a:t>
          </a:r>
          <a:endParaRPr lang="en-IN" sz="1600" kern="1200" dirty="0"/>
        </a:p>
      </dsp:txBody>
      <dsp:txXfrm>
        <a:off x="2088399" y="0"/>
        <a:ext cx="6039601" cy="1253042"/>
      </dsp:txXfrm>
    </dsp:sp>
    <dsp:sp modelId="{2411887E-D4AE-4822-90B0-364C76A0D0BF}">
      <dsp:nvSpPr>
        <dsp:cNvPr id="0" name=""/>
        <dsp:cNvSpPr/>
      </dsp:nvSpPr>
      <dsp:spPr>
        <a:xfrm>
          <a:off x="730941" y="1253042"/>
          <a:ext cx="2714915" cy="2714915"/>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5E3C0B-C372-4065-9C75-39EEBFE3CBBE}">
      <dsp:nvSpPr>
        <dsp:cNvPr id="0" name=""/>
        <dsp:cNvSpPr/>
      </dsp:nvSpPr>
      <dsp:spPr>
        <a:xfrm>
          <a:off x="2088399" y="1253042"/>
          <a:ext cx="6039601" cy="271491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baseline="0" dirty="0"/>
            <a:t>Hotels could not manage the employee satisfaction also. In post Covid-19 pandemic, hotels are recovering in better manner where they focus on effective communication, training and development and rewards &amp; recognition. </a:t>
          </a:r>
          <a:endParaRPr lang="en-IN" sz="1600" kern="1200" dirty="0"/>
        </a:p>
      </dsp:txBody>
      <dsp:txXfrm>
        <a:off x="2088399" y="1253042"/>
        <a:ext cx="6039601" cy="1253037"/>
      </dsp:txXfrm>
    </dsp:sp>
    <dsp:sp modelId="{36D52685-3F47-4893-922F-D313B1336862}">
      <dsp:nvSpPr>
        <dsp:cNvPr id="0" name=""/>
        <dsp:cNvSpPr/>
      </dsp:nvSpPr>
      <dsp:spPr>
        <a:xfrm>
          <a:off x="1461879" y="2506080"/>
          <a:ext cx="1253038" cy="1253038"/>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0B780B-6D54-44F6-AFCA-F63A79FE1D2D}">
      <dsp:nvSpPr>
        <dsp:cNvPr id="0" name=""/>
        <dsp:cNvSpPr/>
      </dsp:nvSpPr>
      <dsp:spPr>
        <a:xfrm>
          <a:off x="2088399" y="2506080"/>
          <a:ext cx="6039601" cy="1253038"/>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baseline="0"/>
            <a:t>These </a:t>
          </a:r>
          <a:r>
            <a:rPr lang="en-US" sz="1600" kern="1200" baseline="0" dirty="0"/>
            <a:t>are major factors to enhance the employee engagement towards the hotel success rate in improved manner. </a:t>
          </a:r>
          <a:endParaRPr lang="en-IN" sz="1600" kern="1200" dirty="0"/>
        </a:p>
      </dsp:txBody>
      <dsp:txXfrm>
        <a:off x="2088399" y="2506080"/>
        <a:ext cx="6039601" cy="125303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9.xml><?xml version="1.0" encoding="utf-8"?>
<dgm:layoutDef xmlns:dgm="http://schemas.openxmlformats.org/drawingml/2006/diagram" xmlns:a="http://schemas.openxmlformats.org/drawingml/2006/main" uniqueId="urn:microsoft.com/office/officeart/2005/8/layout/target3">
  <dgm:title val=""/>
  <dgm:desc val=""/>
  <dgm:catLst>
    <dgm:cat type="relationship" pri="113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C2E7044-5B15-FA4C-9782-C6B151F1EB7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8AA53036-4AE1-7E49-97D2-94AA00F6E751}"/>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eaLnBrk="1" fontAlgn="auto" hangingPunct="1">
              <a:spcBef>
                <a:spcPts val="0"/>
              </a:spcBef>
              <a:spcAft>
                <a:spcPts val="0"/>
              </a:spcAft>
              <a:defRPr sz="1200">
                <a:latin typeface="+mn-lt"/>
              </a:defRPr>
            </a:lvl1pPr>
          </a:lstStyle>
          <a:p>
            <a:pPr>
              <a:defRPr/>
            </a:pPr>
            <a:fld id="{EE51AFBC-6736-F84E-B01E-5F0EB7AD03D0}" type="datetimeFigureOut">
              <a:rPr lang="en-US"/>
              <a:pPr>
                <a:defRPr/>
              </a:pPr>
              <a:t>12/5/2022</a:t>
            </a:fld>
            <a:endParaRPr lang="en-US"/>
          </a:p>
        </p:txBody>
      </p:sp>
      <p:sp>
        <p:nvSpPr>
          <p:cNvPr id="4" name="Slide Image Placeholder 3">
            <a:extLst>
              <a:ext uri="{FF2B5EF4-FFF2-40B4-BE49-F238E27FC236}">
                <a16:creationId xmlns:a16="http://schemas.microsoft.com/office/drawing/2014/main" id="{55C5920D-E95B-1B46-A8F5-40BB1238926E}"/>
              </a:ext>
            </a:extLst>
          </p:cNvPr>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a:extLst>
              <a:ext uri="{FF2B5EF4-FFF2-40B4-BE49-F238E27FC236}">
                <a16:creationId xmlns:a16="http://schemas.microsoft.com/office/drawing/2014/main" id="{011DE339-DD0D-2F48-A65E-308B602EA978}"/>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a:extLst>
              <a:ext uri="{FF2B5EF4-FFF2-40B4-BE49-F238E27FC236}">
                <a16:creationId xmlns:a16="http://schemas.microsoft.com/office/drawing/2014/main" id="{BD9DED5C-BFE0-1546-AA70-83FF5B685270}"/>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defRPr>
            </a:lvl1pPr>
          </a:lstStyle>
          <a:p>
            <a:pPr>
              <a:defRPr/>
            </a:pPr>
            <a:endParaRPr lang="en-US"/>
          </a:p>
        </p:txBody>
      </p:sp>
      <p:sp>
        <p:nvSpPr>
          <p:cNvPr id="7" name="Slide Number Placeholder 6">
            <a:extLst>
              <a:ext uri="{FF2B5EF4-FFF2-40B4-BE49-F238E27FC236}">
                <a16:creationId xmlns:a16="http://schemas.microsoft.com/office/drawing/2014/main" id="{4B0BEBCA-E264-5B4B-A376-4233BDA63C33}"/>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eaLnBrk="1" fontAlgn="auto" hangingPunct="1">
              <a:spcBef>
                <a:spcPts val="0"/>
              </a:spcBef>
              <a:spcAft>
                <a:spcPts val="0"/>
              </a:spcAft>
              <a:defRPr sz="1200">
                <a:latin typeface="+mn-lt"/>
              </a:defRPr>
            </a:lvl1pPr>
          </a:lstStyle>
          <a:p>
            <a:pPr>
              <a:defRPr/>
            </a:pPr>
            <a:fld id="{1CC06776-B046-B547-9777-FBDFF889AFA6}" type="slidenum">
              <a:rPr lang="en-US"/>
              <a:pPr>
                <a:defRPr/>
              </a:pPr>
              <a:t>‹#›</a:t>
            </a:fld>
            <a:endParaRPr lang="en-US"/>
          </a:p>
        </p:txBody>
      </p:sp>
    </p:spTree>
    <p:extLst>
      <p:ext uri="{BB962C8B-B14F-4D97-AF65-F5344CB8AC3E}">
        <p14:creationId xmlns:p14="http://schemas.microsoft.com/office/powerpoint/2010/main" val="162037134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a:extLst>
              <a:ext uri="{FF2B5EF4-FFF2-40B4-BE49-F238E27FC236}">
                <a16:creationId xmlns:a16="http://schemas.microsoft.com/office/drawing/2014/main" id="{5EB2BDD0-298C-524D-BD6A-B0F14C7C85D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8" name="Notes Placeholder 2">
            <a:extLst>
              <a:ext uri="{FF2B5EF4-FFF2-40B4-BE49-F238E27FC236}">
                <a16:creationId xmlns:a16="http://schemas.microsoft.com/office/drawing/2014/main" id="{0EAFD3ED-7525-8D47-9F3F-E0294676333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dirty="0"/>
              <a:t>Hello everyone..</a:t>
            </a:r>
            <a:r>
              <a:rPr lang="en-US" altLang="en-US" baseline="0" dirty="0"/>
              <a:t> I hope you all doing good…</a:t>
            </a:r>
          </a:p>
          <a:p>
            <a:pPr eaLnBrk="1" hangingPunct="1">
              <a:spcBef>
                <a:spcPct val="0"/>
              </a:spcBef>
            </a:pPr>
            <a:r>
              <a:rPr lang="en-US" altLang="en-US" baseline="0" dirty="0"/>
              <a:t>I am going to present some slides which will be based on employee engagement and its significant</a:t>
            </a:r>
            <a:endParaRPr lang="en-US" altLang="en-US" dirty="0"/>
          </a:p>
        </p:txBody>
      </p:sp>
      <p:sp>
        <p:nvSpPr>
          <p:cNvPr id="29699" name="Slide Number Placeholder 3">
            <a:extLst>
              <a:ext uri="{FF2B5EF4-FFF2-40B4-BE49-F238E27FC236}">
                <a16:creationId xmlns:a16="http://schemas.microsoft.com/office/drawing/2014/main" id="{0336D17D-058E-6C40-84BE-A2F4A789661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8F303196-5C5A-034D-9764-0B38F38D2FD5}" type="slidenum">
              <a:rPr lang="en-US" altLang="en-US" smtClean="0"/>
              <a:pPr fontAlgn="base">
                <a:spcBef>
                  <a:spcPct val="0"/>
                </a:spcBef>
                <a:spcAft>
                  <a:spcPct val="0"/>
                </a:spcAft>
              </a:pPr>
              <a:t>1</a:t>
            </a:fld>
            <a:endParaRPr lang="en-US" altLang="en-US"/>
          </a:p>
        </p:txBody>
      </p:sp>
    </p:spTree>
    <p:extLst>
      <p:ext uri="{BB962C8B-B14F-4D97-AF65-F5344CB8AC3E}">
        <p14:creationId xmlns:p14="http://schemas.microsoft.com/office/powerpoint/2010/main" val="23147367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a:t>
            </a:r>
            <a:r>
              <a:rPr lang="en-US" baseline="0" dirty="0"/>
              <a:t> am going to start with the basic introduction about the topic and what will be covered in further slides. The employee engagement is important concept which developed by the HR in order to manage the productivity, profitability and workplace culture. It also enhance the customer satisfaction rate in business by serving them best quality based services and products. </a:t>
            </a:r>
            <a:endParaRPr lang="en-IN" dirty="0"/>
          </a:p>
        </p:txBody>
      </p:sp>
      <p:sp>
        <p:nvSpPr>
          <p:cNvPr id="4" name="Slide Number Placeholder 3"/>
          <p:cNvSpPr>
            <a:spLocks noGrp="1"/>
          </p:cNvSpPr>
          <p:nvPr>
            <p:ph type="sldNum" sz="quarter" idx="10"/>
          </p:nvPr>
        </p:nvSpPr>
        <p:spPr/>
        <p:txBody>
          <a:bodyPr/>
          <a:lstStyle/>
          <a:p>
            <a:pPr>
              <a:defRPr/>
            </a:pPr>
            <a:fld id="{1CC06776-B046-B547-9777-FBDFF889AFA6}" type="slidenum">
              <a:rPr lang="en-US" smtClean="0"/>
              <a:pPr>
                <a:defRPr/>
              </a:pPr>
              <a:t>3</a:t>
            </a:fld>
            <a:endParaRPr lang="en-US"/>
          </a:p>
        </p:txBody>
      </p:sp>
    </p:spTree>
    <p:extLst>
      <p:ext uri="{BB962C8B-B14F-4D97-AF65-F5344CB8AC3E}">
        <p14:creationId xmlns:p14="http://schemas.microsoft.com/office/powerpoint/2010/main" val="13687283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slides</a:t>
            </a:r>
            <a:r>
              <a:rPr lang="en-US" baseline="0" dirty="0"/>
              <a:t> represents the concept of the employee engagement in the hotel sector.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US" baseline="0" dirty="0"/>
              <a:t>The employee engagement defined as an emotional commitment towards the organizational common goals. An effective employee engagement and satisfied employees significantly contributes to the improved customer satisfaction (</a:t>
            </a:r>
            <a:r>
              <a:rPr lang="en-GB" sz="1200" kern="1200" dirty="0" err="1">
                <a:solidFill>
                  <a:schemeClr val="tx1"/>
                </a:solidFill>
                <a:effectLst/>
                <a:latin typeface="+mn-lt"/>
                <a:ea typeface="+mn-ea"/>
                <a:cs typeface="+mn-cs"/>
              </a:rPr>
              <a:t>Motyka</a:t>
            </a:r>
            <a:r>
              <a:rPr lang="en-GB" sz="1200" kern="1200" dirty="0">
                <a:solidFill>
                  <a:schemeClr val="tx1"/>
                </a:solidFill>
                <a:effectLst/>
                <a:latin typeface="+mn-lt"/>
                <a:ea typeface="+mn-ea"/>
                <a:cs typeface="+mn-cs"/>
              </a:rPr>
              <a:t>, 2018)</a:t>
            </a:r>
            <a:r>
              <a:rPr lang="en-US" baseline="0" dirty="0"/>
              <a:t>.  In context to hotel, it allow to reach full potential with the support of effective communication channels and retain the existing talented employees (</a:t>
            </a:r>
            <a:r>
              <a:rPr lang="en-GB" sz="1200" kern="1200" dirty="0" err="1">
                <a:solidFill>
                  <a:schemeClr val="tx1"/>
                </a:solidFill>
                <a:effectLst/>
                <a:latin typeface="+mn-lt"/>
                <a:ea typeface="+mn-ea"/>
                <a:cs typeface="+mn-cs"/>
              </a:rPr>
              <a:t>Eldor</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Vigoda-Gadot</a:t>
            </a:r>
            <a:r>
              <a:rPr lang="en-GB" sz="1200" kern="1200" dirty="0">
                <a:solidFill>
                  <a:schemeClr val="tx1"/>
                </a:solidFill>
                <a:effectLst/>
                <a:latin typeface="+mn-lt"/>
                <a:ea typeface="+mn-ea"/>
                <a:cs typeface="+mn-cs"/>
              </a:rPr>
              <a:t>, 2017, </a:t>
            </a:r>
            <a:r>
              <a:rPr lang="en-GB" sz="1200" dirty="0" err="1"/>
              <a:t>Jaworski</a:t>
            </a:r>
            <a:r>
              <a:rPr lang="en-GB" sz="1200" dirty="0"/>
              <a:t>, et. al., 2018</a:t>
            </a:r>
            <a:r>
              <a:rPr lang="en-GB" sz="1200" kern="1200" dirty="0">
                <a:solidFill>
                  <a:schemeClr val="tx1"/>
                </a:solidFill>
                <a:effectLst/>
                <a:latin typeface="+mn-lt"/>
                <a:ea typeface="+mn-ea"/>
                <a:cs typeface="+mn-cs"/>
              </a:rPr>
              <a:t>)</a:t>
            </a:r>
            <a:r>
              <a:rPr lang="en-US" baseline="0" dirty="0"/>
              <a:t>. However, Covid-19 has major impact over the hotel sector which resulted the decreased rate in employee satisfaction because hotels could not operate their business. </a:t>
            </a:r>
            <a:endParaRPr lang="en-IN" dirty="0"/>
          </a:p>
        </p:txBody>
      </p:sp>
      <p:sp>
        <p:nvSpPr>
          <p:cNvPr id="4" name="Slide Number Placeholder 3"/>
          <p:cNvSpPr>
            <a:spLocks noGrp="1"/>
          </p:cNvSpPr>
          <p:nvPr>
            <p:ph type="sldNum" sz="quarter" idx="10"/>
          </p:nvPr>
        </p:nvSpPr>
        <p:spPr/>
        <p:txBody>
          <a:bodyPr/>
          <a:lstStyle/>
          <a:p>
            <a:pPr>
              <a:defRPr/>
            </a:pPr>
            <a:fld id="{1CC06776-B046-B547-9777-FBDFF889AFA6}" type="slidenum">
              <a:rPr lang="en-US" smtClean="0"/>
              <a:pPr>
                <a:defRPr/>
              </a:pPr>
              <a:t>4</a:t>
            </a:fld>
            <a:endParaRPr lang="en-US"/>
          </a:p>
        </p:txBody>
      </p:sp>
    </p:spTree>
    <p:extLst>
      <p:ext uri="{BB962C8B-B14F-4D97-AF65-F5344CB8AC3E}">
        <p14:creationId xmlns:p14="http://schemas.microsoft.com/office/powerpoint/2010/main" val="39584509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t>This slides</a:t>
            </a:r>
            <a:r>
              <a:rPr lang="en-US" baseline="0" dirty="0"/>
              <a:t> states about the significance of the employee engagement in hotel sector, as there are different reasons behind the employee engagement such as an effective employee engagement assist in boost the profitability and productivity because working in group and team enhance the abilities and capabilities towards the common goals (</a:t>
            </a:r>
            <a:r>
              <a:rPr lang="en-GB" sz="1200" kern="1200" dirty="0">
                <a:solidFill>
                  <a:schemeClr val="tx1"/>
                </a:solidFill>
                <a:effectLst/>
                <a:latin typeface="+mn-lt"/>
                <a:ea typeface="+mn-ea"/>
                <a:cs typeface="+mn-cs"/>
              </a:rPr>
              <a:t>Bailey, et.</a:t>
            </a:r>
            <a:r>
              <a:rPr lang="en-GB" sz="1200" kern="1200" baseline="0" dirty="0">
                <a:solidFill>
                  <a:schemeClr val="tx1"/>
                </a:solidFill>
                <a:effectLst/>
                <a:latin typeface="+mn-lt"/>
                <a:ea typeface="+mn-ea"/>
                <a:cs typeface="+mn-cs"/>
              </a:rPr>
              <a:t> al., </a:t>
            </a:r>
            <a:r>
              <a:rPr lang="en-GB" sz="1200" kern="1200" dirty="0">
                <a:solidFill>
                  <a:schemeClr val="tx1"/>
                </a:solidFill>
                <a:effectLst/>
                <a:latin typeface="+mn-lt"/>
                <a:ea typeface="+mn-ea"/>
                <a:cs typeface="+mn-cs"/>
              </a:rPr>
              <a:t>2017)</a:t>
            </a:r>
            <a:r>
              <a:rPr lang="en-US" baseline="0" dirty="0"/>
              <a:t>. It increase the customer satisfaction as motivated employees can contribute more towards the better success rate of hotel </a:t>
            </a:r>
            <a:r>
              <a:rPr lang="en-US" sz="1200" dirty="0">
                <a:latin typeface="Times New Roman" panose="02020603050405020304" pitchFamily="18" charset="0"/>
                <a:cs typeface="Times New Roman" panose="02020603050405020304" pitchFamily="18" charset="0"/>
              </a:rPr>
              <a:t>(</a:t>
            </a:r>
            <a:r>
              <a:rPr lang="en-GB" sz="1200" dirty="0"/>
              <a:t>Putra, et. al., 2017)</a:t>
            </a:r>
            <a:r>
              <a:rPr lang="en-US" baseline="0" dirty="0"/>
              <a:t>. Moreover, the cultural aspect is important to manage which is major part of hotel success rate, thus employee engagement can assist in manage the different cultures and values at workplace in order to manage the healthy environment. </a:t>
            </a:r>
            <a:endParaRPr lang="en-IN" dirty="0"/>
          </a:p>
        </p:txBody>
      </p:sp>
      <p:sp>
        <p:nvSpPr>
          <p:cNvPr id="4" name="Slide Number Placeholder 3"/>
          <p:cNvSpPr>
            <a:spLocks noGrp="1"/>
          </p:cNvSpPr>
          <p:nvPr>
            <p:ph type="sldNum" sz="quarter" idx="10"/>
          </p:nvPr>
        </p:nvSpPr>
        <p:spPr/>
        <p:txBody>
          <a:bodyPr/>
          <a:lstStyle/>
          <a:p>
            <a:pPr>
              <a:defRPr/>
            </a:pPr>
            <a:fld id="{1CC06776-B046-B547-9777-FBDFF889AFA6}" type="slidenum">
              <a:rPr lang="en-US" smtClean="0"/>
              <a:pPr>
                <a:defRPr/>
              </a:pPr>
              <a:t>5</a:t>
            </a:fld>
            <a:endParaRPr lang="en-US"/>
          </a:p>
        </p:txBody>
      </p:sp>
    </p:spTree>
    <p:extLst>
      <p:ext uri="{BB962C8B-B14F-4D97-AF65-F5344CB8AC3E}">
        <p14:creationId xmlns:p14="http://schemas.microsoft.com/office/powerpoint/2010/main" val="39052274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states about</a:t>
            </a:r>
            <a:r>
              <a:rPr lang="en-US" baseline="0" dirty="0"/>
              <a:t> the engagement theoretical model which play an important role in managing the healthy environment, provide equal opportunities to employees, lead all the employees towards common direction and manage the wellbeing (</a:t>
            </a:r>
            <a:r>
              <a:rPr lang="en-GB" sz="1200" kern="1200" dirty="0">
                <a:solidFill>
                  <a:schemeClr val="tx1"/>
                </a:solidFill>
                <a:effectLst/>
                <a:latin typeface="+mn-lt"/>
                <a:ea typeface="+mn-ea"/>
                <a:cs typeface="+mn-cs"/>
              </a:rPr>
              <a:t>Ali, et.</a:t>
            </a:r>
            <a:r>
              <a:rPr lang="en-GB" sz="1200" kern="1200" baseline="0" dirty="0">
                <a:solidFill>
                  <a:schemeClr val="tx1"/>
                </a:solidFill>
                <a:effectLst/>
                <a:latin typeface="+mn-lt"/>
                <a:ea typeface="+mn-ea"/>
                <a:cs typeface="+mn-cs"/>
              </a:rPr>
              <a:t> al., </a:t>
            </a:r>
            <a:r>
              <a:rPr lang="en-GB" sz="1200" kern="1200" dirty="0">
                <a:solidFill>
                  <a:schemeClr val="tx1"/>
                </a:solidFill>
                <a:effectLst/>
                <a:latin typeface="+mn-lt"/>
                <a:ea typeface="+mn-ea"/>
                <a:cs typeface="+mn-cs"/>
              </a:rPr>
              <a:t>2019)</a:t>
            </a:r>
            <a:r>
              <a:rPr lang="en-US" baseline="0" dirty="0"/>
              <a:t>. As above mentioned, there are five key elements and core pillars are associated with employee engagement which are important in hotel sector for better success (</a:t>
            </a:r>
            <a:r>
              <a:rPr lang="en-GB" sz="1200" kern="1200" dirty="0">
                <a:solidFill>
                  <a:schemeClr val="tx1"/>
                </a:solidFill>
                <a:effectLst/>
                <a:latin typeface="+mn-lt"/>
                <a:ea typeface="+mn-ea"/>
                <a:cs typeface="+mn-cs"/>
              </a:rPr>
              <a:t>Ali, et.</a:t>
            </a:r>
            <a:r>
              <a:rPr lang="en-GB" sz="1200" kern="1200" baseline="0" dirty="0">
                <a:solidFill>
                  <a:schemeClr val="tx1"/>
                </a:solidFill>
                <a:effectLst/>
                <a:latin typeface="+mn-lt"/>
                <a:ea typeface="+mn-ea"/>
                <a:cs typeface="+mn-cs"/>
              </a:rPr>
              <a:t> al., </a:t>
            </a:r>
            <a:r>
              <a:rPr lang="en-GB" sz="1200" kern="1200" dirty="0">
                <a:solidFill>
                  <a:schemeClr val="tx1"/>
                </a:solidFill>
                <a:effectLst/>
                <a:latin typeface="+mn-lt"/>
                <a:ea typeface="+mn-ea"/>
                <a:cs typeface="+mn-cs"/>
              </a:rPr>
              <a:t>2019)</a:t>
            </a:r>
            <a:r>
              <a:rPr lang="en-US" baseline="0" dirty="0"/>
              <a:t>. As per this model, it is important to empower the employees, provide training, recognize the performance of each employees, provide growth opportunity such as appraisal and also maintain the transparency level among employees by make trust in the leadership. </a:t>
            </a:r>
            <a:endParaRPr lang="en-IN" dirty="0"/>
          </a:p>
        </p:txBody>
      </p:sp>
      <p:sp>
        <p:nvSpPr>
          <p:cNvPr id="4" name="Slide Number Placeholder 3"/>
          <p:cNvSpPr>
            <a:spLocks noGrp="1"/>
          </p:cNvSpPr>
          <p:nvPr>
            <p:ph type="sldNum" sz="quarter" idx="10"/>
          </p:nvPr>
        </p:nvSpPr>
        <p:spPr/>
        <p:txBody>
          <a:bodyPr/>
          <a:lstStyle/>
          <a:p>
            <a:pPr>
              <a:defRPr/>
            </a:pPr>
            <a:fld id="{1CC06776-B046-B547-9777-FBDFF889AFA6}" type="slidenum">
              <a:rPr lang="en-US" smtClean="0"/>
              <a:pPr>
                <a:defRPr/>
              </a:pPr>
              <a:t>6</a:t>
            </a:fld>
            <a:endParaRPr lang="en-US"/>
          </a:p>
        </p:txBody>
      </p:sp>
    </p:spTree>
    <p:extLst>
      <p:ext uri="{BB962C8B-B14F-4D97-AF65-F5344CB8AC3E}">
        <p14:creationId xmlns:p14="http://schemas.microsoft.com/office/powerpoint/2010/main" val="2199587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different</a:t>
            </a:r>
            <a:r>
              <a:rPr lang="en-US" baseline="0" dirty="0"/>
              <a:t> practices are involved in order to engage the employees as mentioned above. It is important to select effective communication channel and digital channel is most effective now days to simplify the interaction among employees (</a:t>
            </a:r>
            <a:r>
              <a:rPr lang="en-GB" sz="1200" kern="1200" dirty="0">
                <a:solidFill>
                  <a:schemeClr val="tx1"/>
                </a:solidFill>
                <a:effectLst/>
                <a:latin typeface="+mn-lt"/>
                <a:ea typeface="+mn-ea"/>
                <a:cs typeface="+mn-cs"/>
              </a:rPr>
              <a:t>Saeed, et.</a:t>
            </a:r>
            <a:r>
              <a:rPr lang="en-GB" sz="1200" kern="1200" baseline="0" dirty="0">
                <a:solidFill>
                  <a:schemeClr val="tx1"/>
                </a:solidFill>
                <a:effectLst/>
                <a:latin typeface="+mn-lt"/>
                <a:ea typeface="+mn-ea"/>
                <a:cs typeface="+mn-cs"/>
              </a:rPr>
              <a:t> al., </a:t>
            </a:r>
            <a:r>
              <a:rPr lang="en-GB" sz="1200" kern="1200" dirty="0">
                <a:solidFill>
                  <a:schemeClr val="tx1"/>
                </a:solidFill>
                <a:effectLst/>
                <a:latin typeface="+mn-lt"/>
                <a:ea typeface="+mn-ea"/>
                <a:cs typeface="+mn-cs"/>
              </a:rPr>
              <a:t>2019)</a:t>
            </a:r>
            <a:r>
              <a:rPr lang="en-US" baseline="0" dirty="0"/>
              <a:t>. It enhance the engagement among them and it becomes easy to share the feedback through those channels. Moreover, hotel sector focus on acknowledge the employees and empower them to maintain the positive workplace environment (</a:t>
            </a:r>
            <a:r>
              <a:rPr lang="en-GB" sz="1200" kern="1200" dirty="0">
                <a:solidFill>
                  <a:schemeClr val="tx1"/>
                </a:solidFill>
                <a:effectLst/>
                <a:latin typeface="+mn-lt"/>
                <a:ea typeface="+mn-ea"/>
                <a:cs typeface="+mn-cs"/>
              </a:rPr>
              <a:t>Saeed, et.</a:t>
            </a:r>
            <a:r>
              <a:rPr lang="en-GB" sz="1200" kern="1200" baseline="0" dirty="0">
                <a:solidFill>
                  <a:schemeClr val="tx1"/>
                </a:solidFill>
                <a:effectLst/>
                <a:latin typeface="+mn-lt"/>
                <a:ea typeface="+mn-ea"/>
                <a:cs typeface="+mn-cs"/>
              </a:rPr>
              <a:t> al., </a:t>
            </a:r>
            <a:r>
              <a:rPr lang="en-GB" sz="1200" kern="1200" dirty="0">
                <a:solidFill>
                  <a:schemeClr val="tx1"/>
                </a:solidFill>
                <a:effectLst/>
                <a:latin typeface="+mn-lt"/>
                <a:ea typeface="+mn-ea"/>
                <a:cs typeface="+mn-cs"/>
              </a:rPr>
              <a:t>2019)</a:t>
            </a:r>
            <a:r>
              <a:rPr lang="en-US" baseline="0" dirty="0"/>
              <a:t>. The quality and diversity is also important to maintain the equality among employees in terms of opportunities, appraisal as per performance and participation in decision making. </a:t>
            </a:r>
            <a:endParaRPr lang="en-IN" dirty="0"/>
          </a:p>
        </p:txBody>
      </p:sp>
      <p:sp>
        <p:nvSpPr>
          <p:cNvPr id="4" name="Slide Number Placeholder 3"/>
          <p:cNvSpPr>
            <a:spLocks noGrp="1"/>
          </p:cNvSpPr>
          <p:nvPr>
            <p:ph type="sldNum" sz="quarter" idx="10"/>
          </p:nvPr>
        </p:nvSpPr>
        <p:spPr/>
        <p:txBody>
          <a:bodyPr/>
          <a:lstStyle/>
          <a:p>
            <a:pPr>
              <a:defRPr/>
            </a:pPr>
            <a:fld id="{1CC06776-B046-B547-9777-FBDFF889AFA6}" type="slidenum">
              <a:rPr lang="en-US" smtClean="0"/>
              <a:pPr>
                <a:defRPr/>
              </a:pPr>
              <a:t>7</a:t>
            </a:fld>
            <a:endParaRPr lang="en-US"/>
          </a:p>
        </p:txBody>
      </p:sp>
    </p:spTree>
    <p:extLst>
      <p:ext uri="{BB962C8B-B14F-4D97-AF65-F5344CB8AC3E}">
        <p14:creationId xmlns:p14="http://schemas.microsoft.com/office/powerpoint/2010/main" val="8616971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t>As per current scenario,</a:t>
            </a:r>
            <a:r>
              <a:rPr lang="en-US" baseline="0" dirty="0"/>
              <a:t> </a:t>
            </a:r>
            <a:r>
              <a:rPr lang="en-US" sz="1200" dirty="0">
                <a:latin typeface="Times New Roman" panose="02020603050405020304" pitchFamily="18" charset="0"/>
                <a:cs typeface="Times New Roman" panose="02020603050405020304" pitchFamily="18" charset="0"/>
              </a:rPr>
              <a:t>employee engagement play an vital role in current business functions of Hotel sector. However, hospitality sector affected the most. It resulted the decreased rate of productivity and profitability rate due to complete (</a:t>
            </a:r>
            <a:r>
              <a:rPr lang="en-GB" sz="1200" kern="1200" dirty="0" err="1">
                <a:solidFill>
                  <a:schemeClr val="tx1"/>
                </a:solidFill>
                <a:effectLst/>
                <a:latin typeface="+mn-lt"/>
                <a:ea typeface="+mn-ea"/>
                <a:cs typeface="+mn-cs"/>
              </a:rPr>
              <a:t>Jaworski</a:t>
            </a:r>
            <a:r>
              <a:rPr lang="en-GB" sz="1200" kern="1200" dirty="0">
                <a:solidFill>
                  <a:schemeClr val="tx1"/>
                </a:solidFill>
                <a:effectLst/>
                <a:latin typeface="+mn-lt"/>
                <a:ea typeface="+mn-ea"/>
                <a:cs typeface="+mn-cs"/>
              </a:rPr>
              <a:t>, et.</a:t>
            </a:r>
            <a:r>
              <a:rPr lang="en-GB" sz="1200" kern="1200" baseline="0" dirty="0">
                <a:solidFill>
                  <a:schemeClr val="tx1"/>
                </a:solidFill>
                <a:effectLst/>
                <a:latin typeface="+mn-lt"/>
                <a:ea typeface="+mn-ea"/>
                <a:cs typeface="+mn-cs"/>
              </a:rPr>
              <a:t> al., </a:t>
            </a:r>
            <a:r>
              <a:rPr lang="en-GB" sz="1200" kern="1200" dirty="0">
                <a:solidFill>
                  <a:schemeClr val="tx1"/>
                </a:solidFill>
                <a:effectLst/>
                <a:latin typeface="+mn-lt"/>
                <a:ea typeface="+mn-ea"/>
                <a:cs typeface="+mn-cs"/>
              </a:rPr>
              <a:t>2018)</a:t>
            </a:r>
            <a:r>
              <a:rPr lang="en-US" sz="1200" dirty="0">
                <a:latin typeface="Times New Roman" panose="02020603050405020304" pitchFamily="18" charset="0"/>
                <a:cs typeface="Times New Roman" panose="02020603050405020304" pitchFamily="18" charset="0"/>
              </a:rPr>
              <a:t>.</a:t>
            </a:r>
            <a:r>
              <a:rPr lang="en-US" sz="1200" baseline="0" dirty="0">
                <a:latin typeface="Times New Roman" panose="02020603050405020304" pitchFamily="18" charset="0"/>
                <a:cs typeface="Times New Roman" panose="02020603050405020304" pitchFamily="18" charset="0"/>
              </a:rPr>
              <a:t> Hotel in UK focus on </a:t>
            </a:r>
            <a:r>
              <a:rPr lang="en-US" sz="1200" dirty="0">
                <a:latin typeface="Times New Roman" panose="02020603050405020304" pitchFamily="18" charset="0"/>
                <a:cs typeface="Times New Roman" panose="02020603050405020304" pitchFamily="18" charset="0"/>
              </a:rPr>
              <a:t>conducting the rewards and recognition program in order to encourage them towards the common goals and engage them with brand (</a:t>
            </a:r>
            <a:r>
              <a:rPr lang="en-GB" sz="1200" kern="1200" dirty="0" err="1">
                <a:solidFill>
                  <a:schemeClr val="tx1"/>
                </a:solidFill>
                <a:effectLst/>
                <a:latin typeface="+mn-lt"/>
                <a:ea typeface="+mn-ea"/>
                <a:cs typeface="+mn-cs"/>
              </a:rPr>
              <a:t>Jaworski</a:t>
            </a:r>
            <a:r>
              <a:rPr lang="en-GB" sz="1200" kern="1200" dirty="0">
                <a:solidFill>
                  <a:schemeClr val="tx1"/>
                </a:solidFill>
                <a:effectLst/>
                <a:latin typeface="+mn-lt"/>
                <a:ea typeface="+mn-ea"/>
                <a:cs typeface="+mn-cs"/>
              </a:rPr>
              <a:t>, et.</a:t>
            </a:r>
            <a:r>
              <a:rPr lang="en-GB" sz="1200" kern="1200" baseline="0" dirty="0">
                <a:solidFill>
                  <a:schemeClr val="tx1"/>
                </a:solidFill>
                <a:effectLst/>
                <a:latin typeface="+mn-lt"/>
                <a:ea typeface="+mn-ea"/>
                <a:cs typeface="+mn-cs"/>
              </a:rPr>
              <a:t> al., </a:t>
            </a:r>
            <a:r>
              <a:rPr lang="en-GB" sz="1200" kern="1200" dirty="0">
                <a:solidFill>
                  <a:schemeClr val="tx1"/>
                </a:solidFill>
                <a:effectLst/>
                <a:latin typeface="+mn-lt"/>
                <a:ea typeface="+mn-ea"/>
                <a:cs typeface="+mn-cs"/>
              </a:rPr>
              <a:t>2018)</a:t>
            </a:r>
            <a:r>
              <a:rPr lang="en-US" sz="1200" dirty="0">
                <a:latin typeface="Times New Roman" panose="02020603050405020304" pitchFamily="18" charset="0"/>
                <a:cs typeface="Times New Roman" panose="02020603050405020304" pitchFamily="18" charset="0"/>
              </a:rPr>
              <a:t>. Furthermore, decreased percentage of employee engagement due to pandemic, also have increasing now days by using communication channels. </a:t>
            </a:r>
            <a:endParaRPr lang="en-IN" sz="1200" dirty="0">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IN" dirty="0"/>
          </a:p>
          <a:p>
            <a:pPr marL="0" marR="0" lvl="0" indent="0" algn="l" defTabSz="914400" rtl="0" eaLnBrk="0" fontAlgn="base" latinLnBrk="0" hangingPunct="0">
              <a:lnSpc>
                <a:spcPct val="100000"/>
              </a:lnSpc>
              <a:spcBef>
                <a:spcPct val="30000"/>
              </a:spcBef>
              <a:spcAft>
                <a:spcPct val="0"/>
              </a:spcAft>
              <a:buClrTx/>
              <a:buSzTx/>
              <a:buFontTx/>
              <a:buNone/>
              <a:tabLst/>
              <a:defRPr/>
            </a:pPr>
            <a:endParaRPr lang="en-IN" dirty="0"/>
          </a:p>
          <a:p>
            <a:pPr marL="0" marR="0" lvl="0" indent="0" algn="l" defTabSz="914400" rtl="0" eaLnBrk="0" fontAlgn="base" latinLnBrk="0" hangingPunct="0">
              <a:lnSpc>
                <a:spcPct val="100000"/>
              </a:lnSpc>
              <a:spcBef>
                <a:spcPct val="30000"/>
              </a:spcBef>
              <a:spcAft>
                <a:spcPct val="0"/>
              </a:spcAft>
              <a:buClrTx/>
              <a:buSzTx/>
              <a:buFontTx/>
              <a:buNone/>
              <a:tabLst/>
              <a:defRPr/>
            </a:pPr>
            <a:endParaRPr lang="en-IN" dirty="0"/>
          </a:p>
          <a:p>
            <a:endParaRPr lang="en-IN" dirty="0"/>
          </a:p>
        </p:txBody>
      </p:sp>
      <p:sp>
        <p:nvSpPr>
          <p:cNvPr id="4" name="Slide Number Placeholder 3"/>
          <p:cNvSpPr>
            <a:spLocks noGrp="1"/>
          </p:cNvSpPr>
          <p:nvPr>
            <p:ph type="sldNum" sz="quarter" idx="10"/>
          </p:nvPr>
        </p:nvSpPr>
        <p:spPr/>
        <p:txBody>
          <a:bodyPr/>
          <a:lstStyle/>
          <a:p>
            <a:pPr>
              <a:defRPr/>
            </a:pPr>
            <a:fld id="{1CC06776-B046-B547-9777-FBDFF889AFA6}" type="slidenum">
              <a:rPr lang="en-US" smtClean="0"/>
              <a:pPr>
                <a:defRPr/>
              </a:pPr>
              <a:t>8</a:t>
            </a:fld>
            <a:endParaRPr lang="en-US"/>
          </a:p>
        </p:txBody>
      </p:sp>
    </p:spTree>
    <p:extLst>
      <p:ext uri="{BB962C8B-B14F-4D97-AF65-F5344CB8AC3E}">
        <p14:creationId xmlns:p14="http://schemas.microsoft.com/office/powerpoint/2010/main" val="14996587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states about</a:t>
            </a:r>
            <a:r>
              <a:rPr lang="en-US" baseline="0" dirty="0"/>
              <a:t> the findings of overall research, as it was identified that employee engagement is important factor in order to enhance the production, profitability rate, culture, customer satisfaction and etc. An effective employee engagement allow to hotel sector to reach their full potential and increase the productivity. </a:t>
            </a:r>
            <a:endParaRPr lang="en-IN" dirty="0"/>
          </a:p>
        </p:txBody>
      </p:sp>
      <p:sp>
        <p:nvSpPr>
          <p:cNvPr id="4" name="Slide Number Placeholder 3"/>
          <p:cNvSpPr>
            <a:spLocks noGrp="1"/>
          </p:cNvSpPr>
          <p:nvPr>
            <p:ph type="sldNum" sz="quarter" idx="10"/>
          </p:nvPr>
        </p:nvSpPr>
        <p:spPr/>
        <p:txBody>
          <a:bodyPr/>
          <a:lstStyle/>
          <a:p>
            <a:pPr>
              <a:defRPr/>
            </a:pPr>
            <a:fld id="{1CC06776-B046-B547-9777-FBDFF889AFA6}" type="slidenum">
              <a:rPr lang="en-US" smtClean="0"/>
              <a:pPr>
                <a:defRPr/>
              </a:pPr>
              <a:t>9</a:t>
            </a:fld>
            <a:endParaRPr lang="en-US"/>
          </a:p>
        </p:txBody>
      </p:sp>
    </p:spTree>
    <p:extLst>
      <p:ext uri="{BB962C8B-B14F-4D97-AF65-F5344CB8AC3E}">
        <p14:creationId xmlns:p14="http://schemas.microsoft.com/office/powerpoint/2010/main" val="19551477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states about the strategies</a:t>
            </a:r>
            <a:r>
              <a:rPr lang="en-US" baseline="0" dirty="0"/>
              <a:t> to improve the employee engagement at hotel sector. Thus, it is important to provide an feedback and also praise on daily basis to develop better understanding and learnings towards process (</a:t>
            </a:r>
            <a:r>
              <a:rPr lang="en-GB" sz="1200" kern="1200" dirty="0">
                <a:solidFill>
                  <a:schemeClr val="tx1"/>
                </a:solidFill>
                <a:effectLst/>
                <a:latin typeface="+mn-lt"/>
                <a:ea typeface="+mn-ea"/>
                <a:cs typeface="+mn-cs"/>
              </a:rPr>
              <a:t>White, 2020)</a:t>
            </a:r>
            <a:r>
              <a:rPr lang="en-US" baseline="0" dirty="0"/>
              <a:t>. Moreover, it is important to focus on the direct managerial relations and enable career development plan at workplace which enhance the encouragement. In digital era, the technologies and tools are important to use for better transparency level (</a:t>
            </a:r>
            <a:r>
              <a:rPr lang="en-GB" sz="1200" kern="1200" dirty="0">
                <a:solidFill>
                  <a:schemeClr val="tx1"/>
                </a:solidFill>
                <a:effectLst/>
                <a:latin typeface="+mn-lt"/>
                <a:ea typeface="+mn-ea"/>
                <a:cs typeface="+mn-cs"/>
              </a:rPr>
              <a:t>White, 2020)</a:t>
            </a:r>
            <a:r>
              <a:rPr lang="en-US" baseline="0" dirty="0"/>
              <a:t>. In addition, the engaging and fun activities also important to developing a knowledge about each other’s skills and experience through which employees can work in group. </a:t>
            </a:r>
            <a:endParaRPr lang="en-IN" dirty="0"/>
          </a:p>
        </p:txBody>
      </p:sp>
      <p:sp>
        <p:nvSpPr>
          <p:cNvPr id="4" name="Slide Number Placeholder 3"/>
          <p:cNvSpPr>
            <a:spLocks noGrp="1"/>
          </p:cNvSpPr>
          <p:nvPr>
            <p:ph type="sldNum" sz="quarter" idx="10"/>
          </p:nvPr>
        </p:nvSpPr>
        <p:spPr/>
        <p:txBody>
          <a:bodyPr/>
          <a:lstStyle/>
          <a:p>
            <a:pPr>
              <a:defRPr/>
            </a:pPr>
            <a:fld id="{1CC06776-B046-B547-9777-FBDFF889AFA6}" type="slidenum">
              <a:rPr lang="en-US" smtClean="0"/>
              <a:pPr>
                <a:defRPr/>
              </a:pPr>
              <a:t>10</a:t>
            </a:fld>
            <a:endParaRPr lang="en-US"/>
          </a:p>
        </p:txBody>
      </p:sp>
    </p:spTree>
    <p:extLst>
      <p:ext uri="{BB962C8B-B14F-4D97-AF65-F5344CB8AC3E}">
        <p14:creationId xmlns:p14="http://schemas.microsoft.com/office/powerpoint/2010/main" val="41185612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baseline="0" dirty="0"/>
              <a:t>This is concluding slide which states that there is a due need of employee engagement in </a:t>
            </a:r>
            <a:r>
              <a:rPr lang="en-US" baseline="0"/>
              <a:t>an organisation.</a:t>
            </a:r>
            <a:endParaRPr lang="en-IN" dirty="0"/>
          </a:p>
        </p:txBody>
      </p:sp>
      <p:sp>
        <p:nvSpPr>
          <p:cNvPr id="4" name="Slide Number Placeholder 3"/>
          <p:cNvSpPr>
            <a:spLocks noGrp="1"/>
          </p:cNvSpPr>
          <p:nvPr>
            <p:ph type="sldNum" sz="quarter" idx="10"/>
          </p:nvPr>
        </p:nvSpPr>
        <p:spPr/>
        <p:txBody>
          <a:bodyPr/>
          <a:lstStyle/>
          <a:p>
            <a:pPr>
              <a:defRPr/>
            </a:pPr>
            <a:fld id="{1CC06776-B046-B547-9777-FBDFF889AFA6}" type="slidenum">
              <a:rPr lang="en-US" smtClean="0"/>
              <a:pPr>
                <a:defRPr/>
              </a:pPr>
              <a:t>11</a:t>
            </a:fld>
            <a:endParaRPr lang="en-US"/>
          </a:p>
        </p:txBody>
      </p:sp>
    </p:spTree>
    <p:extLst>
      <p:ext uri="{BB962C8B-B14F-4D97-AF65-F5344CB8AC3E}">
        <p14:creationId xmlns:p14="http://schemas.microsoft.com/office/powerpoint/2010/main" val="37287112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pPr>
              <a:defRPr/>
            </a:pPr>
            <a:fld id="{1CC06776-B046-B547-9777-FBDFF889AFA6}" type="slidenum">
              <a:rPr lang="en-US" smtClean="0"/>
              <a:pPr>
                <a:defRPr/>
              </a:pPr>
              <a:t>12</a:t>
            </a:fld>
            <a:endParaRPr lang="en-US"/>
          </a:p>
        </p:txBody>
      </p:sp>
    </p:spTree>
    <p:extLst>
      <p:ext uri="{BB962C8B-B14F-4D97-AF65-F5344CB8AC3E}">
        <p14:creationId xmlns:p14="http://schemas.microsoft.com/office/powerpoint/2010/main" val="185228979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image" Target="../media/image3.jpeg" /><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Master" Target="../slideMasters/slideMaster1.xml" /></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5.jpeg" /><Relationship Id="rId1" Type="http://schemas.openxmlformats.org/officeDocument/2006/relationships/slideMaster" Target="../slideMasters/slideMaster1.xml" /></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Master" Target="../slideMasters/slideMaster1.xml" /></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Master" Target="../slideMasters/slideMaster1.xml" /></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Master" Target="../slideMasters/slideMaster1.xml" /></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Master" Target="../slideMasters/slideMaster1.xml" /></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Master" Target="../slideMasters/slideMaster1.xml" /></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6.jpeg"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userDrawn="1">
  <p:cSld name="Title Slide Option 1">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5E6520E-2CCF-A84A-B040-7E326394690D}"/>
              </a:ext>
            </a:extLst>
          </p:cNvPr>
          <p:cNvSpPr/>
          <p:nvPr userDrawn="1"/>
        </p:nvSpPr>
        <p:spPr>
          <a:xfrm>
            <a:off x="0" y="0"/>
            <a:ext cx="12192000" cy="6858000"/>
          </a:xfrm>
          <a:prstGeom prst="rect">
            <a:avLst/>
          </a:prstGeom>
          <a:gradFill flip="none" rotWithShape="1">
            <a:gsLst>
              <a:gs pos="0">
                <a:schemeClr val="accent5">
                  <a:alpha val="73000"/>
                </a:schemeClr>
              </a:gs>
              <a:gs pos="100000">
                <a:schemeClr val="accent5">
                  <a:lumMod val="50000"/>
                  <a:alpha val="83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schemeClr val="bg1"/>
              </a:solidFill>
              <a:latin typeface="Arial" panose="020B0604020202020204" pitchFamily="34" charset="0"/>
              <a:cs typeface="Arial" panose="020B0604020202020204" pitchFamily="34" charset="0"/>
            </a:endParaRPr>
          </a:p>
        </p:txBody>
      </p:sp>
      <p:sp>
        <p:nvSpPr>
          <p:cNvPr id="5" name="Oval 4">
            <a:extLst>
              <a:ext uri="{FF2B5EF4-FFF2-40B4-BE49-F238E27FC236}">
                <a16:creationId xmlns:a16="http://schemas.microsoft.com/office/drawing/2014/main" id="{5EC5C60C-DA96-9941-8768-7A13FD301352}"/>
              </a:ext>
            </a:extLst>
          </p:cNvPr>
          <p:cNvSpPr/>
          <p:nvPr userDrawn="1"/>
        </p:nvSpPr>
        <p:spPr>
          <a:xfrm>
            <a:off x="3351213" y="700088"/>
            <a:ext cx="5489575" cy="5457825"/>
          </a:xfrm>
          <a:prstGeom prst="ellipse">
            <a:avLst/>
          </a:prstGeom>
          <a:solidFill>
            <a:schemeClr val="tx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schemeClr val="bg1"/>
              </a:solidFill>
              <a:latin typeface="Arial" panose="020B0604020202020204" pitchFamily="34" charset="0"/>
              <a:cs typeface="Arial" panose="020B0604020202020204" pitchFamily="34" charset="0"/>
            </a:endParaRPr>
          </a:p>
        </p:txBody>
      </p:sp>
      <p:grpSp>
        <p:nvGrpSpPr>
          <p:cNvPr id="9" name="Group 8">
            <a:extLst>
              <a:ext uri="{FF2B5EF4-FFF2-40B4-BE49-F238E27FC236}">
                <a16:creationId xmlns:a16="http://schemas.microsoft.com/office/drawing/2014/main" id="{448EF677-8D00-E24F-94C5-F01E3BF9186F}"/>
              </a:ext>
            </a:extLst>
          </p:cNvPr>
          <p:cNvGrpSpPr/>
          <p:nvPr userDrawn="1"/>
        </p:nvGrpSpPr>
        <p:grpSpPr>
          <a:xfrm>
            <a:off x="5703147" y="3346450"/>
            <a:ext cx="785707" cy="192088"/>
            <a:chOff x="5696373" y="3346450"/>
            <a:chExt cx="785707" cy="192088"/>
          </a:xfrm>
        </p:grpSpPr>
        <p:sp>
          <p:nvSpPr>
            <p:cNvPr id="6" name="Oval 5">
              <a:extLst>
                <a:ext uri="{FF2B5EF4-FFF2-40B4-BE49-F238E27FC236}">
                  <a16:creationId xmlns:a16="http://schemas.microsoft.com/office/drawing/2014/main" id="{87D127DC-5439-7542-9F22-AB75514DF8A2}"/>
                </a:ext>
              </a:extLst>
            </p:cNvPr>
            <p:cNvSpPr/>
            <p:nvPr userDrawn="1"/>
          </p:nvSpPr>
          <p:spPr>
            <a:xfrm>
              <a:off x="5994135" y="3346450"/>
              <a:ext cx="191030" cy="19208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7" name="Oval 6">
              <a:extLst>
                <a:ext uri="{FF2B5EF4-FFF2-40B4-BE49-F238E27FC236}">
                  <a16:creationId xmlns:a16="http://schemas.microsoft.com/office/drawing/2014/main" id="{255F9312-4008-4345-B887-EE3FEA6CFEAE}"/>
                </a:ext>
              </a:extLst>
            </p:cNvPr>
            <p:cNvSpPr/>
            <p:nvPr userDrawn="1"/>
          </p:nvSpPr>
          <p:spPr>
            <a:xfrm>
              <a:off x="6288088" y="3346450"/>
              <a:ext cx="193992" cy="19208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8" name="Oval 7">
              <a:extLst>
                <a:ext uri="{FF2B5EF4-FFF2-40B4-BE49-F238E27FC236}">
                  <a16:creationId xmlns:a16="http://schemas.microsoft.com/office/drawing/2014/main" id="{9CB9E724-D0EE-C746-8056-C90723D0ECBA}"/>
                </a:ext>
              </a:extLst>
            </p:cNvPr>
            <p:cNvSpPr/>
            <p:nvPr userDrawn="1"/>
          </p:nvSpPr>
          <p:spPr>
            <a:xfrm>
              <a:off x="5696373" y="3346450"/>
              <a:ext cx="194840" cy="19208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grpSp>
      <p:sp>
        <p:nvSpPr>
          <p:cNvPr id="2" name="Title 1"/>
          <p:cNvSpPr>
            <a:spLocks noGrp="1"/>
          </p:cNvSpPr>
          <p:nvPr>
            <p:ph type="ctrTitle"/>
          </p:nvPr>
        </p:nvSpPr>
        <p:spPr>
          <a:xfrm>
            <a:off x="4095806" y="1675328"/>
            <a:ext cx="4000388" cy="1332242"/>
          </a:xfrm>
        </p:spPr>
        <p:txBody>
          <a:bodyPr>
            <a:noAutofit/>
          </a:bodyPr>
          <a:lstStyle>
            <a:lvl1pPr algn="ctr">
              <a:defRPr sz="4200" b="0">
                <a:solidFill>
                  <a:schemeClr val="bg1"/>
                </a:solidFill>
                <a:latin typeface="+mj-lt"/>
                <a:cs typeface="Arial" panose="020B0604020202020204" pitchFamily="34" charset="0"/>
              </a:defRPr>
            </a:lvl1pPr>
          </a:lstStyle>
          <a:p>
            <a:r>
              <a:rPr lang="en-US"/>
              <a:t>Click to edit Master title style</a:t>
            </a:r>
            <a:endParaRPr lang="en-US" dirty="0"/>
          </a:p>
        </p:txBody>
      </p:sp>
      <p:sp>
        <p:nvSpPr>
          <p:cNvPr id="3" name="Subtitle 2"/>
          <p:cNvSpPr>
            <a:spLocks noGrp="1"/>
          </p:cNvSpPr>
          <p:nvPr>
            <p:ph type="subTitle" idx="1"/>
          </p:nvPr>
        </p:nvSpPr>
        <p:spPr>
          <a:xfrm>
            <a:off x="3696473" y="3862276"/>
            <a:ext cx="4763716" cy="709724"/>
          </a:xfrm>
        </p:spPr>
        <p:txBody>
          <a:bodyPr anchor="ctr">
            <a:noAutofit/>
          </a:bodyPr>
          <a:lstStyle>
            <a:lvl1pPr marL="0" indent="0" algn="ctr">
              <a:buNone/>
              <a:defRPr sz="2200" i="1">
                <a:solidFill>
                  <a:schemeClr val="bg1"/>
                </a:solidFill>
                <a:latin typeface="+mn-lt"/>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4006989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par>
                          <p:cTn id="8" fill="hold">
                            <p:stCondLst>
                              <p:cond delay="500"/>
                            </p:stCondLst>
                            <p:childTnLst>
                              <p:par>
                                <p:cTn id="9" presetID="53" presetClass="entr" presetSubtype="16"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p:cTn id="11" dur="500" fill="hold"/>
                                        <p:tgtEl>
                                          <p:spTgt spid="5"/>
                                        </p:tgtEl>
                                        <p:attrNameLst>
                                          <p:attrName>ppt_w</p:attrName>
                                        </p:attrNameLst>
                                      </p:cBhvr>
                                      <p:tavLst>
                                        <p:tav tm="0">
                                          <p:val>
                                            <p:fltVal val="0"/>
                                          </p:val>
                                        </p:tav>
                                        <p:tav tm="100000">
                                          <p:val>
                                            <p:strVal val="#ppt_w"/>
                                          </p:val>
                                        </p:tav>
                                      </p:tavLst>
                                    </p:anim>
                                    <p:anim calcmode="lin" valueType="num">
                                      <p:cBhvr>
                                        <p:cTn id="12" dur="500" fill="hold"/>
                                        <p:tgtEl>
                                          <p:spTgt spid="5"/>
                                        </p:tgtEl>
                                        <p:attrNameLst>
                                          <p:attrName>ppt_h</p:attrName>
                                        </p:attrNameLst>
                                      </p:cBhvr>
                                      <p:tavLst>
                                        <p:tav tm="0">
                                          <p:val>
                                            <p:fltVal val="0"/>
                                          </p:val>
                                        </p:tav>
                                        <p:tav tm="100000">
                                          <p:val>
                                            <p:strVal val="#ppt_h"/>
                                          </p:val>
                                        </p:tav>
                                      </p:tavLst>
                                    </p:anim>
                                    <p:animEffect transition="in" filter="fade">
                                      <p:cBhvr>
                                        <p:cTn id="1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Option 2">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13AC31F-52A9-C448-A1DF-63E7D0E17D56}"/>
              </a:ext>
            </a:extLst>
          </p:cNvPr>
          <p:cNvSpPr/>
          <p:nvPr userDrawn="1"/>
        </p:nvSpPr>
        <p:spPr>
          <a:xfrm>
            <a:off x="398463" y="381000"/>
            <a:ext cx="11430000" cy="6096000"/>
          </a:xfrm>
          <a:prstGeom prst="rect">
            <a:avLst/>
          </a:prstGeom>
          <a:gradFill flip="none" rotWithShape="1">
            <a:gsLst>
              <a:gs pos="0">
                <a:schemeClr val="accent5">
                  <a:alpha val="73000"/>
                </a:schemeClr>
              </a:gs>
              <a:gs pos="100000">
                <a:schemeClr val="accent5">
                  <a:lumMod val="50000"/>
                  <a:alpha val="83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schemeClr val="bg1"/>
              </a:solidFill>
              <a:latin typeface="Arial" panose="020B0604020202020204" pitchFamily="34" charset="0"/>
              <a:cs typeface="Arial" panose="020B0604020202020204" pitchFamily="34" charset="0"/>
            </a:endParaRPr>
          </a:p>
        </p:txBody>
      </p:sp>
      <p:sp>
        <p:nvSpPr>
          <p:cNvPr id="2" name="Title 1"/>
          <p:cNvSpPr>
            <a:spLocks noGrp="1"/>
          </p:cNvSpPr>
          <p:nvPr>
            <p:ph type="ctrTitle"/>
          </p:nvPr>
        </p:nvSpPr>
        <p:spPr>
          <a:xfrm>
            <a:off x="508000" y="715633"/>
            <a:ext cx="11125200" cy="584789"/>
          </a:xfrm>
        </p:spPr>
        <p:txBody>
          <a:bodyPr>
            <a:noAutofit/>
          </a:bodyPr>
          <a:lstStyle>
            <a:lvl1pPr marL="228600" algn="l">
              <a:defRPr sz="4200" b="0">
                <a:solidFill>
                  <a:schemeClr val="bg1"/>
                </a:solidFill>
                <a:latin typeface="+mj-lt"/>
                <a:cs typeface="Arial" panose="020B0604020202020204" pitchFamily="34" charset="0"/>
              </a:defRPr>
            </a:lvl1pPr>
          </a:lstStyle>
          <a:p>
            <a:r>
              <a:rPr lang="en-US"/>
              <a:t>Click to edit Master title style</a:t>
            </a:r>
            <a:endParaRPr lang="en-US" dirty="0"/>
          </a:p>
        </p:txBody>
      </p:sp>
      <p:sp>
        <p:nvSpPr>
          <p:cNvPr id="3" name="Subtitle 2"/>
          <p:cNvSpPr>
            <a:spLocks noGrp="1"/>
          </p:cNvSpPr>
          <p:nvPr>
            <p:ph type="subTitle" idx="1"/>
          </p:nvPr>
        </p:nvSpPr>
        <p:spPr>
          <a:xfrm>
            <a:off x="-1" y="1635053"/>
            <a:ext cx="9547725" cy="841248"/>
          </a:xfrm>
          <a:solidFill>
            <a:schemeClr val="tx1"/>
          </a:solidFill>
          <a:ln>
            <a:noFill/>
          </a:ln>
        </p:spPr>
        <p:txBody>
          <a:bodyPr anchor="ctr">
            <a:noAutofit/>
          </a:bodyPr>
          <a:lstStyle>
            <a:lvl1pPr marL="640080" indent="0" algn="l">
              <a:buNone/>
              <a:defRPr sz="2800" i="0">
                <a:solidFill>
                  <a:schemeClr val="bg1"/>
                </a:solidFill>
                <a:latin typeface="+mj-lt"/>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3806244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userDrawn="1">
  <p:cSld name="Outline Slide Option 1">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C183CF7-6CD8-3441-9A59-3867AE608C2B}"/>
              </a:ext>
            </a:extLst>
          </p:cNvPr>
          <p:cNvSpPr/>
          <p:nvPr userDrawn="1"/>
        </p:nvSpPr>
        <p:spPr>
          <a:xfrm>
            <a:off x="541338" y="390525"/>
            <a:ext cx="11125200" cy="6097588"/>
          </a:xfrm>
          <a:prstGeom prst="rect">
            <a:avLst/>
          </a:prstGeom>
          <a:gradFill flip="none" rotWithShape="1">
            <a:gsLst>
              <a:gs pos="0">
                <a:schemeClr val="accent5">
                  <a:alpha val="73000"/>
                </a:schemeClr>
              </a:gs>
              <a:gs pos="100000">
                <a:schemeClr val="accent5">
                  <a:lumMod val="50000"/>
                  <a:alpha val="83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schemeClr val="bg1"/>
              </a:solidFill>
              <a:latin typeface="Arial" panose="020B0604020202020204" pitchFamily="34" charset="0"/>
              <a:cs typeface="Arial" panose="020B0604020202020204" pitchFamily="34" charset="0"/>
            </a:endParaRPr>
          </a:p>
        </p:txBody>
      </p:sp>
      <p:sp>
        <p:nvSpPr>
          <p:cNvPr id="10" name="Oval 9">
            <a:extLst>
              <a:ext uri="{FF2B5EF4-FFF2-40B4-BE49-F238E27FC236}">
                <a16:creationId xmlns:a16="http://schemas.microsoft.com/office/drawing/2014/main" id="{96CE3C0D-1B0D-3240-98E1-7C9A277F7935}"/>
              </a:ext>
            </a:extLst>
          </p:cNvPr>
          <p:cNvSpPr/>
          <p:nvPr userDrawn="1"/>
        </p:nvSpPr>
        <p:spPr>
          <a:xfrm>
            <a:off x="3503613" y="2833688"/>
            <a:ext cx="60325" cy="46037"/>
          </a:xfrm>
          <a:prstGeom prst="ellipse">
            <a:avLst/>
          </a:prstGeom>
          <a:solidFill>
            <a:srgbClr val="9B9B2E"/>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11" name="Oval 10">
            <a:extLst>
              <a:ext uri="{FF2B5EF4-FFF2-40B4-BE49-F238E27FC236}">
                <a16:creationId xmlns:a16="http://schemas.microsoft.com/office/drawing/2014/main" id="{00A5CAE6-CBA2-FC49-82F7-D847EBE3EA63}"/>
              </a:ext>
            </a:extLst>
          </p:cNvPr>
          <p:cNvSpPr/>
          <p:nvPr userDrawn="1"/>
        </p:nvSpPr>
        <p:spPr>
          <a:xfrm>
            <a:off x="3606800" y="2833688"/>
            <a:ext cx="61913" cy="46037"/>
          </a:xfrm>
          <a:prstGeom prst="ellipse">
            <a:avLst/>
          </a:prstGeom>
          <a:solidFill>
            <a:srgbClr val="9B9B2E"/>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12" name="Oval 11">
            <a:extLst>
              <a:ext uri="{FF2B5EF4-FFF2-40B4-BE49-F238E27FC236}">
                <a16:creationId xmlns:a16="http://schemas.microsoft.com/office/drawing/2014/main" id="{C706A284-BA80-5F45-9123-71EE52CAA741}"/>
              </a:ext>
            </a:extLst>
          </p:cNvPr>
          <p:cNvSpPr/>
          <p:nvPr userDrawn="1"/>
        </p:nvSpPr>
        <p:spPr>
          <a:xfrm>
            <a:off x="3397250" y="2833688"/>
            <a:ext cx="61913" cy="46037"/>
          </a:xfrm>
          <a:prstGeom prst="ellipse">
            <a:avLst/>
          </a:prstGeom>
          <a:solidFill>
            <a:srgbClr val="9B9B2E"/>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14" name="Oval 13">
            <a:extLst>
              <a:ext uri="{FF2B5EF4-FFF2-40B4-BE49-F238E27FC236}">
                <a16:creationId xmlns:a16="http://schemas.microsoft.com/office/drawing/2014/main" id="{882EC0BD-2A54-9944-8ACD-EB06ED78EF06}"/>
              </a:ext>
            </a:extLst>
          </p:cNvPr>
          <p:cNvSpPr/>
          <p:nvPr userDrawn="1"/>
        </p:nvSpPr>
        <p:spPr>
          <a:xfrm>
            <a:off x="6604000" y="2833688"/>
            <a:ext cx="61913" cy="46037"/>
          </a:xfrm>
          <a:prstGeom prst="ellipse">
            <a:avLst/>
          </a:prstGeom>
          <a:solidFill>
            <a:srgbClr val="9B9B2E"/>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15" name="Oval 14">
            <a:extLst>
              <a:ext uri="{FF2B5EF4-FFF2-40B4-BE49-F238E27FC236}">
                <a16:creationId xmlns:a16="http://schemas.microsoft.com/office/drawing/2014/main" id="{A5831615-C365-2446-B852-770DA000D06A}"/>
              </a:ext>
            </a:extLst>
          </p:cNvPr>
          <p:cNvSpPr/>
          <p:nvPr userDrawn="1"/>
        </p:nvSpPr>
        <p:spPr>
          <a:xfrm>
            <a:off x="6710363" y="2833688"/>
            <a:ext cx="60325" cy="46037"/>
          </a:xfrm>
          <a:prstGeom prst="ellipse">
            <a:avLst/>
          </a:prstGeom>
          <a:solidFill>
            <a:srgbClr val="9B9B2E"/>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16" name="Oval 15">
            <a:extLst>
              <a:ext uri="{FF2B5EF4-FFF2-40B4-BE49-F238E27FC236}">
                <a16:creationId xmlns:a16="http://schemas.microsoft.com/office/drawing/2014/main" id="{D6AE0C90-A9C7-5F40-970E-C6FBCD1CF140}"/>
              </a:ext>
            </a:extLst>
          </p:cNvPr>
          <p:cNvSpPr/>
          <p:nvPr userDrawn="1"/>
        </p:nvSpPr>
        <p:spPr>
          <a:xfrm>
            <a:off x="6500813" y="2833688"/>
            <a:ext cx="58737" cy="46037"/>
          </a:xfrm>
          <a:prstGeom prst="ellipse">
            <a:avLst/>
          </a:prstGeom>
          <a:solidFill>
            <a:srgbClr val="9B9B2E"/>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17" name="Oval 16">
            <a:extLst>
              <a:ext uri="{FF2B5EF4-FFF2-40B4-BE49-F238E27FC236}">
                <a16:creationId xmlns:a16="http://schemas.microsoft.com/office/drawing/2014/main" id="{344AA589-0B05-9147-B459-2A8AA9F2728C}"/>
              </a:ext>
            </a:extLst>
          </p:cNvPr>
          <p:cNvSpPr/>
          <p:nvPr userDrawn="1"/>
        </p:nvSpPr>
        <p:spPr>
          <a:xfrm>
            <a:off x="9736138" y="2833688"/>
            <a:ext cx="61912" cy="46037"/>
          </a:xfrm>
          <a:prstGeom prst="ellipse">
            <a:avLst/>
          </a:prstGeom>
          <a:solidFill>
            <a:srgbClr val="9B9B2E"/>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18" name="Oval 17">
            <a:extLst>
              <a:ext uri="{FF2B5EF4-FFF2-40B4-BE49-F238E27FC236}">
                <a16:creationId xmlns:a16="http://schemas.microsoft.com/office/drawing/2014/main" id="{F5604EB2-3996-1C46-9ACF-737F9705C921}"/>
              </a:ext>
            </a:extLst>
          </p:cNvPr>
          <p:cNvSpPr/>
          <p:nvPr userDrawn="1"/>
        </p:nvSpPr>
        <p:spPr>
          <a:xfrm>
            <a:off x="9842500" y="2833688"/>
            <a:ext cx="58738" cy="46037"/>
          </a:xfrm>
          <a:prstGeom prst="ellipse">
            <a:avLst/>
          </a:prstGeom>
          <a:solidFill>
            <a:srgbClr val="9B9B2E"/>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20" name="Oval 19">
            <a:extLst>
              <a:ext uri="{FF2B5EF4-FFF2-40B4-BE49-F238E27FC236}">
                <a16:creationId xmlns:a16="http://schemas.microsoft.com/office/drawing/2014/main" id="{9B54A111-0E40-DA44-A4C5-EBD1069315F8}"/>
              </a:ext>
            </a:extLst>
          </p:cNvPr>
          <p:cNvSpPr/>
          <p:nvPr userDrawn="1"/>
        </p:nvSpPr>
        <p:spPr>
          <a:xfrm>
            <a:off x="9631363" y="2833688"/>
            <a:ext cx="60325" cy="46037"/>
          </a:xfrm>
          <a:prstGeom prst="ellipse">
            <a:avLst/>
          </a:prstGeom>
          <a:solidFill>
            <a:srgbClr val="9B9B2E"/>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21" name="Oval 20">
            <a:extLst>
              <a:ext uri="{FF2B5EF4-FFF2-40B4-BE49-F238E27FC236}">
                <a16:creationId xmlns:a16="http://schemas.microsoft.com/office/drawing/2014/main" id="{6E7B3ADB-AC37-BD43-8F32-8D4149E461C0}"/>
              </a:ext>
            </a:extLst>
          </p:cNvPr>
          <p:cNvSpPr/>
          <p:nvPr userDrawn="1"/>
        </p:nvSpPr>
        <p:spPr>
          <a:xfrm>
            <a:off x="3503613" y="5505450"/>
            <a:ext cx="60325" cy="46038"/>
          </a:xfrm>
          <a:prstGeom prst="ellipse">
            <a:avLst/>
          </a:prstGeom>
          <a:solidFill>
            <a:srgbClr val="9B9B2E"/>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22" name="Oval 21">
            <a:extLst>
              <a:ext uri="{FF2B5EF4-FFF2-40B4-BE49-F238E27FC236}">
                <a16:creationId xmlns:a16="http://schemas.microsoft.com/office/drawing/2014/main" id="{87136EFC-543F-2C42-88D7-AD534D22CF48}"/>
              </a:ext>
            </a:extLst>
          </p:cNvPr>
          <p:cNvSpPr/>
          <p:nvPr userDrawn="1"/>
        </p:nvSpPr>
        <p:spPr>
          <a:xfrm>
            <a:off x="3606800" y="5505450"/>
            <a:ext cx="61913" cy="46038"/>
          </a:xfrm>
          <a:prstGeom prst="ellipse">
            <a:avLst/>
          </a:prstGeom>
          <a:solidFill>
            <a:srgbClr val="9B9B2E"/>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24" name="Oval 23">
            <a:extLst>
              <a:ext uri="{FF2B5EF4-FFF2-40B4-BE49-F238E27FC236}">
                <a16:creationId xmlns:a16="http://schemas.microsoft.com/office/drawing/2014/main" id="{E93B2E69-5C75-564D-A308-D180A3903B23}"/>
              </a:ext>
            </a:extLst>
          </p:cNvPr>
          <p:cNvSpPr/>
          <p:nvPr userDrawn="1"/>
        </p:nvSpPr>
        <p:spPr>
          <a:xfrm>
            <a:off x="3397250" y="5505450"/>
            <a:ext cx="61913" cy="46038"/>
          </a:xfrm>
          <a:prstGeom prst="ellipse">
            <a:avLst/>
          </a:prstGeom>
          <a:solidFill>
            <a:srgbClr val="9B9B2E"/>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25" name="Oval 24">
            <a:extLst>
              <a:ext uri="{FF2B5EF4-FFF2-40B4-BE49-F238E27FC236}">
                <a16:creationId xmlns:a16="http://schemas.microsoft.com/office/drawing/2014/main" id="{ED9FDF74-1C7F-334F-9A68-ADE646758E1C}"/>
              </a:ext>
            </a:extLst>
          </p:cNvPr>
          <p:cNvSpPr/>
          <p:nvPr userDrawn="1"/>
        </p:nvSpPr>
        <p:spPr>
          <a:xfrm>
            <a:off x="6604000" y="5505450"/>
            <a:ext cx="61913" cy="46038"/>
          </a:xfrm>
          <a:prstGeom prst="ellipse">
            <a:avLst/>
          </a:prstGeom>
          <a:solidFill>
            <a:srgbClr val="9B9B2E"/>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26" name="Oval 25">
            <a:extLst>
              <a:ext uri="{FF2B5EF4-FFF2-40B4-BE49-F238E27FC236}">
                <a16:creationId xmlns:a16="http://schemas.microsoft.com/office/drawing/2014/main" id="{FE37FD00-9F73-C149-804D-E2BDEF046768}"/>
              </a:ext>
            </a:extLst>
          </p:cNvPr>
          <p:cNvSpPr/>
          <p:nvPr userDrawn="1"/>
        </p:nvSpPr>
        <p:spPr>
          <a:xfrm>
            <a:off x="6710363" y="5505450"/>
            <a:ext cx="60325" cy="46038"/>
          </a:xfrm>
          <a:prstGeom prst="ellipse">
            <a:avLst/>
          </a:prstGeom>
          <a:solidFill>
            <a:srgbClr val="9B9B2E"/>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27" name="Oval 26">
            <a:extLst>
              <a:ext uri="{FF2B5EF4-FFF2-40B4-BE49-F238E27FC236}">
                <a16:creationId xmlns:a16="http://schemas.microsoft.com/office/drawing/2014/main" id="{E99D0A55-E8F8-824F-8E68-EAAA98F79FBD}"/>
              </a:ext>
            </a:extLst>
          </p:cNvPr>
          <p:cNvSpPr/>
          <p:nvPr userDrawn="1"/>
        </p:nvSpPr>
        <p:spPr>
          <a:xfrm>
            <a:off x="6500813" y="5505450"/>
            <a:ext cx="58737" cy="46038"/>
          </a:xfrm>
          <a:prstGeom prst="ellipse">
            <a:avLst/>
          </a:prstGeom>
          <a:solidFill>
            <a:srgbClr val="9B9B2E"/>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29" name="Oval 28">
            <a:extLst>
              <a:ext uri="{FF2B5EF4-FFF2-40B4-BE49-F238E27FC236}">
                <a16:creationId xmlns:a16="http://schemas.microsoft.com/office/drawing/2014/main" id="{8B5C7976-0B8C-9E41-B9A3-D61BCC2CEBDD}"/>
              </a:ext>
            </a:extLst>
          </p:cNvPr>
          <p:cNvSpPr/>
          <p:nvPr userDrawn="1"/>
        </p:nvSpPr>
        <p:spPr>
          <a:xfrm>
            <a:off x="9736138" y="5505450"/>
            <a:ext cx="61912" cy="46038"/>
          </a:xfrm>
          <a:prstGeom prst="ellipse">
            <a:avLst/>
          </a:prstGeom>
          <a:solidFill>
            <a:srgbClr val="9B9B2E"/>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30" name="Oval 29">
            <a:extLst>
              <a:ext uri="{FF2B5EF4-FFF2-40B4-BE49-F238E27FC236}">
                <a16:creationId xmlns:a16="http://schemas.microsoft.com/office/drawing/2014/main" id="{760B51DC-FE13-4E49-A78C-BF5A2B9C6086}"/>
              </a:ext>
            </a:extLst>
          </p:cNvPr>
          <p:cNvSpPr/>
          <p:nvPr userDrawn="1"/>
        </p:nvSpPr>
        <p:spPr>
          <a:xfrm>
            <a:off x="9842500" y="5505450"/>
            <a:ext cx="58738" cy="46038"/>
          </a:xfrm>
          <a:prstGeom prst="ellipse">
            <a:avLst/>
          </a:prstGeom>
          <a:solidFill>
            <a:srgbClr val="9B9B2E"/>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31" name="Oval 30">
            <a:extLst>
              <a:ext uri="{FF2B5EF4-FFF2-40B4-BE49-F238E27FC236}">
                <a16:creationId xmlns:a16="http://schemas.microsoft.com/office/drawing/2014/main" id="{6AFB3094-E1B9-CF47-B56B-50E35397FA31}"/>
              </a:ext>
            </a:extLst>
          </p:cNvPr>
          <p:cNvSpPr/>
          <p:nvPr userDrawn="1"/>
        </p:nvSpPr>
        <p:spPr>
          <a:xfrm>
            <a:off x="9631363" y="5505450"/>
            <a:ext cx="60325" cy="46038"/>
          </a:xfrm>
          <a:prstGeom prst="ellipse">
            <a:avLst/>
          </a:prstGeom>
          <a:solidFill>
            <a:srgbClr val="9B9B2E"/>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32" name="Oval 31">
            <a:extLst>
              <a:ext uri="{FF2B5EF4-FFF2-40B4-BE49-F238E27FC236}">
                <a16:creationId xmlns:a16="http://schemas.microsoft.com/office/drawing/2014/main" id="{989A109A-17E3-AE48-A89B-9166F226F9FA}"/>
              </a:ext>
            </a:extLst>
          </p:cNvPr>
          <p:cNvSpPr/>
          <p:nvPr userDrawn="1"/>
        </p:nvSpPr>
        <p:spPr>
          <a:xfrm>
            <a:off x="2311400" y="3659188"/>
            <a:ext cx="2408238" cy="2393950"/>
          </a:xfrm>
          <a:prstGeom prst="ellipse">
            <a:avLst/>
          </a:prstGeom>
          <a:solidFill>
            <a:schemeClr val="tx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33" name="Oval 32">
            <a:extLst>
              <a:ext uri="{FF2B5EF4-FFF2-40B4-BE49-F238E27FC236}">
                <a16:creationId xmlns:a16="http://schemas.microsoft.com/office/drawing/2014/main" id="{9B76505E-7264-034D-B57A-3F46EFB53CED}"/>
              </a:ext>
            </a:extLst>
          </p:cNvPr>
          <p:cNvSpPr/>
          <p:nvPr userDrawn="1"/>
        </p:nvSpPr>
        <p:spPr>
          <a:xfrm>
            <a:off x="5416550" y="3659188"/>
            <a:ext cx="2408238" cy="2393950"/>
          </a:xfrm>
          <a:prstGeom prst="ellipse">
            <a:avLst/>
          </a:prstGeom>
          <a:solidFill>
            <a:schemeClr val="tx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35" name="Oval 34">
            <a:extLst>
              <a:ext uri="{FF2B5EF4-FFF2-40B4-BE49-F238E27FC236}">
                <a16:creationId xmlns:a16="http://schemas.microsoft.com/office/drawing/2014/main" id="{795A3A19-4E1E-A741-8BE9-432894F50D43}"/>
              </a:ext>
            </a:extLst>
          </p:cNvPr>
          <p:cNvSpPr/>
          <p:nvPr userDrawn="1"/>
        </p:nvSpPr>
        <p:spPr>
          <a:xfrm>
            <a:off x="2311400" y="836613"/>
            <a:ext cx="2408238" cy="2393950"/>
          </a:xfrm>
          <a:prstGeom prst="ellipse">
            <a:avLst/>
          </a:prstGeom>
          <a:solidFill>
            <a:schemeClr val="tx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36" name="Oval 35">
            <a:extLst>
              <a:ext uri="{FF2B5EF4-FFF2-40B4-BE49-F238E27FC236}">
                <a16:creationId xmlns:a16="http://schemas.microsoft.com/office/drawing/2014/main" id="{7C067705-75FA-F043-AECC-2E157E73C1EE}"/>
              </a:ext>
            </a:extLst>
          </p:cNvPr>
          <p:cNvSpPr/>
          <p:nvPr userDrawn="1"/>
        </p:nvSpPr>
        <p:spPr>
          <a:xfrm>
            <a:off x="8545513" y="3659188"/>
            <a:ext cx="2408237" cy="2393950"/>
          </a:xfrm>
          <a:prstGeom prst="ellipse">
            <a:avLst/>
          </a:prstGeom>
          <a:solidFill>
            <a:schemeClr val="tx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37" name="Oval 36">
            <a:extLst>
              <a:ext uri="{FF2B5EF4-FFF2-40B4-BE49-F238E27FC236}">
                <a16:creationId xmlns:a16="http://schemas.microsoft.com/office/drawing/2014/main" id="{7BD266AD-9346-5D44-B70D-EC0556C9B06E}"/>
              </a:ext>
            </a:extLst>
          </p:cNvPr>
          <p:cNvSpPr/>
          <p:nvPr userDrawn="1"/>
        </p:nvSpPr>
        <p:spPr>
          <a:xfrm>
            <a:off x="5416550" y="836613"/>
            <a:ext cx="2408238" cy="2393950"/>
          </a:xfrm>
          <a:prstGeom prst="ellipse">
            <a:avLst/>
          </a:prstGeom>
          <a:solidFill>
            <a:schemeClr val="tx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39" name="Oval 38">
            <a:extLst>
              <a:ext uri="{FF2B5EF4-FFF2-40B4-BE49-F238E27FC236}">
                <a16:creationId xmlns:a16="http://schemas.microsoft.com/office/drawing/2014/main" id="{A85E8EE4-C239-1743-880A-1AE574F4DE36}"/>
              </a:ext>
            </a:extLst>
          </p:cNvPr>
          <p:cNvSpPr/>
          <p:nvPr userDrawn="1"/>
        </p:nvSpPr>
        <p:spPr>
          <a:xfrm>
            <a:off x="8545513" y="836613"/>
            <a:ext cx="2408237" cy="2393950"/>
          </a:xfrm>
          <a:prstGeom prst="ellipse">
            <a:avLst/>
          </a:prstGeom>
          <a:solidFill>
            <a:schemeClr val="tx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2" name="Title 1"/>
          <p:cNvSpPr>
            <a:spLocks noGrp="1"/>
          </p:cNvSpPr>
          <p:nvPr>
            <p:ph type="ctrTitle"/>
          </p:nvPr>
        </p:nvSpPr>
        <p:spPr>
          <a:xfrm rot="16200000">
            <a:off x="-1691409" y="3039142"/>
            <a:ext cx="6096000" cy="779719"/>
          </a:xfrm>
        </p:spPr>
        <p:txBody>
          <a:bodyPr>
            <a:noAutofit/>
          </a:bodyPr>
          <a:lstStyle>
            <a:lvl1pPr marL="0" algn="ctr">
              <a:defRPr sz="3800" b="0">
                <a:solidFill>
                  <a:schemeClr val="bg1"/>
                </a:solidFill>
                <a:latin typeface="+mj-lt"/>
                <a:cs typeface="Arial" panose="020B0604020202020204" pitchFamily="34" charset="0"/>
              </a:defRPr>
            </a:lvl1pPr>
          </a:lstStyle>
          <a:p>
            <a:r>
              <a:rPr lang="en-US"/>
              <a:t>Click to edit Master title style</a:t>
            </a:r>
            <a:endParaRPr lang="en-US" dirty="0"/>
          </a:p>
        </p:txBody>
      </p:sp>
      <p:sp>
        <p:nvSpPr>
          <p:cNvPr id="13" name="Text Placeholder 4"/>
          <p:cNvSpPr>
            <a:spLocks noGrp="1"/>
          </p:cNvSpPr>
          <p:nvPr>
            <p:ph type="body" sz="quarter" idx="16"/>
          </p:nvPr>
        </p:nvSpPr>
        <p:spPr>
          <a:xfrm>
            <a:off x="2410691" y="1472944"/>
            <a:ext cx="2161309" cy="1094509"/>
          </a:xfrm>
        </p:spPr>
        <p:txBody>
          <a:bodyPr anchor="ctr">
            <a:noAutofit/>
          </a:bodyPr>
          <a:lstStyle>
            <a:lvl1pPr marL="0" indent="0" algn="ctr">
              <a:spcBef>
                <a:spcPts val="0"/>
              </a:spcBef>
              <a:buFontTx/>
              <a:buNone/>
              <a:defRPr sz="2400" b="1"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19" name="Text Placeholder 4"/>
          <p:cNvSpPr>
            <a:spLocks noGrp="1"/>
          </p:cNvSpPr>
          <p:nvPr>
            <p:ph type="body" sz="quarter" idx="17"/>
          </p:nvPr>
        </p:nvSpPr>
        <p:spPr>
          <a:xfrm>
            <a:off x="5512424" y="1472944"/>
            <a:ext cx="2161309" cy="1094509"/>
          </a:xfrm>
        </p:spPr>
        <p:txBody>
          <a:bodyPr anchor="ctr">
            <a:noAutofit/>
          </a:bodyPr>
          <a:lstStyle>
            <a:lvl1pPr marL="0" indent="0" algn="ctr">
              <a:spcBef>
                <a:spcPts val="0"/>
              </a:spcBef>
              <a:buFontTx/>
              <a:buNone/>
              <a:defRPr sz="2400" b="1"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23" name="Text Placeholder 4"/>
          <p:cNvSpPr>
            <a:spLocks noGrp="1"/>
          </p:cNvSpPr>
          <p:nvPr>
            <p:ph type="body" sz="quarter" idx="18"/>
          </p:nvPr>
        </p:nvSpPr>
        <p:spPr>
          <a:xfrm>
            <a:off x="8644794" y="1472944"/>
            <a:ext cx="2161309" cy="1094509"/>
          </a:xfrm>
        </p:spPr>
        <p:txBody>
          <a:bodyPr anchor="ctr">
            <a:noAutofit/>
          </a:bodyPr>
          <a:lstStyle>
            <a:lvl1pPr marL="0" indent="0" algn="ctr">
              <a:spcBef>
                <a:spcPts val="0"/>
              </a:spcBef>
              <a:buFontTx/>
              <a:buNone/>
              <a:defRPr sz="2400" b="1"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38" name="Text Placeholder 4"/>
          <p:cNvSpPr>
            <a:spLocks noGrp="1"/>
          </p:cNvSpPr>
          <p:nvPr>
            <p:ph type="body" sz="quarter" idx="21"/>
          </p:nvPr>
        </p:nvSpPr>
        <p:spPr>
          <a:xfrm>
            <a:off x="8644794" y="4294909"/>
            <a:ext cx="2161309" cy="1094509"/>
          </a:xfrm>
        </p:spPr>
        <p:txBody>
          <a:bodyPr anchor="ctr">
            <a:noAutofit/>
          </a:bodyPr>
          <a:lstStyle>
            <a:lvl1pPr marL="0" indent="0" algn="ctr">
              <a:spcBef>
                <a:spcPts val="0"/>
              </a:spcBef>
              <a:buFontTx/>
              <a:buNone/>
              <a:defRPr sz="2400" b="1" baseline="0">
                <a:solidFill>
                  <a:schemeClr val="bg1"/>
                </a:solidFill>
                <a:latin typeface="+mn-lt"/>
                <a:cs typeface="Glegoo" pitchFamily="2"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34" name="Text Placeholder 4"/>
          <p:cNvSpPr>
            <a:spLocks noGrp="1"/>
          </p:cNvSpPr>
          <p:nvPr>
            <p:ph type="body" sz="quarter" idx="20"/>
          </p:nvPr>
        </p:nvSpPr>
        <p:spPr>
          <a:xfrm>
            <a:off x="5512424" y="4294909"/>
            <a:ext cx="2161309" cy="1094509"/>
          </a:xfrm>
        </p:spPr>
        <p:txBody>
          <a:bodyPr anchor="ctr">
            <a:noAutofit/>
          </a:bodyPr>
          <a:lstStyle>
            <a:lvl1pPr marL="0" indent="0" algn="ctr">
              <a:spcBef>
                <a:spcPts val="0"/>
              </a:spcBef>
              <a:buFontTx/>
              <a:buNone/>
              <a:defRPr sz="2400" b="1" baseline="0">
                <a:solidFill>
                  <a:schemeClr val="bg1"/>
                </a:solidFill>
                <a:latin typeface="+mn-lt"/>
                <a:cs typeface="Glegoo" pitchFamily="2"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28" name="Text Placeholder 4"/>
          <p:cNvSpPr>
            <a:spLocks noGrp="1"/>
          </p:cNvSpPr>
          <p:nvPr>
            <p:ph type="body" sz="quarter" idx="19"/>
          </p:nvPr>
        </p:nvSpPr>
        <p:spPr>
          <a:xfrm>
            <a:off x="2410691" y="4294909"/>
            <a:ext cx="2161309" cy="1094509"/>
          </a:xfrm>
        </p:spPr>
        <p:txBody>
          <a:bodyPr anchor="ctr">
            <a:noAutofit/>
          </a:bodyPr>
          <a:lstStyle>
            <a:lvl1pPr marL="0" indent="0" algn="ctr">
              <a:spcBef>
                <a:spcPts val="0"/>
              </a:spcBef>
              <a:buFontTx/>
              <a:buNone/>
              <a:defRPr sz="2400" b="1"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661211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grpId="0"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anim calcmode="lin" valueType="num">
                                      <p:cBhvr>
                                        <p:cTn id="8" dur="500" fill="hold"/>
                                        <p:tgtEl>
                                          <p:spTgt spid="12"/>
                                        </p:tgtEl>
                                        <p:attrNameLst>
                                          <p:attrName>ppt_x</p:attrName>
                                        </p:attrNameLst>
                                      </p:cBhvr>
                                      <p:tavLst>
                                        <p:tav tm="0">
                                          <p:val>
                                            <p:strVal val="#ppt_x"/>
                                          </p:val>
                                        </p:tav>
                                        <p:tav tm="100000">
                                          <p:val>
                                            <p:strVal val="#ppt_x"/>
                                          </p:val>
                                        </p:tav>
                                      </p:tavLst>
                                    </p:anim>
                                    <p:anim calcmode="lin" valueType="num">
                                      <p:cBhvr>
                                        <p:cTn id="9" dur="500" fill="hold"/>
                                        <p:tgtEl>
                                          <p:spTgt spid="12"/>
                                        </p:tgtEl>
                                        <p:attrNameLst>
                                          <p:attrName>ppt_y</p:attrName>
                                        </p:attrNameLst>
                                      </p:cBhvr>
                                      <p:tavLst>
                                        <p:tav tm="0">
                                          <p:val>
                                            <p:strVal val="#ppt_y-.1"/>
                                          </p:val>
                                        </p:tav>
                                        <p:tav tm="100000">
                                          <p:val>
                                            <p:strVal val="#ppt_y"/>
                                          </p:val>
                                        </p:tav>
                                      </p:tavLst>
                                    </p:anim>
                                  </p:childTnLst>
                                </p:cTn>
                              </p:par>
                              <p:par>
                                <p:cTn id="10" presetID="47" presetClass="entr" presetSubtype="0" fill="hold" grpId="0" nodeType="with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anim calcmode="lin" valueType="num">
                                      <p:cBhvr>
                                        <p:cTn id="13" dur="500" fill="hold"/>
                                        <p:tgtEl>
                                          <p:spTgt spid="10"/>
                                        </p:tgtEl>
                                        <p:attrNameLst>
                                          <p:attrName>ppt_x</p:attrName>
                                        </p:attrNameLst>
                                      </p:cBhvr>
                                      <p:tavLst>
                                        <p:tav tm="0">
                                          <p:val>
                                            <p:strVal val="#ppt_x"/>
                                          </p:val>
                                        </p:tav>
                                        <p:tav tm="100000">
                                          <p:val>
                                            <p:strVal val="#ppt_x"/>
                                          </p:val>
                                        </p:tav>
                                      </p:tavLst>
                                    </p:anim>
                                    <p:anim calcmode="lin" valueType="num">
                                      <p:cBhvr>
                                        <p:cTn id="14" dur="500" fill="hold"/>
                                        <p:tgtEl>
                                          <p:spTgt spid="10"/>
                                        </p:tgtEl>
                                        <p:attrNameLst>
                                          <p:attrName>ppt_y</p:attrName>
                                        </p:attrNameLst>
                                      </p:cBhvr>
                                      <p:tavLst>
                                        <p:tav tm="0">
                                          <p:val>
                                            <p:strVal val="#ppt_y-.1"/>
                                          </p:val>
                                        </p:tav>
                                        <p:tav tm="100000">
                                          <p:val>
                                            <p:strVal val="#ppt_y"/>
                                          </p:val>
                                        </p:tav>
                                      </p:tavLst>
                                    </p:anim>
                                  </p:childTnLst>
                                </p:cTn>
                              </p:par>
                              <p:par>
                                <p:cTn id="15" presetID="47" presetClass="entr" presetSubtype="0" fill="hold" grpId="0" nodeType="with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500"/>
                                        <p:tgtEl>
                                          <p:spTgt spid="11"/>
                                        </p:tgtEl>
                                      </p:cBhvr>
                                    </p:animEffect>
                                    <p:anim calcmode="lin" valueType="num">
                                      <p:cBhvr>
                                        <p:cTn id="18" dur="500" fill="hold"/>
                                        <p:tgtEl>
                                          <p:spTgt spid="11"/>
                                        </p:tgtEl>
                                        <p:attrNameLst>
                                          <p:attrName>ppt_x</p:attrName>
                                        </p:attrNameLst>
                                      </p:cBhvr>
                                      <p:tavLst>
                                        <p:tav tm="0">
                                          <p:val>
                                            <p:strVal val="#ppt_x"/>
                                          </p:val>
                                        </p:tav>
                                        <p:tav tm="100000">
                                          <p:val>
                                            <p:strVal val="#ppt_x"/>
                                          </p:val>
                                        </p:tav>
                                      </p:tavLst>
                                    </p:anim>
                                    <p:anim calcmode="lin" valueType="num">
                                      <p:cBhvr>
                                        <p:cTn id="19" dur="500" fill="hold"/>
                                        <p:tgtEl>
                                          <p:spTgt spid="11"/>
                                        </p:tgtEl>
                                        <p:attrNameLst>
                                          <p:attrName>ppt_y</p:attrName>
                                        </p:attrNameLst>
                                      </p:cBhvr>
                                      <p:tavLst>
                                        <p:tav tm="0">
                                          <p:val>
                                            <p:strVal val="#ppt_y-.1"/>
                                          </p:val>
                                        </p:tav>
                                        <p:tav tm="100000">
                                          <p:val>
                                            <p:strVal val="#ppt_y"/>
                                          </p:val>
                                        </p:tav>
                                      </p:tavLst>
                                    </p:anim>
                                  </p:childTnLst>
                                </p:cTn>
                              </p:par>
                              <p:par>
                                <p:cTn id="20" presetID="47" presetClass="entr" presetSubtype="0" fill="hold" grpId="0" nodeType="withEffect">
                                  <p:stCondLst>
                                    <p:cond delay="0"/>
                                  </p:stCondLst>
                                  <p:childTnLst>
                                    <p:set>
                                      <p:cBhvr>
                                        <p:cTn id="21" dur="1" fill="hold">
                                          <p:stCondLst>
                                            <p:cond delay="0"/>
                                          </p:stCondLst>
                                        </p:cTn>
                                        <p:tgtEl>
                                          <p:spTgt spid="16"/>
                                        </p:tgtEl>
                                        <p:attrNameLst>
                                          <p:attrName>style.visibility</p:attrName>
                                        </p:attrNameLst>
                                      </p:cBhvr>
                                      <p:to>
                                        <p:strVal val="visible"/>
                                      </p:to>
                                    </p:set>
                                    <p:animEffect transition="in" filter="fade">
                                      <p:cBhvr>
                                        <p:cTn id="22" dur="500"/>
                                        <p:tgtEl>
                                          <p:spTgt spid="16"/>
                                        </p:tgtEl>
                                      </p:cBhvr>
                                    </p:animEffect>
                                    <p:anim calcmode="lin" valueType="num">
                                      <p:cBhvr>
                                        <p:cTn id="23" dur="500" fill="hold"/>
                                        <p:tgtEl>
                                          <p:spTgt spid="16"/>
                                        </p:tgtEl>
                                        <p:attrNameLst>
                                          <p:attrName>ppt_x</p:attrName>
                                        </p:attrNameLst>
                                      </p:cBhvr>
                                      <p:tavLst>
                                        <p:tav tm="0">
                                          <p:val>
                                            <p:strVal val="#ppt_x"/>
                                          </p:val>
                                        </p:tav>
                                        <p:tav tm="100000">
                                          <p:val>
                                            <p:strVal val="#ppt_x"/>
                                          </p:val>
                                        </p:tav>
                                      </p:tavLst>
                                    </p:anim>
                                    <p:anim calcmode="lin" valueType="num">
                                      <p:cBhvr>
                                        <p:cTn id="24" dur="500" fill="hold"/>
                                        <p:tgtEl>
                                          <p:spTgt spid="16"/>
                                        </p:tgtEl>
                                        <p:attrNameLst>
                                          <p:attrName>ppt_y</p:attrName>
                                        </p:attrNameLst>
                                      </p:cBhvr>
                                      <p:tavLst>
                                        <p:tav tm="0">
                                          <p:val>
                                            <p:strVal val="#ppt_y-.1"/>
                                          </p:val>
                                        </p:tav>
                                        <p:tav tm="100000">
                                          <p:val>
                                            <p:strVal val="#ppt_y"/>
                                          </p:val>
                                        </p:tav>
                                      </p:tavLst>
                                    </p:anim>
                                  </p:childTnLst>
                                </p:cTn>
                              </p:par>
                              <p:par>
                                <p:cTn id="25" presetID="47" presetClass="entr" presetSubtype="0" fill="hold" grpId="0" nodeType="withEffect">
                                  <p:stCondLst>
                                    <p:cond delay="0"/>
                                  </p:stCondLst>
                                  <p:childTnLst>
                                    <p:set>
                                      <p:cBhvr>
                                        <p:cTn id="26" dur="1" fill="hold">
                                          <p:stCondLst>
                                            <p:cond delay="0"/>
                                          </p:stCondLst>
                                        </p:cTn>
                                        <p:tgtEl>
                                          <p:spTgt spid="14"/>
                                        </p:tgtEl>
                                        <p:attrNameLst>
                                          <p:attrName>style.visibility</p:attrName>
                                        </p:attrNameLst>
                                      </p:cBhvr>
                                      <p:to>
                                        <p:strVal val="visible"/>
                                      </p:to>
                                    </p:set>
                                    <p:animEffect transition="in" filter="fade">
                                      <p:cBhvr>
                                        <p:cTn id="27" dur="500"/>
                                        <p:tgtEl>
                                          <p:spTgt spid="14"/>
                                        </p:tgtEl>
                                      </p:cBhvr>
                                    </p:animEffect>
                                    <p:anim calcmode="lin" valueType="num">
                                      <p:cBhvr>
                                        <p:cTn id="28" dur="500" fill="hold"/>
                                        <p:tgtEl>
                                          <p:spTgt spid="14"/>
                                        </p:tgtEl>
                                        <p:attrNameLst>
                                          <p:attrName>ppt_x</p:attrName>
                                        </p:attrNameLst>
                                      </p:cBhvr>
                                      <p:tavLst>
                                        <p:tav tm="0">
                                          <p:val>
                                            <p:strVal val="#ppt_x"/>
                                          </p:val>
                                        </p:tav>
                                        <p:tav tm="100000">
                                          <p:val>
                                            <p:strVal val="#ppt_x"/>
                                          </p:val>
                                        </p:tav>
                                      </p:tavLst>
                                    </p:anim>
                                    <p:anim calcmode="lin" valueType="num">
                                      <p:cBhvr>
                                        <p:cTn id="29" dur="500" fill="hold"/>
                                        <p:tgtEl>
                                          <p:spTgt spid="14"/>
                                        </p:tgtEl>
                                        <p:attrNameLst>
                                          <p:attrName>ppt_y</p:attrName>
                                        </p:attrNameLst>
                                      </p:cBhvr>
                                      <p:tavLst>
                                        <p:tav tm="0">
                                          <p:val>
                                            <p:strVal val="#ppt_y-.1"/>
                                          </p:val>
                                        </p:tav>
                                        <p:tav tm="100000">
                                          <p:val>
                                            <p:strVal val="#ppt_y"/>
                                          </p:val>
                                        </p:tav>
                                      </p:tavLst>
                                    </p:anim>
                                  </p:childTnLst>
                                </p:cTn>
                              </p:par>
                              <p:par>
                                <p:cTn id="30" presetID="47" presetClass="entr" presetSubtype="0" fill="hold" grpId="0" nodeType="withEffect">
                                  <p:stCondLst>
                                    <p:cond delay="0"/>
                                  </p:stCondLst>
                                  <p:childTnLst>
                                    <p:set>
                                      <p:cBhvr>
                                        <p:cTn id="31" dur="1" fill="hold">
                                          <p:stCondLst>
                                            <p:cond delay="0"/>
                                          </p:stCondLst>
                                        </p:cTn>
                                        <p:tgtEl>
                                          <p:spTgt spid="15"/>
                                        </p:tgtEl>
                                        <p:attrNameLst>
                                          <p:attrName>style.visibility</p:attrName>
                                        </p:attrNameLst>
                                      </p:cBhvr>
                                      <p:to>
                                        <p:strVal val="visible"/>
                                      </p:to>
                                    </p:set>
                                    <p:animEffect transition="in" filter="fade">
                                      <p:cBhvr>
                                        <p:cTn id="32" dur="500"/>
                                        <p:tgtEl>
                                          <p:spTgt spid="15"/>
                                        </p:tgtEl>
                                      </p:cBhvr>
                                    </p:animEffect>
                                    <p:anim calcmode="lin" valueType="num">
                                      <p:cBhvr>
                                        <p:cTn id="33" dur="500" fill="hold"/>
                                        <p:tgtEl>
                                          <p:spTgt spid="15"/>
                                        </p:tgtEl>
                                        <p:attrNameLst>
                                          <p:attrName>ppt_x</p:attrName>
                                        </p:attrNameLst>
                                      </p:cBhvr>
                                      <p:tavLst>
                                        <p:tav tm="0">
                                          <p:val>
                                            <p:strVal val="#ppt_x"/>
                                          </p:val>
                                        </p:tav>
                                        <p:tav tm="100000">
                                          <p:val>
                                            <p:strVal val="#ppt_x"/>
                                          </p:val>
                                        </p:tav>
                                      </p:tavLst>
                                    </p:anim>
                                    <p:anim calcmode="lin" valueType="num">
                                      <p:cBhvr>
                                        <p:cTn id="34" dur="500" fill="hold"/>
                                        <p:tgtEl>
                                          <p:spTgt spid="15"/>
                                        </p:tgtEl>
                                        <p:attrNameLst>
                                          <p:attrName>ppt_y</p:attrName>
                                        </p:attrNameLst>
                                      </p:cBhvr>
                                      <p:tavLst>
                                        <p:tav tm="0">
                                          <p:val>
                                            <p:strVal val="#ppt_y-.1"/>
                                          </p:val>
                                        </p:tav>
                                        <p:tav tm="100000">
                                          <p:val>
                                            <p:strVal val="#ppt_y"/>
                                          </p:val>
                                        </p:tav>
                                      </p:tavLst>
                                    </p:anim>
                                  </p:childTnLst>
                                </p:cTn>
                              </p:par>
                              <p:par>
                                <p:cTn id="35" presetID="47" presetClass="entr" presetSubtype="0" fill="hold" grpId="0" nodeType="withEffect">
                                  <p:stCondLst>
                                    <p:cond delay="0"/>
                                  </p:stCondLst>
                                  <p:childTnLst>
                                    <p:set>
                                      <p:cBhvr>
                                        <p:cTn id="36" dur="1" fill="hold">
                                          <p:stCondLst>
                                            <p:cond delay="0"/>
                                          </p:stCondLst>
                                        </p:cTn>
                                        <p:tgtEl>
                                          <p:spTgt spid="20"/>
                                        </p:tgtEl>
                                        <p:attrNameLst>
                                          <p:attrName>style.visibility</p:attrName>
                                        </p:attrNameLst>
                                      </p:cBhvr>
                                      <p:to>
                                        <p:strVal val="visible"/>
                                      </p:to>
                                    </p:set>
                                    <p:animEffect transition="in" filter="fade">
                                      <p:cBhvr>
                                        <p:cTn id="37" dur="500"/>
                                        <p:tgtEl>
                                          <p:spTgt spid="20"/>
                                        </p:tgtEl>
                                      </p:cBhvr>
                                    </p:animEffect>
                                    <p:anim calcmode="lin" valueType="num">
                                      <p:cBhvr>
                                        <p:cTn id="38" dur="500" fill="hold"/>
                                        <p:tgtEl>
                                          <p:spTgt spid="20"/>
                                        </p:tgtEl>
                                        <p:attrNameLst>
                                          <p:attrName>ppt_x</p:attrName>
                                        </p:attrNameLst>
                                      </p:cBhvr>
                                      <p:tavLst>
                                        <p:tav tm="0">
                                          <p:val>
                                            <p:strVal val="#ppt_x"/>
                                          </p:val>
                                        </p:tav>
                                        <p:tav tm="100000">
                                          <p:val>
                                            <p:strVal val="#ppt_x"/>
                                          </p:val>
                                        </p:tav>
                                      </p:tavLst>
                                    </p:anim>
                                    <p:anim calcmode="lin" valueType="num">
                                      <p:cBhvr>
                                        <p:cTn id="39" dur="500" fill="hold"/>
                                        <p:tgtEl>
                                          <p:spTgt spid="20"/>
                                        </p:tgtEl>
                                        <p:attrNameLst>
                                          <p:attrName>ppt_y</p:attrName>
                                        </p:attrNameLst>
                                      </p:cBhvr>
                                      <p:tavLst>
                                        <p:tav tm="0">
                                          <p:val>
                                            <p:strVal val="#ppt_y-.1"/>
                                          </p:val>
                                        </p:tav>
                                        <p:tav tm="100000">
                                          <p:val>
                                            <p:strVal val="#ppt_y"/>
                                          </p:val>
                                        </p:tav>
                                      </p:tavLst>
                                    </p:anim>
                                  </p:childTnLst>
                                </p:cTn>
                              </p:par>
                              <p:par>
                                <p:cTn id="40" presetID="47" presetClass="entr" presetSubtype="0" fill="hold" grpId="0" nodeType="withEffect">
                                  <p:stCondLst>
                                    <p:cond delay="0"/>
                                  </p:stCondLst>
                                  <p:childTnLst>
                                    <p:set>
                                      <p:cBhvr>
                                        <p:cTn id="41" dur="1" fill="hold">
                                          <p:stCondLst>
                                            <p:cond delay="0"/>
                                          </p:stCondLst>
                                        </p:cTn>
                                        <p:tgtEl>
                                          <p:spTgt spid="17"/>
                                        </p:tgtEl>
                                        <p:attrNameLst>
                                          <p:attrName>style.visibility</p:attrName>
                                        </p:attrNameLst>
                                      </p:cBhvr>
                                      <p:to>
                                        <p:strVal val="visible"/>
                                      </p:to>
                                    </p:set>
                                    <p:animEffect transition="in" filter="fade">
                                      <p:cBhvr>
                                        <p:cTn id="42" dur="500"/>
                                        <p:tgtEl>
                                          <p:spTgt spid="17"/>
                                        </p:tgtEl>
                                      </p:cBhvr>
                                    </p:animEffect>
                                    <p:anim calcmode="lin" valueType="num">
                                      <p:cBhvr>
                                        <p:cTn id="43" dur="500" fill="hold"/>
                                        <p:tgtEl>
                                          <p:spTgt spid="17"/>
                                        </p:tgtEl>
                                        <p:attrNameLst>
                                          <p:attrName>ppt_x</p:attrName>
                                        </p:attrNameLst>
                                      </p:cBhvr>
                                      <p:tavLst>
                                        <p:tav tm="0">
                                          <p:val>
                                            <p:strVal val="#ppt_x"/>
                                          </p:val>
                                        </p:tav>
                                        <p:tav tm="100000">
                                          <p:val>
                                            <p:strVal val="#ppt_x"/>
                                          </p:val>
                                        </p:tav>
                                      </p:tavLst>
                                    </p:anim>
                                    <p:anim calcmode="lin" valueType="num">
                                      <p:cBhvr>
                                        <p:cTn id="44" dur="500" fill="hold"/>
                                        <p:tgtEl>
                                          <p:spTgt spid="17"/>
                                        </p:tgtEl>
                                        <p:attrNameLst>
                                          <p:attrName>ppt_y</p:attrName>
                                        </p:attrNameLst>
                                      </p:cBhvr>
                                      <p:tavLst>
                                        <p:tav tm="0">
                                          <p:val>
                                            <p:strVal val="#ppt_y-.1"/>
                                          </p:val>
                                        </p:tav>
                                        <p:tav tm="100000">
                                          <p:val>
                                            <p:strVal val="#ppt_y"/>
                                          </p:val>
                                        </p:tav>
                                      </p:tavLst>
                                    </p:anim>
                                  </p:childTnLst>
                                </p:cTn>
                              </p:par>
                              <p:par>
                                <p:cTn id="45" presetID="47" presetClass="entr" presetSubtype="0" fill="hold" grpId="0" nodeType="withEffect">
                                  <p:stCondLst>
                                    <p:cond delay="0"/>
                                  </p:stCondLst>
                                  <p:childTnLst>
                                    <p:set>
                                      <p:cBhvr>
                                        <p:cTn id="46" dur="1" fill="hold">
                                          <p:stCondLst>
                                            <p:cond delay="0"/>
                                          </p:stCondLst>
                                        </p:cTn>
                                        <p:tgtEl>
                                          <p:spTgt spid="18"/>
                                        </p:tgtEl>
                                        <p:attrNameLst>
                                          <p:attrName>style.visibility</p:attrName>
                                        </p:attrNameLst>
                                      </p:cBhvr>
                                      <p:to>
                                        <p:strVal val="visible"/>
                                      </p:to>
                                    </p:set>
                                    <p:animEffect transition="in" filter="fade">
                                      <p:cBhvr>
                                        <p:cTn id="47" dur="500"/>
                                        <p:tgtEl>
                                          <p:spTgt spid="18"/>
                                        </p:tgtEl>
                                      </p:cBhvr>
                                    </p:animEffect>
                                    <p:anim calcmode="lin" valueType="num">
                                      <p:cBhvr>
                                        <p:cTn id="48" dur="500" fill="hold"/>
                                        <p:tgtEl>
                                          <p:spTgt spid="18"/>
                                        </p:tgtEl>
                                        <p:attrNameLst>
                                          <p:attrName>ppt_x</p:attrName>
                                        </p:attrNameLst>
                                      </p:cBhvr>
                                      <p:tavLst>
                                        <p:tav tm="0">
                                          <p:val>
                                            <p:strVal val="#ppt_x"/>
                                          </p:val>
                                        </p:tav>
                                        <p:tav tm="100000">
                                          <p:val>
                                            <p:strVal val="#ppt_x"/>
                                          </p:val>
                                        </p:tav>
                                      </p:tavLst>
                                    </p:anim>
                                    <p:anim calcmode="lin" valueType="num">
                                      <p:cBhvr>
                                        <p:cTn id="49" dur="500" fill="hold"/>
                                        <p:tgtEl>
                                          <p:spTgt spid="18"/>
                                        </p:tgtEl>
                                        <p:attrNameLst>
                                          <p:attrName>ppt_y</p:attrName>
                                        </p:attrNameLst>
                                      </p:cBhvr>
                                      <p:tavLst>
                                        <p:tav tm="0">
                                          <p:val>
                                            <p:strVal val="#ppt_y-.1"/>
                                          </p:val>
                                        </p:tav>
                                        <p:tav tm="100000">
                                          <p:val>
                                            <p:strVal val="#ppt_y"/>
                                          </p:val>
                                        </p:tav>
                                      </p:tavLst>
                                    </p:anim>
                                  </p:childTnLst>
                                </p:cTn>
                              </p:par>
                              <p:par>
                                <p:cTn id="50" presetID="42" presetClass="entr" presetSubtype="0" fill="hold" grpId="0" nodeType="withEffect">
                                  <p:stCondLst>
                                    <p:cond delay="0"/>
                                  </p:stCondLst>
                                  <p:childTnLst>
                                    <p:set>
                                      <p:cBhvr>
                                        <p:cTn id="51" dur="1" fill="hold">
                                          <p:stCondLst>
                                            <p:cond delay="0"/>
                                          </p:stCondLst>
                                        </p:cTn>
                                        <p:tgtEl>
                                          <p:spTgt spid="24"/>
                                        </p:tgtEl>
                                        <p:attrNameLst>
                                          <p:attrName>style.visibility</p:attrName>
                                        </p:attrNameLst>
                                      </p:cBhvr>
                                      <p:to>
                                        <p:strVal val="visible"/>
                                      </p:to>
                                    </p:set>
                                    <p:animEffect transition="in" filter="fade">
                                      <p:cBhvr>
                                        <p:cTn id="52" dur="500"/>
                                        <p:tgtEl>
                                          <p:spTgt spid="24"/>
                                        </p:tgtEl>
                                      </p:cBhvr>
                                    </p:animEffect>
                                    <p:anim calcmode="lin" valueType="num">
                                      <p:cBhvr>
                                        <p:cTn id="53" dur="500" fill="hold"/>
                                        <p:tgtEl>
                                          <p:spTgt spid="24"/>
                                        </p:tgtEl>
                                        <p:attrNameLst>
                                          <p:attrName>ppt_x</p:attrName>
                                        </p:attrNameLst>
                                      </p:cBhvr>
                                      <p:tavLst>
                                        <p:tav tm="0">
                                          <p:val>
                                            <p:strVal val="#ppt_x"/>
                                          </p:val>
                                        </p:tav>
                                        <p:tav tm="100000">
                                          <p:val>
                                            <p:strVal val="#ppt_x"/>
                                          </p:val>
                                        </p:tav>
                                      </p:tavLst>
                                    </p:anim>
                                    <p:anim calcmode="lin" valueType="num">
                                      <p:cBhvr>
                                        <p:cTn id="54" dur="500" fill="hold"/>
                                        <p:tgtEl>
                                          <p:spTgt spid="24"/>
                                        </p:tgtEl>
                                        <p:attrNameLst>
                                          <p:attrName>ppt_y</p:attrName>
                                        </p:attrNameLst>
                                      </p:cBhvr>
                                      <p:tavLst>
                                        <p:tav tm="0">
                                          <p:val>
                                            <p:strVal val="#ppt_y+.1"/>
                                          </p:val>
                                        </p:tav>
                                        <p:tav tm="100000">
                                          <p:val>
                                            <p:strVal val="#ppt_y"/>
                                          </p:val>
                                        </p:tav>
                                      </p:tavLst>
                                    </p:anim>
                                  </p:childTnLst>
                                </p:cTn>
                              </p:par>
                              <p:par>
                                <p:cTn id="55" presetID="42" presetClass="entr" presetSubtype="0" fill="hold" grpId="0" nodeType="withEffect">
                                  <p:stCondLst>
                                    <p:cond delay="0"/>
                                  </p:stCondLst>
                                  <p:childTnLst>
                                    <p:set>
                                      <p:cBhvr>
                                        <p:cTn id="56" dur="1" fill="hold">
                                          <p:stCondLst>
                                            <p:cond delay="0"/>
                                          </p:stCondLst>
                                        </p:cTn>
                                        <p:tgtEl>
                                          <p:spTgt spid="21"/>
                                        </p:tgtEl>
                                        <p:attrNameLst>
                                          <p:attrName>style.visibility</p:attrName>
                                        </p:attrNameLst>
                                      </p:cBhvr>
                                      <p:to>
                                        <p:strVal val="visible"/>
                                      </p:to>
                                    </p:set>
                                    <p:animEffect transition="in" filter="fade">
                                      <p:cBhvr>
                                        <p:cTn id="57" dur="500"/>
                                        <p:tgtEl>
                                          <p:spTgt spid="21"/>
                                        </p:tgtEl>
                                      </p:cBhvr>
                                    </p:animEffect>
                                    <p:anim calcmode="lin" valueType="num">
                                      <p:cBhvr>
                                        <p:cTn id="58" dur="500" fill="hold"/>
                                        <p:tgtEl>
                                          <p:spTgt spid="21"/>
                                        </p:tgtEl>
                                        <p:attrNameLst>
                                          <p:attrName>ppt_x</p:attrName>
                                        </p:attrNameLst>
                                      </p:cBhvr>
                                      <p:tavLst>
                                        <p:tav tm="0">
                                          <p:val>
                                            <p:strVal val="#ppt_x"/>
                                          </p:val>
                                        </p:tav>
                                        <p:tav tm="100000">
                                          <p:val>
                                            <p:strVal val="#ppt_x"/>
                                          </p:val>
                                        </p:tav>
                                      </p:tavLst>
                                    </p:anim>
                                    <p:anim calcmode="lin" valueType="num">
                                      <p:cBhvr>
                                        <p:cTn id="59" dur="500" fill="hold"/>
                                        <p:tgtEl>
                                          <p:spTgt spid="21"/>
                                        </p:tgtEl>
                                        <p:attrNameLst>
                                          <p:attrName>ppt_y</p:attrName>
                                        </p:attrNameLst>
                                      </p:cBhvr>
                                      <p:tavLst>
                                        <p:tav tm="0">
                                          <p:val>
                                            <p:strVal val="#ppt_y+.1"/>
                                          </p:val>
                                        </p:tav>
                                        <p:tav tm="100000">
                                          <p:val>
                                            <p:strVal val="#ppt_y"/>
                                          </p:val>
                                        </p:tav>
                                      </p:tavLst>
                                    </p:anim>
                                  </p:childTnLst>
                                </p:cTn>
                              </p:par>
                              <p:par>
                                <p:cTn id="60" presetID="42" presetClass="entr" presetSubtype="0" fill="hold" grpId="0" nodeType="withEffect">
                                  <p:stCondLst>
                                    <p:cond delay="0"/>
                                  </p:stCondLst>
                                  <p:childTnLst>
                                    <p:set>
                                      <p:cBhvr>
                                        <p:cTn id="61" dur="1" fill="hold">
                                          <p:stCondLst>
                                            <p:cond delay="0"/>
                                          </p:stCondLst>
                                        </p:cTn>
                                        <p:tgtEl>
                                          <p:spTgt spid="22"/>
                                        </p:tgtEl>
                                        <p:attrNameLst>
                                          <p:attrName>style.visibility</p:attrName>
                                        </p:attrNameLst>
                                      </p:cBhvr>
                                      <p:to>
                                        <p:strVal val="visible"/>
                                      </p:to>
                                    </p:set>
                                    <p:animEffect transition="in" filter="fade">
                                      <p:cBhvr>
                                        <p:cTn id="62" dur="500"/>
                                        <p:tgtEl>
                                          <p:spTgt spid="22"/>
                                        </p:tgtEl>
                                      </p:cBhvr>
                                    </p:animEffect>
                                    <p:anim calcmode="lin" valueType="num">
                                      <p:cBhvr>
                                        <p:cTn id="63" dur="500" fill="hold"/>
                                        <p:tgtEl>
                                          <p:spTgt spid="22"/>
                                        </p:tgtEl>
                                        <p:attrNameLst>
                                          <p:attrName>ppt_x</p:attrName>
                                        </p:attrNameLst>
                                      </p:cBhvr>
                                      <p:tavLst>
                                        <p:tav tm="0">
                                          <p:val>
                                            <p:strVal val="#ppt_x"/>
                                          </p:val>
                                        </p:tav>
                                        <p:tav tm="100000">
                                          <p:val>
                                            <p:strVal val="#ppt_x"/>
                                          </p:val>
                                        </p:tav>
                                      </p:tavLst>
                                    </p:anim>
                                    <p:anim calcmode="lin" valueType="num">
                                      <p:cBhvr>
                                        <p:cTn id="64" dur="500" fill="hold"/>
                                        <p:tgtEl>
                                          <p:spTgt spid="22"/>
                                        </p:tgtEl>
                                        <p:attrNameLst>
                                          <p:attrName>ppt_y</p:attrName>
                                        </p:attrNameLst>
                                      </p:cBhvr>
                                      <p:tavLst>
                                        <p:tav tm="0">
                                          <p:val>
                                            <p:strVal val="#ppt_y+.1"/>
                                          </p:val>
                                        </p:tav>
                                        <p:tav tm="100000">
                                          <p:val>
                                            <p:strVal val="#ppt_y"/>
                                          </p:val>
                                        </p:tav>
                                      </p:tavLst>
                                    </p:anim>
                                  </p:childTnLst>
                                </p:cTn>
                              </p:par>
                              <p:par>
                                <p:cTn id="65" presetID="42" presetClass="entr" presetSubtype="0" fill="hold" grpId="0" nodeType="withEffect">
                                  <p:stCondLst>
                                    <p:cond delay="0"/>
                                  </p:stCondLst>
                                  <p:childTnLst>
                                    <p:set>
                                      <p:cBhvr>
                                        <p:cTn id="66" dur="1" fill="hold">
                                          <p:stCondLst>
                                            <p:cond delay="0"/>
                                          </p:stCondLst>
                                        </p:cTn>
                                        <p:tgtEl>
                                          <p:spTgt spid="27"/>
                                        </p:tgtEl>
                                        <p:attrNameLst>
                                          <p:attrName>style.visibility</p:attrName>
                                        </p:attrNameLst>
                                      </p:cBhvr>
                                      <p:to>
                                        <p:strVal val="visible"/>
                                      </p:to>
                                    </p:set>
                                    <p:animEffect transition="in" filter="fade">
                                      <p:cBhvr>
                                        <p:cTn id="67" dur="500"/>
                                        <p:tgtEl>
                                          <p:spTgt spid="27"/>
                                        </p:tgtEl>
                                      </p:cBhvr>
                                    </p:animEffect>
                                    <p:anim calcmode="lin" valueType="num">
                                      <p:cBhvr>
                                        <p:cTn id="68" dur="500" fill="hold"/>
                                        <p:tgtEl>
                                          <p:spTgt spid="27"/>
                                        </p:tgtEl>
                                        <p:attrNameLst>
                                          <p:attrName>ppt_x</p:attrName>
                                        </p:attrNameLst>
                                      </p:cBhvr>
                                      <p:tavLst>
                                        <p:tav tm="0">
                                          <p:val>
                                            <p:strVal val="#ppt_x"/>
                                          </p:val>
                                        </p:tav>
                                        <p:tav tm="100000">
                                          <p:val>
                                            <p:strVal val="#ppt_x"/>
                                          </p:val>
                                        </p:tav>
                                      </p:tavLst>
                                    </p:anim>
                                    <p:anim calcmode="lin" valueType="num">
                                      <p:cBhvr>
                                        <p:cTn id="69" dur="500" fill="hold"/>
                                        <p:tgtEl>
                                          <p:spTgt spid="27"/>
                                        </p:tgtEl>
                                        <p:attrNameLst>
                                          <p:attrName>ppt_y</p:attrName>
                                        </p:attrNameLst>
                                      </p:cBhvr>
                                      <p:tavLst>
                                        <p:tav tm="0">
                                          <p:val>
                                            <p:strVal val="#ppt_y+.1"/>
                                          </p:val>
                                        </p:tav>
                                        <p:tav tm="100000">
                                          <p:val>
                                            <p:strVal val="#ppt_y"/>
                                          </p:val>
                                        </p:tav>
                                      </p:tavLst>
                                    </p:anim>
                                  </p:childTnLst>
                                </p:cTn>
                              </p:par>
                              <p:par>
                                <p:cTn id="70" presetID="42" presetClass="entr" presetSubtype="0" fill="hold" grpId="0" nodeType="withEffect">
                                  <p:stCondLst>
                                    <p:cond delay="0"/>
                                  </p:stCondLst>
                                  <p:childTnLst>
                                    <p:set>
                                      <p:cBhvr>
                                        <p:cTn id="71" dur="1" fill="hold">
                                          <p:stCondLst>
                                            <p:cond delay="0"/>
                                          </p:stCondLst>
                                        </p:cTn>
                                        <p:tgtEl>
                                          <p:spTgt spid="25"/>
                                        </p:tgtEl>
                                        <p:attrNameLst>
                                          <p:attrName>style.visibility</p:attrName>
                                        </p:attrNameLst>
                                      </p:cBhvr>
                                      <p:to>
                                        <p:strVal val="visible"/>
                                      </p:to>
                                    </p:set>
                                    <p:animEffect transition="in" filter="fade">
                                      <p:cBhvr>
                                        <p:cTn id="72" dur="500"/>
                                        <p:tgtEl>
                                          <p:spTgt spid="25"/>
                                        </p:tgtEl>
                                      </p:cBhvr>
                                    </p:animEffect>
                                    <p:anim calcmode="lin" valueType="num">
                                      <p:cBhvr>
                                        <p:cTn id="73" dur="500" fill="hold"/>
                                        <p:tgtEl>
                                          <p:spTgt spid="25"/>
                                        </p:tgtEl>
                                        <p:attrNameLst>
                                          <p:attrName>ppt_x</p:attrName>
                                        </p:attrNameLst>
                                      </p:cBhvr>
                                      <p:tavLst>
                                        <p:tav tm="0">
                                          <p:val>
                                            <p:strVal val="#ppt_x"/>
                                          </p:val>
                                        </p:tav>
                                        <p:tav tm="100000">
                                          <p:val>
                                            <p:strVal val="#ppt_x"/>
                                          </p:val>
                                        </p:tav>
                                      </p:tavLst>
                                    </p:anim>
                                    <p:anim calcmode="lin" valueType="num">
                                      <p:cBhvr>
                                        <p:cTn id="74" dur="500" fill="hold"/>
                                        <p:tgtEl>
                                          <p:spTgt spid="25"/>
                                        </p:tgtEl>
                                        <p:attrNameLst>
                                          <p:attrName>ppt_y</p:attrName>
                                        </p:attrNameLst>
                                      </p:cBhvr>
                                      <p:tavLst>
                                        <p:tav tm="0">
                                          <p:val>
                                            <p:strVal val="#ppt_y+.1"/>
                                          </p:val>
                                        </p:tav>
                                        <p:tav tm="100000">
                                          <p:val>
                                            <p:strVal val="#ppt_y"/>
                                          </p:val>
                                        </p:tav>
                                      </p:tavLst>
                                    </p:anim>
                                  </p:childTnLst>
                                </p:cTn>
                              </p:par>
                              <p:par>
                                <p:cTn id="75" presetID="42" presetClass="entr" presetSubtype="0" fill="hold" grpId="0" nodeType="withEffect">
                                  <p:stCondLst>
                                    <p:cond delay="0"/>
                                  </p:stCondLst>
                                  <p:childTnLst>
                                    <p:set>
                                      <p:cBhvr>
                                        <p:cTn id="76" dur="1" fill="hold">
                                          <p:stCondLst>
                                            <p:cond delay="0"/>
                                          </p:stCondLst>
                                        </p:cTn>
                                        <p:tgtEl>
                                          <p:spTgt spid="26"/>
                                        </p:tgtEl>
                                        <p:attrNameLst>
                                          <p:attrName>style.visibility</p:attrName>
                                        </p:attrNameLst>
                                      </p:cBhvr>
                                      <p:to>
                                        <p:strVal val="visible"/>
                                      </p:to>
                                    </p:set>
                                    <p:animEffect transition="in" filter="fade">
                                      <p:cBhvr>
                                        <p:cTn id="77" dur="500"/>
                                        <p:tgtEl>
                                          <p:spTgt spid="26"/>
                                        </p:tgtEl>
                                      </p:cBhvr>
                                    </p:animEffect>
                                    <p:anim calcmode="lin" valueType="num">
                                      <p:cBhvr>
                                        <p:cTn id="78" dur="500" fill="hold"/>
                                        <p:tgtEl>
                                          <p:spTgt spid="26"/>
                                        </p:tgtEl>
                                        <p:attrNameLst>
                                          <p:attrName>ppt_x</p:attrName>
                                        </p:attrNameLst>
                                      </p:cBhvr>
                                      <p:tavLst>
                                        <p:tav tm="0">
                                          <p:val>
                                            <p:strVal val="#ppt_x"/>
                                          </p:val>
                                        </p:tav>
                                        <p:tav tm="100000">
                                          <p:val>
                                            <p:strVal val="#ppt_x"/>
                                          </p:val>
                                        </p:tav>
                                      </p:tavLst>
                                    </p:anim>
                                    <p:anim calcmode="lin" valueType="num">
                                      <p:cBhvr>
                                        <p:cTn id="79" dur="500" fill="hold"/>
                                        <p:tgtEl>
                                          <p:spTgt spid="26"/>
                                        </p:tgtEl>
                                        <p:attrNameLst>
                                          <p:attrName>ppt_y</p:attrName>
                                        </p:attrNameLst>
                                      </p:cBhvr>
                                      <p:tavLst>
                                        <p:tav tm="0">
                                          <p:val>
                                            <p:strVal val="#ppt_y+.1"/>
                                          </p:val>
                                        </p:tav>
                                        <p:tav tm="100000">
                                          <p:val>
                                            <p:strVal val="#ppt_y"/>
                                          </p:val>
                                        </p:tav>
                                      </p:tavLst>
                                    </p:anim>
                                  </p:childTnLst>
                                </p:cTn>
                              </p:par>
                              <p:par>
                                <p:cTn id="80" presetID="42" presetClass="entr" presetSubtype="0" fill="hold" grpId="0" nodeType="withEffect">
                                  <p:stCondLst>
                                    <p:cond delay="0"/>
                                  </p:stCondLst>
                                  <p:childTnLst>
                                    <p:set>
                                      <p:cBhvr>
                                        <p:cTn id="81" dur="1" fill="hold">
                                          <p:stCondLst>
                                            <p:cond delay="0"/>
                                          </p:stCondLst>
                                        </p:cTn>
                                        <p:tgtEl>
                                          <p:spTgt spid="31"/>
                                        </p:tgtEl>
                                        <p:attrNameLst>
                                          <p:attrName>style.visibility</p:attrName>
                                        </p:attrNameLst>
                                      </p:cBhvr>
                                      <p:to>
                                        <p:strVal val="visible"/>
                                      </p:to>
                                    </p:set>
                                    <p:animEffect transition="in" filter="fade">
                                      <p:cBhvr>
                                        <p:cTn id="82" dur="500"/>
                                        <p:tgtEl>
                                          <p:spTgt spid="31"/>
                                        </p:tgtEl>
                                      </p:cBhvr>
                                    </p:animEffect>
                                    <p:anim calcmode="lin" valueType="num">
                                      <p:cBhvr>
                                        <p:cTn id="83" dur="500" fill="hold"/>
                                        <p:tgtEl>
                                          <p:spTgt spid="31"/>
                                        </p:tgtEl>
                                        <p:attrNameLst>
                                          <p:attrName>ppt_x</p:attrName>
                                        </p:attrNameLst>
                                      </p:cBhvr>
                                      <p:tavLst>
                                        <p:tav tm="0">
                                          <p:val>
                                            <p:strVal val="#ppt_x"/>
                                          </p:val>
                                        </p:tav>
                                        <p:tav tm="100000">
                                          <p:val>
                                            <p:strVal val="#ppt_x"/>
                                          </p:val>
                                        </p:tav>
                                      </p:tavLst>
                                    </p:anim>
                                    <p:anim calcmode="lin" valueType="num">
                                      <p:cBhvr>
                                        <p:cTn id="84" dur="500" fill="hold"/>
                                        <p:tgtEl>
                                          <p:spTgt spid="31"/>
                                        </p:tgtEl>
                                        <p:attrNameLst>
                                          <p:attrName>ppt_y</p:attrName>
                                        </p:attrNameLst>
                                      </p:cBhvr>
                                      <p:tavLst>
                                        <p:tav tm="0">
                                          <p:val>
                                            <p:strVal val="#ppt_y+.1"/>
                                          </p:val>
                                        </p:tav>
                                        <p:tav tm="100000">
                                          <p:val>
                                            <p:strVal val="#ppt_y"/>
                                          </p:val>
                                        </p:tav>
                                      </p:tavLst>
                                    </p:anim>
                                  </p:childTnLst>
                                </p:cTn>
                              </p:par>
                              <p:par>
                                <p:cTn id="85" presetID="42" presetClass="entr" presetSubtype="0" fill="hold" grpId="0" nodeType="withEffect">
                                  <p:stCondLst>
                                    <p:cond delay="0"/>
                                  </p:stCondLst>
                                  <p:childTnLst>
                                    <p:set>
                                      <p:cBhvr>
                                        <p:cTn id="86" dur="1" fill="hold">
                                          <p:stCondLst>
                                            <p:cond delay="0"/>
                                          </p:stCondLst>
                                        </p:cTn>
                                        <p:tgtEl>
                                          <p:spTgt spid="29"/>
                                        </p:tgtEl>
                                        <p:attrNameLst>
                                          <p:attrName>style.visibility</p:attrName>
                                        </p:attrNameLst>
                                      </p:cBhvr>
                                      <p:to>
                                        <p:strVal val="visible"/>
                                      </p:to>
                                    </p:set>
                                    <p:animEffect transition="in" filter="fade">
                                      <p:cBhvr>
                                        <p:cTn id="87" dur="500"/>
                                        <p:tgtEl>
                                          <p:spTgt spid="29"/>
                                        </p:tgtEl>
                                      </p:cBhvr>
                                    </p:animEffect>
                                    <p:anim calcmode="lin" valueType="num">
                                      <p:cBhvr>
                                        <p:cTn id="88" dur="500" fill="hold"/>
                                        <p:tgtEl>
                                          <p:spTgt spid="29"/>
                                        </p:tgtEl>
                                        <p:attrNameLst>
                                          <p:attrName>ppt_x</p:attrName>
                                        </p:attrNameLst>
                                      </p:cBhvr>
                                      <p:tavLst>
                                        <p:tav tm="0">
                                          <p:val>
                                            <p:strVal val="#ppt_x"/>
                                          </p:val>
                                        </p:tav>
                                        <p:tav tm="100000">
                                          <p:val>
                                            <p:strVal val="#ppt_x"/>
                                          </p:val>
                                        </p:tav>
                                      </p:tavLst>
                                    </p:anim>
                                    <p:anim calcmode="lin" valueType="num">
                                      <p:cBhvr>
                                        <p:cTn id="89" dur="500" fill="hold"/>
                                        <p:tgtEl>
                                          <p:spTgt spid="29"/>
                                        </p:tgtEl>
                                        <p:attrNameLst>
                                          <p:attrName>ppt_y</p:attrName>
                                        </p:attrNameLst>
                                      </p:cBhvr>
                                      <p:tavLst>
                                        <p:tav tm="0">
                                          <p:val>
                                            <p:strVal val="#ppt_y+.1"/>
                                          </p:val>
                                        </p:tav>
                                        <p:tav tm="100000">
                                          <p:val>
                                            <p:strVal val="#ppt_y"/>
                                          </p:val>
                                        </p:tav>
                                      </p:tavLst>
                                    </p:anim>
                                  </p:childTnLst>
                                </p:cTn>
                              </p:par>
                              <p:par>
                                <p:cTn id="90" presetID="42" presetClass="entr" presetSubtype="0" fill="hold" grpId="0" nodeType="withEffect">
                                  <p:stCondLst>
                                    <p:cond delay="0"/>
                                  </p:stCondLst>
                                  <p:childTnLst>
                                    <p:set>
                                      <p:cBhvr>
                                        <p:cTn id="91" dur="1" fill="hold">
                                          <p:stCondLst>
                                            <p:cond delay="0"/>
                                          </p:stCondLst>
                                        </p:cTn>
                                        <p:tgtEl>
                                          <p:spTgt spid="30"/>
                                        </p:tgtEl>
                                        <p:attrNameLst>
                                          <p:attrName>style.visibility</p:attrName>
                                        </p:attrNameLst>
                                      </p:cBhvr>
                                      <p:to>
                                        <p:strVal val="visible"/>
                                      </p:to>
                                    </p:set>
                                    <p:animEffect transition="in" filter="fade">
                                      <p:cBhvr>
                                        <p:cTn id="92" dur="500"/>
                                        <p:tgtEl>
                                          <p:spTgt spid="30"/>
                                        </p:tgtEl>
                                      </p:cBhvr>
                                    </p:animEffect>
                                    <p:anim calcmode="lin" valueType="num">
                                      <p:cBhvr>
                                        <p:cTn id="93" dur="500" fill="hold"/>
                                        <p:tgtEl>
                                          <p:spTgt spid="30"/>
                                        </p:tgtEl>
                                        <p:attrNameLst>
                                          <p:attrName>ppt_x</p:attrName>
                                        </p:attrNameLst>
                                      </p:cBhvr>
                                      <p:tavLst>
                                        <p:tav tm="0">
                                          <p:val>
                                            <p:strVal val="#ppt_x"/>
                                          </p:val>
                                        </p:tav>
                                        <p:tav tm="100000">
                                          <p:val>
                                            <p:strVal val="#ppt_x"/>
                                          </p:val>
                                        </p:tav>
                                      </p:tavLst>
                                    </p:anim>
                                    <p:anim calcmode="lin" valueType="num">
                                      <p:cBhvr>
                                        <p:cTn id="94" dur="500" fill="hold"/>
                                        <p:tgtEl>
                                          <p:spTgt spid="30"/>
                                        </p:tgtEl>
                                        <p:attrNameLst>
                                          <p:attrName>ppt_y</p:attrName>
                                        </p:attrNameLst>
                                      </p:cBhvr>
                                      <p:tavLst>
                                        <p:tav tm="0">
                                          <p:val>
                                            <p:strVal val="#ppt_y+.1"/>
                                          </p:val>
                                        </p:tav>
                                        <p:tav tm="100000">
                                          <p:val>
                                            <p:strVal val="#ppt_y"/>
                                          </p:val>
                                        </p:tav>
                                      </p:tavLst>
                                    </p:anim>
                                  </p:childTnLst>
                                </p:cTn>
                              </p:par>
                            </p:childTnLst>
                          </p:cTn>
                        </p:par>
                        <p:par>
                          <p:cTn id="95" fill="hold">
                            <p:stCondLst>
                              <p:cond delay="500"/>
                            </p:stCondLst>
                            <p:childTnLst>
                              <p:par>
                                <p:cTn id="96" presetID="53" presetClass="entr" presetSubtype="16" fill="hold" grpId="0" nodeType="afterEffect">
                                  <p:stCondLst>
                                    <p:cond delay="0"/>
                                  </p:stCondLst>
                                  <p:childTnLst>
                                    <p:set>
                                      <p:cBhvr>
                                        <p:cTn id="97" dur="1" fill="hold">
                                          <p:stCondLst>
                                            <p:cond delay="0"/>
                                          </p:stCondLst>
                                        </p:cTn>
                                        <p:tgtEl>
                                          <p:spTgt spid="32"/>
                                        </p:tgtEl>
                                        <p:attrNameLst>
                                          <p:attrName>style.visibility</p:attrName>
                                        </p:attrNameLst>
                                      </p:cBhvr>
                                      <p:to>
                                        <p:strVal val="visible"/>
                                      </p:to>
                                    </p:set>
                                    <p:anim calcmode="lin" valueType="num">
                                      <p:cBhvr>
                                        <p:cTn id="98" dur="500" fill="hold"/>
                                        <p:tgtEl>
                                          <p:spTgt spid="32"/>
                                        </p:tgtEl>
                                        <p:attrNameLst>
                                          <p:attrName>ppt_w</p:attrName>
                                        </p:attrNameLst>
                                      </p:cBhvr>
                                      <p:tavLst>
                                        <p:tav tm="0">
                                          <p:val>
                                            <p:fltVal val="0"/>
                                          </p:val>
                                        </p:tav>
                                        <p:tav tm="100000">
                                          <p:val>
                                            <p:strVal val="#ppt_w"/>
                                          </p:val>
                                        </p:tav>
                                      </p:tavLst>
                                    </p:anim>
                                    <p:anim calcmode="lin" valueType="num">
                                      <p:cBhvr>
                                        <p:cTn id="99" dur="500" fill="hold"/>
                                        <p:tgtEl>
                                          <p:spTgt spid="32"/>
                                        </p:tgtEl>
                                        <p:attrNameLst>
                                          <p:attrName>ppt_h</p:attrName>
                                        </p:attrNameLst>
                                      </p:cBhvr>
                                      <p:tavLst>
                                        <p:tav tm="0">
                                          <p:val>
                                            <p:fltVal val="0"/>
                                          </p:val>
                                        </p:tav>
                                        <p:tav tm="100000">
                                          <p:val>
                                            <p:strVal val="#ppt_h"/>
                                          </p:val>
                                        </p:tav>
                                      </p:tavLst>
                                    </p:anim>
                                    <p:animEffect transition="in" filter="fade">
                                      <p:cBhvr>
                                        <p:cTn id="100" dur="500"/>
                                        <p:tgtEl>
                                          <p:spTgt spid="32"/>
                                        </p:tgtEl>
                                      </p:cBhvr>
                                    </p:animEffect>
                                  </p:childTnLst>
                                </p:cTn>
                              </p:par>
                            </p:childTnLst>
                          </p:cTn>
                        </p:par>
                        <p:par>
                          <p:cTn id="101" fill="hold">
                            <p:stCondLst>
                              <p:cond delay="1000"/>
                            </p:stCondLst>
                            <p:childTnLst>
                              <p:par>
                                <p:cTn id="102" presetID="53" presetClass="entr" presetSubtype="16" fill="hold" grpId="0" nodeType="afterEffect">
                                  <p:stCondLst>
                                    <p:cond delay="0"/>
                                  </p:stCondLst>
                                  <p:childTnLst>
                                    <p:set>
                                      <p:cBhvr>
                                        <p:cTn id="103" dur="1" fill="hold">
                                          <p:stCondLst>
                                            <p:cond delay="0"/>
                                          </p:stCondLst>
                                        </p:cTn>
                                        <p:tgtEl>
                                          <p:spTgt spid="33"/>
                                        </p:tgtEl>
                                        <p:attrNameLst>
                                          <p:attrName>style.visibility</p:attrName>
                                        </p:attrNameLst>
                                      </p:cBhvr>
                                      <p:to>
                                        <p:strVal val="visible"/>
                                      </p:to>
                                    </p:set>
                                    <p:anim calcmode="lin" valueType="num">
                                      <p:cBhvr>
                                        <p:cTn id="104" dur="500" fill="hold"/>
                                        <p:tgtEl>
                                          <p:spTgt spid="33"/>
                                        </p:tgtEl>
                                        <p:attrNameLst>
                                          <p:attrName>ppt_w</p:attrName>
                                        </p:attrNameLst>
                                      </p:cBhvr>
                                      <p:tavLst>
                                        <p:tav tm="0">
                                          <p:val>
                                            <p:fltVal val="0"/>
                                          </p:val>
                                        </p:tav>
                                        <p:tav tm="100000">
                                          <p:val>
                                            <p:strVal val="#ppt_w"/>
                                          </p:val>
                                        </p:tav>
                                      </p:tavLst>
                                    </p:anim>
                                    <p:anim calcmode="lin" valueType="num">
                                      <p:cBhvr>
                                        <p:cTn id="105" dur="500" fill="hold"/>
                                        <p:tgtEl>
                                          <p:spTgt spid="33"/>
                                        </p:tgtEl>
                                        <p:attrNameLst>
                                          <p:attrName>ppt_h</p:attrName>
                                        </p:attrNameLst>
                                      </p:cBhvr>
                                      <p:tavLst>
                                        <p:tav tm="0">
                                          <p:val>
                                            <p:fltVal val="0"/>
                                          </p:val>
                                        </p:tav>
                                        <p:tav tm="100000">
                                          <p:val>
                                            <p:strVal val="#ppt_h"/>
                                          </p:val>
                                        </p:tav>
                                      </p:tavLst>
                                    </p:anim>
                                    <p:animEffect transition="in" filter="fade">
                                      <p:cBhvr>
                                        <p:cTn id="106" dur="500"/>
                                        <p:tgtEl>
                                          <p:spTgt spid="33"/>
                                        </p:tgtEl>
                                      </p:cBhvr>
                                    </p:animEffect>
                                  </p:childTnLst>
                                </p:cTn>
                              </p:par>
                            </p:childTnLst>
                          </p:cTn>
                        </p:par>
                        <p:par>
                          <p:cTn id="107" fill="hold">
                            <p:stCondLst>
                              <p:cond delay="1500"/>
                            </p:stCondLst>
                            <p:childTnLst>
                              <p:par>
                                <p:cTn id="108" presetID="53" presetClass="entr" presetSubtype="16" fill="hold" grpId="0" nodeType="afterEffect">
                                  <p:stCondLst>
                                    <p:cond delay="0"/>
                                  </p:stCondLst>
                                  <p:childTnLst>
                                    <p:set>
                                      <p:cBhvr>
                                        <p:cTn id="109" dur="1" fill="hold">
                                          <p:stCondLst>
                                            <p:cond delay="0"/>
                                          </p:stCondLst>
                                        </p:cTn>
                                        <p:tgtEl>
                                          <p:spTgt spid="36"/>
                                        </p:tgtEl>
                                        <p:attrNameLst>
                                          <p:attrName>style.visibility</p:attrName>
                                        </p:attrNameLst>
                                      </p:cBhvr>
                                      <p:to>
                                        <p:strVal val="visible"/>
                                      </p:to>
                                    </p:set>
                                    <p:anim calcmode="lin" valueType="num">
                                      <p:cBhvr>
                                        <p:cTn id="110" dur="500" fill="hold"/>
                                        <p:tgtEl>
                                          <p:spTgt spid="36"/>
                                        </p:tgtEl>
                                        <p:attrNameLst>
                                          <p:attrName>ppt_w</p:attrName>
                                        </p:attrNameLst>
                                      </p:cBhvr>
                                      <p:tavLst>
                                        <p:tav tm="0">
                                          <p:val>
                                            <p:fltVal val="0"/>
                                          </p:val>
                                        </p:tav>
                                        <p:tav tm="100000">
                                          <p:val>
                                            <p:strVal val="#ppt_w"/>
                                          </p:val>
                                        </p:tav>
                                      </p:tavLst>
                                    </p:anim>
                                    <p:anim calcmode="lin" valueType="num">
                                      <p:cBhvr>
                                        <p:cTn id="111" dur="500" fill="hold"/>
                                        <p:tgtEl>
                                          <p:spTgt spid="36"/>
                                        </p:tgtEl>
                                        <p:attrNameLst>
                                          <p:attrName>ppt_h</p:attrName>
                                        </p:attrNameLst>
                                      </p:cBhvr>
                                      <p:tavLst>
                                        <p:tav tm="0">
                                          <p:val>
                                            <p:fltVal val="0"/>
                                          </p:val>
                                        </p:tav>
                                        <p:tav tm="100000">
                                          <p:val>
                                            <p:strVal val="#ppt_h"/>
                                          </p:val>
                                        </p:tav>
                                      </p:tavLst>
                                    </p:anim>
                                    <p:animEffect transition="in" filter="fade">
                                      <p:cBhvr>
                                        <p:cTn id="112" dur="500"/>
                                        <p:tgtEl>
                                          <p:spTgt spid="36"/>
                                        </p:tgtEl>
                                      </p:cBhvr>
                                    </p:animEffect>
                                  </p:childTnLst>
                                </p:cTn>
                              </p:par>
                            </p:childTnLst>
                          </p:cTn>
                        </p:par>
                        <p:par>
                          <p:cTn id="113" fill="hold">
                            <p:stCondLst>
                              <p:cond delay="2000"/>
                            </p:stCondLst>
                            <p:childTnLst>
                              <p:par>
                                <p:cTn id="114" presetID="53" presetClass="entr" presetSubtype="16" fill="hold" grpId="0" nodeType="afterEffect">
                                  <p:stCondLst>
                                    <p:cond delay="0"/>
                                  </p:stCondLst>
                                  <p:childTnLst>
                                    <p:set>
                                      <p:cBhvr>
                                        <p:cTn id="115" dur="1" fill="hold">
                                          <p:stCondLst>
                                            <p:cond delay="0"/>
                                          </p:stCondLst>
                                        </p:cTn>
                                        <p:tgtEl>
                                          <p:spTgt spid="35"/>
                                        </p:tgtEl>
                                        <p:attrNameLst>
                                          <p:attrName>style.visibility</p:attrName>
                                        </p:attrNameLst>
                                      </p:cBhvr>
                                      <p:to>
                                        <p:strVal val="visible"/>
                                      </p:to>
                                    </p:set>
                                    <p:anim calcmode="lin" valueType="num">
                                      <p:cBhvr>
                                        <p:cTn id="116" dur="500" fill="hold"/>
                                        <p:tgtEl>
                                          <p:spTgt spid="35"/>
                                        </p:tgtEl>
                                        <p:attrNameLst>
                                          <p:attrName>ppt_w</p:attrName>
                                        </p:attrNameLst>
                                      </p:cBhvr>
                                      <p:tavLst>
                                        <p:tav tm="0">
                                          <p:val>
                                            <p:fltVal val="0"/>
                                          </p:val>
                                        </p:tav>
                                        <p:tav tm="100000">
                                          <p:val>
                                            <p:strVal val="#ppt_w"/>
                                          </p:val>
                                        </p:tav>
                                      </p:tavLst>
                                    </p:anim>
                                    <p:anim calcmode="lin" valueType="num">
                                      <p:cBhvr>
                                        <p:cTn id="117" dur="500" fill="hold"/>
                                        <p:tgtEl>
                                          <p:spTgt spid="35"/>
                                        </p:tgtEl>
                                        <p:attrNameLst>
                                          <p:attrName>ppt_h</p:attrName>
                                        </p:attrNameLst>
                                      </p:cBhvr>
                                      <p:tavLst>
                                        <p:tav tm="0">
                                          <p:val>
                                            <p:fltVal val="0"/>
                                          </p:val>
                                        </p:tav>
                                        <p:tav tm="100000">
                                          <p:val>
                                            <p:strVal val="#ppt_h"/>
                                          </p:val>
                                        </p:tav>
                                      </p:tavLst>
                                    </p:anim>
                                    <p:animEffect transition="in" filter="fade">
                                      <p:cBhvr>
                                        <p:cTn id="118" dur="500"/>
                                        <p:tgtEl>
                                          <p:spTgt spid="35"/>
                                        </p:tgtEl>
                                      </p:cBhvr>
                                    </p:animEffect>
                                  </p:childTnLst>
                                </p:cTn>
                              </p:par>
                            </p:childTnLst>
                          </p:cTn>
                        </p:par>
                        <p:par>
                          <p:cTn id="119" fill="hold">
                            <p:stCondLst>
                              <p:cond delay="2500"/>
                            </p:stCondLst>
                            <p:childTnLst>
                              <p:par>
                                <p:cTn id="120" presetID="53" presetClass="entr" presetSubtype="16" fill="hold" grpId="0" nodeType="afterEffect">
                                  <p:stCondLst>
                                    <p:cond delay="0"/>
                                  </p:stCondLst>
                                  <p:childTnLst>
                                    <p:set>
                                      <p:cBhvr>
                                        <p:cTn id="121" dur="1" fill="hold">
                                          <p:stCondLst>
                                            <p:cond delay="0"/>
                                          </p:stCondLst>
                                        </p:cTn>
                                        <p:tgtEl>
                                          <p:spTgt spid="37"/>
                                        </p:tgtEl>
                                        <p:attrNameLst>
                                          <p:attrName>style.visibility</p:attrName>
                                        </p:attrNameLst>
                                      </p:cBhvr>
                                      <p:to>
                                        <p:strVal val="visible"/>
                                      </p:to>
                                    </p:set>
                                    <p:anim calcmode="lin" valueType="num">
                                      <p:cBhvr>
                                        <p:cTn id="122" dur="500" fill="hold"/>
                                        <p:tgtEl>
                                          <p:spTgt spid="37"/>
                                        </p:tgtEl>
                                        <p:attrNameLst>
                                          <p:attrName>ppt_w</p:attrName>
                                        </p:attrNameLst>
                                      </p:cBhvr>
                                      <p:tavLst>
                                        <p:tav tm="0">
                                          <p:val>
                                            <p:fltVal val="0"/>
                                          </p:val>
                                        </p:tav>
                                        <p:tav tm="100000">
                                          <p:val>
                                            <p:strVal val="#ppt_w"/>
                                          </p:val>
                                        </p:tav>
                                      </p:tavLst>
                                    </p:anim>
                                    <p:anim calcmode="lin" valueType="num">
                                      <p:cBhvr>
                                        <p:cTn id="123" dur="500" fill="hold"/>
                                        <p:tgtEl>
                                          <p:spTgt spid="37"/>
                                        </p:tgtEl>
                                        <p:attrNameLst>
                                          <p:attrName>ppt_h</p:attrName>
                                        </p:attrNameLst>
                                      </p:cBhvr>
                                      <p:tavLst>
                                        <p:tav tm="0">
                                          <p:val>
                                            <p:fltVal val="0"/>
                                          </p:val>
                                        </p:tav>
                                        <p:tav tm="100000">
                                          <p:val>
                                            <p:strVal val="#ppt_h"/>
                                          </p:val>
                                        </p:tav>
                                      </p:tavLst>
                                    </p:anim>
                                    <p:animEffect transition="in" filter="fade">
                                      <p:cBhvr>
                                        <p:cTn id="124" dur="500"/>
                                        <p:tgtEl>
                                          <p:spTgt spid="37"/>
                                        </p:tgtEl>
                                      </p:cBhvr>
                                    </p:animEffect>
                                  </p:childTnLst>
                                </p:cTn>
                              </p:par>
                            </p:childTnLst>
                          </p:cTn>
                        </p:par>
                        <p:par>
                          <p:cTn id="125" fill="hold">
                            <p:stCondLst>
                              <p:cond delay="3000"/>
                            </p:stCondLst>
                            <p:childTnLst>
                              <p:par>
                                <p:cTn id="126" presetID="53" presetClass="entr" presetSubtype="16" fill="hold" grpId="0" nodeType="afterEffect">
                                  <p:stCondLst>
                                    <p:cond delay="0"/>
                                  </p:stCondLst>
                                  <p:childTnLst>
                                    <p:set>
                                      <p:cBhvr>
                                        <p:cTn id="127" dur="1" fill="hold">
                                          <p:stCondLst>
                                            <p:cond delay="0"/>
                                          </p:stCondLst>
                                        </p:cTn>
                                        <p:tgtEl>
                                          <p:spTgt spid="39"/>
                                        </p:tgtEl>
                                        <p:attrNameLst>
                                          <p:attrName>style.visibility</p:attrName>
                                        </p:attrNameLst>
                                      </p:cBhvr>
                                      <p:to>
                                        <p:strVal val="visible"/>
                                      </p:to>
                                    </p:set>
                                    <p:anim calcmode="lin" valueType="num">
                                      <p:cBhvr>
                                        <p:cTn id="128" dur="500" fill="hold"/>
                                        <p:tgtEl>
                                          <p:spTgt spid="39"/>
                                        </p:tgtEl>
                                        <p:attrNameLst>
                                          <p:attrName>ppt_w</p:attrName>
                                        </p:attrNameLst>
                                      </p:cBhvr>
                                      <p:tavLst>
                                        <p:tav tm="0">
                                          <p:val>
                                            <p:fltVal val="0"/>
                                          </p:val>
                                        </p:tav>
                                        <p:tav tm="100000">
                                          <p:val>
                                            <p:strVal val="#ppt_w"/>
                                          </p:val>
                                        </p:tav>
                                      </p:tavLst>
                                    </p:anim>
                                    <p:anim calcmode="lin" valueType="num">
                                      <p:cBhvr>
                                        <p:cTn id="129" dur="500" fill="hold"/>
                                        <p:tgtEl>
                                          <p:spTgt spid="39"/>
                                        </p:tgtEl>
                                        <p:attrNameLst>
                                          <p:attrName>ppt_h</p:attrName>
                                        </p:attrNameLst>
                                      </p:cBhvr>
                                      <p:tavLst>
                                        <p:tav tm="0">
                                          <p:val>
                                            <p:fltVal val="0"/>
                                          </p:val>
                                        </p:tav>
                                        <p:tav tm="100000">
                                          <p:val>
                                            <p:strVal val="#ppt_h"/>
                                          </p:val>
                                        </p:tav>
                                      </p:tavLst>
                                    </p:anim>
                                    <p:animEffect transition="in" filter="fade">
                                      <p:cBhvr>
                                        <p:cTn id="130" dur="500"/>
                                        <p:tgtEl>
                                          <p:spTgt spid="39"/>
                                        </p:tgtEl>
                                      </p:cBhvr>
                                    </p:animEffect>
                                  </p:childTnLst>
                                </p:cTn>
                              </p:par>
                              <p:par>
                                <p:cTn id="131" presetID="10" presetClass="entr" presetSubtype="0" fill="hold" grpId="0" nodeType="withEffect">
                                  <p:stCondLst>
                                    <p:cond delay="0"/>
                                  </p:stCondLst>
                                  <p:childTnLst>
                                    <p:set>
                                      <p:cBhvr>
                                        <p:cTn id="132" dur="1" fill="hold">
                                          <p:stCondLst>
                                            <p:cond delay="0"/>
                                          </p:stCondLst>
                                        </p:cTn>
                                        <p:tgtEl>
                                          <p:spTgt spid="9"/>
                                        </p:tgtEl>
                                        <p:attrNameLst>
                                          <p:attrName>style.visibility</p:attrName>
                                        </p:attrNameLst>
                                      </p:cBhvr>
                                      <p:to>
                                        <p:strVal val="visible"/>
                                      </p:to>
                                    </p:set>
                                    <p:animEffect transition="in" filter="fade">
                                      <p:cBhvr>
                                        <p:cTn id="133"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P spid="12" grpId="0" animBg="1"/>
      <p:bldP spid="14" grpId="0" animBg="1"/>
      <p:bldP spid="15" grpId="0" animBg="1"/>
      <p:bldP spid="16" grpId="0" animBg="1"/>
      <p:bldP spid="17" grpId="0" animBg="1"/>
      <p:bldP spid="18" grpId="0" animBg="1"/>
      <p:bldP spid="20" grpId="0" animBg="1"/>
      <p:bldP spid="21" grpId="0" animBg="1"/>
      <p:bldP spid="22" grpId="0" animBg="1"/>
      <p:bldP spid="24" grpId="0" animBg="1"/>
      <p:bldP spid="25" grpId="0" animBg="1"/>
      <p:bldP spid="26" grpId="0" animBg="1"/>
      <p:bldP spid="27" grpId="0" animBg="1"/>
      <p:bldP spid="29" grpId="0" animBg="1"/>
      <p:bldP spid="30" grpId="0" animBg="1"/>
      <p:bldP spid="31" grpId="0" animBg="1"/>
      <p:bldP spid="32" grpId="0" animBg="1"/>
      <p:bldP spid="33" grpId="0" animBg="1"/>
      <p:bldP spid="35" grpId="0" animBg="1"/>
      <p:bldP spid="36" grpId="0" animBg="1"/>
      <p:bldP spid="37" grpId="0" animBg="1"/>
      <p:bldP spid="39" grpId="0" animBg="1"/>
    </p:bld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C8FEB73F-1A3E-394A-AA59-620BB482D3AD}"/>
              </a:ext>
            </a:extLst>
          </p:cNvPr>
          <p:cNvSpPr/>
          <p:nvPr userDrawn="1"/>
        </p:nvSpPr>
        <p:spPr>
          <a:xfrm>
            <a:off x="398463" y="1692275"/>
            <a:ext cx="11430000" cy="4784725"/>
          </a:xfrm>
          <a:prstGeom prst="rect">
            <a:avLst/>
          </a:prstGeom>
          <a:gradFill flip="none" rotWithShape="1">
            <a:gsLst>
              <a:gs pos="0">
                <a:schemeClr val="accent5">
                  <a:alpha val="73000"/>
                </a:schemeClr>
              </a:gs>
              <a:gs pos="100000">
                <a:schemeClr val="accent5">
                  <a:lumMod val="50000"/>
                  <a:alpha val="83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schemeClr val="bg1"/>
              </a:solidFill>
              <a:latin typeface="Arial" panose="020B0604020202020204" pitchFamily="34" charset="0"/>
              <a:cs typeface="Arial" panose="020B0604020202020204" pitchFamily="34" charset="0"/>
            </a:endParaRPr>
          </a:p>
        </p:txBody>
      </p:sp>
      <p:sp>
        <p:nvSpPr>
          <p:cNvPr id="16" name="Rectangle 15">
            <a:extLst>
              <a:ext uri="{FF2B5EF4-FFF2-40B4-BE49-F238E27FC236}">
                <a16:creationId xmlns:a16="http://schemas.microsoft.com/office/drawing/2014/main" id="{A14A5D69-7F02-4A46-B9BB-35EF24D95F74}"/>
              </a:ext>
            </a:extLst>
          </p:cNvPr>
          <p:cNvSpPr/>
          <p:nvPr userDrawn="1"/>
        </p:nvSpPr>
        <p:spPr>
          <a:xfrm>
            <a:off x="398463" y="393700"/>
            <a:ext cx="11430000" cy="1298575"/>
          </a:xfrm>
          <a:prstGeom prst="rect">
            <a:avLst/>
          </a:prstGeom>
          <a:solidFill>
            <a:schemeClr val="tx1">
              <a:alpha val="9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schemeClr val="tx1"/>
              </a:solidFill>
            </a:endParaRPr>
          </a:p>
        </p:txBody>
      </p:sp>
      <p:sp>
        <p:nvSpPr>
          <p:cNvPr id="17" name="Freeform 8">
            <a:extLst>
              <a:ext uri="{FF2B5EF4-FFF2-40B4-BE49-F238E27FC236}">
                <a16:creationId xmlns:a16="http://schemas.microsoft.com/office/drawing/2014/main" id="{96D10121-2170-DB42-A21F-4C57A7B80790}"/>
              </a:ext>
            </a:extLst>
          </p:cNvPr>
          <p:cNvSpPr>
            <a:spLocks/>
          </p:cNvSpPr>
          <p:nvPr userDrawn="1"/>
        </p:nvSpPr>
        <p:spPr bwMode="auto">
          <a:xfrm>
            <a:off x="1211263" y="2422525"/>
            <a:ext cx="503237" cy="481013"/>
          </a:xfrm>
          <a:custGeom>
            <a:avLst/>
            <a:gdLst>
              <a:gd name="T0" fmla="*/ 180818334 w 1691"/>
              <a:gd name="T1" fmla="*/ 65990893 h 1610"/>
              <a:gd name="T2" fmla="*/ 111700816 w 1691"/>
              <a:gd name="T3" fmla="*/ 65990893 h 1610"/>
              <a:gd name="T4" fmla="*/ 90730244 w 1691"/>
              <a:gd name="T5" fmla="*/ 0 h 1610"/>
              <a:gd name="T6" fmla="*/ 69010690 w 1691"/>
              <a:gd name="T7" fmla="*/ 65668372 h 1610"/>
              <a:gd name="T8" fmla="*/ 0 w 1691"/>
              <a:gd name="T9" fmla="*/ 65453358 h 1610"/>
              <a:gd name="T10" fmla="*/ 641856 w 1691"/>
              <a:gd name="T11" fmla="*/ 65990893 h 1610"/>
              <a:gd name="T12" fmla="*/ 0 w 1691"/>
              <a:gd name="T13" fmla="*/ 65990893 h 1610"/>
              <a:gd name="T14" fmla="*/ 55850408 w 1691"/>
              <a:gd name="T15" fmla="*/ 106617260 h 1610"/>
              <a:gd name="T16" fmla="*/ 34665883 w 1691"/>
              <a:gd name="T17" fmla="*/ 172715362 h 1610"/>
              <a:gd name="T18" fmla="*/ 90516292 w 1691"/>
              <a:gd name="T19" fmla="*/ 131981787 h 1610"/>
              <a:gd name="T20" fmla="*/ 145938796 w 1691"/>
              <a:gd name="T21" fmla="*/ 172930376 h 1610"/>
              <a:gd name="T22" fmla="*/ 124861098 w 1691"/>
              <a:gd name="T23" fmla="*/ 106831975 h 1610"/>
              <a:gd name="T24" fmla="*/ 180818334 w 1691"/>
              <a:gd name="T25" fmla="*/ 65990893 h 1610"/>
              <a:gd name="T26" fmla="*/ 127107743 w 1691"/>
              <a:gd name="T27" fmla="*/ 146921104 h 1610"/>
              <a:gd name="T28" fmla="*/ 90302340 w 1691"/>
              <a:gd name="T29" fmla="*/ 119836761 h 1610"/>
              <a:gd name="T30" fmla="*/ 53282686 w 1691"/>
              <a:gd name="T31" fmla="*/ 146921104 h 1610"/>
              <a:gd name="T32" fmla="*/ 67512728 w 1691"/>
              <a:gd name="T33" fmla="*/ 103177926 h 1610"/>
              <a:gd name="T34" fmla="*/ 30493075 w 1691"/>
              <a:gd name="T35" fmla="*/ 76093582 h 1610"/>
              <a:gd name="T36" fmla="*/ 30920979 w 1691"/>
              <a:gd name="T37" fmla="*/ 76093582 h 1610"/>
              <a:gd name="T38" fmla="*/ 30279123 w 1691"/>
              <a:gd name="T39" fmla="*/ 75663852 h 1610"/>
              <a:gd name="T40" fmla="*/ 76072000 w 1691"/>
              <a:gd name="T41" fmla="*/ 75878866 h 1610"/>
              <a:gd name="T42" fmla="*/ 90516292 w 1691"/>
              <a:gd name="T43" fmla="*/ 32135688 h 1610"/>
              <a:gd name="T44" fmla="*/ 104532382 w 1691"/>
              <a:gd name="T45" fmla="*/ 76093582 h 1610"/>
              <a:gd name="T46" fmla="*/ 150539508 w 1691"/>
              <a:gd name="T47" fmla="*/ 76093582 h 1610"/>
              <a:gd name="T48" fmla="*/ 113305903 w 1691"/>
              <a:gd name="T49" fmla="*/ 103392940 h 1610"/>
              <a:gd name="T50" fmla="*/ 127107743 w 1691"/>
              <a:gd name="T51" fmla="*/ 146921104 h 161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1691" h="1610">
                <a:moveTo>
                  <a:pt x="1690" y="614"/>
                </a:moveTo>
                <a:lnTo>
                  <a:pt x="1044" y="614"/>
                </a:lnTo>
                <a:lnTo>
                  <a:pt x="848" y="0"/>
                </a:lnTo>
                <a:lnTo>
                  <a:pt x="645" y="611"/>
                </a:lnTo>
                <a:lnTo>
                  <a:pt x="0" y="609"/>
                </a:lnTo>
                <a:lnTo>
                  <a:pt x="6" y="614"/>
                </a:lnTo>
                <a:lnTo>
                  <a:pt x="0" y="614"/>
                </a:lnTo>
                <a:lnTo>
                  <a:pt x="522" y="992"/>
                </a:lnTo>
                <a:lnTo>
                  <a:pt x="324" y="1607"/>
                </a:lnTo>
                <a:lnTo>
                  <a:pt x="846" y="1228"/>
                </a:lnTo>
                <a:lnTo>
                  <a:pt x="1364" y="1609"/>
                </a:lnTo>
                <a:lnTo>
                  <a:pt x="1167" y="994"/>
                </a:lnTo>
                <a:lnTo>
                  <a:pt x="1690" y="614"/>
                </a:lnTo>
                <a:close/>
                <a:moveTo>
                  <a:pt x="1188" y="1367"/>
                </a:moveTo>
                <a:lnTo>
                  <a:pt x="844" y="1115"/>
                </a:lnTo>
                <a:lnTo>
                  <a:pt x="498" y="1367"/>
                </a:lnTo>
                <a:lnTo>
                  <a:pt x="631" y="960"/>
                </a:lnTo>
                <a:lnTo>
                  <a:pt x="285" y="708"/>
                </a:lnTo>
                <a:lnTo>
                  <a:pt x="289" y="708"/>
                </a:lnTo>
                <a:lnTo>
                  <a:pt x="283" y="704"/>
                </a:lnTo>
                <a:lnTo>
                  <a:pt x="711" y="706"/>
                </a:lnTo>
                <a:lnTo>
                  <a:pt x="846" y="299"/>
                </a:lnTo>
                <a:lnTo>
                  <a:pt x="977" y="708"/>
                </a:lnTo>
                <a:lnTo>
                  <a:pt x="1407" y="708"/>
                </a:lnTo>
                <a:lnTo>
                  <a:pt x="1059" y="962"/>
                </a:lnTo>
                <a:lnTo>
                  <a:pt x="1188" y="1367"/>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
        <p:nvSpPr>
          <p:cNvPr id="18" name="Freeform 9">
            <a:extLst>
              <a:ext uri="{FF2B5EF4-FFF2-40B4-BE49-F238E27FC236}">
                <a16:creationId xmlns:a16="http://schemas.microsoft.com/office/drawing/2014/main" id="{E68D13C5-9DF3-0242-973D-78A6E9E7A421}"/>
              </a:ext>
            </a:extLst>
          </p:cNvPr>
          <p:cNvSpPr>
            <a:spLocks/>
          </p:cNvSpPr>
          <p:nvPr userDrawn="1"/>
        </p:nvSpPr>
        <p:spPr bwMode="auto">
          <a:xfrm>
            <a:off x="1211263" y="3838575"/>
            <a:ext cx="503237" cy="479425"/>
          </a:xfrm>
          <a:custGeom>
            <a:avLst/>
            <a:gdLst>
              <a:gd name="T0" fmla="*/ 180818334 w 1691"/>
              <a:gd name="T1" fmla="*/ 65990893 h 1610"/>
              <a:gd name="T2" fmla="*/ 111700816 w 1691"/>
              <a:gd name="T3" fmla="*/ 65990893 h 1610"/>
              <a:gd name="T4" fmla="*/ 90730244 w 1691"/>
              <a:gd name="T5" fmla="*/ 0 h 1610"/>
              <a:gd name="T6" fmla="*/ 69010690 w 1691"/>
              <a:gd name="T7" fmla="*/ 65668372 h 1610"/>
              <a:gd name="T8" fmla="*/ 0 w 1691"/>
              <a:gd name="T9" fmla="*/ 65453358 h 1610"/>
              <a:gd name="T10" fmla="*/ 641856 w 1691"/>
              <a:gd name="T11" fmla="*/ 65990893 h 1610"/>
              <a:gd name="T12" fmla="*/ 0 w 1691"/>
              <a:gd name="T13" fmla="*/ 65990893 h 1610"/>
              <a:gd name="T14" fmla="*/ 55850408 w 1691"/>
              <a:gd name="T15" fmla="*/ 106617260 h 1610"/>
              <a:gd name="T16" fmla="*/ 34665883 w 1691"/>
              <a:gd name="T17" fmla="*/ 172715362 h 1610"/>
              <a:gd name="T18" fmla="*/ 90516292 w 1691"/>
              <a:gd name="T19" fmla="*/ 131981787 h 1610"/>
              <a:gd name="T20" fmla="*/ 145938796 w 1691"/>
              <a:gd name="T21" fmla="*/ 172930376 h 1610"/>
              <a:gd name="T22" fmla="*/ 124861098 w 1691"/>
              <a:gd name="T23" fmla="*/ 106831975 h 1610"/>
              <a:gd name="T24" fmla="*/ 180818334 w 1691"/>
              <a:gd name="T25" fmla="*/ 65990893 h 1610"/>
              <a:gd name="T26" fmla="*/ 127107743 w 1691"/>
              <a:gd name="T27" fmla="*/ 146921104 h 1610"/>
              <a:gd name="T28" fmla="*/ 90302340 w 1691"/>
              <a:gd name="T29" fmla="*/ 119836761 h 1610"/>
              <a:gd name="T30" fmla="*/ 53282686 w 1691"/>
              <a:gd name="T31" fmla="*/ 146921104 h 1610"/>
              <a:gd name="T32" fmla="*/ 67512728 w 1691"/>
              <a:gd name="T33" fmla="*/ 103177926 h 1610"/>
              <a:gd name="T34" fmla="*/ 30493075 w 1691"/>
              <a:gd name="T35" fmla="*/ 76093582 h 1610"/>
              <a:gd name="T36" fmla="*/ 30920979 w 1691"/>
              <a:gd name="T37" fmla="*/ 76093582 h 1610"/>
              <a:gd name="T38" fmla="*/ 30279123 w 1691"/>
              <a:gd name="T39" fmla="*/ 75663852 h 1610"/>
              <a:gd name="T40" fmla="*/ 76072000 w 1691"/>
              <a:gd name="T41" fmla="*/ 75878866 h 1610"/>
              <a:gd name="T42" fmla="*/ 90516292 w 1691"/>
              <a:gd name="T43" fmla="*/ 32135688 h 1610"/>
              <a:gd name="T44" fmla="*/ 104532382 w 1691"/>
              <a:gd name="T45" fmla="*/ 76093582 h 1610"/>
              <a:gd name="T46" fmla="*/ 150539508 w 1691"/>
              <a:gd name="T47" fmla="*/ 76093582 h 1610"/>
              <a:gd name="T48" fmla="*/ 113305903 w 1691"/>
              <a:gd name="T49" fmla="*/ 103392940 h 1610"/>
              <a:gd name="T50" fmla="*/ 127107743 w 1691"/>
              <a:gd name="T51" fmla="*/ 146921104 h 161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1691" h="1610">
                <a:moveTo>
                  <a:pt x="1690" y="614"/>
                </a:moveTo>
                <a:lnTo>
                  <a:pt x="1044" y="614"/>
                </a:lnTo>
                <a:lnTo>
                  <a:pt x="848" y="0"/>
                </a:lnTo>
                <a:lnTo>
                  <a:pt x="645" y="611"/>
                </a:lnTo>
                <a:lnTo>
                  <a:pt x="0" y="609"/>
                </a:lnTo>
                <a:lnTo>
                  <a:pt x="6" y="614"/>
                </a:lnTo>
                <a:lnTo>
                  <a:pt x="0" y="614"/>
                </a:lnTo>
                <a:lnTo>
                  <a:pt x="522" y="992"/>
                </a:lnTo>
                <a:lnTo>
                  <a:pt x="324" y="1607"/>
                </a:lnTo>
                <a:lnTo>
                  <a:pt x="846" y="1228"/>
                </a:lnTo>
                <a:lnTo>
                  <a:pt x="1364" y="1609"/>
                </a:lnTo>
                <a:lnTo>
                  <a:pt x="1167" y="994"/>
                </a:lnTo>
                <a:lnTo>
                  <a:pt x="1690" y="614"/>
                </a:lnTo>
                <a:close/>
                <a:moveTo>
                  <a:pt x="1188" y="1367"/>
                </a:moveTo>
                <a:lnTo>
                  <a:pt x="844" y="1115"/>
                </a:lnTo>
                <a:lnTo>
                  <a:pt x="498" y="1367"/>
                </a:lnTo>
                <a:lnTo>
                  <a:pt x="631" y="960"/>
                </a:lnTo>
                <a:lnTo>
                  <a:pt x="285" y="708"/>
                </a:lnTo>
                <a:lnTo>
                  <a:pt x="289" y="708"/>
                </a:lnTo>
                <a:lnTo>
                  <a:pt x="283" y="704"/>
                </a:lnTo>
                <a:lnTo>
                  <a:pt x="711" y="706"/>
                </a:lnTo>
                <a:lnTo>
                  <a:pt x="846" y="299"/>
                </a:lnTo>
                <a:lnTo>
                  <a:pt x="977" y="708"/>
                </a:lnTo>
                <a:lnTo>
                  <a:pt x="1407" y="708"/>
                </a:lnTo>
                <a:lnTo>
                  <a:pt x="1059" y="962"/>
                </a:lnTo>
                <a:lnTo>
                  <a:pt x="1188" y="1367"/>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
        <p:nvSpPr>
          <p:cNvPr id="19" name="Freeform 10">
            <a:extLst>
              <a:ext uri="{FF2B5EF4-FFF2-40B4-BE49-F238E27FC236}">
                <a16:creationId xmlns:a16="http://schemas.microsoft.com/office/drawing/2014/main" id="{528EB13B-D870-8D4E-BCC8-469F47FBD02A}"/>
              </a:ext>
            </a:extLst>
          </p:cNvPr>
          <p:cNvSpPr>
            <a:spLocks/>
          </p:cNvSpPr>
          <p:nvPr userDrawn="1"/>
        </p:nvSpPr>
        <p:spPr bwMode="auto">
          <a:xfrm>
            <a:off x="1211263" y="5295900"/>
            <a:ext cx="503237" cy="479425"/>
          </a:xfrm>
          <a:custGeom>
            <a:avLst/>
            <a:gdLst>
              <a:gd name="T0" fmla="*/ 180818334 w 1691"/>
              <a:gd name="T1" fmla="*/ 65990893 h 1610"/>
              <a:gd name="T2" fmla="*/ 111700816 w 1691"/>
              <a:gd name="T3" fmla="*/ 65990893 h 1610"/>
              <a:gd name="T4" fmla="*/ 90730244 w 1691"/>
              <a:gd name="T5" fmla="*/ 0 h 1610"/>
              <a:gd name="T6" fmla="*/ 69010690 w 1691"/>
              <a:gd name="T7" fmla="*/ 65668372 h 1610"/>
              <a:gd name="T8" fmla="*/ 0 w 1691"/>
              <a:gd name="T9" fmla="*/ 65453358 h 1610"/>
              <a:gd name="T10" fmla="*/ 641856 w 1691"/>
              <a:gd name="T11" fmla="*/ 65990893 h 1610"/>
              <a:gd name="T12" fmla="*/ 0 w 1691"/>
              <a:gd name="T13" fmla="*/ 65990893 h 1610"/>
              <a:gd name="T14" fmla="*/ 55850408 w 1691"/>
              <a:gd name="T15" fmla="*/ 106617260 h 1610"/>
              <a:gd name="T16" fmla="*/ 34665883 w 1691"/>
              <a:gd name="T17" fmla="*/ 172715362 h 1610"/>
              <a:gd name="T18" fmla="*/ 90516292 w 1691"/>
              <a:gd name="T19" fmla="*/ 131981787 h 1610"/>
              <a:gd name="T20" fmla="*/ 145938796 w 1691"/>
              <a:gd name="T21" fmla="*/ 172930376 h 1610"/>
              <a:gd name="T22" fmla="*/ 124861098 w 1691"/>
              <a:gd name="T23" fmla="*/ 106831975 h 1610"/>
              <a:gd name="T24" fmla="*/ 180818334 w 1691"/>
              <a:gd name="T25" fmla="*/ 65990893 h 1610"/>
              <a:gd name="T26" fmla="*/ 127107743 w 1691"/>
              <a:gd name="T27" fmla="*/ 146921104 h 1610"/>
              <a:gd name="T28" fmla="*/ 90302340 w 1691"/>
              <a:gd name="T29" fmla="*/ 119836761 h 1610"/>
              <a:gd name="T30" fmla="*/ 53282686 w 1691"/>
              <a:gd name="T31" fmla="*/ 146921104 h 1610"/>
              <a:gd name="T32" fmla="*/ 67512728 w 1691"/>
              <a:gd name="T33" fmla="*/ 103177926 h 1610"/>
              <a:gd name="T34" fmla="*/ 30493075 w 1691"/>
              <a:gd name="T35" fmla="*/ 76093582 h 1610"/>
              <a:gd name="T36" fmla="*/ 30920979 w 1691"/>
              <a:gd name="T37" fmla="*/ 76093582 h 1610"/>
              <a:gd name="T38" fmla="*/ 30279123 w 1691"/>
              <a:gd name="T39" fmla="*/ 75663852 h 1610"/>
              <a:gd name="T40" fmla="*/ 76072000 w 1691"/>
              <a:gd name="T41" fmla="*/ 75878866 h 1610"/>
              <a:gd name="T42" fmla="*/ 90516292 w 1691"/>
              <a:gd name="T43" fmla="*/ 32135688 h 1610"/>
              <a:gd name="T44" fmla="*/ 104532382 w 1691"/>
              <a:gd name="T45" fmla="*/ 76093582 h 1610"/>
              <a:gd name="T46" fmla="*/ 150539508 w 1691"/>
              <a:gd name="T47" fmla="*/ 76093582 h 1610"/>
              <a:gd name="T48" fmla="*/ 113305903 w 1691"/>
              <a:gd name="T49" fmla="*/ 103392940 h 1610"/>
              <a:gd name="T50" fmla="*/ 127107743 w 1691"/>
              <a:gd name="T51" fmla="*/ 146921104 h 161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1691" h="1610">
                <a:moveTo>
                  <a:pt x="1690" y="614"/>
                </a:moveTo>
                <a:lnTo>
                  <a:pt x="1044" y="614"/>
                </a:lnTo>
                <a:lnTo>
                  <a:pt x="848" y="0"/>
                </a:lnTo>
                <a:lnTo>
                  <a:pt x="645" y="611"/>
                </a:lnTo>
                <a:lnTo>
                  <a:pt x="0" y="609"/>
                </a:lnTo>
                <a:lnTo>
                  <a:pt x="6" y="614"/>
                </a:lnTo>
                <a:lnTo>
                  <a:pt x="0" y="614"/>
                </a:lnTo>
                <a:lnTo>
                  <a:pt x="522" y="992"/>
                </a:lnTo>
                <a:lnTo>
                  <a:pt x="324" y="1607"/>
                </a:lnTo>
                <a:lnTo>
                  <a:pt x="846" y="1228"/>
                </a:lnTo>
                <a:lnTo>
                  <a:pt x="1364" y="1609"/>
                </a:lnTo>
                <a:lnTo>
                  <a:pt x="1167" y="994"/>
                </a:lnTo>
                <a:lnTo>
                  <a:pt x="1690" y="614"/>
                </a:lnTo>
                <a:close/>
                <a:moveTo>
                  <a:pt x="1188" y="1367"/>
                </a:moveTo>
                <a:lnTo>
                  <a:pt x="844" y="1115"/>
                </a:lnTo>
                <a:lnTo>
                  <a:pt x="498" y="1367"/>
                </a:lnTo>
                <a:lnTo>
                  <a:pt x="631" y="960"/>
                </a:lnTo>
                <a:lnTo>
                  <a:pt x="285" y="708"/>
                </a:lnTo>
                <a:lnTo>
                  <a:pt x="289" y="708"/>
                </a:lnTo>
                <a:lnTo>
                  <a:pt x="283" y="704"/>
                </a:lnTo>
                <a:lnTo>
                  <a:pt x="711" y="706"/>
                </a:lnTo>
                <a:lnTo>
                  <a:pt x="846" y="299"/>
                </a:lnTo>
                <a:lnTo>
                  <a:pt x="977" y="708"/>
                </a:lnTo>
                <a:lnTo>
                  <a:pt x="1407" y="708"/>
                </a:lnTo>
                <a:lnTo>
                  <a:pt x="1059" y="962"/>
                </a:lnTo>
                <a:lnTo>
                  <a:pt x="1188" y="1367"/>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
        <p:nvSpPr>
          <p:cNvPr id="20" name="Freeform 11">
            <a:extLst>
              <a:ext uri="{FF2B5EF4-FFF2-40B4-BE49-F238E27FC236}">
                <a16:creationId xmlns:a16="http://schemas.microsoft.com/office/drawing/2014/main" id="{113ABE86-2528-5C4D-95C0-8EDFB1DFCD7B}"/>
              </a:ext>
            </a:extLst>
          </p:cNvPr>
          <p:cNvSpPr>
            <a:spLocks/>
          </p:cNvSpPr>
          <p:nvPr userDrawn="1"/>
        </p:nvSpPr>
        <p:spPr bwMode="auto">
          <a:xfrm>
            <a:off x="6370641" y="2444750"/>
            <a:ext cx="503237" cy="481013"/>
          </a:xfrm>
          <a:custGeom>
            <a:avLst/>
            <a:gdLst>
              <a:gd name="T0" fmla="*/ 180818334 w 1691"/>
              <a:gd name="T1" fmla="*/ 65990893 h 1610"/>
              <a:gd name="T2" fmla="*/ 111700816 w 1691"/>
              <a:gd name="T3" fmla="*/ 65990893 h 1610"/>
              <a:gd name="T4" fmla="*/ 90730244 w 1691"/>
              <a:gd name="T5" fmla="*/ 0 h 1610"/>
              <a:gd name="T6" fmla="*/ 69010690 w 1691"/>
              <a:gd name="T7" fmla="*/ 65668372 h 1610"/>
              <a:gd name="T8" fmla="*/ 0 w 1691"/>
              <a:gd name="T9" fmla="*/ 65453358 h 1610"/>
              <a:gd name="T10" fmla="*/ 641856 w 1691"/>
              <a:gd name="T11" fmla="*/ 65990893 h 1610"/>
              <a:gd name="T12" fmla="*/ 0 w 1691"/>
              <a:gd name="T13" fmla="*/ 65990893 h 1610"/>
              <a:gd name="T14" fmla="*/ 55850408 w 1691"/>
              <a:gd name="T15" fmla="*/ 106617260 h 1610"/>
              <a:gd name="T16" fmla="*/ 34665883 w 1691"/>
              <a:gd name="T17" fmla="*/ 172715362 h 1610"/>
              <a:gd name="T18" fmla="*/ 90516292 w 1691"/>
              <a:gd name="T19" fmla="*/ 131981787 h 1610"/>
              <a:gd name="T20" fmla="*/ 145938796 w 1691"/>
              <a:gd name="T21" fmla="*/ 172930376 h 1610"/>
              <a:gd name="T22" fmla="*/ 124861098 w 1691"/>
              <a:gd name="T23" fmla="*/ 106831975 h 1610"/>
              <a:gd name="T24" fmla="*/ 180818334 w 1691"/>
              <a:gd name="T25" fmla="*/ 65990893 h 1610"/>
              <a:gd name="T26" fmla="*/ 127107743 w 1691"/>
              <a:gd name="T27" fmla="*/ 146921104 h 1610"/>
              <a:gd name="T28" fmla="*/ 90302340 w 1691"/>
              <a:gd name="T29" fmla="*/ 119836761 h 1610"/>
              <a:gd name="T30" fmla="*/ 53282686 w 1691"/>
              <a:gd name="T31" fmla="*/ 146921104 h 1610"/>
              <a:gd name="T32" fmla="*/ 67512728 w 1691"/>
              <a:gd name="T33" fmla="*/ 103177926 h 1610"/>
              <a:gd name="T34" fmla="*/ 30493075 w 1691"/>
              <a:gd name="T35" fmla="*/ 76093582 h 1610"/>
              <a:gd name="T36" fmla="*/ 30920979 w 1691"/>
              <a:gd name="T37" fmla="*/ 76093582 h 1610"/>
              <a:gd name="T38" fmla="*/ 30279123 w 1691"/>
              <a:gd name="T39" fmla="*/ 75663852 h 1610"/>
              <a:gd name="T40" fmla="*/ 76072000 w 1691"/>
              <a:gd name="T41" fmla="*/ 75878866 h 1610"/>
              <a:gd name="T42" fmla="*/ 90516292 w 1691"/>
              <a:gd name="T43" fmla="*/ 32135688 h 1610"/>
              <a:gd name="T44" fmla="*/ 104532382 w 1691"/>
              <a:gd name="T45" fmla="*/ 76093582 h 1610"/>
              <a:gd name="T46" fmla="*/ 150539508 w 1691"/>
              <a:gd name="T47" fmla="*/ 76093582 h 1610"/>
              <a:gd name="T48" fmla="*/ 113305903 w 1691"/>
              <a:gd name="T49" fmla="*/ 103392940 h 1610"/>
              <a:gd name="T50" fmla="*/ 127107743 w 1691"/>
              <a:gd name="T51" fmla="*/ 146921104 h 161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1691" h="1610">
                <a:moveTo>
                  <a:pt x="1690" y="614"/>
                </a:moveTo>
                <a:lnTo>
                  <a:pt x="1044" y="614"/>
                </a:lnTo>
                <a:lnTo>
                  <a:pt x="848" y="0"/>
                </a:lnTo>
                <a:lnTo>
                  <a:pt x="645" y="611"/>
                </a:lnTo>
                <a:lnTo>
                  <a:pt x="0" y="609"/>
                </a:lnTo>
                <a:lnTo>
                  <a:pt x="6" y="614"/>
                </a:lnTo>
                <a:lnTo>
                  <a:pt x="0" y="614"/>
                </a:lnTo>
                <a:lnTo>
                  <a:pt x="522" y="992"/>
                </a:lnTo>
                <a:lnTo>
                  <a:pt x="324" y="1607"/>
                </a:lnTo>
                <a:lnTo>
                  <a:pt x="846" y="1228"/>
                </a:lnTo>
                <a:lnTo>
                  <a:pt x="1364" y="1609"/>
                </a:lnTo>
                <a:lnTo>
                  <a:pt x="1167" y="994"/>
                </a:lnTo>
                <a:lnTo>
                  <a:pt x="1690" y="614"/>
                </a:lnTo>
                <a:close/>
                <a:moveTo>
                  <a:pt x="1188" y="1367"/>
                </a:moveTo>
                <a:lnTo>
                  <a:pt x="844" y="1115"/>
                </a:lnTo>
                <a:lnTo>
                  <a:pt x="498" y="1367"/>
                </a:lnTo>
                <a:lnTo>
                  <a:pt x="631" y="960"/>
                </a:lnTo>
                <a:lnTo>
                  <a:pt x="285" y="708"/>
                </a:lnTo>
                <a:lnTo>
                  <a:pt x="289" y="708"/>
                </a:lnTo>
                <a:lnTo>
                  <a:pt x="283" y="704"/>
                </a:lnTo>
                <a:lnTo>
                  <a:pt x="711" y="706"/>
                </a:lnTo>
                <a:lnTo>
                  <a:pt x="846" y="299"/>
                </a:lnTo>
                <a:lnTo>
                  <a:pt x="977" y="708"/>
                </a:lnTo>
                <a:lnTo>
                  <a:pt x="1407" y="708"/>
                </a:lnTo>
                <a:lnTo>
                  <a:pt x="1059" y="962"/>
                </a:lnTo>
                <a:lnTo>
                  <a:pt x="1188" y="1367"/>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
        <p:nvSpPr>
          <p:cNvPr id="21" name="Freeform 12">
            <a:extLst>
              <a:ext uri="{FF2B5EF4-FFF2-40B4-BE49-F238E27FC236}">
                <a16:creationId xmlns:a16="http://schemas.microsoft.com/office/drawing/2014/main" id="{DAAB2BAB-3473-3441-964A-9419A3797339}"/>
              </a:ext>
            </a:extLst>
          </p:cNvPr>
          <p:cNvSpPr>
            <a:spLocks/>
          </p:cNvSpPr>
          <p:nvPr userDrawn="1"/>
        </p:nvSpPr>
        <p:spPr bwMode="auto">
          <a:xfrm>
            <a:off x="6370641" y="3860800"/>
            <a:ext cx="503237" cy="481013"/>
          </a:xfrm>
          <a:custGeom>
            <a:avLst/>
            <a:gdLst>
              <a:gd name="T0" fmla="*/ 180818334 w 1691"/>
              <a:gd name="T1" fmla="*/ 65990893 h 1610"/>
              <a:gd name="T2" fmla="*/ 111700816 w 1691"/>
              <a:gd name="T3" fmla="*/ 65990893 h 1610"/>
              <a:gd name="T4" fmla="*/ 90730244 w 1691"/>
              <a:gd name="T5" fmla="*/ 0 h 1610"/>
              <a:gd name="T6" fmla="*/ 69010690 w 1691"/>
              <a:gd name="T7" fmla="*/ 65668372 h 1610"/>
              <a:gd name="T8" fmla="*/ 0 w 1691"/>
              <a:gd name="T9" fmla="*/ 65453358 h 1610"/>
              <a:gd name="T10" fmla="*/ 641856 w 1691"/>
              <a:gd name="T11" fmla="*/ 65990893 h 1610"/>
              <a:gd name="T12" fmla="*/ 0 w 1691"/>
              <a:gd name="T13" fmla="*/ 65990893 h 1610"/>
              <a:gd name="T14" fmla="*/ 55850408 w 1691"/>
              <a:gd name="T15" fmla="*/ 106617260 h 1610"/>
              <a:gd name="T16" fmla="*/ 34665883 w 1691"/>
              <a:gd name="T17" fmla="*/ 172715362 h 1610"/>
              <a:gd name="T18" fmla="*/ 90516292 w 1691"/>
              <a:gd name="T19" fmla="*/ 131981787 h 1610"/>
              <a:gd name="T20" fmla="*/ 145938796 w 1691"/>
              <a:gd name="T21" fmla="*/ 172930376 h 1610"/>
              <a:gd name="T22" fmla="*/ 124861098 w 1691"/>
              <a:gd name="T23" fmla="*/ 106831975 h 1610"/>
              <a:gd name="T24" fmla="*/ 180818334 w 1691"/>
              <a:gd name="T25" fmla="*/ 65990893 h 1610"/>
              <a:gd name="T26" fmla="*/ 127107743 w 1691"/>
              <a:gd name="T27" fmla="*/ 146921104 h 1610"/>
              <a:gd name="T28" fmla="*/ 90302340 w 1691"/>
              <a:gd name="T29" fmla="*/ 119836761 h 1610"/>
              <a:gd name="T30" fmla="*/ 53282686 w 1691"/>
              <a:gd name="T31" fmla="*/ 146921104 h 1610"/>
              <a:gd name="T32" fmla="*/ 67512728 w 1691"/>
              <a:gd name="T33" fmla="*/ 103177926 h 1610"/>
              <a:gd name="T34" fmla="*/ 30493075 w 1691"/>
              <a:gd name="T35" fmla="*/ 76093582 h 1610"/>
              <a:gd name="T36" fmla="*/ 30920979 w 1691"/>
              <a:gd name="T37" fmla="*/ 76093582 h 1610"/>
              <a:gd name="T38" fmla="*/ 30279123 w 1691"/>
              <a:gd name="T39" fmla="*/ 75663852 h 1610"/>
              <a:gd name="T40" fmla="*/ 76072000 w 1691"/>
              <a:gd name="T41" fmla="*/ 75878866 h 1610"/>
              <a:gd name="T42" fmla="*/ 90516292 w 1691"/>
              <a:gd name="T43" fmla="*/ 32135688 h 1610"/>
              <a:gd name="T44" fmla="*/ 104532382 w 1691"/>
              <a:gd name="T45" fmla="*/ 76093582 h 1610"/>
              <a:gd name="T46" fmla="*/ 150539508 w 1691"/>
              <a:gd name="T47" fmla="*/ 76093582 h 1610"/>
              <a:gd name="T48" fmla="*/ 113305903 w 1691"/>
              <a:gd name="T49" fmla="*/ 103392940 h 1610"/>
              <a:gd name="T50" fmla="*/ 127107743 w 1691"/>
              <a:gd name="T51" fmla="*/ 146921104 h 161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1691" h="1610">
                <a:moveTo>
                  <a:pt x="1690" y="614"/>
                </a:moveTo>
                <a:lnTo>
                  <a:pt x="1044" y="614"/>
                </a:lnTo>
                <a:lnTo>
                  <a:pt x="848" y="0"/>
                </a:lnTo>
                <a:lnTo>
                  <a:pt x="645" y="611"/>
                </a:lnTo>
                <a:lnTo>
                  <a:pt x="0" y="609"/>
                </a:lnTo>
                <a:lnTo>
                  <a:pt x="6" y="614"/>
                </a:lnTo>
                <a:lnTo>
                  <a:pt x="0" y="614"/>
                </a:lnTo>
                <a:lnTo>
                  <a:pt x="522" y="992"/>
                </a:lnTo>
                <a:lnTo>
                  <a:pt x="324" y="1607"/>
                </a:lnTo>
                <a:lnTo>
                  <a:pt x="846" y="1228"/>
                </a:lnTo>
                <a:lnTo>
                  <a:pt x="1364" y="1609"/>
                </a:lnTo>
                <a:lnTo>
                  <a:pt x="1167" y="994"/>
                </a:lnTo>
                <a:lnTo>
                  <a:pt x="1690" y="614"/>
                </a:lnTo>
                <a:close/>
                <a:moveTo>
                  <a:pt x="1188" y="1367"/>
                </a:moveTo>
                <a:lnTo>
                  <a:pt x="844" y="1115"/>
                </a:lnTo>
                <a:lnTo>
                  <a:pt x="498" y="1367"/>
                </a:lnTo>
                <a:lnTo>
                  <a:pt x="631" y="960"/>
                </a:lnTo>
                <a:lnTo>
                  <a:pt x="285" y="708"/>
                </a:lnTo>
                <a:lnTo>
                  <a:pt x="289" y="708"/>
                </a:lnTo>
                <a:lnTo>
                  <a:pt x="283" y="704"/>
                </a:lnTo>
                <a:lnTo>
                  <a:pt x="711" y="706"/>
                </a:lnTo>
                <a:lnTo>
                  <a:pt x="846" y="299"/>
                </a:lnTo>
                <a:lnTo>
                  <a:pt x="977" y="708"/>
                </a:lnTo>
                <a:lnTo>
                  <a:pt x="1407" y="708"/>
                </a:lnTo>
                <a:lnTo>
                  <a:pt x="1059" y="962"/>
                </a:lnTo>
                <a:lnTo>
                  <a:pt x="1188" y="1367"/>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
        <p:nvSpPr>
          <p:cNvPr id="22" name="Freeform 13">
            <a:extLst>
              <a:ext uri="{FF2B5EF4-FFF2-40B4-BE49-F238E27FC236}">
                <a16:creationId xmlns:a16="http://schemas.microsoft.com/office/drawing/2014/main" id="{1B5AA16D-9E77-8A4D-B8F6-F4BB571D9169}"/>
              </a:ext>
            </a:extLst>
          </p:cNvPr>
          <p:cNvSpPr>
            <a:spLocks/>
          </p:cNvSpPr>
          <p:nvPr userDrawn="1"/>
        </p:nvSpPr>
        <p:spPr bwMode="auto">
          <a:xfrm>
            <a:off x="6370641" y="5318125"/>
            <a:ext cx="503237" cy="481013"/>
          </a:xfrm>
          <a:custGeom>
            <a:avLst/>
            <a:gdLst>
              <a:gd name="T0" fmla="*/ 180818334 w 1691"/>
              <a:gd name="T1" fmla="*/ 65990893 h 1610"/>
              <a:gd name="T2" fmla="*/ 111700816 w 1691"/>
              <a:gd name="T3" fmla="*/ 65990893 h 1610"/>
              <a:gd name="T4" fmla="*/ 90730244 w 1691"/>
              <a:gd name="T5" fmla="*/ 0 h 1610"/>
              <a:gd name="T6" fmla="*/ 69010690 w 1691"/>
              <a:gd name="T7" fmla="*/ 65668372 h 1610"/>
              <a:gd name="T8" fmla="*/ 0 w 1691"/>
              <a:gd name="T9" fmla="*/ 65453358 h 1610"/>
              <a:gd name="T10" fmla="*/ 641856 w 1691"/>
              <a:gd name="T11" fmla="*/ 65990893 h 1610"/>
              <a:gd name="T12" fmla="*/ 0 w 1691"/>
              <a:gd name="T13" fmla="*/ 65990893 h 1610"/>
              <a:gd name="T14" fmla="*/ 55850408 w 1691"/>
              <a:gd name="T15" fmla="*/ 106617260 h 1610"/>
              <a:gd name="T16" fmla="*/ 34665883 w 1691"/>
              <a:gd name="T17" fmla="*/ 172715362 h 1610"/>
              <a:gd name="T18" fmla="*/ 90516292 w 1691"/>
              <a:gd name="T19" fmla="*/ 131981787 h 1610"/>
              <a:gd name="T20" fmla="*/ 145938796 w 1691"/>
              <a:gd name="T21" fmla="*/ 172930376 h 1610"/>
              <a:gd name="T22" fmla="*/ 124861098 w 1691"/>
              <a:gd name="T23" fmla="*/ 106831975 h 1610"/>
              <a:gd name="T24" fmla="*/ 180818334 w 1691"/>
              <a:gd name="T25" fmla="*/ 65990893 h 1610"/>
              <a:gd name="T26" fmla="*/ 127107743 w 1691"/>
              <a:gd name="T27" fmla="*/ 146921104 h 1610"/>
              <a:gd name="T28" fmla="*/ 90302340 w 1691"/>
              <a:gd name="T29" fmla="*/ 119836761 h 1610"/>
              <a:gd name="T30" fmla="*/ 53282686 w 1691"/>
              <a:gd name="T31" fmla="*/ 146921104 h 1610"/>
              <a:gd name="T32" fmla="*/ 67512728 w 1691"/>
              <a:gd name="T33" fmla="*/ 103177926 h 1610"/>
              <a:gd name="T34" fmla="*/ 30493075 w 1691"/>
              <a:gd name="T35" fmla="*/ 76093582 h 1610"/>
              <a:gd name="T36" fmla="*/ 30920979 w 1691"/>
              <a:gd name="T37" fmla="*/ 76093582 h 1610"/>
              <a:gd name="T38" fmla="*/ 30279123 w 1691"/>
              <a:gd name="T39" fmla="*/ 75663852 h 1610"/>
              <a:gd name="T40" fmla="*/ 76072000 w 1691"/>
              <a:gd name="T41" fmla="*/ 75878866 h 1610"/>
              <a:gd name="T42" fmla="*/ 90516292 w 1691"/>
              <a:gd name="T43" fmla="*/ 32135688 h 1610"/>
              <a:gd name="T44" fmla="*/ 104532382 w 1691"/>
              <a:gd name="T45" fmla="*/ 76093582 h 1610"/>
              <a:gd name="T46" fmla="*/ 150539508 w 1691"/>
              <a:gd name="T47" fmla="*/ 76093582 h 1610"/>
              <a:gd name="T48" fmla="*/ 113305903 w 1691"/>
              <a:gd name="T49" fmla="*/ 103392940 h 1610"/>
              <a:gd name="T50" fmla="*/ 127107743 w 1691"/>
              <a:gd name="T51" fmla="*/ 146921104 h 161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1691" h="1610">
                <a:moveTo>
                  <a:pt x="1690" y="614"/>
                </a:moveTo>
                <a:lnTo>
                  <a:pt x="1044" y="614"/>
                </a:lnTo>
                <a:lnTo>
                  <a:pt x="848" y="0"/>
                </a:lnTo>
                <a:lnTo>
                  <a:pt x="645" y="611"/>
                </a:lnTo>
                <a:lnTo>
                  <a:pt x="0" y="609"/>
                </a:lnTo>
                <a:lnTo>
                  <a:pt x="6" y="614"/>
                </a:lnTo>
                <a:lnTo>
                  <a:pt x="0" y="614"/>
                </a:lnTo>
                <a:lnTo>
                  <a:pt x="522" y="992"/>
                </a:lnTo>
                <a:lnTo>
                  <a:pt x="324" y="1607"/>
                </a:lnTo>
                <a:lnTo>
                  <a:pt x="846" y="1228"/>
                </a:lnTo>
                <a:lnTo>
                  <a:pt x="1364" y="1609"/>
                </a:lnTo>
                <a:lnTo>
                  <a:pt x="1167" y="994"/>
                </a:lnTo>
                <a:lnTo>
                  <a:pt x="1690" y="614"/>
                </a:lnTo>
                <a:close/>
                <a:moveTo>
                  <a:pt x="1188" y="1367"/>
                </a:moveTo>
                <a:lnTo>
                  <a:pt x="844" y="1115"/>
                </a:lnTo>
                <a:lnTo>
                  <a:pt x="498" y="1367"/>
                </a:lnTo>
                <a:lnTo>
                  <a:pt x="631" y="960"/>
                </a:lnTo>
                <a:lnTo>
                  <a:pt x="285" y="708"/>
                </a:lnTo>
                <a:lnTo>
                  <a:pt x="289" y="708"/>
                </a:lnTo>
                <a:lnTo>
                  <a:pt x="283" y="704"/>
                </a:lnTo>
                <a:lnTo>
                  <a:pt x="711" y="706"/>
                </a:lnTo>
                <a:lnTo>
                  <a:pt x="846" y="299"/>
                </a:lnTo>
                <a:lnTo>
                  <a:pt x="977" y="708"/>
                </a:lnTo>
                <a:lnTo>
                  <a:pt x="1407" y="708"/>
                </a:lnTo>
                <a:lnTo>
                  <a:pt x="1059" y="962"/>
                </a:lnTo>
                <a:lnTo>
                  <a:pt x="1188" y="1367"/>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
        <p:nvSpPr>
          <p:cNvPr id="8" name="Title 1">
            <a:extLst>
              <a:ext uri="{FF2B5EF4-FFF2-40B4-BE49-F238E27FC236}">
                <a16:creationId xmlns:a16="http://schemas.microsoft.com/office/drawing/2014/main" id="{88938BB2-A07B-5445-BD83-273EC0D45DAF}"/>
              </a:ext>
            </a:extLst>
          </p:cNvPr>
          <p:cNvSpPr>
            <a:spLocks noGrp="1"/>
          </p:cNvSpPr>
          <p:nvPr>
            <p:ph type="ctrTitle"/>
          </p:nvPr>
        </p:nvSpPr>
        <p:spPr>
          <a:xfrm>
            <a:off x="517728" y="753589"/>
            <a:ext cx="11125200" cy="584789"/>
          </a:xfrm>
        </p:spPr>
        <p:txBody>
          <a:bodyPr>
            <a:noAutofit/>
          </a:bodyPr>
          <a:lstStyle>
            <a:lvl1pPr marL="0" algn="ctr">
              <a:defRPr sz="5800" b="0">
                <a:solidFill>
                  <a:schemeClr val="bg1"/>
                </a:solidFill>
                <a:latin typeface="+mj-lt"/>
                <a:cs typeface="Arial" panose="020B0604020202020204" pitchFamily="34" charset="0"/>
              </a:defRPr>
            </a:lvl1pPr>
          </a:lstStyle>
          <a:p>
            <a:r>
              <a:rPr lang="en-US"/>
              <a:t>Click to edit Master title style</a:t>
            </a:r>
            <a:endParaRPr lang="en-US" dirty="0"/>
          </a:p>
        </p:txBody>
      </p:sp>
      <p:sp>
        <p:nvSpPr>
          <p:cNvPr id="9" name="Text Placeholder 4">
            <a:extLst>
              <a:ext uri="{FF2B5EF4-FFF2-40B4-BE49-F238E27FC236}">
                <a16:creationId xmlns:a16="http://schemas.microsoft.com/office/drawing/2014/main" id="{5F794336-3DC0-D649-8BEF-CADEEBEECD34}"/>
              </a:ext>
            </a:extLst>
          </p:cNvPr>
          <p:cNvSpPr>
            <a:spLocks noGrp="1"/>
          </p:cNvSpPr>
          <p:nvPr>
            <p:ph type="body" sz="quarter" idx="16"/>
          </p:nvPr>
        </p:nvSpPr>
        <p:spPr>
          <a:xfrm>
            <a:off x="1929492" y="2348431"/>
            <a:ext cx="3917027" cy="637287"/>
          </a:xfrm>
        </p:spPr>
        <p:txBody>
          <a:bodyPr anchor="ctr">
            <a:noAutofit/>
          </a:bodyPr>
          <a:lstStyle>
            <a:lvl1pPr marL="182880" indent="0" algn="l">
              <a:spcBef>
                <a:spcPts val="0"/>
              </a:spcBef>
              <a:buFontTx/>
              <a:buNone/>
              <a:defRPr sz="2200" b="0"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10" name="Text Placeholder 4">
            <a:extLst>
              <a:ext uri="{FF2B5EF4-FFF2-40B4-BE49-F238E27FC236}">
                <a16:creationId xmlns:a16="http://schemas.microsoft.com/office/drawing/2014/main" id="{8A8BE200-0CAE-1A48-BBFB-8AB094DBBDC4}"/>
              </a:ext>
            </a:extLst>
          </p:cNvPr>
          <p:cNvSpPr>
            <a:spLocks noGrp="1"/>
          </p:cNvSpPr>
          <p:nvPr>
            <p:ph type="body" sz="quarter" idx="17"/>
          </p:nvPr>
        </p:nvSpPr>
        <p:spPr>
          <a:xfrm>
            <a:off x="1929492" y="3759581"/>
            <a:ext cx="3917027" cy="637287"/>
          </a:xfrm>
        </p:spPr>
        <p:txBody>
          <a:bodyPr anchor="ctr">
            <a:noAutofit/>
          </a:bodyPr>
          <a:lstStyle>
            <a:lvl1pPr marL="182880" indent="0" algn="l">
              <a:spcBef>
                <a:spcPts val="0"/>
              </a:spcBef>
              <a:buFontTx/>
              <a:buNone/>
              <a:defRPr sz="2200" b="0"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11" name="Text Placeholder 4">
            <a:extLst>
              <a:ext uri="{FF2B5EF4-FFF2-40B4-BE49-F238E27FC236}">
                <a16:creationId xmlns:a16="http://schemas.microsoft.com/office/drawing/2014/main" id="{51F7BEA8-2B68-A94D-84BF-46B8DC081B34}"/>
              </a:ext>
            </a:extLst>
          </p:cNvPr>
          <p:cNvSpPr>
            <a:spLocks noGrp="1"/>
          </p:cNvSpPr>
          <p:nvPr>
            <p:ph type="body" sz="quarter" idx="18"/>
          </p:nvPr>
        </p:nvSpPr>
        <p:spPr>
          <a:xfrm>
            <a:off x="1929492" y="5216909"/>
            <a:ext cx="3917027" cy="637287"/>
          </a:xfrm>
        </p:spPr>
        <p:txBody>
          <a:bodyPr anchor="ctr">
            <a:noAutofit/>
          </a:bodyPr>
          <a:lstStyle>
            <a:lvl1pPr marL="182880" indent="0" algn="l">
              <a:spcBef>
                <a:spcPts val="0"/>
              </a:spcBef>
              <a:buFontTx/>
              <a:buNone/>
              <a:defRPr sz="2200" b="0"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12" name="Text Placeholder 4">
            <a:extLst>
              <a:ext uri="{FF2B5EF4-FFF2-40B4-BE49-F238E27FC236}">
                <a16:creationId xmlns:a16="http://schemas.microsoft.com/office/drawing/2014/main" id="{FF78FDE7-159F-5C4F-94E0-AC1225D5EA9C}"/>
              </a:ext>
            </a:extLst>
          </p:cNvPr>
          <p:cNvSpPr>
            <a:spLocks noGrp="1"/>
          </p:cNvSpPr>
          <p:nvPr>
            <p:ph type="body" sz="quarter" idx="22"/>
          </p:nvPr>
        </p:nvSpPr>
        <p:spPr>
          <a:xfrm>
            <a:off x="7087536" y="2348431"/>
            <a:ext cx="3917027" cy="637287"/>
          </a:xfrm>
        </p:spPr>
        <p:txBody>
          <a:bodyPr anchor="ctr">
            <a:noAutofit/>
          </a:bodyPr>
          <a:lstStyle>
            <a:lvl1pPr marL="182880" indent="0" algn="l">
              <a:spcBef>
                <a:spcPts val="0"/>
              </a:spcBef>
              <a:buFontTx/>
              <a:buNone/>
              <a:defRPr sz="2200" b="0"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13" name="Text Placeholder 4">
            <a:extLst>
              <a:ext uri="{FF2B5EF4-FFF2-40B4-BE49-F238E27FC236}">
                <a16:creationId xmlns:a16="http://schemas.microsoft.com/office/drawing/2014/main" id="{9DAFA1B1-FE49-2445-92A8-ECFF97140230}"/>
              </a:ext>
            </a:extLst>
          </p:cNvPr>
          <p:cNvSpPr>
            <a:spLocks noGrp="1"/>
          </p:cNvSpPr>
          <p:nvPr>
            <p:ph type="body" sz="quarter" idx="23"/>
          </p:nvPr>
        </p:nvSpPr>
        <p:spPr>
          <a:xfrm>
            <a:off x="7087536" y="3759581"/>
            <a:ext cx="3917027" cy="637287"/>
          </a:xfrm>
        </p:spPr>
        <p:txBody>
          <a:bodyPr anchor="ctr">
            <a:noAutofit/>
          </a:bodyPr>
          <a:lstStyle>
            <a:lvl1pPr marL="182880" indent="0" algn="l">
              <a:spcBef>
                <a:spcPts val="0"/>
              </a:spcBef>
              <a:buFontTx/>
              <a:buNone/>
              <a:defRPr sz="2200" b="0"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14" name="Text Placeholder 4">
            <a:extLst>
              <a:ext uri="{FF2B5EF4-FFF2-40B4-BE49-F238E27FC236}">
                <a16:creationId xmlns:a16="http://schemas.microsoft.com/office/drawing/2014/main" id="{9C9039BA-C8BD-6A46-A9D0-BD29E1F0EAF3}"/>
              </a:ext>
            </a:extLst>
          </p:cNvPr>
          <p:cNvSpPr>
            <a:spLocks noGrp="1"/>
          </p:cNvSpPr>
          <p:nvPr>
            <p:ph type="body" sz="quarter" idx="24"/>
          </p:nvPr>
        </p:nvSpPr>
        <p:spPr>
          <a:xfrm>
            <a:off x="7087536" y="5230764"/>
            <a:ext cx="3917027" cy="637287"/>
          </a:xfrm>
        </p:spPr>
        <p:txBody>
          <a:bodyPr anchor="ctr">
            <a:noAutofit/>
          </a:bodyPr>
          <a:lstStyle>
            <a:lvl1pPr marL="182880" indent="0" algn="l">
              <a:spcBef>
                <a:spcPts val="0"/>
              </a:spcBef>
              <a:buFontTx/>
              <a:buNone/>
              <a:defRPr sz="2200" b="0"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098304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5"/>
                                        </p:tgtEl>
                                        <p:attrNameLst>
                                          <p:attrName>style.visibility</p:attrName>
                                        </p:attrNameLst>
                                      </p:cBhvr>
                                      <p:to>
                                        <p:strVal val="visible"/>
                                      </p:to>
                                    </p:set>
                                    <p:animEffect transition="in" filter="fade">
                                      <p:cBhvr>
                                        <p:cTn id="10"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6" grpId="0" animBg="1"/>
    </p:bld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Objectives Option 1">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2F497B6-986D-804C-81F3-B7BE26DCF083}"/>
              </a:ext>
            </a:extLst>
          </p:cNvPr>
          <p:cNvSpPr/>
          <p:nvPr userDrawn="1"/>
        </p:nvSpPr>
        <p:spPr>
          <a:xfrm>
            <a:off x="-1588" y="0"/>
            <a:ext cx="12193588" cy="6858000"/>
          </a:xfrm>
          <a:prstGeom prst="rect">
            <a:avLst/>
          </a:prstGeom>
          <a:gradFill flip="none" rotWithShape="1">
            <a:gsLst>
              <a:gs pos="0">
                <a:schemeClr val="accent5">
                  <a:alpha val="73000"/>
                </a:schemeClr>
              </a:gs>
              <a:gs pos="100000">
                <a:schemeClr val="accent5">
                  <a:lumMod val="50000"/>
                  <a:alpha val="83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schemeClr val="bg1"/>
              </a:solidFill>
              <a:latin typeface="Arial" panose="020B0604020202020204" pitchFamily="34" charset="0"/>
              <a:cs typeface="Arial" panose="020B0604020202020204" pitchFamily="34" charset="0"/>
            </a:endParaRPr>
          </a:p>
        </p:txBody>
      </p:sp>
      <p:sp>
        <p:nvSpPr>
          <p:cNvPr id="9" name="Freeform 7">
            <a:extLst>
              <a:ext uri="{FF2B5EF4-FFF2-40B4-BE49-F238E27FC236}">
                <a16:creationId xmlns:a16="http://schemas.microsoft.com/office/drawing/2014/main" id="{CD9FD14F-866B-CE48-9941-4F2304B4C46E}"/>
              </a:ext>
            </a:extLst>
          </p:cNvPr>
          <p:cNvSpPr>
            <a:spLocks/>
          </p:cNvSpPr>
          <p:nvPr userDrawn="1"/>
        </p:nvSpPr>
        <p:spPr bwMode="auto">
          <a:xfrm>
            <a:off x="830263" y="2011363"/>
            <a:ext cx="503237" cy="481012"/>
          </a:xfrm>
          <a:custGeom>
            <a:avLst/>
            <a:gdLst>
              <a:gd name="T0" fmla="*/ 180818334 w 1691"/>
              <a:gd name="T1" fmla="*/ 65990893 h 1610"/>
              <a:gd name="T2" fmla="*/ 111700816 w 1691"/>
              <a:gd name="T3" fmla="*/ 65990893 h 1610"/>
              <a:gd name="T4" fmla="*/ 90730244 w 1691"/>
              <a:gd name="T5" fmla="*/ 0 h 1610"/>
              <a:gd name="T6" fmla="*/ 69010690 w 1691"/>
              <a:gd name="T7" fmla="*/ 65668372 h 1610"/>
              <a:gd name="T8" fmla="*/ 0 w 1691"/>
              <a:gd name="T9" fmla="*/ 65453358 h 1610"/>
              <a:gd name="T10" fmla="*/ 641856 w 1691"/>
              <a:gd name="T11" fmla="*/ 65990893 h 1610"/>
              <a:gd name="T12" fmla="*/ 0 w 1691"/>
              <a:gd name="T13" fmla="*/ 65990893 h 1610"/>
              <a:gd name="T14" fmla="*/ 55850408 w 1691"/>
              <a:gd name="T15" fmla="*/ 106617260 h 1610"/>
              <a:gd name="T16" fmla="*/ 34665883 w 1691"/>
              <a:gd name="T17" fmla="*/ 172715362 h 1610"/>
              <a:gd name="T18" fmla="*/ 90516292 w 1691"/>
              <a:gd name="T19" fmla="*/ 131981787 h 1610"/>
              <a:gd name="T20" fmla="*/ 145938796 w 1691"/>
              <a:gd name="T21" fmla="*/ 172930376 h 1610"/>
              <a:gd name="T22" fmla="*/ 124861098 w 1691"/>
              <a:gd name="T23" fmla="*/ 106831975 h 1610"/>
              <a:gd name="T24" fmla="*/ 180818334 w 1691"/>
              <a:gd name="T25" fmla="*/ 65990893 h 1610"/>
              <a:gd name="T26" fmla="*/ 127107743 w 1691"/>
              <a:gd name="T27" fmla="*/ 146921104 h 1610"/>
              <a:gd name="T28" fmla="*/ 90302340 w 1691"/>
              <a:gd name="T29" fmla="*/ 119836761 h 1610"/>
              <a:gd name="T30" fmla="*/ 53282686 w 1691"/>
              <a:gd name="T31" fmla="*/ 146921104 h 1610"/>
              <a:gd name="T32" fmla="*/ 67512728 w 1691"/>
              <a:gd name="T33" fmla="*/ 103177926 h 1610"/>
              <a:gd name="T34" fmla="*/ 30493075 w 1691"/>
              <a:gd name="T35" fmla="*/ 76093582 h 1610"/>
              <a:gd name="T36" fmla="*/ 30920979 w 1691"/>
              <a:gd name="T37" fmla="*/ 76093582 h 1610"/>
              <a:gd name="T38" fmla="*/ 30279123 w 1691"/>
              <a:gd name="T39" fmla="*/ 75663852 h 1610"/>
              <a:gd name="T40" fmla="*/ 76072000 w 1691"/>
              <a:gd name="T41" fmla="*/ 75878866 h 1610"/>
              <a:gd name="T42" fmla="*/ 90516292 w 1691"/>
              <a:gd name="T43" fmla="*/ 32135688 h 1610"/>
              <a:gd name="T44" fmla="*/ 104532382 w 1691"/>
              <a:gd name="T45" fmla="*/ 76093582 h 1610"/>
              <a:gd name="T46" fmla="*/ 150539508 w 1691"/>
              <a:gd name="T47" fmla="*/ 76093582 h 1610"/>
              <a:gd name="T48" fmla="*/ 113305903 w 1691"/>
              <a:gd name="T49" fmla="*/ 103392940 h 1610"/>
              <a:gd name="T50" fmla="*/ 127107743 w 1691"/>
              <a:gd name="T51" fmla="*/ 146921104 h 161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1691" h="1610">
                <a:moveTo>
                  <a:pt x="1690" y="614"/>
                </a:moveTo>
                <a:lnTo>
                  <a:pt x="1044" y="614"/>
                </a:lnTo>
                <a:lnTo>
                  <a:pt x="848" y="0"/>
                </a:lnTo>
                <a:lnTo>
                  <a:pt x="645" y="611"/>
                </a:lnTo>
                <a:lnTo>
                  <a:pt x="0" y="609"/>
                </a:lnTo>
                <a:lnTo>
                  <a:pt x="6" y="614"/>
                </a:lnTo>
                <a:lnTo>
                  <a:pt x="0" y="614"/>
                </a:lnTo>
                <a:lnTo>
                  <a:pt x="522" y="992"/>
                </a:lnTo>
                <a:lnTo>
                  <a:pt x="324" y="1607"/>
                </a:lnTo>
                <a:lnTo>
                  <a:pt x="846" y="1228"/>
                </a:lnTo>
                <a:lnTo>
                  <a:pt x="1364" y="1609"/>
                </a:lnTo>
                <a:lnTo>
                  <a:pt x="1167" y="994"/>
                </a:lnTo>
                <a:lnTo>
                  <a:pt x="1690" y="614"/>
                </a:lnTo>
                <a:close/>
                <a:moveTo>
                  <a:pt x="1188" y="1367"/>
                </a:moveTo>
                <a:lnTo>
                  <a:pt x="844" y="1115"/>
                </a:lnTo>
                <a:lnTo>
                  <a:pt x="498" y="1367"/>
                </a:lnTo>
                <a:lnTo>
                  <a:pt x="631" y="960"/>
                </a:lnTo>
                <a:lnTo>
                  <a:pt x="285" y="708"/>
                </a:lnTo>
                <a:lnTo>
                  <a:pt x="289" y="708"/>
                </a:lnTo>
                <a:lnTo>
                  <a:pt x="283" y="704"/>
                </a:lnTo>
                <a:lnTo>
                  <a:pt x="711" y="706"/>
                </a:lnTo>
                <a:lnTo>
                  <a:pt x="846" y="299"/>
                </a:lnTo>
                <a:lnTo>
                  <a:pt x="977" y="708"/>
                </a:lnTo>
                <a:lnTo>
                  <a:pt x="1407" y="708"/>
                </a:lnTo>
                <a:lnTo>
                  <a:pt x="1059" y="962"/>
                </a:lnTo>
                <a:lnTo>
                  <a:pt x="1188" y="1367"/>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
        <p:nvSpPr>
          <p:cNvPr id="10" name="Freeform 8">
            <a:extLst>
              <a:ext uri="{FF2B5EF4-FFF2-40B4-BE49-F238E27FC236}">
                <a16:creationId xmlns:a16="http://schemas.microsoft.com/office/drawing/2014/main" id="{70717FAF-6EEA-0D4B-9F85-3DB240679A7A}"/>
              </a:ext>
            </a:extLst>
          </p:cNvPr>
          <p:cNvSpPr>
            <a:spLocks/>
          </p:cNvSpPr>
          <p:nvPr userDrawn="1"/>
        </p:nvSpPr>
        <p:spPr bwMode="auto">
          <a:xfrm>
            <a:off x="830263" y="4760913"/>
            <a:ext cx="503237" cy="481012"/>
          </a:xfrm>
          <a:custGeom>
            <a:avLst/>
            <a:gdLst>
              <a:gd name="T0" fmla="*/ 180818334 w 1691"/>
              <a:gd name="T1" fmla="*/ 65990893 h 1610"/>
              <a:gd name="T2" fmla="*/ 111700816 w 1691"/>
              <a:gd name="T3" fmla="*/ 65990893 h 1610"/>
              <a:gd name="T4" fmla="*/ 90730244 w 1691"/>
              <a:gd name="T5" fmla="*/ 0 h 1610"/>
              <a:gd name="T6" fmla="*/ 69010690 w 1691"/>
              <a:gd name="T7" fmla="*/ 65668372 h 1610"/>
              <a:gd name="T8" fmla="*/ 0 w 1691"/>
              <a:gd name="T9" fmla="*/ 65453358 h 1610"/>
              <a:gd name="T10" fmla="*/ 641856 w 1691"/>
              <a:gd name="T11" fmla="*/ 65990893 h 1610"/>
              <a:gd name="T12" fmla="*/ 0 w 1691"/>
              <a:gd name="T13" fmla="*/ 65990893 h 1610"/>
              <a:gd name="T14" fmla="*/ 55850408 w 1691"/>
              <a:gd name="T15" fmla="*/ 106617260 h 1610"/>
              <a:gd name="T16" fmla="*/ 34665883 w 1691"/>
              <a:gd name="T17" fmla="*/ 172715362 h 1610"/>
              <a:gd name="T18" fmla="*/ 90516292 w 1691"/>
              <a:gd name="T19" fmla="*/ 131981787 h 1610"/>
              <a:gd name="T20" fmla="*/ 145938796 w 1691"/>
              <a:gd name="T21" fmla="*/ 172930376 h 1610"/>
              <a:gd name="T22" fmla="*/ 124861098 w 1691"/>
              <a:gd name="T23" fmla="*/ 106831975 h 1610"/>
              <a:gd name="T24" fmla="*/ 180818334 w 1691"/>
              <a:gd name="T25" fmla="*/ 65990893 h 1610"/>
              <a:gd name="T26" fmla="*/ 127107743 w 1691"/>
              <a:gd name="T27" fmla="*/ 146921104 h 1610"/>
              <a:gd name="T28" fmla="*/ 90302340 w 1691"/>
              <a:gd name="T29" fmla="*/ 119836761 h 1610"/>
              <a:gd name="T30" fmla="*/ 53282686 w 1691"/>
              <a:gd name="T31" fmla="*/ 146921104 h 1610"/>
              <a:gd name="T32" fmla="*/ 67512728 w 1691"/>
              <a:gd name="T33" fmla="*/ 103177926 h 1610"/>
              <a:gd name="T34" fmla="*/ 30493075 w 1691"/>
              <a:gd name="T35" fmla="*/ 76093582 h 1610"/>
              <a:gd name="T36" fmla="*/ 30920979 w 1691"/>
              <a:gd name="T37" fmla="*/ 76093582 h 1610"/>
              <a:gd name="T38" fmla="*/ 30279123 w 1691"/>
              <a:gd name="T39" fmla="*/ 75663852 h 1610"/>
              <a:gd name="T40" fmla="*/ 76072000 w 1691"/>
              <a:gd name="T41" fmla="*/ 75878866 h 1610"/>
              <a:gd name="T42" fmla="*/ 90516292 w 1691"/>
              <a:gd name="T43" fmla="*/ 32135688 h 1610"/>
              <a:gd name="T44" fmla="*/ 104532382 w 1691"/>
              <a:gd name="T45" fmla="*/ 76093582 h 1610"/>
              <a:gd name="T46" fmla="*/ 150539508 w 1691"/>
              <a:gd name="T47" fmla="*/ 76093582 h 1610"/>
              <a:gd name="T48" fmla="*/ 113305903 w 1691"/>
              <a:gd name="T49" fmla="*/ 103392940 h 1610"/>
              <a:gd name="T50" fmla="*/ 127107743 w 1691"/>
              <a:gd name="T51" fmla="*/ 146921104 h 161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1691" h="1610">
                <a:moveTo>
                  <a:pt x="1690" y="614"/>
                </a:moveTo>
                <a:lnTo>
                  <a:pt x="1044" y="614"/>
                </a:lnTo>
                <a:lnTo>
                  <a:pt x="848" y="0"/>
                </a:lnTo>
                <a:lnTo>
                  <a:pt x="645" y="611"/>
                </a:lnTo>
                <a:lnTo>
                  <a:pt x="0" y="609"/>
                </a:lnTo>
                <a:lnTo>
                  <a:pt x="6" y="614"/>
                </a:lnTo>
                <a:lnTo>
                  <a:pt x="0" y="614"/>
                </a:lnTo>
                <a:lnTo>
                  <a:pt x="522" y="992"/>
                </a:lnTo>
                <a:lnTo>
                  <a:pt x="324" y="1607"/>
                </a:lnTo>
                <a:lnTo>
                  <a:pt x="846" y="1228"/>
                </a:lnTo>
                <a:lnTo>
                  <a:pt x="1364" y="1609"/>
                </a:lnTo>
                <a:lnTo>
                  <a:pt x="1167" y="994"/>
                </a:lnTo>
                <a:lnTo>
                  <a:pt x="1690" y="614"/>
                </a:lnTo>
                <a:close/>
                <a:moveTo>
                  <a:pt x="1188" y="1367"/>
                </a:moveTo>
                <a:lnTo>
                  <a:pt x="844" y="1115"/>
                </a:lnTo>
                <a:lnTo>
                  <a:pt x="498" y="1367"/>
                </a:lnTo>
                <a:lnTo>
                  <a:pt x="631" y="960"/>
                </a:lnTo>
                <a:lnTo>
                  <a:pt x="285" y="708"/>
                </a:lnTo>
                <a:lnTo>
                  <a:pt x="289" y="708"/>
                </a:lnTo>
                <a:lnTo>
                  <a:pt x="283" y="704"/>
                </a:lnTo>
                <a:lnTo>
                  <a:pt x="711" y="706"/>
                </a:lnTo>
                <a:lnTo>
                  <a:pt x="846" y="299"/>
                </a:lnTo>
                <a:lnTo>
                  <a:pt x="977" y="708"/>
                </a:lnTo>
                <a:lnTo>
                  <a:pt x="1407" y="708"/>
                </a:lnTo>
                <a:lnTo>
                  <a:pt x="1059" y="962"/>
                </a:lnTo>
                <a:lnTo>
                  <a:pt x="1188" y="1367"/>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
        <p:nvSpPr>
          <p:cNvPr id="11" name="Freeform 9">
            <a:extLst>
              <a:ext uri="{FF2B5EF4-FFF2-40B4-BE49-F238E27FC236}">
                <a16:creationId xmlns:a16="http://schemas.microsoft.com/office/drawing/2014/main" id="{9A5DF538-8BAA-4546-8249-1124F5FCC2EA}"/>
              </a:ext>
            </a:extLst>
          </p:cNvPr>
          <p:cNvSpPr>
            <a:spLocks/>
          </p:cNvSpPr>
          <p:nvPr userDrawn="1"/>
        </p:nvSpPr>
        <p:spPr bwMode="auto">
          <a:xfrm>
            <a:off x="830263" y="2894013"/>
            <a:ext cx="503237" cy="481012"/>
          </a:xfrm>
          <a:custGeom>
            <a:avLst/>
            <a:gdLst>
              <a:gd name="T0" fmla="*/ 180818334 w 1691"/>
              <a:gd name="T1" fmla="*/ 65990893 h 1610"/>
              <a:gd name="T2" fmla="*/ 111700816 w 1691"/>
              <a:gd name="T3" fmla="*/ 65990893 h 1610"/>
              <a:gd name="T4" fmla="*/ 90730244 w 1691"/>
              <a:gd name="T5" fmla="*/ 0 h 1610"/>
              <a:gd name="T6" fmla="*/ 69010690 w 1691"/>
              <a:gd name="T7" fmla="*/ 65668372 h 1610"/>
              <a:gd name="T8" fmla="*/ 0 w 1691"/>
              <a:gd name="T9" fmla="*/ 65453358 h 1610"/>
              <a:gd name="T10" fmla="*/ 641856 w 1691"/>
              <a:gd name="T11" fmla="*/ 65990893 h 1610"/>
              <a:gd name="T12" fmla="*/ 0 w 1691"/>
              <a:gd name="T13" fmla="*/ 65990893 h 1610"/>
              <a:gd name="T14" fmla="*/ 55850408 w 1691"/>
              <a:gd name="T15" fmla="*/ 106617260 h 1610"/>
              <a:gd name="T16" fmla="*/ 34665883 w 1691"/>
              <a:gd name="T17" fmla="*/ 172715362 h 1610"/>
              <a:gd name="T18" fmla="*/ 90516292 w 1691"/>
              <a:gd name="T19" fmla="*/ 131981787 h 1610"/>
              <a:gd name="T20" fmla="*/ 145938796 w 1691"/>
              <a:gd name="T21" fmla="*/ 172930376 h 1610"/>
              <a:gd name="T22" fmla="*/ 124861098 w 1691"/>
              <a:gd name="T23" fmla="*/ 106831975 h 1610"/>
              <a:gd name="T24" fmla="*/ 180818334 w 1691"/>
              <a:gd name="T25" fmla="*/ 65990893 h 1610"/>
              <a:gd name="T26" fmla="*/ 127107743 w 1691"/>
              <a:gd name="T27" fmla="*/ 146921104 h 1610"/>
              <a:gd name="T28" fmla="*/ 90302340 w 1691"/>
              <a:gd name="T29" fmla="*/ 119836761 h 1610"/>
              <a:gd name="T30" fmla="*/ 53282686 w 1691"/>
              <a:gd name="T31" fmla="*/ 146921104 h 1610"/>
              <a:gd name="T32" fmla="*/ 67512728 w 1691"/>
              <a:gd name="T33" fmla="*/ 103177926 h 1610"/>
              <a:gd name="T34" fmla="*/ 30493075 w 1691"/>
              <a:gd name="T35" fmla="*/ 76093582 h 1610"/>
              <a:gd name="T36" fmla="*/ 30920979 w 1691"/>
              <a:gd name="T37" fmla="*/ 76093582 h 1610"/>
              <a:gd name="T38" fmla="*/ 30279123 w 1691"/>
              <a:gd name="T39" fmla="*/ 75663852 h 1610"/>
              <a:gd name="T40" fmla="*/ 76072000 w 1691"/>
              <a:gd name="T41" fmla="*/ 75878866 h 1610"/>
              <a:gd name="T42" fmla="*/ 90516292 w 1691"/>
              <a:gd name="T43" fmla="*/ 32135688 h 1610"/>
              <a:gd name="T44" fmla="*/ 104532382 w 1691"/>
              <a:gd name="T45" fmla="*/ 76093582 h 1610"/>
              <a:gd name="T46" fmla="*/ 150539508 w 1691"/>
              <a:gd name="T47" fmla="*/ 76093582 h 1610"/>
              <a:gd name="T48" fmla="*/ 113305903 w 1691"/>
              <a:gd name="T49" fmla="*/ 103392940 h 1610"/>
              <a:gd name="T50" fmla="*/ 127107743 w 1691"/>
              <a:gd name="T51" fmla="*/ 146921104 h 161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1691" h="1610">
                <a:moveTo>
                  <a:pt x="1690" y="614"/>
                </a:moveTo>
                <a:lnTo>
                  <a:pt x="1044" y="614"/>
                </a:lnTo>
                <a:lnTo>
                  <a:pt x="848" y="0"/>
                </a:lnTo>
                <a:lnTo>
                  <a:pt x="645" y="611"/>
                </a:lnTo>
                <a:lnTo>
                  <a:pt x="0" y="609"/>
                </a:lnTo>
                <a:lnTo>
                  <a:pt x="6" y="614"/>
                </a:lnTo>
                <a:lnTo>
                  <a:pt x="0" y="614"/>
                </a:lnTo>
                <a:lnTo>
                  <a:pt x="522" y="992"/>
                </a:lnTo>
                <a:lnTo>
                  <a:pt x="324" y="1607"/>
                </a:lnTo>
                <a:lnTo>
                  <a:pt x="846" y="1228"/>
                </a:lnTo>
                <a:lnTo>
                  <a:pt x="1364" y="1609"/>
                </a:lnTo>
                <a:lnTo>
                  <a:pt x="1167" y="994"/>
                </a:lnTo>
                <a:lnTo>
                  <a:pt x="1690" y="614"/>
                </a:lnTo>
                <a:close/>
                <a:moveTo>
                  <a:pt x="1188" y="1367"/>
                </a:moveTo>
                <a:lnTo>
                  <a:pt x="844" y="1115"/>
                </a:lnTo>
                <a:lnTo>
                  <a:pt x="498" y="1367"/>
                </a:lnTo>
                <a:lnTo>
                  <a:pt x="631" y="960"/>
                </a:lnTo>
                <a:lnTo>
                  <a:pt x="285" y="708"/>
                </a:lnTo>
                <a:lnTo>
                  <a:pt x="289" y="708"/>
                </a:lnTo>
                <a:lnTo>
                  <a:pt x="283" y="704"/>
                </a:lnTo>
                <a:lnTo>
                  <a:pt x="711" y="706"/>
                </a:lnTo>
                <a:lnTo>
                  <a:pt x="846" y="299"/>
                </a:lnTo>
                <a:lnTo>
                  <a:pt x="977" y="708"/>
                </a:lnTo>
                <a:lnTo>
                  <a:pt x="1407" y="708"/>
                </a:lnTo>
                <a:lnTo>
                  <a:pt x="1059" y="962"/>
                </a:lnTo>
                <a:lnTo>
                  <a:pt x="1188" y="1367"/>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
        <p:nvSpPr>
          <p:cNvPr id="12" name="Freeform 10">
            <a:extLst>
              <a:ext uri="{FF2B5EF4-FFF2-40B4-BE49-F238E27FC236}">
                <a16:creationId xmlns:a16="http://schemas.microsoft.com/office/drawing/2014/main" id="{3D993824-973D-7C4F-9EBA-880A7D66BFFE}"/>
              </a:ext>
            </a:extLst>
          </p:cNvPr>
          <p:cNvSpPr>
            <a:spLocks/>
          </p:cNvSpPr>
          <p:nvPr userDrawn="1"/>
        </p:nvSpPr>
        <p:spPr bwMode="auto">
          <a:xfrm>
            <a:off x="830263" y="5684838"/>
            <a:ext cx="503237" cy="481012"/>
          </a:xfrm>
          <a:custGeom>
            <a:avLst/>
            <a:gdLst>
              <a:gd name="T0" fmla="*/ 180818334 w 1691"/>
              <a:gd name="T1" fmla="*/ 65990893 h 1610"/>
              <a:gd name="T2" fmla="*/ 111700816 w 1691"/>
              <a:gd name="T3" fmla="*/ 65990893 h 1610"/>
              <a:gd name="T4" fmla="*/ 90730244 w 1691"/>
              <a:gd name="T5" fmla="*/ 0 h 1610"/>
              <a:gd name="T6" fmla="*/ 69010690 w 1691"/>
              <a:gd name="T7" fmla="*/ 65668372 h 1610"/>
              <a:gd name="T8" fmla="*/ 0 w 1691"/>
              <a:gd name="T9" fmla="*/ 65453358 h 1610"/>
              <a:gd name="T10" fmla="*/ 641856 w 1691"/>
              <a:gd name="T11" fmla="*/ 65990893 h 1610"/>
              <a:gd name="T12" fmla="*/ 0 w 1691"/>
              <a:gd name="T13" fmla="*/ 65990893 h 1610"/>
              <a:gd name="T14" fmla="*/ 55850408 w 1691"/>
              <a:gd name="T15" fmla="*/ 106617260 h 1610"/>
              <a:gd name="T16" fmla="*/ 34665883 w 1691"/>
              <a:gd name="T17" fmla="*/ 172715362 h 1610"/>
              <a:gd name="T18" fmla="*/ 90516292 w 1691"/>
              <a:gd name="T19" fmla="*/ 131981787 h 1610"/>
              <a:gd name="T20" fmla="*/ 145938796 w 1691"/>
              <a:gd name="T21" fmla="*/ 172930376 h 1610"/>
              <a:gd name="T22" fmla="*/ 124861098 w 1691"/>
              <a:gd name="T23" fmla="*/ 106831975 h 1610"/>
              <a:gd name="T24" fmla="*/ 180818334 w 1691"/>
              <a:gd name="T25" fmla="*/ 65990893 h 1610"/>
              <a:gd name="T26" fmla="*/ 127107743 w 1691"/>
              <a:gd name="T27" fmla="*/ 146921104 h 1610"/>
              <a:gd name="T28" fmla="*/ 90302340 w 1691"/>
              <a:gd name="T29" fmla="*/ 119836761 h 1610"/>
              <a:gd name="T30" fmla="*/ 53282686 w 1691"/>
              <a:gd name="T31" fmla="*/ 146921104 h 1610"/>
              <a:gd name="T32" fmla="*/ 67512728 w 1691"/>
              <a:gd name="T33" fmla="*/ 103177926 h 1610"/>
              <a:gd name="T34" fmla="*/ 30493075 w 1691"/>
              <a:gd name="T35" fmla="*/ 76093582 h 1610"/>
              <a:gd name="T36" fmla="*/ 30920979 w 1691"/>
              <a:gd name="T37" fmla="*/ 76093582 h 1610"/>
              <a:gd name="T38" fmla="*/ 30279123 w 1691"/>
              <a:gd name="T39" fmla="*/ 75663852 h 1610"/>
              <a:gd name="T40" fmla="*/ 76072000 w 1691"/>
              <a:gd name="T41" fmla="*/ 75878866 h 1610"/>
              <a:gd name="T42" fmla="*/ 90516292 w 1691"/>
              <a:gd name="T43" fmla="*/ 32135688 h 1610"/>
              <a:gd name="T44" fmla="*/ 104532382 w 1691"/>
              <a:gd name="T45" fmla="*/ 76093582 h 1610"/>
              <a:gd name="T46" fmla="*/ 150539508 w 1691"/>
              <a:gd name="T47" fmla="*/ 76093582 h 1610"/>
              <a:gd name="T48" fmla="*/ 113305903 w 1691"/>
              <a:gd name="T49" fmla="*/ 103392940 h 1610"/>
              <a:gd name="T50" fmla="*/ 127107743 w 1691"/>
              <a:gd name="T51" fmla="*/ 146921104 h 161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1691" h="1610">
                <a:moveTo>
                  <a:pt x="1690" y="614"/>
                </a:moveTo>
                <a:lnTo>
                  <a:pt x="1044" y="614"/>
                </a:lnTo>
                <a:lnTo>
                  <a:pt x="848" y="0"/>
                </a:lnTo>
                <a:lnTo>
                  <a:pt x="645" y="611"/>
                </a:lnTo>
                <a:lnTo>
                  <a:pt x="0" y="609"/>
                </a:lnTo>
                <a:lnTo>
                  <a:pt x="6" y="614"/>
                </a:lnTo>
                <a:lnTo>
                  <a:pt x="0" y="614"/>
                </a:lnTo>
                <a:lnTo>
                  <a:pt x="522" y="992"/>
                </a:lnTo>
                <a:lnTo>
                  <a:pt x="324" y="1607"/>
                </a:lnTo>
                <a:lnTo>
                  <a:pt x="846" y="1228"/>
                </a:lnTo>
                <a:lnTo>
                  <a:pt x="1364" y="1609"/>
                </a:lnTo>
                <a:lnTo>
                  <a:pt x="1167" y="994"/>
                </a:lnTo>
                <a:lnTo>
                  <a:pt x="1690" y="614"/>
                </a:lnTo>
                <a:close/>
                <a:moveTo>
                  <a:pt x="1188" y="1367"/>
                </a:moveTo>
                <a:lnTo>
                  <a:pt x="844" y="1115"/>
                </a:lnTo>
                <a:lnTo>
                  <a:pt x="498" y="1367"/>
                </a:lnTo>
                <a:lnTo>
                  <a:pt x="631" y="960"/>
                </a:lnTo>
                <a:lnTo>
                  <a:pt x="285" y="708"/>
                </a:lnTo>
                <a:lnTo>
                  <a:pt x="289" y="708"/>
                </a:lnTo>
                <a:lnTo>
                  <a:pt x="283" y="704"/>
                </a:lnTo>
                <a:lnTo>
                  <a:pt x="711" y="706"/>
                </a:lnTo>
                <a:lnTo>
                  <a:pt x="846" y="299"/>
                </a:lnTo>
                <a:lnTo>
                  <a:pt x="977" y="708"/>
                </a:lnTo>
                <a:lnTo>
                  <a:pt x="1407" y="708"/>
                </a:lnTo>
                <a:lnTo>
                  <a:pt x="1059" y="962"/>
                </a:lnTo>
                <a:lnTo>
                  <a:pt x="1188" y="1367"/>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
        <p:nvSpPr>
          <p:cNvPr id="14" name="Freeform 11">
            <a:extLst>
              <a:ext uri="{FF2B5EF4-FFF2-40B4-BE49-F238E27FC236}">
                <a16:creationId xmlns:a16="http://schemas.microsoft.com/office/drawing/2014/main" id="{3EC16C0A-A32A-C44A-9BE1-D13D0DD8E7BB}"/>
              </a:ext>
            </a:extLst>
          </p:cNvPr>
          <p:cNvSpPr>
            <a:spLocks/>
          </p:cNvSpPr>
          <p:nvPr userDrawn="1"/>
        </p:nvSpPr>
        <p:spPr bwMode="auto">
          <a:xfrm>
            <a:off x="830263" y="3838575"/>
            <a:ext cx="503237" cy="481013"/>
          </a:xfrm>
          <a:custGeom>
            <a:avLst/>
            <a:gdLst>
              <a:gd name="T0" fmla="*/ 180818334 w 1691"/>
              <a:gd name="T1" fmla="*/ 65990893 h 1610"/>
              <a:gd name="T2" fmla="*/ 111700816 w 1691"/>
              <a:gd name="T3" fmla="*/ 65990893 h 1610"/>
              <a:gd name="T4" fmla="*/ 90730244 w 1691"/>
              <a:gd name="T5" fmla="*/ 0 h 1610"/>
              <a:gd name="T6" fmla="*/ 69010690 w 1691"/>
              <a:gd name="T7" fmla="*/ 65668372 h 1610"/>
              <a:gd name="T8" fmla="*/ 0 w 1691"/>
              <a:gd name="T9" fmla="*/ 65453358 h 1610"/>
              <a:gd name="T10" fmla="*/ 641856 w 1691"/>
              <a:gd name="T11" fmla="*/ 65990893 h 1610"/>
              <a:gd name="T12" fmla="*/ 0 w 1691"/>
              <a:gd name="T13" fmla="*/ 65990893 h 1610"/>
              <a:gd name="T14" fmla="*/ 55850408 w 1691"/>
              <a:gd name="T15" fmla="*/ 106617260 h 1610"/>
              <a:gd name="T16" fmla="*/ 34665883 w 1691"/>
              <a:gd name="T17" fmla="*/ 172715362 h 1610"/>
              <a:gd name="T18" fmla="*/ 90516292 w 1691"/>
              <a:gd name="T19" fmla="*/ 131981787 h 1610"/>
              <a:gd name="T20" fmla="*/ 145938796 w 1691"/>
              <a:gd name="T21" fmla="*/ 172930376 h 1610"/>
              <a:gd name="T22" fmla="*/ 124861098 w 1691"/>
              <a:gd name="T23" fmla="*/ 106831975 h 1610"/>
              <a:gd name="T24" fmla="*/ 180818334 w 1691"/>
              <a:gd name="T25" fmla="*/ 65990893 h 1610"/>
              <a:gd name="T26" fmla="*/ 127107743 w 1691"/>
              <a:gd name="T27" fmla="*/ 146921104 h 1610"/>
              <a:gd name="T28" fmla="*/ 90302340 w 1691"/>
              <a:gd name="T29" fmla="*/ 119836761 h 1610"/>
              <a:gd name="T30" fmla="*/ 53282686 w 1691"/>
              <a:gd name="T31" fmla="*/ 146921104 h 1610"/>
              <a:gd name="T32" fmla="*/ 67512728 w 1691"/>
              <a:gd name="T33" fmla="*/ 103177926 h 1610"/>
              <a:gd name="T34" fmla="*/ 30493075 w 1691"/>
              <a:gd name="T35" fmla="*/ 76093582 h 1610"/>
              <a:gd name="T36" fmla="*/ 30920979 w 1691"/>
              <a:gd name="T37" fmla="*/ 76093582 h 1610"/>
              <a:gd name="T38" fmla="*/ 30279123 w 1691"/>
              <a:gd name="T39" fmla="*/ 75663852 h 1610"/>
              <a:gd name="T40" fmla="*/ 76072000 w 1691"/>
              <a:gd name="T41" fmla="*/ 75878866 h 1610"/>
              <a:gd name="T42" fmla="*/ 90516292 w 1691"/>
              <a:gd name="T43" fmla="*/ 32135688 h 1610"/>
              <a:gd name="T44" fmla="*/ 104532382 w 1691"/>
              <a:gd name="T45" fmla="*/ 76093582 h 1610"/>
              <a:gd name="T46" fmla="*/ 150539508 w 1691"/>
              <a:gd name="T47" fmla="*/ 76093582 h 1610"/>
              <a:gd name="T48" fmla="*/ 113305903 w 1691"/>
              <a:gd name="T49" fmla="*/ 103392940 h 1610"/>
              <a:gd name="T50" fmla="*/ 127107743 w 1691"/>
              <a:gd name="T51" fmla="*/ 146921104 h 161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1691" h="1610">
                <a:moveTo>
                  <a:pt x="1690" y="614"/>
                </a:moveTo>
                <a:lnTo>
                  <a:pt x="1044" y="614"/>
                </a:lnTo>
                <a:lnTo>
                  <a:pt x="848" y="0"/>
                </a:lnTo>
                <a:lnTo>
                  <a:pt x="645" y="611"/>
                </a:lnTo>
                <a:lnTo>
                  <a:pt x="0" y="609"/>
                </a:lnTo>
                <a:lnTo>
                  <a:pt x="6" y="614"/>
                </a:lnTo>
                <a:lnTo>
                  <a:pt x="0" y="614"/>
                </a:lnTo>
                <a:lnTo>
                  <a:pt x="522" y="992"/>
                </a:lnTo>
                <a:lnTo>
                  <a:pt x="324" y="1607"/>
                </a:lnTo>
                <a:lnTo>
                  <a:pt x="846" y="1228"/>
                </a:lnTo>
                <a:lnTo>
                  <a:pt x="1364" y="1609"/>
                </a:lnTo>
                <a:lnTo>
                  <a:pt x="1167" y="994"/>
                </a:lnTo>
                <a:lnTo>
                  <a:pt x="1690" y="614"/>
                </a:lnTo>
                <a:close/>
                <a:moveTo>
                  <a:pt x="1188" y="1367"/>
                </a:moveTo>
                <a:lnTo>
                  <a:pt x="844" y="1115"/>
                </a:lnTo>
                <a:lnTo>
                  <a:pt x="498" y="1367"/>
                </a:lnTo>
                <a:lnTo>
                  <a:pt x="631" y="960"/>
                </a:lnTo>
                <a:lnTo>
                  <a:pt x="285" y="708"/>
                </a:lnTo>
                <a:lnTo>
                  <a:pt x="289" y="708"/>
                </a:lnTo>
                <a:lnTo>
                  <a:pt x="283" y="704"/>
                </a:lnTo>
                <a:lnTo>
                  <a:pt x="711" y="706"/>
                </a:lnTo>
                <a:lnTo>
                  <a:pt x="846" y="299"/>
                </a:lnTo>
                <a:lnTo>
                  <a:pt x="977" y="708"/>
                </a:lnTo>
                <a:lnTo>
                  <a:pt x="1407" y="708"/>
                </a:lnTo>
                <a:lnTo>
                  <a:pt x="1059" y="962"/>
                </a:lnTo>
                <a:lnTo>
                  <a:pt x="1188" y="1367"/>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
        <p:nvSpPr>
          <p:cNvPr id="2" name="Title 1"/>
          <p:cNvSpPr>
            <a:spLocks noGrp="1"/>
          </p:cNvSpPr>
          <p:nvPr>
            <p:ph type="ctrTitle"/>
          </p:nvPr>
        </p:nvSpPr>
        <p:spPr>
          <a:xfrm>
            <a:off x="508000" y="713291"/>
            <a:ext cx="11125200" cy="584789"/>
          </a:xfrm>
        </p:spPr>
        <p:txBody>
          <a:bodyPr>
            <a:noAutofit/>
          </a:bodyPr>
          <a:lstStyle>
            <a:lvl1pPr marL="0" algn="ctr">
              <a:defRPr sz="5800" b="0">
                <a:solidFill>
                  <a:schemeClr val="bg1"/>
                </a:solidFill>
                <a:latin typeface="+mj-lt"/>
                <a:cs typeface="Arial" panose="020B0604020202020204" pitchFamily="34" charset="0"/>
              </a:defRPr>
            </a:lvl1pPr>
          </a:lstStyle>
          <a:p>
            <a:r>
              <a:rPr lang="en-US"/>
              <a:t>Click to edit Master title style</a:t>
            </a:r>
            <a:endParaRPr lang="en-US" dirty="0"/>
          </a:p>
        </p:txBody>
      </p:sp>
      <p:sp>
        <p:nvSpPr>
          <p:cNvPr id="39" name="Text Placeholder 4"/>
          <p:cNvSpPr>
            <a:spLocks noGrp="1"/>
          </p:cNvSpPr>
          <p:nvPr>
            <p:ph type="body" sz="quarter" idx="17"/>
          </p:nvPr>
        </p:nvSpPr>
        <p:spPr>
          <a:xfrm>
            <a:off x="1638301" y="2835866"/>
            <a:ext cx="9885338" cy="637287"/>
          </a:xfrm>
        </p:spPr>
        <p:txBody>
          <a:bodyPr anchor="ctr">
            <a:noAutofit/>
          </a:bodyPr>
          <a:lstStyle>
            <a:lvl1pPr marL="182880" indent="0" algn="l">
              <a:spcBef>
                <a:spcPts val="0"/>
              </a:spcBef>
              <a:buFontTx/>
              <a:buNone/>
              <a:defRPr sz="2800" b="0"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40" name="Text Placeholder 4"/>
          <p:cNvSpPr>
            <a:spLocks noGrp="1"/>
          </p:cNvSpPr>
          <p:nvPr>
            <p:ph type="body" sz="quarter" idx="18"/>
          </p:nvPr>
        </p:nvSpPr>
        <p:spPr>
          <a:xfrm>
            <a:off x="1638301" y="3759396"/>
            <a:ext cx="9885338" cy="637287"/>
          </a:xfrm>
        </p:spPr>
        <p:txBody>
          <a:bodyPr anchor="ctr">
            <a:noAutofit/>
          </a:bodyPr>
          <a:lstStyle>
            <a:lvl1pPr marL="182880" indent="0" algn="l">
              <a:spcBef>
                <a:spcPts val="0"/>
              </a:spcBef>
              <a:buFontTx/>
              <a:buNone/>
              <a:defRPr sz="2800" b="0"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59" name="Text Placeholder 4"/>
          <p:cNvSpPr>
            <a:spLocks noGrp="1"/>
          </p:cNvSpPr>
          <p:nvPr>
            <p:ph type="body" sz="quarter" idx="23"/>
          </p:nvPr>
        </p:nvSpPr>
        <p:spPr>
          <a:xfrm>
            <a:off x="1638301" y="5606457"/>
            <a:ext cx="9885338" cy="637287"/>
          </a:xfrm>
        </p:spPr>
        <p:txBody>
          <a:bodyPr anchor="ctr">
            <a:noAutofit/>
          </a:bodyPr>
          <a:lstStyle>
            <a:lvl1pPr marL="182880" indent="0" algn="l">
              <a:spcBef>
                <a:spcPts val="0"/>
              </a:spcBef>
              <a:buFontTx/>
              <a:buNone/>
              <a:defRPr sz="2800" b="0"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13" name="Text Placeholder 4"/>
          <p:cNvSpPr>
            <a:spLocks noGrp="1"/>
          </p:cNvSpPr>
          <p:nvPr>
            <p:ph type="body" sz="quarter" idx="16"/>
          </p:nvPr>
        </p:nvSpPr>
        <p:spPr>
          <a:xfrm>
            <a:off x="1638301" y="1912336"/>
            <a:ext cx="9885338" cy="637287"/>
          </a:xfrm>
        </p:spPr>
        <p:txBody>
          <a:bodyPr anchor="ctr">
            <a:noAutofit/>
          </a:bodyPr>
          <a:lstStyle>
            <a:lvl1pPr marL="182880" indent="0" algn="l">
              <a:spcBef>
                <a:spcPts val="0"/>
              </a:spcBef>
              <a:buFontTx/>
              <a:buNone/>
              <a:defRPr sz="2800" b="0"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58" name="Text Placeholder 4"/>
          <p:cNvSpPr>
            <a:spLocks noGrp="1"/>
          </p:cNvSpPr>
          <p:nvPr>
            <p:ph type="body" sz="quarter" idx="22"/>
          </p:nvPr>
        </p:nvSpPr>
        <p:spPr>
          <a:xfrm>
            <a:off x="1638301" y="4682926"/>
            <a:ext cx="9885338" cy="637287"/>
          </a:xfrm>
        </p:spPr>
        <p:txBody>
          <a:bodyPr anchor="ctr">
            <a:noAutofit/>
          </a:bodyPr>
          <a:lstStyle>
            <a:lvl1pPr marL="182880" indent="0" algn="l">
              <a:spcBef>
                <a:spcPts val="0"/>
              </a:spcBef>
              <a:buFontTx/>
              <a:buNone/>
              <a:defRPr sz="2800" b="0"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080821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Objectives Option 2">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8BB21E7-06DA-EB48-ABBE-2AE4753EB39F}"/>
              </a:ext>
            </a:extLst>
          </p:cNvPr>
          <p:cNvSpPr/>
          <p:nvPr userDrawn="1"/>
        </p:nvSpPr>
        <p:spPr>
          <a:xfrm>
            <a:off x="508000" y="390525"/>
            <a:ext cx="11125200" cy="1527175"/>
          </a:xfrm>
          <a:prstGeom prst="rect">
            <a:avLst/>
          </a:prstGeom>
          <a:gradFill flip="none" rotWithShape="1">
            <a:gsLst>
              <a:gs pos="0">
                <a:schemeClr val="accent5">
                  <a:alpha val="73000"/>
                </a:schemeClr>
              </a:gs>
              <a:gs pos="100000">
                <a:schemeClr val="accent5">
                  <a:lumMod val="50000"/>
                  <a:alpha val="83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schemeClr val="bg1"/>
              </a:solidFill>
              <a:latin typeface="Arial" panose="020B0604020202020204" pitchFamily="34" charset="0"/>
              <a:cs typeface="Arial" panose="020B0604020202020204" pitchFamily="34" charset="0"/>
            </a:endParaRPr>
          </a:p>
        </p:txBody>
      </p:sp>
      <p:sp>
        <p:nvSpPr>
          <p:cNvPr id="7" name="Oval 6">
            <a:extLst>
              <a:ext uri="{FF2B5EF4-FFF2-40B4-BE49-F238E27FC236}">
                <a16:creationId xmlns:a16="http://schemas.microsoft.com/office/drawing/2014/main" id="{1A45808E-35EF-5542-BDDD-D8F68893B782}"/>
              </a:ext>
            </a:extLst>
          </p:cNvPr>
          <p:cNvSpPr/>
          <p:nvPr userDrawn="1"/>
        </p:nvSpPr>
        <p:spPr>
          <a:xfrm>
            <a:off x="508000" y="2552700"/>
            <a:ext cx="3322638" cy="330358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8" name="Oval 7">
            <a:extLst>
              <a:ext uri="{FF2B5EF4-FFF2-40B4-BE49-F238E27FC236}">
                <a16:creationId xmlns:a16="http://schemas.microsoft.com/office/drawing/2014/main" id="{E795F482-83D3-9242-A0BD-90FA8A982523}"/>
              </a:ext>
            </a:extLst>
          </p:cNvPr>
          <p:cNvSpPr/>
          <p:nvPr userDrawn="1"/>
        </p:nvSpPr>
        <p:spPr>
          <a:xfrm>
            <a:off x="8267700" y="2552700"/>
            <a:ext cx="3322638" cy="330358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9" name="Oval 8">
            <a:extLst>
              <a:ext uri="{FF2B5EF4-FFF2-40B4-BE49-F238E27FC236}">
                <a16:creationId xmlns:a16="http://schemas.microsoft.com/office/drawing/2014/main" id="{0331901F-74D3-5B40-960F-970A3C8B14B9}"/>
              </a:ext>
            </a:extLst>
          </p:cNvPr>
          <p:cNvSpPr/>
          <p:nvPr userDrawn="1"/>
        </p:nvSpPr>
        <p:spPr>
          <a:xfrm>
            <a:off x="4387850" y="2552700"/>
            <a:ext cx="3322638" cy="330358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2" name="Title 1"/>
          <p:cNvSpPr>
            <a:spLocks noGrp="1"/>
          </p:cNvSpPr>
          <p:nvPr>
            <p:ph type="ctrTitle"/>
          </p:nvPr>
        </p:nvSpPr>
        <p:spPr>
          <a:xfrm>
            <a:off x="508000" y="856701"/>
            <a:ext cx="11125200" cy="584789"/>
          </a:xfrm>
        </p:spPr>
        <p:txBody>
          <a:bodyPr>
            <a:noAutofit/>
          </a:bodyPr>
          <a:lstStyle>
            <a:lvl1pPr marL="0" algn="ctr">
              <a:defRPr sz="5200" b="0">
                <a:solidFill>
                  <a:schemeClr val="bg1"/>
                </a:solidFill>
                <a:latin typeface="+mj-lt"/>
                <a:cs typeface="Arial" panose="020B0604020202020204" pitchFamily="34" charset="0"/>
              </a:defRPr>
            </a:lvl1pPr>
          </a:lstStyle>
          <a:p>
            <a:r>
              <a:rPr lang="en-US"/>
              <a:t>Click to edit Master title style</a:t>
            </a:r>
            <a:endParaRPr lang="en-US" dirty="0"/>
          </a:p>
        </p:txBody>
      </p:sp>
      <p:sp>
        <p:nvSpPr>
          <p:cNvPr id="13" name="Text Placeholder 4"/>
          <p:cNvSpPr>
            <a:spLocks noGrp="1"/>
          </p:cNvSpPr>
          <p:nvPr>
            <p:ph type="body" sz="quarter" idx="16"/>
          </p:nvPr>
        </p:nvSpPr>
        <p:spPr>
          <a:xfrm>
            <a:off x="649357" y="3564835"/>
            <a:ext cx="3021496" cy="1197665"/>
          </a:xfrm>
        </p:spPr>
        <p:txBody>
          <a:bodyPr anchor="ctr">
            <a:noAutofit/>
          </a:bodyPr>
          <a:lstStyle>
            <a:lvl1pPr marL="0" indent="0" algn="ctr">
              <a:spcBef>
                <a:spcPts val="0"/>
              </a:spcBef>
              <a:buFontTx/>
              <a:buNone/>
              <a:defRPr sz="2200" b="0"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19" name="Text Placeholder 4">
            <a:extLst>
              <a:ext uri="{FF2B5EF4-FFF2-40B4-BE49-F238E27FC236}">
                <a16:creationId xmlns:a16="http://schemas.microsoft.com/office/drawing/2014/main" id="{4A9ECE79-3623-1742-B02D-0EF962C69227}"/>
              </a:ext>
            </a:extLst>
          </p:cNvPr>
          <p:cNvSpPr>
            <a:spLocks noGrp="1"/>
          </p:cNvSpPr>
          <p:nvPr>
            <p:ph type="body" sz="quarter" idx="17"/>
          </p:nvPr>
        </p:nvSpPr>
        <p:spPr>
          <a:xfrm>
            <a:off x="8415131" y="3564835"/>
            <a:ext cx="3034748" cy="1197665"/>
          </a:xfrm>
        </p:spPr>
        <p:txBody>
          <a:bodyPr anchor="ctr">
            <a:noAutofit/>
          </a:bodyPr>
          <a:lstStyle>
            <a:lvl1pPr marL="0" indent="0" algn="ctr">
              <a:spcBef>
                <a:spcPts val="0"/>
              </a:spcBef>
              <a:buFontTx/>
              <a:buNone/>
              <a:defRPr sz="2200" b="0"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21" name="Text Placeholder 4">
            <a:extLst>
              <a:ext uri="{FF2B5EF4-FFF2-40B4-BE49-F238E27FC236}">
                <a16:creationId xmlns:a16="http://schemas.microsoft.com/office/drawing/2014/main" id="{F5159A3A-4068-1E45-96E8-79A4A1FDA763}"/>
              </a:ext>
            </a:extLst>
          </p:cNvPr>
          <p:cNvSpPr>
            <a:spLocks noGrp="1"/>
          </p:cNvSpPr>
          <p:nvPr>
            <p:ph type="body" sz="quarter" idx="18"/>
          </p:nvPr>
        </p:nvSpPr>
        <p:spPr>
          <a:xfrm>
            <a:off x="4505739" y="3564835"/>
            <a:ext cx="3048000" cy="1197665"/>
          </a:xfrm>
        </p:spPr>
        <p:txBody>
          <a:bodyPr anchor="ctr">
            <a:noAutofit/>
          </a:bodyPr>
          <a:lstStyle>
            <a:lvl1pPr marL="0" indent="0" algn="ctr">
              <a:spcBef>
                <a:spcPts val="0"/>
              </a:spcBef>
              <a:buFontTx/>
              <a:buNone/>
              <a:defRPr sz="2200" b="0"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5796877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par>
                          <p:cTn id="8" fill="hold">
                            <p:stCondLst>
                              <p:cond delay="500"/>
                            </p:stCondLst>
                            <p:childTnLst>
                              <p:par>
                                <p:cTn id="9" presetID="53" presetClass="entr" presetSubtype="16" fill="hold" grpId="0" nodeType="afterEffect">
                                  <p:stCondLst>
                                    <p:cond delay="0"/>
                                  </p:stCondLst>
                                  <p:childTnLst>
                                    <p:set>
                                      <p:cBhvr>
                                        <p:cTn id="10" dur="1" fill="hold">
                                          <p:stCondLst>
                                            <p:cond delay="0"/>
                                          </p:stCondLst>
                                        </p:cTn>
                                        <p:tgtEl>
                                          <p:spTgt spid="7"/>
                                        </p:tgtEl>
                                        <p:attrNameLst>
                                          <p:attrName>style.visibility</p:attrName>
                                        </p:attrNameLst>
                                      </p:cBhvr>
                                      <p:to>
                                        <p:strVal val="visible"/>
                                      </p:to>
                                    </p:set>
                                    <p:anim calcmode="lin" valueType="num">
                                      <p:cBhvr>
                                        <p:cTn id="11" dur="500" fill="hold"/>
                                        <p:tgtEl>
                                          <p:spTgt spid="7"/>
                                        </p:tgtEl>
                                        <p:attrNameLst>
                                          <p:attrName>ppt_w</p:attrName>
                                        </p:attrNameLst>
                                      </p:cBhvr>
                                      <p:tavLst>
                                        <p:tav tm="0">
                                          <p:val>
                                            <p:fltVal val="0"/>
                                          </p:val>
                                        </p:tav>
                                        <p:tav tm="100000">
                                          <p:val>
                                            <p:strVal val="#ppt_w"/>
                                          </p:val>
                                        </p:tav>
                                      </p:tavLst>
                                    </p:anim>
                                    <p:anim calcmode="lin" valueType="num">
                                      <p:cBhvr>
                                        <p:cTn id="12" dur="500" fill="hold"/>
                                        <p:tgtEl>
                                          <p:spTgt spid="7"/>
                                        </p:tgtEl>
                                        <p:attrNameLst>
                                          <p:attrName>ppt_h</p:attrName>
                                        </p:attrNameLst>
                                      </p:cBhvr>
                                      <p:tavLst>
                                        <p:tav tm="0">
                                          <p:val>
                                            <p:fltVal val="0"/>
                                          </p:val>
                                        </p:tav>
                                        <p:tav tm="100000">
                                          <p:val>
                                            <p:strVal val="#ppt_h"/>
                                          </p:val>
                                        </p:tav>
                                      </p:tavLst>
                                    </p:anim>
                                    <p:animEffect transition="in" filter="fade">
                                      <p:cBhvr>
                                        <p:cTn id="13" dur="500"/>
                                        <p:tgtEl>
                                          <p:spTgt spid="7"/>
                                        </p:tgtEl>
                                      </p:cBhvr>
                                    </p:animEffect>
                                  </p:childTnLst>
                                </p:cTn>
                              </p:par>
                            </p:childTnLst>
                          </p:cTn>
                        </p:par>
                        <p:par>
                          <p:cTn id="14" fill="hold">
                            <p:stCondLst>
                              <p:cond delay="1000"/>
                            </p:stCondLst>
                            <p:childTnLst>
                              <p:par>
                                <p:cTn id="15" presetID="53" presetClass="entr" presetSubtype="16" fill="hold" grpId="0" nodeType="afterEffect">
                                  <p:stCondLst>
                                    <p:cond delay="0"/>
                                  </p:stCondLst>
                                  <p:childTnLst>
                                    <p:set>
                                      <p:cBhvr>
                                        <p:cTn id="16" dur="1" fill="hold">
                                          <p:stCondLst>
                                            <p:cond delay="0"/>
                                          </p:stCondLst>
                                        </p:cTn>
                                        <p:tgtEl>
                                          <p:spTgt spid="8"/>
                                        </p:tgtEl>
                                        <p:attrNameLst>
                                          <p:attrName>style.visibility</p:attrName>
                                        </p:attrNameLst>
                                      </p:cBhvr>
                                      <p:to>
                                        <p:strVal val="visible"/>
                                      </p:to>
                                    </p:set>
                                    <p:anim calcmode="lin" valueType="num">
                                      <p:cBhvr>
                                        <p:cTn id="17" dur="500" fill="hold"/>
                                        <p:tgtEl>
                                          <p:spTgt spid="8"/>
                                        </p:tgtEl>
                                        <p:attrNameLst>
                                          <p:attrName>ppt_w</p:attrName>
                                        </p:attrNameLst>
                                      </p:cBhvr>
                                      <p:tavLst>
                                        <p:tav tm="0">
                                          <p:val>
                                            <p:fltVal val="0"/>
                                          </p:val>
                                        </p:tav>
                                        <p:tav tm="100000">
                                          <p:val>
                                            <p:strVal val="#ppt_w"/>
                                          </p:val>
                                        </p:tav>
                                      </p:tavLst>
                                    </p:anim>
                                    <p:anim calcmode="lin" valueType="num">
                                      <p:cBhvr>
                                        <p:cTn id="18" dur="500" fill="hold"/>
                                        <p:tgtEl>
                                          <p:spTgt spid="8"/>
                                        </p:tgtEl>
                                        <p:attrNameLst>
                                          <p:attrName>ppt_h</p:attrName>
                                        </p:attrNameLst>
                                      </p:cBhvr>
                                      <p:tavLst>
                                        <p:tav tm="0">
                                          <p:val>
                                            <p:fltVal val="0"/>
                                          </p:val>
                                        </p:tav>
                                        <p:tav tm="100000">
                                          <p:val>
                                            <p:strVal val="#ppt_h"/>
                                          </p:val>
                                        </p:tav>
                                      </p:tavLst>
                                    </p:anim>
                                    <p:animEffect transition="in" filter="fade">
                                      <p:cBhvr>
                                        <p:cTn id="19" dur="500"/>
                                        <p:tgtEl>
                                          <p:spTgt spid="8"/>
                                        </p:tgtEl>
                                      </p:cBhvr>
                                    </p:animEffect>
                                  </p:childTnLst>
                                </p:cTn>
                              </p:par>
                            </p:childTnLst>
                          </p:cTn>
                        </p:par>
                        <p:par>
                          <p:cTn id="20" fill="hold">
                            <p:stCondLst>
                              <p:cond delay="1500"/>
                            </p:stCondLst>
                            <p:childTnLst>
                              <p:par>
                                <p:cTn id="21" presetID="53" presetClass="entr" presetSubtype="16" fill="hold" grpId="0" nodeType="afterEffect">
                                  <p:stCondLst>
                                    <p:cond delay="0"/>
                                  </p:stCondLst>
                                  <p:childTnLst>
                                    <p:set>
                                      <p:cBhvr>
                                        <p:cTn id="22" dur="1" fill="hold">
                                          <p:stCondLst>
                                            <p:cond delay="0"/>
                                          </p:stCondLst>
                                        </p:cTn>
                                        <p:tgtEl>
                                          <p:spTgt spid="9"/>
                                        </p:tgtEl>
                                        <p:attrNameLst>
                                          <p:attrName>style.visibility</p:attrName>
                                        </p:attrNameLst>
                                      </p:cBhvr>
                                      <p:to>
                                        <p:strVal val="visible"/>
                                      </p:to>
                                    </p:set>
                                    <p:anim calcmode="lin" valueType="num">
                                      <p:cBhvr>
                                        <p:cTn id="23" dur="500" fill="hold"/>
                                        <p:tgtEl>
                                          <p:spTgt spid="9"/>
                                        </p:tgtEl>
                                        <p:attrNameLst>
                                          <p:attrName>ppt_w</p:attrName>
                                        </p:attrNameLst>
                                      </p:cBhvr>
                                      <p:tavLst>
                                        <p:tav tm="0">
                                          <p:val>
                                            <p:fltVal val="0"/>
                                          </p:val>
                                        </p:tav>
                                        <p:tav tm="100000">
                                          <p:val>
                                            <p:strVal val="#ppt_w"/>
                                          </p:val>
                                        </p:tav>
                                      </p:tavLst>
                                    </p:anim>
                                    <p:anim calcmode="lin" valueType="num">
                                      <p:cBhvr>
                                        <p:cTn id="24" dur="500" fill="hold"/>
                                        <p:tgtEl>
                                          <p:spTgt spid="9"/>
                                        </p:tgtEl>
                                        <p:attrNameLst>
                                          <p:attrName>ppt_h</p:attrName>
                                        </p:attrNameLst>
                                      </p:cBhvr>
                                      <p:tavLst>
                                        <p:tav tm="0">
                                          <p:val>
                                            <p:fltVal val="0"/>
                                          </p:val>
                                        </p:tav>
                                        <p:tav tm="100000">
                                          <p:val>
                                            <p:strVal val="#ppt_h"/>
                                          </p:val>
                                        </p:tav>
                                      </p:tavLst>
                                    </p:anim>
                                    <p:animEffect transition="in" filter="fade">
                                      <p:cBhvr>
                                        <p:cTn id="25"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userDrawn="1">
  <p:cSld name="Module Title Option 1">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CD73E3C-5E60-2441-9C1C-2FD2C9604D75}"/>
              </a:ext>
            </a:extLst>
          </p:cNvPr>
          <p:cNvSpPr/>
          <p:nvPr userDrawn="1"/>
        </p:nvSpPr>
        <p:spPr>
          <a:xfrm>
            <a:off x="508000" y="390525"/>
            <a:ext cx="11125200" cy="1527175"/>
          </a:xfrm>
          <a:prstGeom prst="rect">
            <a:avLst/>
          </a:prstGeom>
          <a:gradFill flip="none" rotWithShape="1">
            <a:gsLst>
              <a:gs pos="0">
                <a:schemeClr val="accent5">
                  <a:alpha val="73000"/>
                </a:schemeClr>
              </a:gs>
              <a:gs pos="100000">
                <a:schemeClr val="accent5">
                  <a:lumMod val="50000"/>
                  <a:alpha val="83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schemeClr val="bg1"/>
              </a:solidFill>
              <a:latin typeface="Arial" panose="020B0604020202020204" pitchFamily="34" charset="0"/>
              <a:cs typeface="Arial" panose="020B0604020202020204" pitchFamily="34" charset="0"/>
            </a:endParaRPr>
          </a:p>
        </p:txBody>
      </p:sp>
      <p:sp>
        <p:nvSpPr>
          <p:cNvPr id="2" name="Title 1"/>
          <p:cNvSpPr>
            <a:spLocks noGrp="1"/>
          </p:cNvSpPr>
          <p:nvPr>
            <p:ph type="ctrTitle"/>
          </p:nvPr>
        </p:nvSpPr>
        <p:spPr>
          <a:xfrm>
            <a:off x="508000" y="893277"/>
            <a:ext cx="11125200" cy="584789"/>
          </a:xfrm>
        </p:spPr>
        <p:txBody>
          <a:bodyPr>
            <a:noAutofit/>
          </a:bodyPr>
          <a:lstStyle>
            <a:lvl1pPr marL="0" algn="ctr">
              <a:defRPr sz="5200" b="0">
                <a:solidFill>
                  <a:schemeClr val="bg1"/>
                </a:solidFill>
                <a:latin typeface="+mj-lt"/>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166167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Module Title Option 2">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5F7F835-DAC2-214C-A864-CEAE615374F0}"/>
              </a:ext>
            </a:extLst>
          </p:cNvPr>
          <p:cNvSpPr/>
          <p:nvPr userDrawn="1"/>
        </p:nvSpPr>
        <p:spPr>
          <a:xfrm>
            <a:off x="0" y="0"/>
            <a:ext cx="12172950" cy="6858000"/>
          </a:xfrm>
          <a:prstGeom prst="rect">
            <a:avLst/>
          </a:prstGeom>
          <a:gradFill flip="none" rotWithShape="1">
            <a:gsLst>
              <a:gs pos="0">
                <a:schemeClr val="accent5">
                  <a:alpha val="73000"/>
                </a:schemeClr>
              </a:gs>
              <a:gs pos="100000">
                <a:schemeClr val="accent5">
                  <a:lumMod val="50000"/>
                  <a:alpha val="83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schemeClr val="bg1"/>
              </a:solidFill>
              <a:latin typeface="Arial" panose="020B0604020202020204" pitchFamily="34" charset="0"/>
              <a:cs typeface="Arial" panose="020B0604020202020204" pitchFamily="34" charset="0"/>
            </a:endParaRPr>
          </a:p>
        </p:txBody>
      </p:sp>
      <p:sp>
        <p:nvSpPr>
          <p:cNvPr id="8" name="Oval 7">
            <a:extLst>
              <a:ext uri="{FF2B5EF4-FFF2-40B4-BE49-F238E27FC236}">
                <a16:creationId xmlns:a16="http://schemas.microsoft.com/office/drawing/2014/main" id="{8B3D2A36-C834-944C-B484-0557693020A6}"/>
              </a:ext>
            </a:extLst>
          </p:cNvPr>
          <p:cNvSpPr/>
          <p:nvPr userDrawn="1"/>
        </p:nvSpPr>
        <p:spPr>
          <a:xfrm>
            <a:off x="220663" y="700088"/>
            <a:ext cx="5489575" cy="5457825"/>
          </a:xfrm>
          <a:prstGeom prst="ellipse">
            <a:avLst/>
          </a:prstGeom>
          <a:solidFill>
            <a:schemeClr val="tx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13" name="Freeform 8">
            <a:extLst>
              <a:ext uri="{FF2B5EF4-FFF2-40B4-BE49-F238E27FC236}">
                <a16:creationId xmlns:a16="http://schemas.microsoft.com/office/drawing/2014/main" id="{04E32299-C0AC-0E46-9874-4681EE319FE5}"/>
              </a:ext>
            </a:extLst>
          </p:cNvPr>
          <p:cNvSpPr>
            <a:spLocks/>
          </p:cNvSpPr>
          <p:nvPr userDrawn="1"/>
        </p:nvSpPr>
        <p:spPr bwMode="auto">
          <a:xfrm>
            <a:off x="6189663" y="1787525"/>
            <a:ext cx="503237" cy="481013"/>
          </a:xfrm>
          <a:custGeom>
            <a:avLst/>
            <a:gdLst>
              <a:gd name="T0" fmla="*/ 180818334 w 1691"/>
              <a:gd name="T1" fmla="*/ 65990893 h 1610"/>
              <a:gd name="T2" fmla="*/ 111700816 w 1691"/>
              <a:gd name="T3" fmla="*/ 65990893 h 1610"/>
              <a:gd name="T4" fmla="*/ 90730244 w 1691"/>
              <a:gd name="T5" fmla="*/ 0 h 1610"/>
              <a:gd name="T6" fmla="*/ 69010690 w 1691"/>
              <a:gd name="T7" fmla="*/ 65668372 h 1610"/>
              <a:gd name="T8" fmla="*/ 0 w 1691"/>
              <a:gd name="T9" fmla="*/ 65453358 h 1610"/>
              <a:gd name="T10" fmla="*/ 641856 w 1691"/>
              <a:gd name="T11" fmla="*/ 65990893 h 1610"/>
              <a:gd name="T12" fmla="*/ 0 w 1691"/>
              <a:gd name="T13" fmla="*/ 65990893 h 1610"/>
              <a:gd name="T14" fmla="*/ 55850408 w 1691"/>
              <a:gd name="T15" fmla="*/ 106617260 h 1610"/>
              <a:gd name="T16" fmla="*/ 34665883 w 1691"/>
              <a:gd name="T17" fmla="*/ 172715362 h 1610"/>
              <a:gd name="T18" fmla="*/ 90516292 w 1691"/>
              <a:gd name="T19" fmla="*/ 131981787 h 1610"/>
              <a:gd name="T20" fmla="*/ 145938796 w 1691"/>
              <a:gd name="T21" fmla="*/ 172930376 h 1610"/>
              <a:gd name="T22" fmla="*/ 124861098 w 1691"/>
              <a:gd name="T23" fmla="*/ 106831975 h 1610"/>
              <a:gd name="T24" fmla="*/ 180818334 w 1691"/>
              <a:gd name="T25" fmla="*/ 65990893 h 1610"/>
              <a:gd name="T26" fmla="*/ 127107743 w 1691"/>
              <a:gd name="T27" fmla="*/ 146921104 h 1610"/>
              <a:gd name="T28" fmla="*/ 90302340 w 1691"/>
              <a:gd name="T29" fmla="*/ 119836761 h 1610"/>
              <a:gd name="T30" fmla="*/ 53282686 w 1691"/>
              <a:gd name="T31" fmla="*/ 146921104 h 1610"/>
              <a:gd name="T32" fmla="*/ 67512728 w 1691"/>
              <a:gd name="T33" fmla="*/ 103177926 h 1610"/>
              <a:gd name="T34" fmla="*/ 30493075 w 1691"/>
              <a:gd name="T35" fmla="*/ 76093582 h 1610"/>
              <a:gd name="T36" fmla="*/ 30920979 w 1691"/>
              <a:gd name="T37" fmla="*/ 76093582 h 1610"/>
              <a:gd name="T38" fmla="*/ 30279123 w 1691"/>
              <a:gd name="T39" fmla="*/ 75663852 h 1610"/>
              <a:gd name="T40" fmla="*/ 76072000 w 1691"/>
              <a:gd name="T41" fmla="*/ 75878866 h 1610"/>
              <a:gd name="T42" fmla="*/ 90516292 w 1691"/>
              <a:gd name="T43" fmla="*/ 32135688 h 1610"/>
              <a:gd name="T44" fmla="*/ 104532382 w 1691"/>
              <a:gd name="T45" fmla="*/ 76093582 h 1610"/>
              <a:gd name="T46" fmla="*/ 150539508 w 1691"/>
              <a:gd name="T47" fmla="*/ 76093582 h 1610"/>
              <a:gd name="T48" fmla="*/ 113305903 w 1691"/>
              <a:gd name="T49" fmla="*/ 103392940 h 1610"/>
              <a:gd name="T50" fmla="*/ 127107743 w 1691"/>
              <a:gd name="T51" fmla="*/ 146921104 h 161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1691" h="1610">
                <a:moveTo>
                  <a:pt x="1690" y="614"/>
                </a:moveTo>
                <a:lnTo>
                  <a:pt x="1044" y="614"/>
                </a:lnTo>
                <a:lnTo>
                  <a:pt x="848" y="0"/>
                </a:lnTo>
                <a:lnTo>
                  <a:pt x="645" y="611"/>
                </a:lnTo>
                <a:lnTo>
                  <a:pt x="0" y="609"/>
                </a:lnTo>
                <a:lnTo>
                  <a:pt x="6" y="614"/>
                </a:lnTo>
                <a:lnTo>
                  <a:pt x="0" y="614"/>
                </a:lnTo>
                <a:lnTo>
                  <a:pt x="522" y="992"/>
                </a:lnTo>
                <a:lnTo>
                  <a:pt x="324" y="1607"/>
                </a:lnTo>
                <a:lnTo>
                  <a:pt x="846" y="1228"/>
                </a:lnTo>
                <a:lnTo>
                  <a:pt x="1364" y="1609"/>
                </a:lnTo>
                <a:lnTo>
                  <a:pt x="1167" y="994"/>
                </a:lnTo>
                <a:lnTo>
                  <a:pt x="1690" y="614"/>
                </a:lnTo>
                <a:close/>
                <a:moveTo>
                  <a:pt x="1188" y="1367"/>
                </a:moveTo>
                <a:lnTo>
                  <a:pt x="844" y="1115"/>
                </a:lnTo>
                <a:lnTo>
                  <a:pt x="498" y="1367"/>
                </a:lnTo>
                <a:lnTo>
                  <a:pt x="631" y="960"/>
                </a:lnTo>
                <a:lnTo>
                  <a:pt x="285" y="708"/>
                </a:lnTo>
                <a:lnTo>
                  <a:pt x="289" y="708"/>
                </a:lnTo>
                <a:lnTo>
                  <a:pt x="283" y="704"/>
                </a:lnTo>
                <a:lnTo>
                  <a:pt x="711" y="706"/>
                </a:lnTo>
                <a:lnTo>
                  <a:pt x="846" y="299"/>
                </a:lnTo>
                <a:lnTo>
                  <a:pt x="977" y="708"/>
                </a:lnTo>
                <a:lnTo>
                  <a:pt x="1407" y="708"/>
                </a:lnTo>
                <a:lnTo>
                  <a:pt x="1059" y="962"/>
                </a:lnTo>
                <a:lnTo>
                  <a:pt x="1188" y="1367"/>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
        <p:nvSpPr>
          <p:cNvPr id="14" name="Freeform 9">
            <a:extLst>
              <a:ext uri="{FF2B5EF4-FFF2-40B4-BE49-F238E27FC236}">
                <a16:creationId xmlns:a16="http://schemas.microsoft.com/office/drawing/2014/main" id="{CB86CF74-4F4C-F64E-936A-F3F3252F74D1}"/>
              </a:ext>
            </a:extLst>
          </p:cNvPr>
          <p:cNvSpPr>
            <a:spLocks/>
          </p:cNvSpPr>
          <p:nvPr userDrawn="1"/>
        </p:nvSpPr>
        <p:spPr bwMode="auto">
          <a:xfrm>
            <a:off x="6189663" y="2716213"/>
            <a:ext cx="503237" cy="481012"/>
          </a:xfrm>
          <a:custGeom>
            <a:avLst/>
            <a:gdLst>
              <a:gd name="T0" fmla="*/ 180818334 w 1691"/>
              <a:gd name="T1" fmla="*/ 65990893 h 1610"/>
              <a:gd name="T2" fmla="*/ 111700816 w 1691"/>
              <a:gd name="T3" fmla="*/ 65990893 h 1610"/>
              <a:gd name="T4" fmla="*/ 90730244 w 1691"/>
              <a:gd name="T5" fmla="*/ 0 h 1610"/>
              <a:gd name="T6" fmla="*/ 69010690 w 1691"/>
              <a:gd name="T7" fmla="*/ 65668372 h 1610"/>
              <a:gd name="T8" fmla="*/ 0 w 1691"/>
              <a:gd name="T9" fmla="*/ 65453358 h 1610"/>
              <a:gd name="T10" fmla="*/ 641856 w 1691"/>
              <a:gd name="T11" fmla="*/ 65990893 h 1610"/>
              <a:gd name="T12" fmla="*/ 0 w 1691"/>
              <a:gd name="T13" fmla="*/ 65990893 h 1610"/>
              <a:gd name="T14" fmla="*/ 55850408 w 1691"/>
              <a:gd name="T15" fmla="*/ 106617260 h 1610"/>
              <a:gd name="T16" fmla="*/ 34665883 w 1691"/>
              <a:gd name="T17" fmla="*/ 172715362 h 1610"/>
              <a:gd name="T18" fmla="*/ 90516292 w 1691"/>
              <a:gd name="T19" fmla="*/ 131981787 h 1610"/>
              <a:gd name="T20" fmla="*/ 145938796 w 1691"/>
              <a:gd name="T21" fmla="*/ 172930376 h 1610"/>
              <a:gd name="T22" fmla="*/ 124861098 w 1691"/>
              <a:gd name="T23" fmla="*/ 106831975 h 1610"/>
              <a:gd name="T24" fmla="*/ 180818334 w 1691"/>
              <a:gd name="T25" fmla="*/ 65990893 h 1610"/>
              <a:gd name="T26" fmla="*/ 127107743 w 1691"/>
              <a:gd name="T27" fmla="*/ 146921104 h 1610"/>
              <a:gd name="T28" fmla="*/ 90302340 w 1691"/>
              <a:gd name="T29" fmla="*/ 119836761 h 1610"/>
              <a:gd name="T30" fmla="*/ 53282686 w 1691"/>
              <a:gd name="T31" fmla="*/ 146921104 h 1610"/>
              <a:gd name="T32" fmla="*/ 67512728 w 1691"/>
              <a:gd name="T33" fmla="*/ 103177926 h 1610"/>
              <a:gd name="T34" fmla="*/ 30493075 w 1691"/>
              <a:gd name="T35" fmla="*/ 76093582 h 1610"/>
              <a:gd name="T36" fmla="*/ 30920979 w 1691"/>
              <a:gd name="T37" fmla="*/ 76093582 h 1610"/>
              <a:gd name="T38" fmla="*/ 30279123 w 1691"/>
              <a:gd name="T39" fmla="*/ 75663852 h 1610"/>
              <a:gd name="T40" fmla="*/ 76072000 w 1691"/>
              <a:gd name="T41" fmla="*/ 75878866 h 1610"/>
              <a:gd name="T42" fmla="*/ 90516292 w 1691"/>
              <a:gd name="T43" fmla="*/ 32135688 h 1610"/>
              <a:gd name="T44" fmla="*/ 104532382 w 1691"/>
              <a:gd name="T45" fmla="*/ 76093582 h 1610"/>
              <a:gd name="T46" fmla="*/ 150539508 w 1691"/>
              <a:gd name="T47" fmla="*/ 76093582 h 1610"/>
              <a:gd name="T48" fmla="*/ 113305903 w 1691"/>
              <a:gd name="T49" fmla="*/ 103392940 h 1610"/>
              <a:gd name="T50" fmla="*/ 127107743 w 1691"/>
              <a:gd name="T51" fmla="*/ 146921104 h 161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1691" h="1610">
                <a:moveTo>
                  <a:pt x="1690" y="614"/>
                </a:moveTo>
                <a:lnTo>
                  <a:pt x="1044" y="614"/>
                </a:lnTo>
                <a:lnTo>
                  <a:pt x="848" y="0"/>
                </a:lnTo>
                <a:lnTo>
                  <a:pt x="645" y="611"/>
                </a:lnTo>
                <a:lnTo>
                  <a:pt x="0" y="609"/>
                </a:lnTo>
                <a:lnTo>
                  <a:pt x="6" y="614"/>
                </a:lnTo>
                <a:lnTo>
                  <a:pt x="0" y="614"/>
                </a:lnTo>
                <a:lnTo>
                  <a:pt x="522" y="992"/>
                </a:lnTo>
                <a:lnTo>
                  <a:pt x="324" y="1607"/>
                </a:lnTo>
                <a:lnTo>
                  <a:pt x="846" y="1228"/>
                </a:lnTo>
                <a:lnTo>
                  <a:pt x="1364" y="1609"/>
                </a:lnTo>
                <a:lnTo>
                  <a:pt x="1167" y="994"/>
                </a:lnTo>
                <a:lnTo>
                  <a:pt x="1690" y="614"/>
                </a:lnTo>
                <a:close/>
                <a:moveTo>
                  <a:pt x="1188" y="1367"/>
                </a:moveTo>
                <a:lnTo>
                  <a:pt x="844" y="1115"/>
                </a:lnTo>
                <a:lnTo>
                  <a:pt x="498" y="1367"/>
                </a:lnTo>
                <a:lnTo>
                  <a:pt x="631" y="960"/>
                </a:lnTo>
                <a:lnTo>
                  <a:pt x="285" y="708"/>
                </a:lnTo>
                <a:lnTo>
                  <a:pt x="289" y="708"/>
                </a:lnTo>
                <a:lnTo>
                  <a:pt x="283" y="704"/>
                </a:lnTo>
                <a:lnTo>
                  <a:pt x="711" y="706"/>
                </a:lnTo>
                <a:lnTo>
                  <a:pt x="846" y="299"/>
                </a:lnTo>
                <a:lnTo>
                  <a:pt x="977" y="708"/>
                </a:lnTo>
                <a:lnTo>
                  <a:pt x="1407" y="708"/>
                </a:lnTo>
                <a:lnTo>
                  <a:pt x="1059" y="962"/>
                </a:lnTo>
                <a:lnTo>
                  <a:pt x="1188" y="1367"/>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
        <p:nvSpPr>
          <p:cNvPr id="15" name="Freeform 10">
            <a:extLst>
              <a:ext uri="{FF2B5EF4-FFF2-40B4-BE49-F238E27FC236}">
                <a16:creationId xmlns:a16="http://schemas.microsoft.com/office/drawing/2014/main" id="{B875EAA0-4721-CB4D-A35B-37CDBFED00D4}"/>
              </a:ext>
            </a:extLst>
          </p:cNvPr>
          <p:cNvSpPr>
            <a:spLocks/>
          </p:cNvSpPr>
          <p:nvPr userDrawn="1"/>
        </p:nvSpPr>
        <p:spPr bwMode="auto">
          <a:xfrm>
            <a:off x="6189663" y="3644900"/>
            <a:ext cx="503237" cy="481013"/>
          </a:xfrm>
          <a:custGeom>
            <a:avLst/>
            <a:gdLst>
              <a:gd name="T0" fmla="*/ 180818334 w 1691"/>
              <a:gd name="T1" fmla="*/ 65990893 h 1610"/>
              <a:gd name="T2" fmla="*/ 111700816 w 1691"/>
              <a:gd name="T3" fmla="*/ 65990893 h 1610"/>
              <a:gd name="T4" fmla="*/ 90730244 w 1691"/>
              <a:gd name="T5" fmla="*/ 0 h 1610"/>
              <a:gd name="T6" fmla="*/ 69010690 w 1691"/>
              <a:gd name="T7" fmla="*/ 65668372 h 1610"/>
              <a:gd name="T8" fmla="*/ 0 w 1691"/>
              <a:gd name="T9" fmla="*/ 65453358 h 1610"/>
              <a:gd name="T10" fmla="*/ 641856 w 1691"/>
              <a:gd name="T11" fmla="*/ 65990893 h 1610"/>
              <a:gd name="T12" fmla="*/ 0 w 1691"/>
              <a:gd name="T13" fmla="*/ 65990893 h 1610"/>
              <a:gd name="T14" fmla="*/ 55850408 w 1691"/>
              <a:gd name="T15" fmla="*/ 106617260 h 1610"/>
              <a:gd name="T16" fmla="*/ 34665883 w 1691"/>
              <a:gd name="T17" fmla="*/ 172715362 h 1610"/>
              <a:gd name="T18" fmla="*/ 90516292 w 1691"/>
              <a:gd name="T19" fmla="*/ 131981787 h 1610"/>
              <a:gd name="T20" fmla="*/ 145938796 w 1691"/>
              <a:gd name="T21" fmla="*/ 172930376 h 1610"/>
              <a:gd name="T22" fmla="*/ 124861098 w 1691"/>
              <a:gd name="T23" fmla="*/ 106831975 h 1610"/>
              <a:gd name="T24" fmla="*/ 180818334 w 1691"/>
              <a:gd name="T25" fmla="*/ 65990893 h 1610"/>
              <a:gd name="T26" fmla="*/ 127107743 w 1691"/>
              <a:gd name="T27" fmla="*/ 146921104 h 1610"/>
              <a:gd name="T28" fmla="*/ 90302340 w 1691"/>
              <a:gd name="T29" fmla="*/ 119836761 h 1610"/>
              <a:gd name="T30" fmla="*/ 53282686 w 1691"/>
              <a:gd name="T31" fmla="*/ 146921104 h 1610"/>
              <a:gd name="T32" fmla="*/ 67512728 w 1691"/>
              <a:gd name="T33" fmla="*/ 103177926 h 1610"/>
              <a:gd name="T34" fmla="*/ 30493075 w 1691"/>
              <a:gd name="T35" fmla="*/ 76093582 h 1610"/>
              <a:gd name="T36" fmla="*/ 30920979 w 1691"/>
              <a:gd name="T37" fmla="*/ 76093582 h 1610"/>
              <a:gd name="T38" fmla="*/ 30279123 w 1691"/>
              <a:gd name="T39" fmla="*/ 75663852 h 1610"/>
              <a:gd name="T40" fmla="*/ 76072000 w 1691"/>
              <a:gd name="T41" fmla="*/ 75878866 h 1610"/>
              <a:gd name="T42" fmla="*/ 90516292 w 1691"/>
              <a:gd name="T43" fmla="*/ 32135688 h 1610"/>
              <a:gd name="T44" fmla="*/ 104532382 w 1691"/>
              <a:gd name="T45" fmla="*/ 76093582 h 1610"/>
              <a:gd name="T46" fmla="*/ 150539508 w 1691"/>
              <a:gd name="T47" fmla="*/ 76093582 h 1610"/>
              <a:gd name="T48" fmla="*/ 113305903 w 1691"/>
              <a:gd name="T49" fmla="*/ 103392940 h 1610"/>
              <a:gd name="T50" fmla="*/ 127107743 w 1691"/>
              <a:gd name="T51" fmla="*/ 146921104 h 161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1691" h="1610">
                <a:moveTo>
                  <a:pt x="1690" y="614"/>
                </a:moveTo>
                <a:lnTo>
                  <a:pt x="1044" y="614"/>
                </a:lnTo>
                <a:lnTo>
                  <a:pt x="848" y="0"/>
                </a:lnTo>
                <a:lnTo>
                  <a:pt x="645" y="611"/>
                </a:lnTo>
                <a:lnTo>
                  <a:pt x="0" y="609"/>
                </a:lnTo>
                <a:lnTo>
                  <a:pt x="6" y="614"/>
                </a:lnTo>
                <a:lnTo>
                  <a:pt x="0" y="614"/>
                </a:lnTo>
                <a:lnTo>
                  <a:pt x="522" y="992"/>
                </a:lnTo>
                <a:lnTo>
                  <a:pt x="324" y="1607"/>
                </a:lnTo>
                <a:lnTo>
                  <a:pt x="846" y="1228"/>
                </a:lnTo>
                <a:lnTo>
                  <a:pt x="1364" y="1609"/>
                </a:lnTo>
                <a:lnTo>
                  <a:pt x="1167" y="994"/>
                </a:lnTo>
                <a:lnTo>
                  <a:pt x="1690" y="614"/>
                </a:lnTo>
                <a:close/>
                <a:moveTo>
                  <a:pt x="1188" y="1367"/>
                </a:moveTo>
                <a:lnTo>
                  <a:pt x="844" y="1115"/>
                </a:lnTo>
                <a:lnTo>
                  <a:pt x="498" y="1367"/>
                </a:lnTo>
                <a:lnTo>
                  <a:pt x="631" y="960"/>
                </a:lnTo>
                <a:lnTo>
                  <a:pt x="285" y="708"/>
                </a:lnTo>
                <a:lnTo>
                  <a:pt x="289" y="708"/>
                </a:lnTo>
                <a:lnTo>
                  <a:pt x="283" y="704"/>
                </a:lnTo>
                <a:lnTo>
                  <a:pt x="711" y="706"/>
                </a:lnTo>
                <a:lnTo>
                  <a:pt x="846" y="299"/>
                </a:lnTo>
                <a:lnTo>
                  <a:pt x="977" y="708"/>
                </a:lnTo>
                <a:lnTo>
                  <a:pt x="1407" y="708"/>
                </a:lnTo>
                <a:lnTo>
                  <a:pt x="1059" y="962"/>
                </a:lnTo>
                <a:lnTo>
                  <a:pt x="1188" y="1367"/>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
        <p:nvSpPr>
          <p:cNvPr id="16" name="Freeform 11">
            <a:extLst>
              <a:ext uri="{FF2B5EF4-FFF2-40B4-BE49-F238E27FC236}">
                <a16:creationId xmlns:a16="http://schemas.microsoft.com/office/drawing/2014/main" id="{82864287-1380-A64F-A391-FF65C7D04F93}"/>
              </a:ext>
            </a:extLst>
          </p:cNvPr>
          <p:cNvSpPr>
            <a:spLocks/>
          </p:cNvSpPr>
          <p:nvPr userDrawn="1"/>
        </p:nvSpPr>
        <p:spPr bwMode="auto">
          <a:xfrm>
            <a:off x="6189663" y="4573588"/>
            <a:ext cx="503237" cy="481012"/>
          </a:xfrm>
          <a:custGeom>
            <a:avLst/>
            <a:gdLst>
              <a:gd name="T0" fmla="*/ 180818334 w 1691"/>
              <a:gd name="T1" fmla="*/ 65990893 h 1610"/>
              <a:gd name="T2" fmla="*/ 111700816 w 1691"/>
              <a:gd name="T3" fmla="*/ 65990893 h 1610"/>
              <a:gd name="T4" fmla="*/ 90730244 w 1691"/>
              <a:gd name="T5" fmla="*/ 0 h 1610"/>
              <a:gd name="T6" fmla="*/ 69010690 w 1691"/>
              <a:gd name="T7" fmla="*/ 65668372 h 1610"/>
              <a:gd name="T8" fmla="*/ 0 w 1691"/>
              <a:gd name="T9" fmla="*/ 65453358 h 1610"/>
              <a:gd name="T10" fmla="*/ 641856 w 1691"/>
              <a:gd name="T11" fmla="*/ 65990893 h 1610"/>
              <a:gd name="T12" fmla="*/ 0 w 1691"/>
              <a:gd name="T13" fmla="*/ 65990893 h 1610"/>
              <a:gd name="T14" fmla="*/ 55850408 w 1691"/>
              <a:gd name="T15" fmla="*/ 106617260 h 1610"/>
              <a:gd name="T16" fmla="*/ 34665883 w 1691"/>
              <a:gd name="T17" fmla="*/ 172715362 h 1610"/>
              <a:gd name="T18" fmla="*/ 90516292 w 1691"/>
              <a:gd name="T19" fmla="*/ 131981787 h 1610"/>
              <a:gd name="T20" fmla="*/ 145938796 w 1691"/>
              <a:gd name="T21" fmla="*/ 172930376 h 1610"/>
              <a:gd name="T22" fmla="*/ 124861098 w 1691"/>
              <a:gd name="T23" fmla="*/ 106831975 h 1610"/>
              <a:gd name="T24" fmla="*/ 180818334 w 1691"/>
              <a:gd name="T25" fmla="*/ 65990893 h 1610"/>
              <a:gd name="T26" fmla="*/ 127107743 w 1691"/>
              <a:gd name="T27" fmla="*/ 146921104 h 1610"/>
              <a:gd name="T28" fmla="*/ 90302340 w 1691"/>
              <a:gd name="T29" fmla="*/ 119836761 h 1610"/>
              <a:gd name="T30" fmla="*/ 53282686 w 1691"/>
              <a:gd name="T31" fmla="*/ 146921104 h 1610"/>
              <a:gd name="T32" fmla="*/ 67512728 w 1691"/>
              <a:gd name="T33" fmla="*/ 103177926 h 1610"/>
              <a:gd name="T34" fmla="*/ 30493075 w 1691"/>
              <a:gd name="T35" fmla="*/ 76093582 h 1610"/>
              <a:gd name="T36" fmla="*/ 30920979 w 1691"/>
              <a:gd name="T37" fmla="*/ 76093582 h 1610"/>
              <a:gd name="T38" fmla="*/ 30279123 w 1691"/>
              <a:gd name="T39" fmla="*/ 75663852 h 1610"/>
              <a:gd name="T40" fmla="*/ 76072000 w 1691"/>
              <a:gd name="T41" fmla="*/ 75878866 h 1610"/>
              <a:gd name="T42" fmla="*/ 90516292 w 1691"/>
              <a:gd name="T43" fmla="*/ 32135688 h 1610"/>
              <a:gd name="T44" fmla="*/ 104532382 w 1691"/>
              <a:gd name="T45" fmla="*/ 76093582 h 1610"/>
              <a:gd name="T46" fmla="*/ 150539508 w 1691"/>
              <a:gd name="T47" fmla="*/ 76093582 h 1610"/>
              <a:gd name="T48" fmla="*/ 113305903 w 1691"/>
              <a:gd name="T49" fmla="*/ 103392940 h 1610"/>
              <a:gd name="T50" fmla="*/ 127107743 w 1691"/>
              <a:gd name="T51" fmla="*/ 146921104 h 161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1691" h="1610">
                <a:moveTo>
                  <a:pt x="1690" y="614"/>
                </a:moveTo>
                <a:lnTo>
                  <a:pt x="1044" y="614"/>
                </a:lnTo>
                <a:lnTo>
                  <a:pt x="848" y="0"/>
                </a:lnTo>
                <a:lnTo>
                  <a:pt x="645" y="611"/>
                </a:lnTo>
                <a:lnTo>
                  <a:pt x="0" y="609"/>
                </a:lnTo>
                <a:lnTo>
                  <a:pt x="6" y="614"/>
                </a:lnTo>
                <a:lnTo>
                  <a:pt x="0" y="614"/>
                </a:lnTo>
                <a:lnTo>
                  <a:pt x="522" y="992"/>
                </a:lnTo>
                <a:lnTo>
                  <a:pt x="324" y="1607"/>
                </a:lnTo>
                <a:lnTo>
                  <a:pt x="846" y="1228"/>
                </a:lnTo>
                <a:lnTo>
                  <a:pt x="1364" y="1609"/>
                </a:lnTo>
                <a:lnTo>
                  <a:pt x="1167" y="994"/>
                </a:lnTo>
                <a:lnTo>
                  <a:pt x="1690" y="614"/>
                </a:lnTo>
                <a:close/>
                <a:moveTo>
                  <a:pt x="1188" y="1367"/>
                </a:moveTo>
                <a:lnTo>
                  <a:pt x="844" y="1115"/>
                </a:lnTo>
                <a:lnTo>
                  <a:pt x="498" y="1367"/>
                </a:lnTo>
                <a:lnTo>
                  <a:pt x="631" y="960"/>
                </a:lnTo>
                <a:lnTo>
                  <a:pt x="285" y="708"/>
                </a:lnTo>
                <a:lnTo>
                  <a:pt x="289" y="708"/>
                </a:lnTo>
                <a:lnTo>
                  <a:pt x="283" y="704"/>
                </a:lnTo>
                <a:lnTo>
                  <a:pt x="711" y="706"/>
                </a:lnTo>
                <a:lnTo>
                  <a:pt x="846" y="299"/>
                </a:lnTo>
                <a:lnTo>
                  <a:pt x="977" y="708"/>
                </a:lnTo>
                <a:lnTo>
                  <a:pt x="1407" y="708"/>
                </a:lnTo>
                <a:lnTo>
                  <a:pt x="1059" y="962"/>
                </a:lnTo>
                <a:lnTo>
                  <a:pt x="1188" y="1367"/>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
        <p:nvSpPr>
          <p:cNvPr id="2" name="Title 1"/>
          <p:cNvSpPr>
            <a:spLocks noGrp="1"/>
          </p:cNvSpPr>
          <p:nvPr>
            <p:ph type="ctrTitle"/>
          </p:nvPr>
        </p:nvSpPr>
        <p:spPr>
          <a:xfrm>
            <a:off x="429491" y="2452256"/>
            <a:ext cx="5084618" cy="1925780"/>
          </a:xfrm>
        </p:spPr>
        <p:txBody>
          <a:bodyPr>
            <a:noAutofit/>
          </a:bodyPr>
          <a:lstStyle>
            <a:lvl1pPr marL="0" algn="ctr">
              <a:defRPr sz="3600" b="0">
                <a:solidFill>
                  <a:schemeClr val="bg1"/>
                </a:solidFill>
                <a:latin typeface="+mj-lt"/>
                <a:cs typeface="Arial" panose="020B0604020202020204" pitchFamily="34" charset="0"/>
              </a:defRPr>
            </a:lvl1pPr>
          </a:lstStyle>
          <a:p>
            <a:r>
              <a:rPr lang="en-US"/>
              <a:t>Click to edit Master title style</a:t>
            </a:r>
            <a:endParaRPr lang="en-US" dirty="0"/>
          </a:p>
        </p:txBody>
      </p:sp>
      <p:sp>
        <p:nvSpPr>
          <p:cNvPr id="9" name="Text Placeholder 4"/>
          <p:cNvSpPr>
            <a:spLocks noGrp="1"/>
          </p:cNvSpPr>
          <p:nvPr>
            <p:ph type="body" sz="quarter" idx="17"/>
          </p:nvPr>
        </p:nvSpPr>
        <p:spPr>
          <a:xfrm>
            <a:off x="6969458" y="2636890"/>
            <a:ext cx="4663741" cy="637287"/>
          </a:xfrm>
        </p:spPr>
        <p:txBody>
          <a:bodyPr anchor="ctr">
            <a:noAutofit/>
          </a:bodyPr>
          <a:lstStyle>
            <a:lvl1pPr marL="182880" indent="0" algn="l">
              <a:spcBef>
                <a:spcPts val="0"/>
              </a:spcBef>
              <a:buFontTx/>
              <a:buNone/>
              <a:defRPr sz="2300" b="0"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10" name="Text Placeholder 4"/>
          <p:cNvSpPr>
            <a:spLocks noGrp="1"/>
          </p:cNvSpPr>
          <p:nvPr>
            <p:ph type="body" sz="quarter" idx="18"/>
          </p:nvPr>
        </p:nvSpPr>
        <p:spPr>
          <a:xfrm>
            <a:off x="6969458" y="3564425"/>
            <a:ext cx="4663741" cy="637287"/>
          </a:xfrm>
        </p:spPr>
        <p:txBody>
          <a:bodyPr anchor="ctr">
            <a:noAutofit/>
          </a:bodyPr>
          <a:lstStyle>
            <a:lvl1pPr marL="182880" indent="0" algn="l">
              <a:spcBef>
                <a:spcPts val="0"/>
              </a:spcBef>
              <a:buFontTx/>
              <a:buNone/>
              <a:defRPr sz="2300" b="0"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11" name="Text Placeholder 4"/>
          <p:cNvSpPr>
            <a:spLocks noGrp="1"/>
          </p:cNvSpPr>
          <p:nvPr>
            <p:ph type="body" sz="quarter" idx="16"/>
          </p:nvPr>
        </p:nvSpPr>
        <p:spPr>
          <a:xfrm>
            <a:off x="6969458" y="1709355"/>
            <a:ext cx="4663741" cy="637287"/>
          </a:xfrm>
        </p:spPr>
        <p:txBody>
          <a:bodyPr anchor="ctr">
            <a:noAutofit/>
          </a:bodyPr>
          <a:lstStyle>
            <a:lvl1pPr marL="182880" indent="0" algn="l">
              <a:spcBef>
                <a:spcPts val="0"/>
              </a:spcBef>
              <a:buFontTx/>
              <a:buNone/>
              <a:defRPr sz="2300" b="0"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12" name="Text Placeholder 4"/>
          <p:cNvSpPr>
            <a:spLocks noGrp="1"/>
          </p:cNvSpPr>
          <p:nvPr>
            <p:ph type="body" sz="quarter" idx="19"/>
          </p:nvPr>
        </p:nvSpPr>
        <p:spPr>
          <a:xfrm>
            <a:off x="6969458" y="4491960"/>
            <a:ext cx="4663741" cy="637287"/>
          </a:xfrm>
        </p:spPr>
        <p:txBody>
          <a:bodyPr anchor="ctr">
            <a:noAutofit/>
          </a:bodyPr>
          <a:lstStyle>
            <a:lvl1pPr marL="182880" indent="0" algn="l">
              <a:spcBef>
                <a:spcPts val="0"/>
              </a:spcBef>
              <a:buFontTx/>
              <a:buNone/>
              <a:defRPr sz="2300" b="0"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120626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500" fill="hold"/>
                                        <p:tgtEl>
                                          <p:spTgt spid="8"/>
                                        </p:tgtEl>
                                        <p:attrNameLst>
                                          <p:attrName>ppt_w</p:attrName>
                                        </p:attrNameLst>
                                      </p:cBhvr>
                                      <p:tavLst>
                                        <p:tav tm="0">
                                          <p:val>
                                            <p:fltVal val="0"/>
                                          </p:val>
                                        </p:tav>
                                        <p:tav tm="100000">
                                          <p:val>
                                            <p:strVal val="#ppt_w"/>
                                          </p:val>
                                        </p:tav>
                                      </p:tavLst>
                                    </p:anim>
                                    <p:anim calcmode="lin" valueType="num">
                                      <p:cBhvr>
                                        <p:cTn id="8" dur="500" fill="hold"/>
                                        <p:tgtEl>
                                          <p:spTgt spid="8"/>
                                        </p:tgtEl>
                                        <p:attrNameLst>
                                          <p:attrName>ppt_h</p:attrName>
                                        </p:attrNameLst>
                                      </p:cBhvr>
                                      <p:tavLst>
                                        <p:tav tm="0">
                                          <p:val>
                                            <p:fltVal val="0"/>
                                          </p:val>
                                        </p:tav>
                                        <p:tav tm="100000">
                                          <p:val>
                                            <p:strVal val="#ppt_h"/>
                                          </p:val>
                                        </p:tav>
                                      </p:tavLst>
                                    </p:anim>
                                    <p:animEffect transition="in" filter="fade">
                                      <p:cBhvr>
                                        <p:cTn id="9" dur="500"/>
                                        <p:tgtEl>
                                          <p:spTgt spid="8"/>
                                        </p:tgtEl>
                                      </p:cBhvr>
                                    </p:animEffect>
                                  </p:childTnLst>
                                </p:cTn>
                              </p:par>
                              <p:par>
                                <p:cTn id="10" presetID="10" presetClass="entr" presetSubtype="0" fill="hold" grpId="0" nodeType="with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Page Title 2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B11CB33-1443-DA46-9095-750894B820AA}"/>
              </a:ext>
            </a:extLst>
          </p:cNvPr>
          <p:cNvSpPr/>
          <p:nvPr userDrawn="1"/>
        </p:nvSpPr>
        <p:spPr>
          <a:xfrm>
            <a:off x="515938" y="358775"/>
            <a:ext cx="11125200" cy="6118225"/>
          </a:xfrm>
          <a:prstGeom prst="rect">
            <a:avLst/>
          </a:prstGeom>
          <a:gradFill flip="none" rotWithShape="1">
            <a:gsLst>
              <a:gs pos="0">
                <a:schemeClr val="accent5">
                  <a:alpha val="73000"/>
                </a:schemeClr>
              </a:gs>
              <a:gs pos="100000">
                <a:schemeClr val="accent5">
                  <a:lumMod val="50000"/>
                  <a:alpha val="83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schemeClr val="bg1"/>
              </a:solidFill>
              <a:latin typeface="Arial" panose="020B0604020202020204" pitchFamily="34" charset="0"/>
              <a:cs typeface="Arial" panose="020B0604020202020204" pitchFamily="34" charset="0"/>
            </a:endParaRPr>
          </a:p>
        </p:txBody>
      </p:sp>
      <p:sp>
        <p:nvSpPr>
          <p:cNvPr id="11" name="Title 1">
            <a:extLst>
              <a:ext uri="{FF2B5EF4-FFF2-40B4-BE49-F238E27FC236}">
                <a16:creationId xmlns:a16="http://schemas.microsoft.com/office/drawing/2014/main" id="{EBFA4A0F-E771-C44B-8EF4-6CEFA69A8636}"/>
              </a:ext>
            </a:extLst>
          </p:cNvPr>
          <p:cNvSpPr>
            <a:spLocks noGrp="1"/>
          </p:cNvSpPr>
          <p:nvPr>
            <p:ph type="ctrTitle"/>
          </p:nvPr>
        </p:nvSpPr>
        <p:spPr>
          <a:xfrm>
            <a:off x="1073625" y="461317"/>
            <a:ext cx="10008359" cy="1211047"/>
          </a:xfrm>
        </p:spPr>
        <p:txBody>
          <a:bodyPr>
            <a:noAutofit/>
          </a:bodyPr>
          <a:lstStyle>
            <a:lvl1pPr marL="0" algn="l">
              <a:defRPr sz="5700" b="0">
                <a:solidFill>
                  <a:schemeClr val="bg1"/>
                </a:solidFill>
                <a:latin typeface="+mj-lt"/>
                <a:cs typeface="Arial" panose="020B0604020202020204" pitchFamily="34" charset="0"/>
              </a:defRPr>
            </a:lvl1pPr>
          </a:lstStyle>
          <a:p>
            <a:r>
              <a:rPr lang="en-US"/>
              <a:t>Click to edit Master title style</a:t>
            </a:r>
            <a:endParaRPr lang="en-US" dirty="0"/>
          </a:p>
        </p:txBody>
      </p:sp>
      <p:sp>
        <p:nvSpPr>
          <p:cNvPr id="12" name="Text Placeholder 9">
            <a:extLst>
              <a:ext uri="{FF2B5EF4-FFF2-40B4-BE49-F238E27FC236}">
                <a16:creationId xmlns:a16="http://schemas.microsoft.com/office/drawing/2014/main" id="{6DBDA52E-DB09-F640-94B1-63297BC08DA1}"/>
              </a:ext>
            </a:extLst>
          </p:cNvPr>
          <p:cNvSpPr>
            <a:spLocks noGrp="1"/>
          </p:cNvSpPr>
          <p:nvPr>
            <p:ph type="body" sz="quarter" idx="10" hasCustomPrompt="1"/>
          </p:nvPr>
        </p:nvSpPr>
        <p:spPr>
          <a:xfrm>
            <a:off x="1073623" y="1874520"/>
            <a:ext cx="10008361" cy="1988820"/>
          </a:xfrm>
        </p:spPr>
        <p:txBody>
          <a:bodyPr numCol="1" spcCol="182880">
            <a:normAutofit/>
          </a:bodyPr>
          <a:lstStyle>
            <a:lvl1pPr marL="0" indent="0">
              <a:lnSpc>
                <a:spcPct val="100000"/>
              </a:lnSpc>
              <a:buFontTx/>
              <a:buNone/>
              <a:defRPr sz="2000" b="1">
                <a:solidFill>
                  <a:schemeClr val="bg1"/>
                </a:solidFill>
                <a:latin typeface="+mn-lt"/>
                <a:cs typeface="Arial" panose="020B0604020202020204" pitchFamily="34" charset="0"/>
              </a:defRPr>
            </a:lvl1pPr>
            <a:lvl2pPr marL="457200" indent="0">
              <a:lnSpc>
                <a:spcPct val="100000"/>
              </a:lnSpc>
              <a:buFontTx/>
              <a:buNone/>
              <a:defRPr sz="2000" b="1">
                <a:solidFill>
                  <a:schemeClr val="bg1"/>
                </a:solidFill>
                <a:latin typeface="+mn-lt"/>
                <a:cs typeface="Arial" panose="020B0604020202020204" pitchFamily="34" charset="0"/>
              </a:defRPr>
            </a:lvl2pPr>
            <a:lvl3pPr marL="914400" indent="0">
              <a:lnSpc>
                <a:spcPct val="100000"/>
              </a:lnSpc>
              <a:buFontTx/>
              <a:buNone/>
              <a:defRPr sz="2000" b="1">
                <a:solidFill>
                  <a:schemeClr val="bg1"/>
                </a:solidFill>
                <a:latin typeface="+mn-lt"/>
                <a:cs typeface="Arial" panose="020B0604020202020204" pitchFamily="34" charset="0"/>
              </a:defRPr>
            </a:lvl3pPr>
            <a:lvl4pPr marL="1371600" indent="0">
              <a:lnSpc>
                <a:spcPct val="100000"/>
              </a:lnSpc>
              <a:buFontTx/>
              <a:buNone/>
              <a:defRPr sz="2000" b="1">
                <a:solidFill>
                  <a:schemeClr val="bg1"/>
                </a:solidFill>
                <a:latin typeface="+mn-lt"/>
                <a:cs typeface="Arial" panose="020B0604020202020204" pitchFamily="34" charset="0"/>
              </a:defRPr>
            </a:lvl4pPr>
            <a:lvl5pPr marL="1828800" indent="0">
              <a:lnSpc>
                <a:spcPct val="100000"/>
              </a:lnSpc>
              <a:buFontTx/>
              <a:buNone/>
              <a:defRPr sz="2000" b="1">
                <a:solidFill>
                  <a:schemeClr val="bg1"/>
                </a:solidFill>
                <a:latin typeface="+mn-lt"/>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Text Placeholder 9">
            <a:extLst>
              <a:ext uri="{FF2B5EF4-FFF2-40B4-BE49-F238E27FC236}">
                <a16:creationId xmlns:a16="http://schemas.microsoft.com/office/drawing/2014/main" id="{EA88D9A0-D97F-B34B-A821-D51EEB1F017E}"/>
              </a:ext>
            </a:extLst>
          </p:cNvPr>
          <p:cNvSpPr>
            <a:spLocks noGrp="1"/>
          </p:cNvSpPr>
          <p:nvPr>
            <p:ph type="body" sz="quarter" idx="11" hasCustomPrompt="1"/>
          </p:nvPr>
        </p:nvSpPr>
        <p:spPr>
          <a:xfrm>
            <a:off x="1073623" y="4057650"/>
            <a:ext cx="10008361" cy="1988820"/>
          </a:xfrm>
        </p:spPr>
        <p:txBody>
          <a:bodyPr numCol="1" spcCol="182880">
            <a:normAutofit/>
          </a:bodyPr>
          <a:lstStyle>
            <a:lvl1pPr marL="0" indent="0">
              <a:lnSpc>
                <a:spcPct val="100000"/>
              </a:lnSpc>
              <a:buFontTx/>
              <a:buNone/>
              <a:defRPr sz="2000" b="1">
                <a:solidFill>
                  <a:schemeClr val="bg1"/>
                </a:solidFill>
                <a:latin typeface="+mn-lt"/>
                <a:cs typeface="Arial" panose="020B0604020202020204" pitchFamily="34" charset="0"/>
              </a:defRPr>
            </a:lvl1pPr>
            <a:lvl2pPr marL="457200" indent="0">
              <a:lnSpc>
                <a:spcPct val="100000"/>
              </a:lnSpc>
              <a:buFontTx/>
              <a:buNone/>
              <a:defRPr sz="2000" b="1">
                <a:solidFill>
                  <a:schemeClr val="bg1"/>
                </a:solidFill>
                <a:latin typeface="+mn-lt"/>
                <a:cs typeface="Arial" panose="020B0604020202020204" pitchFamily="34" charset="0"/>
              </a:defRPr>
            </a:lvl2pPr>
            <a:lvl3pPr marL="914400" indent="0">
              <a:lnSpc>
                <a:spcPct val="100000"/>
              </a:lnSpc>
              <a:buFontTx/>
              <a:buNone/>
              <a:defRPr sz="2000" b="1">
                <a:solidFill>
                  <a:schemeClr val="bg1"/>
                </a:solidFill>
                <a:latin typeface="+mn-lt"/>
                <a:cs typeface="Arial" panose="020B0604020202020204" pitchFamily="34" charset="0"/>
              </a:defRPr>
            </a:lvl3pPr>
            <a:lvl4pPr marL="1371600" indent="0">
              <a:lnSpc>
                <a:spcPct val="100000"/>
              </a:lnSpc>
              <a:buFontTx/>
              <a:buNone/>
              <a:defRPr sz="2000" b="1">
                <a:solidFill>
                  <a:schemeClr val="bg1"/>
                </a:solidFill>
                <a:latin typeface="+mn-lt"/>
                <a:cs typeface="Arial" panose="020B0604020202020204" pitchFamily="34" charset="0"/>
              </a:defRPr>
            </a:lvl4pPr>
            <a:lvl5pPr marL="1828800" indent="0">
              <a:lnSpc>
                <a:spcPct val="100000"/>
              </a:lnSpc>
              <a:buFontTx/>
              <a:buNone/>
              <a:defRPr sz="2000" b="1">
                <a:solidFill>
                  <a:schemeClr val="bg1"/>
                </a:solidFill>
                <a:latin typeface="+mn-lt"/>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412379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Page Title 3 Slide">
    <p:bg>
      <p:bgPr>
        <a:blipFill>
          <a:blip r:embed="rId2"/>
          <a:stretch>
            <a:fillRect/>
          </a:stretch>
        </a:blip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1F370304-2217-994C-AAB1-D32CE625EDA7}"/>
              </a:ext>
            </a:extLst>
          </p:cNvPr>
          <p:cNvSpPr/>
          <p:nvPr userDrawn="1"/>
        </p:nvSpPr>
        <p:spPr>
          <a:xfrm>
            <a:off x="542925" y="366523"/>
            <a:ext cx="11125200" cy="6096000"/>
          </a:xfrm>
          <a:prstGeom prst="rect">
            <a:avLst/>
          </a:prstGeom>
          <a:gradFill flip="none" rotWithShape="1">
            <a:gsLst>
              <a:gs pos="0">
                <a:schemeClr val="accent5">
                  <a:alpha val="73000"/>
                </a:schemeClr>
              </a:gs>
              <a:gs pos="100000">
                <a:schemeClr val="accent5">
                  <a:lumMod val="50000"/>
                  <a:alpha val="83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schemeClr val="bg1"/>
              </a:solidFill>
              <a:latin typeface="Arial" panose="020B0604020202020204" pitchFamily="34" charset="0"/>
              <a:cs typeface="Arial" panose="020B0604020202020204" pitchFamily="34" charset="0"/>
            </a:endParaRPr>
          </a:p>
        </p:txBody>
      </p:sp>
      <p:sp>
        <p:nvSpPr>
          <p:cNvPr id="6" name="Title 1">
            <a:extLst>
              <a:ext uri="{FF2B5EF4-FFF2-40B4-BE49-F238E27FC236}">
                <a16:creationId xmlns:a16="http://schemas.microsoft.com/office/drawing/2014/main" id="{DE9BDE16-B340-7542-9280-7D4837E5A41F}"/>
              </a:ext>
            </a:extLst>
          </p:cNvPr>
          <p:cNvSpPr>
            <a:spLocks noGrp="1"/>
          </p:cNvSpPr>
          <p:nvPr>
            <p:ph type="ctrTitle"/>
          </p:nvPr>
        </p:nvSpPr>
        <p:spPr>
          <a:xfrm>
            <a:off x="1073625" y="461317"/>
            <a:ext cx="10008359" cy="1211047"/>
          </a:xfrm>
        </p:spPr>
        <p:txBody>
          <a:bodyPr>
            <a:noAutofit/>
          </a:bodyPr>
          <a:lstStyle>
            <a:lvl1pPr marL="0" algn="l">
              <a:defRPr sz="5700" b="0">
                <a:solidFill>
                  <a:schemeClr val="bg1"/>
                </a:solidFill>
                <a:latin typeface="+mj-lt"/>
                <a:cs typeface="Arial" panose="020B0604020202020204" pitchFamily="34" charset="0"/>
              </a:defRPr>
            </a:lvl1pPr>
          </a:lstStyle>
          <a:p>
            <a:r>
              <a:rPr lang="en-US"/>
              <a:t>Click to edit Master title style</a:t>
            </a:r>
            <a:endParaRPr lang="en-US" dirty="0"/>
          </a:p>
        </p:txBody>
      </p:sp>
      <p:sp>
        <p:nvSpPr>
          <p:cNvPr id="7" name="Text Placeholder 9">
            <a:extLst>
              <a:ext uri="{FF2B5EF4-FFF2-40B4-BE49-F238E27FC236}">
                <a16:creationId xmlns:a16="http://schemas.microsoft.com/office/drawing/2014/main" id="{F3504CB2-C36C-4847-80A6-049FBE75C570}"/>
              </a:ext>
            </a:extLst>
          </p:cNvPr>
          <p:cNvSpPr>
            <a:spLocks noGrp="1"/>
          </p:cNvSpPr>
          <p:nvPr>
            <p:ph type="body" sz="quarter" idx="10" hasCustomPrompt="1"/>
          </p:nvPr>
        </p:nvSpPr>
        <p:spPr>
          <a:xfrm>
            <a:off x="1073623" y="1874520"/>
            <a:ext cx="4855845" cy="4360024"/>
          </a:xfrm>
        </p:spPr>
        <p:txBody>
          <a:bodyPr numCol="1" spcCol="182880">
            <a:normAutofit/>
          </a:bodyPr>
          <a:lstStyle>
            <a:lvl1pPr marL="0" indent="0">
              <a:lnSpc>
                <a:spcPct val="100000"/>
              </a:lnSpc>
              <a:buFontTx/>
              <a:buNone/>
              <a:defRPr sz="2000" b="1">
                <a:solidFill>
                  <a:schemeClr val="bg1"/>
                </a:solidFill>
                <a:latin typeface="+mn-lt"/>
                <a:cs typeface="Arial" panose="020B0604020202020204" pitchFamily="34" charset="0"/>
              </a:defRPr>
            </a:lvl1pPr>
            <a:lvl2pPr marL="457200" indent="0">
              <a:lnSpc>
                <a:spcPct val="100000"/>
              </a:lnSpc>
              <a:buFontTx/>
              <a:buNone/>
              <a:defRPr sz="2000" b="1">
                <a:solidFill>
                  <a:schemeClr val="bg1"/>
                </a:solidFill>
                <a:latin typeface="+mn-lt"/>
                <a:cs typeface="Arial" panose="020B0604020202020204" pitchFamily="34" charset="0"/>
              </a:defRPr>
            </a:lvl2pPr>
            <a:lvl3pPr marL="914400" indent="0">
              <a:lnSpc>
                <a:spcPct val="100000"/>
              </a:lnSpc>
              <a:buFontTx/>
              <a:buNone/>
              <a:defRPr sz="2000" b="1">
                <a:solidFill>
                  <a:schemeClr val="bg1"/>
                </a:solidFill>
                <a:latin typeface="+mn-lt"/>
                <a:cs typeface="Arial" panose="020B0604020202020204" pitchFamily="34" charset="0"/>
              </a:defRPr>
            </a:lvl3pPr>
            <a:lvl4pPr marL="1371600" indent="0">
              <a:lnSpc>
                <a:spcPct val="100000"/>
              </a:lnSpc>
              <a:buFontTx/>
              <a:buNone/>
              <a:defRPr sz="2000" b="1">
                <a:solidFill>
                  <a:schemeClr val="bg1"/>
                </a:solidFill>
                <a:latin typeface="+mn-lt"/>
                <a:cs typeface="Arial" panose="020B0604020202020204" pitchFamily="34" charset="0"/>
              </a:defRPr>
            </a:lvl4pPr>
            <a:lvl5pPr marL="1828800" indent="0">
              <a:lnSpc>
                <a:spcPct val="100000"/>
              </a:lnSpc>
              <a:buFontTx/>
              <a:buNone/>
              <a:defRPr sz="2000" b="1">
                <a:solidFill>
                  <a:schemeClr val="bg1"/>
                </a:solidFill>
                <a:latin typeface="+mn-lt"/>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ext Placeholder 9">
            <a:extLst>
              <a:ext uri="{FF2B5EF4-FFF2-40B4-BE49-F238E27FC236}">
                <a16:creationId xmlns:a16="http://schemas.microsoft.com/office/drawing/2014/main" id="{4765BE69-5D34-4B4C-B9F0-4645314AC87E}"/>
              </a:ext>
            </a:extLst>
          </p:cNvPr>
          <p:cNvSpPr>
            <a:spLocks noGrp="1"/>
          </p:cNvSpPr>
          <p:nvPr>
            <p:ph type="body" sz="quarter" idx="11" hasCustomPrompt="1"/>
          </p:nvPr>
        </p:nvSpPr>
        <p:spPr>
          <a:xfrm>
            <a:off x="6226139" y="1874520"/>
            <a:ext cx="4855845" cy="4360024"/>
          </a:xfrm>
        </p:spPr>
        <p:txBody>
          <a:bodyPr numCol="1" spcCol="182880">
            <a:normAutofit/>
          </a:bodyPr>
          <a:lstStyle>
            <a:lvl1pPr marL="0" indent="0">
              <a:lnSpc>
                <a:spcPct val="100000"/>
              </a:lnSpc>
              <a:buFontTx/>
              <a:buNone/>
              <a:defRPr sz="2000" b="1">
                <a:solidFill>
                  <a:schemeClr val="bg1"/>
                </a:solidFill>
                <a:latin typeface="+mn-lt"/>
                <a:cs typeface="Arial" panose="020B0604020202020204" pitchFamily="34" charset="0"/>
              </a:defRPr>
            </a:lvl1pPr>
            <a:lvl2pPr marL="457200" indent="0">
              <a:lnSpc>
                <a:spcPct val="100000"/>
              </a:lnSpc>
              <a:buFontTx/>
              <a:buNone/>
              <a:defRPr sz="2000" b="1">
                <a:solidFill>
                  <a:schemeClr val="bg1"/>
                </a:solidFill>
                <a:latin typeface="+mn-lt"/>
                <a:cs typeface="Arial" panose="020B0604020202020204" pitchFamily="34" charset="0"/>
              </a:defRPr>
            </a:lvl2pPr>
            <a:lvl3pPr marL="914400" indent="0">
              <a:lnSpc>
                <a:spcPct val="100000"/>
              </a:lnSpc>
              <a:buFontTx/>
              <a:buNone/>
              <a:defRPr sz="2000" b="1">
                <a:solidFill>
                  <a:schemeClr val="bg1"/>
                </a:solidFill>
                <a:latin typeface="+mn-lt"/>
                <a:cs typeface="Arial" panose="020B0604020202020204" pitchFamily="34" charset="0"/>
              </a:defRPr>
            </a:lvl3pPr>
            <a:lvl4pPr marL="1371600" indent="0">
              <a:lnSpc>
                <a:spcPct val="100000"/>
              </a:lnSpc>
              <a:buFontTx/>
              <a:buNone/>
              <a:defRPr sz="2000" b="1">
                <a:solidFill>
                  <a:schemeClr val="bg1"/>
                </a:solidFill>
                <a:latin typeface="+mn-lt"/>
                <a:cs typeface="Arial" panose="020B0604020202020204" pitchFamily="34" charset="0"/>
              </a:defRPr>
            </a:lvl4pPr>
            <a:lvl5pPr marL="1828800" indent="0">
              <a:lnSpc>
                <a:spcPct val="100000"/>
              </a:lnSpc>
              <a:buFontTx/>
              <a:buNone/>
              <a:defRPr sz="2000" b="1">
                <a:solidFill>
                  <a:schemeClr val="bg1"/>
                </a:solidFill>
                <a:latin typeface="+mn-lt"/>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86502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Page Title 4 Slide">
    <p:bg>
      <p:bgPr>
        <a:blipFill>
          <a:blip r:embed="rId2"/>
          <a:stretch>
            <a:fillRect/>
          </a:stretch>
        </a:blip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CA356540-5534-654B-8100-E89AC29DF686}"/>
              </a:ext>
            </a:extLst>
          </p:cNvPr>
          <p:cNvSpPr/>
          <p:nvPr userDrawn="1"/>
        </p:nvSpPr>
        <p:spPr>
          <a:xfrm>
            <a:off x="0" y="0"/>
            <a:ext cx="12172950" cy="6858000"/>
          </a:xfrm>
          <a:prstGeom prst="rect">
            <a:avLst/>
          </a:prstGeom>
          <a:gradFill flip="none" rotWithShape="1">
            <a:gsLst>
              <a:gs pos="0">
                <a:schemeClr val="accent5">
                  <a:alpha val="73000"/>
                </a:schemeClr>
              </a:gs>
              <a:gs pos="100000">
                <a:schemeClr val="accent5">
                  <a:lumMod val="50000"/>
                  <a:alpha val="83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schemeClr val="bg1"/>
              </a:solidFill>
              <a:latin typeface="Arial" panose="020B0604020202020204" pitchFamily="34" charset="0"/>
              <a:cs typeface="Arial" panose="020B0604020202020204" pitchFamily="34" charset="0"/>
            </a:endParaRPr>
          </a:p>
        </p:txBody>
      </p:sp>
      <p:sp>
        <p:nvSpPr>
          <p:cNvPr id="2" name="Title 1"/>
          <p:cNvSpPr>
            <a:spLocks noGrp="1"/>
          </p:cNvSpPr>
          <p:nvPr>
            <p:ph type="ctrTitle"/>
          </p:nvPr>
        </p:nvSpPr>
        <p:spPr>
          <a:xfrm>
            <a:off x="790507" y="490967"/>
            <a:ext cx="10540101" cy="1211047"/>
          </a:xfrm>
        </p:spPr>
        <p:txBody>
          <a:bodyPr>
            <a:noAutofit/>
          </a:bodyPr>
          <a:lstStyle>
            <a:lvl1pPr marL="0" algn="ctr">
              <a:defRPr sz="5700" b="1">
                <a:solidFill>
                  <a:schemeClr val="bg1"/>
                </a:solidFill>
                <a:latin typeface="+mj-lt"/>
                <a:cs typeface="Arial" panose="020B0604020202020204" pitchFamily="34" charset="0"/>
              </a:defRPr>
            </a:lvl1pPr>
          </a:lstStyle>
          <a:p>
            <a:r>
              <a:rPr lang="en-US"/>
              <a:t>Click to edit Master title style</a:t>
            </a:r>
            <a:endParaRPr lang="en-US" dirty="0"/>
          </a:p>
        </p:txBody>
      </p:sp>
      <p:sp>
        <p:nvSpPr>
          <p:cNvPr id="24" name="Text Placeholder 9"/>
          <p:cNvSpPr>
            <a:spLocks noGrp="1"/>
          </p:cNvSpPr>
          <p:nvPr>
            <p:ph type="body" sz="quarter" idx="10"/>
          </p:nvPr>
        </p:nvSpPr>
        <p:spPr>
          <a:xfrm>
            <a:off x="1896643" y="2160676"/>
            <a:ext cx="9433965" cy="1042416"/>
          </a:xfrm>
        </p:spPr>
        <p:txBody>
          <a:bodyPr spcCol="182880">
            <a:normAutofit/>
          </a:bodyPr>
          <a:lstStyle>
            <a:lvl1pPr marL="0" indent="0">
              <a:lnSpc>
                <a:spcPct val="100000"/>
              </a:lnSpc>
              <a:buFontTx/>
              <a:buNone/>
              <a:defRPr sz="1600" b="0">
                <a:solidFill>
                  <a:schemeClr val="bg1"/>
                </a:solidFill>
                <a:latin typeface="+mn-lt"/>
                <a:cs typeface="Arial" panose="020B0604020202020204" pitchFamily="34" charset="0"/>
              </a:defRPr>
            </a:lvl1pPr>
            <a:lvl2pPr marL="457200" indent="0">
              <a:lnSpc>
                <a:spcPct val="100000"/>
              </a:lnSpc>
              <a:buFontTx/>
              <a:buNone/>
              <a:defRPr sz="1600" b="0">
                <a:solidFill>
                  <a:schemeClr val="bg1"/>
                </a:solidFill>
                <a:latin typeface="+mn-lt"/>
                <a:cs typeface="Arial" panose="020B0604020202020204" pitchFamily="34" charset="0"/>
              </a:defRPr>
            </a:lvl2pPr>
            <a:lvl3pPr marL="914400" indent="0">
              <a:lnSpc>
                <a:spcPct val="100000"/>
              </a:lnSpc>
              <a:buFontTx/>
              <a:buNone/>
              <a:defRPr sz="1600" b="0">
                <a:solidFill>
                  <a:schemeClr val="bg1"/>
                </a:solidFill>
                <a:latin typeface="+mn-lt"/>
                <a:cs typeface="Arial" panose="020B0604020202020204" pitchFamily="34" charset="0"/>
              </a:defRPr>
            </a:lvl3pPr>
            <a:lvl4pPr marL="1371600" indent="0">
              <a:lnSpc>
                <a:spcPct val="100000"/>
              </a:lnSpc>
              <a:buFontTx/>
              <a:buNone/>
              <a:defRPr sz="1600" b="1">
                <a:solidFill>
                  <a:srgbClr val="FFFFFF"/>
                </a:solidFill>
                <a:latin typeface="Cantarell" panose="02000603000000000000" pitchFamily="2" charset="0"/>
              </a:defRPr>
            </a:lvl4pPr>
            <a:lvl5pPr marL="1828800" indent="0">
              <a:lnSpc>
                <a:spcPct val="100000"/>
              </a:lnSpc>
              <a:buFontTx/>
              <a:buNone/>
              <a:defRPr sz="1600" b="1">
                <a:solidFill>
                  <a:srgbClr val="FFFFFF"/>
                </a:solidFill>
                <a:latin typeface="Cantarell" panose="02000603000000000000" pitchFamily="2" charset="0"/>
              </a:defRPr>
            </a:lvl5pPr>
          </a:lstStyle>
          <a:p>
            <a:pPr lvl="0"/>
            <a:r>
              <a:rPr lang="en-US"/>
              <a:t>Click to edit Master text styles</a:t>
            </a:r>
          </a:p>
          <a:p>
            <a:pPr lvl="1"/>
            <a:r>
              <a:rPr lang="en-US"/>
              <a:t>Second level</a:t>
            </a:r>
          </a:p>
          <a:p>
            <a:pPr lvl="2"/>
            <a:r>
              <a:rPr lang="en-US"/>
              <a:t>Third level</a:t>
            </a:r>
          </a:p>
        </p:txBody>
      </p:sp>
      <p:sp>
        <p:nvSpPr>
          <p:cNvPr id="14" name="Text Placeholder 9"/>
          <p:cNvSpPr>
            <a:spLocks noGrp="1"/>
          </p:cNvSpPr>
          <p:nvPr>
            <p:ph type="body" sz="quarter" idx="22"/>
          </p:nvPr>
        </p:nvSpPr>
        <p:spPr>
          <a:xfrm>
            <a:off x="1896643" y="3557015"/>
            <a:ext cx="9433965" cy="1042416"/>
          </a:xfrm>
        </p:spPr>
        <p:txBody>
          <a:bodyPr spcCol="182880">
            <a:normAutofit/>
          </a:bodyPr>
          <a:lstStyle>
            <a:lvl1pPr marL="0" indent="0">
              <a:lnSpc>
                <a:spcPct val="100000"/>
              </a:lnSpc>
              <a:buFontTx/>
              <a:buNone/>
              <a:defRPr sz="1600" b="0">
                <a:solidFill>
                  <a:schemeClr val="bg1"/>
                </a:solidFill>
                <a:latin typeface="+mn-lt"/>
                <a:cs typeface="Arial" panose="020B0604020202020204" pitchFamily="34" charset="0"/>
              </a:defRPr>
            </a:lvl1pPr>
            <a:lvl2pPr marL="457200" indent="0">
              <a:lnSpc>
                <a:spcPct val="100000"/>
              </a:lnSpc>
              <a:buFontTx/>
              <a:buNone/>
              <a:defRPr sz="1600" b="0">
                <a:solidFill>
                  <a:schemeClr val="bg1"/>
                </a:solidFill>
                <a:latin typeface="+mn-lt"/>
                <a:cs typeface="Arial" panose="020B0604020202020204" pitchFamily="34" charset="0"/>
              </a:defRPr>
            </a:lvl2pPr>
            <a:lvl3pPr marL="914400" indent="0">
              <a:lnSpc>
                <a:spcPct val="100000"/>
              </a:lnSpc>
              <a:buFontTx/>
              <a:buNone/>
              <a:defRPr sz="1600" b="0">
                <a:solidFill>
                  <a:schemeClr val="bg1"/>
                </a:solidFill>
                <a:latin typeface="+mn-lt"/>
                <a:cs typeface="Arial" panose="020B0604020202020204" pitchFamily="34" charset="0"/>
              </a:defRPr>
            </a:lvl3pPr>
            <a:lvl4pPr marL="1371600" indent="0">
              <a:lnSpc>
                <a:spcPct val="100000"/>
              </a:lnSpc>
              <a:buFontTx/>
              <a:buNone/>
              <a:defRPr sz="1600" b="1">
                <a:solidFill>
                  <a:srgbClr val="FFFFFF"/>
                </a:solidFill>
                <a:latin typeface="Cantarell" panose="02000603000000000000" pitchFamily="2" charset="0"/>
              </a:defRPr>
            </a:lvl4pPr>
            <a:lvl5pPr marL="1828800" indent="0">
              <a:lnSpc>
                <a:spcPct val="100000"/>
              </a:lnSpc>
              <a:buFontTx/>
              <a:buNone/>
              <a:defRPr sz="1600" b="1">
                <a:solidFill>
                  <a:srgbClr val="FFFFFF"/>
                </a:solidFill>
                <a:latin typeface="Cantarell" panose="02000603000000000000" pitchFamily="2" charset="0"/>
              </a:defRPr>
            </a:lvl5pPr>
          </a:lstStyle>
          <a:p>
            <a:pPr lvl="0"/>
            <a:r>
              <a:rPr lang="en-US"/>
              <a:t>Click to edit Master text styles</a:t>
            </a:r>
          </a:p>
          <a:p>
            <a:pPr lvl="1"/>
            <a:r>
              <a:rPr lang="en-US"/>
              <a:t>Second level</a:t>
            </a:r>
          </a:p>
          <a:p>
            <a:pPr lvl="2"/>
            <a:r>
              <a:rPr lang="en-US"/>
              <a:t>Third level</a:t>
            </a:r>
          </a:p>
        </p:txBody>
      </p:sp>
      <p:sp>
        <p:nvSpPr>
          <p:cNvPr id="15" name="Text Placeholder 9"/>
          <p:cNvSpPr>
            <a:spLocks noGrp="1"/>
          </p:cNvSpPr>
          <p:nvPr>
            <p:ph type="body" sz="quarter" idx="23"/>
          </p:nvPr>
        </p:nvSpPr>
        <p:spPr>
          <a:xfrm>
            <a:off x="1896643" y="4953354"/>
            <a:ext cx="9433965" cy="1042416"/>
          </a:xfrm>
        </p:spPr>
        <p:txBody>
          <a:bodyPr spcCol="182880">
            <a:normAutofit/>
          </a:bodyPr>
          <a:lstStyle>
            <a:lvl1pPr marL="0" indent="0">
              <a:lnSpc>
                <a:spcPct val="100000"/>
              </a:lnSpc>
              <a:buFontTx/>
              <a:buNone/>
              <a:defRPr sz="1600" b="0">
                <a:solidFill>
                  <a:schemeClr val="bg1"/>
                </a:solidFill>
                <a:latin typeface="+mn-lt"/>
                <a:cs typeface="Arial" panose="020B0604020202020204" pitchFamily="34" charset="0"/>
              </a:defRPr>
            </a:lvl1pPr>
            <a:lvl2pPr marL="457200" indent="0">
              <a:lnSpc>
                <a:spcPct val="100000"/>
              </a:lnSpc>
              <a:buFontTx/>
              <a:buNone/>
              <a:defRPr sz="1600" b="0">
                <a:solidFill>
                  <a:schemeClr val="bg1"/>
                </a:solidFill>
                <a:latin typeface="+mn-lt"/>
                <a:cs typeface="Arial" panose="020B0604020202020204" pitchFamily="34" charset="0"/>
              </a:defRPr>
            </a:lvl2pPr>
            <a:lvl3pPr marL="914400" indent="0">
              <a:lnSpc>
                <a:spcPct val="100000"/>
              </a:lnSpc>
              <a:buFontTx/>
              <a:buNone/>
              <a:defRPr sz="1600" b="0">
                <a:solidFill>
                  <a:schemeClr val="bg1"/>
                </a:solidFill>
                <a:latin typeface="+mn-lt"/>
                <a:cs typeface="Arial" panose="020B0604020202020204" pitchFamily="34" charset="0"/>
              </a:defRPr>
            </a:lvl3pPr>
            <a:lvl4pPr marL="1371600" indent="0">
              <a:lnSpc>
                <a:spcPct val="100000"/>
              </a:lnSpc>
              <a:buFontTx/>
              <a:buNone/>
              <a:defRPr sz="1600" b="1">
                <a:solidFill>
                  <a:srgbClr val="FFFFFF"/>
                </a:solidFill>
                <a:latin typeface="Cantarell" panose="02000603000000000000" pitchFamily="2" charset="0"/>
              </a:defRPr>
            </a:lvl4pPr>
            <a:lvl5pPr marL="1828800" indent="0">
              <a:lnSpc>
                <a:spcPct val="100000"/>
              </a:lnSpc>
              <a:buFontTx/>
              <a:buNone/>
              <a:defRPr sz="1600" b="1">
                <a:solidFill>
                  <a:srgbClr val="FFFFFF"/>
                </a:solidFill>
                <a:latin typeface="Cantarell" panose="02000603000000000000" pitchFamily="2" charset="0"/>
              </a:defRPr>
            </a:lvl5pPr>
          </a:lstStyle>
          <a:p>
            <a:pPr lvl="0"/>
            <a:r>
              <a:rPr lang="en-US"/>
              <a:t>Click to edit Master text styles</a:t>
            </a:r>
          </a:p>
          <a:p>
            <a:pPr lvl="1"/>
            <a:r>
              <a:rPr lang="en-US"/>
              <a:t>Second level</a:t>
            </a:r>
          </a:p>
          <a:p>
            <a:pPr lvl="2"/>
            <a:r>
              <a:rPr lang="en-US"/>
              <a:t>Third level</a:t>
            </a:r>
          </a:p>
        </p:txBody>
      </p:sp>
      <p:sp>
        <p:nvSpPr>
          <p:cNvPr id="16" name="Freeform 7">
            <a:extLst>
              <a:ext uri="{FF2B5EF4-FFF2-40B4-BE49-F238E27FC236}">
                <a16:creationId xmlns:a16="http://schemas.microsoft.com/office/drawing/2014/main" id="{A1AD5348-F4C4-F94E-ABD5-6F64F7656FB3}"/>
              </a:ext>
            </a:extLst>
          </p:cNvPr>
          <p:cNvSpPr>
            <a:spLocks/>
          </p:cNvSpPr>
          <p:nvPr userDrawn="1"/>
        </p:nvSpPr>
        <p:spPr bwMode="auto">
          <a:xfrm>
            <a:off x="790507" y="2246965"/>
            <a:ext cx="813006" cy="777100"/>
          </a:xfrm>
          <a:custGeom>
            <a:avLst/>
            <a:gdLst>
              <a:gd name="T0" fmla="*/ 180818334 w 1691"/>
              <a:gd name="T1" fmla="*/ 65990893 h 1610"/>
              <a:gd name="T2" fmla="*/ 111700816 w 1691"/>
              <a:gd name="T3" fmla="*/ 65990893 h 1610"/>
              <a:gd name="T4" fmla="*/ 90730244 w 1691"/>
              <a:gd name="T5" fmla="*/ 0 h 1610"/>
              <a:gd name="T6" fmla="*/ 69010690 w 1691"/>
              <a:gd name="T7" fmla="*/ 65668372 h 1610"/>
              <a:gd name="T8" fmla="*/ 0 w 1691"/>
              <a:gd name="T9" fmla="*/ 65453358 h 1610"/>
              <a:gd name="T10" fmla="*/ 641856 w 1691"/>
              <a:gd name="T11" fmla="*/ 65990893 h 1610"/>
              <a:gd name="T12" fmla="*/ 0 w 1691"/>
              <a:gd name="T13" fmla="*/ 65990893 h 1610"/>
              <a:gd name="T14" fmla="*/ 55850408 w 1691"/>
              <a:gd name="T15" fmla="*/ 106617260 h 1610"/>
              <a:gd name="T16" fmla="*/ 34665883 w 1691"/>
              <a:gd name="T17" fmla="*/ 172715362 h 1610"/>
              <a:gd name="T18" fmla="*/ 90516292 w 1691"/>
              <a:gd name="T19" fmla="*/ 131981787 h 1610"/>
              <a:gd name="T20" fmla="*/ 145938796 w 1691"/>
              <a:gd name="T21" fmla="*/ 172930376 h 1610"/>
              <a:gd name="T22" fmla="*/ 124861098 w 1691"/>
              <a:gd name="T23" fmla="*/ 106831975 h 1610"/>
              <a:gd name="T24" fmla="*/ 180818334 w 1691"/>
              <a:gd name="T25" fmla="*/ 65990893 h 1610"/>
              <a:gd name="T26" fmla="*/ 127107743 w 1691"/>
              <a:gd name="T27" fmla="*/ 146921104 h 1610"/>
              <a:gd name="T28" fmla="*/ 90302340 w 1691"/>
              <a:gd name="T29" fmla="*/ 119836761 h 1610"/>
              <a:gd name="T30" fmla="*/ 53282686 w 1691"/>
              <a:gd name="T31" fmla="*/ 146921104 h 1610"/>
              <a:gd name="T32" fmla="*/ 67512728 w 1691"/>
              <a:gd name="T33" fmla="*/ 103177926 h 1610"/>
              <a:gd name="T34" fmla="*/ 30493075 w 1691"/>
              <a:gd name="T35" fmla="*/ 76093582 h 1610"/>
              <a:gd name="T36" fmla="*/ 30920979 w 1691"/>
              <a:gd name="T37" fmla="*/ 76093582 h 1610"/>
              <a:gd name="T38" fmla="*/ 30279123 w 1691"/>
              <a:gd name="T39" fmla="*/ 75663852 h 1610"/>
              <a:gd name="T40" fmla="*/ 76072000 w 1691"/>
              <a:gd name="T41" fmla="*/ 75878866 h 1610"/>
              <a:gd name="T42" fmla="*/ 90516292 w 1691"/>
              <a:gd name="T43" fmla="*/ 32135688 h 1610"/>
              <a:gd name="T44" fmla="*/ 104532382 w 1691"/>
              <a:gd name="T45" fmla="*/ 76093582 h 1610"/>
              <a:gd name="T46" fmla="*/ 150539508 w 1691"/>
              <a:gd name="T47" fmla="*/ 76093582 h 1610"/>
              <a:gd name="T48" fmla="*/ 113305903 w 1691"/>
              <a:gd name="T49" fmla="*/ 103392940 h 1610"/>
              <a:gd name="T50" fmla="*/ 127107743 w 1691"/>
              <a:gd name="T51" fmla="*/ 146921104 h 161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1691" h="1610">
                <a:moveTo>
                  <a:pt x="1690" y="614"/>
                </a:moveTo>
                <a:lnTo>
                  <a:pt x="1044" y="614"/>
                </a:lnTo>
                <a:lnTo>
                  <a:pt x="848" y="0"/>
                </a:lnTo>
                <a:lnTo>
                  <a:pt x="645" y="611"/>
                </a:lnTo>
                <a:lnTo>
                  <a:pt x="0" y="609"/>
                </a:lnTo>
                <a:lnTo>
                  <a:pt x="6" y="614"/>
                </a:lnTo>
                <a:lnTo>
                  <a:pt x="0" y="614"/>
                </a:lnTo>
                <a:lnTo>
                  <a:pt x="522" y="992"/>
                </a:lnTo>
                <a:lnTo>
                  <a:pt x="324" y="1607"/>
                </a:lnTo>
                <a:lnTo>
                  <a:pt x="846" y="1228"/>
                </a:lnTo>
                <a:lnTo>
                  <a:pt x="1364" y="1609"/>
                </a:lnTo>
                <a:lnTo>
                  <a:pt x="1167" y="994"/>
                </a:lnTo>
                <a:lnTo>
                  <a:pt x="1690" y="614"/>
                </a:lnTo>
                <a:close/>
                <a:moveTo>
                  <a:pt x="1188" y="1367"/>
                </a:moveTo>
                <a:lnTo>
                  <a:pt x="844" y="1115"/>
                </a:lnTo>
                <a:lnTo>
                  <a:pt x="498" y="1367"/>
                </a:lnTo>
                <a:lnTo>
                  <a:pt x="631" y="960"/>
                </a:lnTo>
                <a:lnTo>
                  <a:pt x="285" y="708"/>
                </a:lnTo>
                <a:lnTo>
                  <a:pt x="289" y="708"/>
                </a:lnTo>
                <a:lnTo>
                  <a:pt x="283" y="704"/>
                </a:lnTo>
                <a:lnTo>
                  <a:pt x="711" y="706"/>
                </a:lnTo>
                <a:lnTo>
                  <a:pt x="846" y="299"/>
                </a:lnTo>
                <a:lnTo>
                  <a:pt x="977" y="708"/>
                </a:lnTo>
                <a:lnTo>
                  <a:pt x="1407" y="708"/>
                </a:lnTo>
                <a:lnTo>
                  <a:pt x="1059" y="962"/>
                </a:lnTo>
                <a:lnTo>
                  <a:pt x="1188" y="1367"/>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dirty="0">
              <a:solidFill>
                <a:schemeClr val="bg1"/>
              </a:solidFill>
              <a:latin typeface="Arial" panose="020B0604020202020204" pitchFamily="34" charset="0"/>
              <a:cs typeface="Arial" panose="020B0604020202020204" pitchFamily="34" charset="0"/>
            </a:endParaRPr>
          </a:p>
        </p:txBody>
      </p:sp>
      <p:sp>
        <p:nvSpPr>
          <p:cNvPr id="17" name="Freeform 7">
            <a:extLst>
              <a:ext uri="{FF2B5EF4-FFF2-40B4-BE49-F238E27FC236}">
                <a16:creationId xmlns:a16="http://schemas.microsoft.com/office/drawing/2014/main" id="{E0905B88-AC32-004B-897C-CF7D836D9CCF}"/>
              </a:ext>
            </a:extLst>
          </p:cNvPr>
          <p:cNvSpPr>
            <a:spLocks/>
          </p:cNvSpPr>
          <p:nvPr userDrawn="1"/>
        </p:nvSpPr>
        <p:spPr bwMode="auto">
          <a:xfrm>
            <a:off x="797132" y="5116062"/>
            <a:ext cx="813006" cy="777100"/>
          </a:xfrm>
          <a:custGeom>
            <a:avLst/>
            <a:gdLst>
              <a:gd name="T0" fmla="*/ 180818334 w 1691"/>
              <a:gd name="T1" fmla="*/ 65990893 h 1610"/>
              <a:gd name="T2" fmla="*/ 111700816 w 1691"/>
              <a:gd name="T3" fmla="*/ 65990893 h 1610"/>
              <a:gd name="T4" fmla="*/ 90730244 w 1691"/>
              <a:gd name="T5" fmla="*/ 0 h 1610"/>
              <a:gd name="T6" fmla="*/ 69010690 w 1691"/>
              <a:gd name="T7" fmla="*/ 65668372 h 1610"/>
              <a:gd name="T8" fmla="*/ 0 w 1691"/>
              <a:gd name="T9" fmla="*/ 65453358 h 1610"/>
              <a:gd name="T10" fmla="*/ 641856 w 1691"/>
              <a:gd name="T11" fmla="*/ 65990893 h 1610"/>
              <a:gd name="T12" fmla="*/ 0 w 1691"/>
              <a:gd name="T13" fmla="*/ 65990893 h 1610"/>
              <a:gd name="T14" fmla="*/ 55850408 w 1691"/>
              <a:gd name="T15" fmla="*/ 106617260 h 1610"/>
              <a:gd name="T16" fmla="*/ 34665883 w 1691"/>
              <a:gd name="T17" fmla="*/ 172715362 h 1610"/>
              <a:gd name="T18" fmla="*/ 90516292 w 1691"/>
              <a:gd name="T19" fmla="*/ 131981787 h 1610"/>
              <a:gd name="T20" fmla="*/ 145938796 w 1691"/>
              <a:gd name="T21" fmla="*/ 172930376 h 1610"/>
              <a:gd name="T22" fmla="*/ 124861098 w 1691"/>
              <a:gd name="T23" fmla="*/ 106831975 h 1610"/>
              <a:gd name="T24" fmla="*/ 180818334 w 1691"/>
              <a:gd name="T25" fmla="*/ 65990893 h 1610"/>
              <a:gd name="T26" fmla="*/ 127107743 w 1691"/>
              <a:gd name="T27" fmla="*/ 146921104 h 1610"/>
              <a:gd name="T28" fmla="*/ 90302340 w 1691"/>
              <a:gd name="T29" fmla="*/ 119836761 h 1610"/>
              <a:gd name="T30" fmla="*/ 53282686 w 1691"/>
              <a:gd name="T31" fmla="*/ 146921104 h 1610"/>
              <a:gd name="T32" fmla="*/ 67512728 w 1691"/>
              <a:gd name="T33" fmla="*/ 103177926 h 1610"/>
              <a:gd name="T34" fmla="*/ 30493075 w 1691"/>
              <a:gd name="T35" fmla="*/ 76093582 h 1610"/>
              <a:gd name="T36" fmla="*/ 30920979 w 1691"/>
              <a:gd name="T37" fmla="*/ 76093582 h 1610"/>
              <a:gd name="T38" fmla="*/ 30279123 w 1691"/>
              <a:gd name="T39" fmla="*/ 75663852 h 1610"/>
              <a:gd name="T40" fmla="*/ 76072000 w 1691"/>
              <a:gd name="T41" fmla="*/ 75878866 h 1610"/>
              <a:gd name="T42" fmla="*/ 90516292 w 1691"/>
              <a:gd name="T43" fmla="*/ 32135688 h 1610"/>
              <a:gd name="T44" fmla="*/ 104532382 w 1691"/>
              <a:gd name="T45" fmla="*/ 76093582 h 1610"/>
              <a:gd name="T46" fmla="*/ 150539508 w 1691"/>
              <a:gd name="T47" fmla="*/ 76093582 h 1610"/>
              <a:gd name="T48" fmla="*/ 113305903 w 1691"/>
              <a:gd name="T49" fmla="*/ 103392940 h 1610"/>
              <a:gd name="T50" fmla="*/ 127107743 w 1691"/>
              <a:gd name="T51" fmla="*/ 146921104 h 161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1691" h="1610">
                <a:moveTo>
                  <a:pt x="1690" y="614"/>
                </a:moveTo>
                <a:lnTo>
                  <a:pt x="1044" y="614"/>
                </a:lnTo>
                <a:lnTo>
                  <a:pt x="848" y="0"/>
                </a:lnTo>
                <a:lnTo>
                  <a:pt x="645" y="611"/>
                </a:lnTo>
                <a:lnTo>
                  <a:pt x="0" y="609"/>
                </a:lnTo>
                <a:lnTo>
                  <a:pt x="6" y="614"/>
                </a:lnTo>
                <a:lnTo>
                  <a:pt x="0" y="614"/>
                </a:lnTo>
                <a:lnTo>
                  <a:pt x="522" y="992"/>
                </a:lnTo>
                <a:lnTo>
                  <a:pt x="324" y="1607"/>
                </a:lnTo>
                <a:lnTo>
                  <a:pt x="846" y="1228"/>
                </a:lnTo>
                <a:lnTo>
                  <a:pt x="1364" y="1609"/>
                </a:lnTo>
                <a:lnTo>
                  <a:pt x="1167" y="994"/>
                </a:lnTo>
                <a:lnTo>
                  <a:pt x="1690" y="614"/>
                </a:lnTo>
                <a:close/>
                <a:moveTo>
                  <a:pt x="1188" y="1367"/>
                </a:moveTo>
                <a:lnTo>
                  <a:pt x="844" y="1115"/>
                </a:lnTo>
                <a:lnTo>
                  <a:pt x="498" y="1367"/>
                </a:lnTo>
                <a:lnTo>
                  <a:pt x="631" y="960"/>
                </a:lnTo>
                <a:lnTo>
                  <a:pt x="285" y="708"/>
                </a:lnTo>
                <a:lnTo>
                  <a:pt x="289" y="708"/>
                </a:lnTo>
                <a:lnTo>
                  <a:pt x="283" y="704"/>
                </a:lnTo>
                <a:lnTo>
                  <a:pt x="711" y="706"/>
                </a:lnTo>
                <a:lnTo>
                  <a:pt x="846" y="299"/>
                </a:lnTo>
                <a:lnTo>
                  <a:pt x="977" y="708"/>
                </a:lnTo>
                <a:lnTo>
                  <a:pt x="1407" y="708"/>
                </a:lnTo>
                <a:lnTo>
                  <a:pt x="1059" y="962"/>
                </a:lnTo>
                <a:lnTo>
                  <a:pt x="1188" y="1367"/>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dirty="0">
              <a:solidFill>
                <a:schemeClr val="bg1"/>
              </a:solidFill>
              <a:latin typeface="Arial" panose="020B0604020202020204" pitchFamily="34" charset="0"/>
              <a:cs typeface="Arial" panose="020B0604020202020204" pitchFamily="34" charset="0"/>
            </a:endParaRPr>
          </a:p>
        </p:txBody>
      </p:sp>
      <p:sp>
        <p:nvSpPr>
          <p:cNvPr id="18" name="Freeform 7">
            <a:extLst>
              <a:ext uri="{FF2B5EF4-FFF2-40B4-BE49-F238E27FC236}">
                <a16:creationId xmlns:a16="http://schemas.microsoft.com/office/drawing/2014/main" id="{CFB5491F-FDF0-8A4C-802D-FADA00F43A22}"/>
              </a:ext>
            </a:extLst>
          </p:cNvPr>
          <p:cNvSpPr>
            <a:spLocks/>
          </p:cNvSpPr>
          <p:nvPr userDrawn="1"/>
        </p:nvSpPr>
        <p:spPr bwMode="auto">
          <a:xfrm>
            <a:off x="790508" y="3744465"/>
            <a:ext cx="813006" cy="777100"/>
          </a:xfrm>
          <a:custGeom>
            <a:avLst/>
            <a:gdLst>
              <a:gd name="T0" fmla="*/ 180818334 w 1691"/>
              <a:gd name="T1" fmla="*/ 65990893 h 1610"/>
              <a:gd name="T2" fmla="*/ 111700816 w 1691"/>
              <a:gd name="T3" fmla="*/ 65990893 h 1610"/>
              <a:gd name="T4" fmla="*/ 90730244 w 1691"/>
              <a:gd name="T5" fmla="*/ 0 h 1610"/>
              <a:gd name="T6" fmla="*/ 69010690 w 1691"/>
              <a:gd name="T7" fmla="*/ 65668372 h 1610"/>
              <a:gd name="T8" fmla="*/ 0 w 1691"/>
              <a:gd name="T9" fmla="*/ 65453358 h 1610"/>
              <a:gd name="T10" fmla="*/ 641856 w 1691"/>
              <a:gd name="T11" fmla="*/ 65990893 h 1610"/>
              <a:gd name="T12" fmla="*/ 0 w 1691"/>
              <a:gd name="T13" fmla="*/ 65990893 h 1610"/>
              <a:gd name="T14" fmla="*/ 55850408 w 1691"/>
              <a:gd name="T15" fmla="*/ 106617260 h 1610"/>
              <a:gd name="T16" fmla="*/ 34665883 w 1691"/>
              <a:gd name="T17" fmla="*/ 172715362 h 1610"/>
              <a:gd name="T18" fmla="*/ 90516292 w 1691"/>
              <a:gd name="T19" fmla="*/ 131981787 h 1610"/>
              <a:gd name="T20" fmla="*/ 145938796 w 1691"/>
              <a:gd name="T21" fmla="*/ 172930376 h 1610"/>
              <a:gd name="T22" fmla="*/ 124861098 w 1691"/>
              <a:gd name="T23" fmla="*/ 106831975 h 1610"/>
              <a:gd name="T24" fmla="*/ 180818334 w 1691"/>
              <a:gd name="T25" fmla="*/ 65990893 h 1610"/>
              <a:gd name="T26" fmla="*/ 127107743 w 1691"/>
              <a:gd name="T27" fmla="*/ 146921104 h 1610"/>
              <a:gd name="T28" fmla="*/ 90302340 w 1691"/>
              <a:gd name="T29" fmla="*/ 119836761 h 1610"/>
              <a:gd name="T30" fmla="*/ 53282686 w 1691"/>
              <a:gd name="T31" fmla="*/ 146921104 h 1610"/>
              <a:gd name="T32" fmla="*/ 67512728 w 1691"/>
              <a:gd name="T33" fmla="*/ 103177926 h 1610"/>
              <a:gd name="T34" fmla="*/ 30493075 w 1691"/>
              <a:gd name="T35" fmla="*/ 76093582 h 1610"/>
              <a:gd name="T36" fmla="*/ 30920979 w 1691"/>
              <a:gd name="T37" fmla="*/ 76093582 h 1610"/>
              <a:gd name="T38" fmla="*/ 30279123 w 1691"/>
              <a:gd name="T39" fmla="*/ 75663852 h 1610"/>
              <a:gd name="T40" fmla="*/ 76072000 w 1691"/>
              <a:gd name="T41" fmla="*/ 75878866 h 1610"/>
              <a:gd name="T42" fmla="*/ 90516292 w 1691"/>
              <a:gd name="T43" fmla="*/ 32135688 h 1610"/>
              <a:gd name="T44" fmla="*/ 104532382 w 1691"/>
              <a:gd name="T45" fmla="*/ 76093582 h 1610"/>
              <a:gd name="T46" fmla="*/ 150539508 w 1691"/>
              <a:gd name="T47" fmla="*/ 76093582 h 1610"/>
              <a:gd name="T48" fmla="*/ 113305903 w 1691"/>
              <a:gd name="T49" fmla="*/ 103392940 h 1610"/>
              <a:gd name="T50" fmla="*/ 127107743 w 1691"/>
              <a:gd name="T51" fmla="*/ 146921104 h 161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1691" h="1610">
                <a:moveTo>
                  <a:pt x="1690" y="614"/>
                </a:moveTo>
                <a:lnTo>
                  <a:pt x="1044" y="614"/>
                </a:lnTo>
                <a:lnTo>
                  <a:pt x="848" y="0"/>
                </a:lnTo>
                <a:lnTo>
                  <a:pt x="645" y="611"/>
                </a:lnTo>
                <a:lnTo>
                  <a:pt x="0" y="609"/>
                </a:lnTo>
                <a:lnTo>
                  <a:pt x="6" y="614"/>
                </a:lnTo>
                <a:lnTo>
                  <a:pt x="0" y="614"/>
                </a:lnTo>
                <a:lnTo>
                  <a:pt x="522" y="992"/>
                </a:lnTo>
                <a:lnTo>
                  <a:pt x="324" y="1607"/>
                </a:lnTo>
                <a:lnTo>
                  <a:pt x="846" y="1228"/>
                </a:lnTo>
                <a:lnTo>
                  <a:pt x="1364" y="1609"/>
                </a:lnTo>
                <a:lnTo>
                  <a:pt x="1167" y="994"/>
                </a:lnTo>
                <a:lnTo>
                  <a:pt x="1690" y="614"/>
                </a:lnTo>
                <a:close/>
                <a:moveTo>
                  <a:pt x="1188" y="1367"/>
                </a:moveTo>
                <a:lnTo>
                  <a:pt x="844" y="1115"/>
                </a:lnTo>
                <a:lnTo>
                  <a:pt x="498" y="1367"/>
                </a:lnTo>
                <a:lnTo>
                  <a:pt x="631" y="960"/>
                </a:lnTo>
                <a:lnTo>
                  <a:pt x="285" y="708"/>
                </a:lnTo>
                <a:lnTo>
                  <a:pt x="289" y="708"/>
                </a:lnTo>
                <a:lnTo>
                  <a:pt x="283" y="704"/>
                </a:lnTo>
                <a:lnTo>
                  <a:pt x="711" y="706"/>
                </a:lnTo>
                <a:lnTo>
                  <a:pt x="846" y="299"/>
                </a:lnTo>
                <a:lnTo>
                  <a:pt x="977" y="708"/>
                </a:lnTo>
                <a:lnTo>
                  <a:pt x="1407" y="708"/>
                </a:lnTo>
                <a:lnTo>
                  <a:pt x="1059" y="962"/>
                </a:lnTo>
                <a:lnTo>
                  <a:pt x="1188" y="1367"/>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87799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fade">
                                      <p:cBhvr>
                                        <p:cTn id="7"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animBg="1"/>
    </p:bld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Page Title 5 Slide">
    <p:bg>
      <p:bgPr>
        <a:blipFill>
          <a:blip r:embed="rId2"/>
          <a:stretch>
            <a:fillRect/>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C69D417-F18D-6C49-B969-D6C8144C4C1B}"/>
              </a:ext>
            </a:extLst>
          </p:cNvPr>
          <p:cNvSpPr/>
          <p:nvPr userDrawn="1"/>
        </p:nvSpPr>
        <p:spPr>
          <a:xfrm>
            <a:off x="-1588" y="13252"/>
            <a:ext cx="12193588" cy="6858000"/>
          </a:xfrm>
          <a:prstGeom prst="rect">
            <a:avLst/>
          </a:prstGeom>
          <a:gradFill flip="none" rotWithShape="1">
            <a:gsLst>
              <a:gs pos="0">
                <a:schemeClr val="accent5">
                  <a:alpha val="73000"/>
                </a:schemeClr>
              </a:gs>
              <a:gs pos="100000">
                <a:schemeClr val="accent5">
                  <a:lumMod val="50000"/>
                  <a:alpha val="83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schemeClr val="bg1"/>
              </a:solidFill>
              <a:latin typeface="Arial" panose="020B0604020202020204" pitchFamily="34" charset="0"/>
              <a:cs typeface="Arial" panose="020B0604020202020204" pitchFamily="34" charset="0"/>
            </a:endParaRPr>
          </a:p>
        </p:txBody>
      </p:sp>
      <p:sp>
        <p:nvSpPr>
          <p:cNvPr id="2" name="Title 1"/>
          <p:cNvSpPr>
            <a:spLocks noGrp="1"/>
          </p:cNvSpPr>
          <p:nvPr>
            <p:ph type="ctrTitle"/>
          </p:nvPr>
        </p:nvSpPr>
        <p:spPr>
          <a:xfrm>
            <a:off x="6202019" y="713340"/>
            <a:ext cx="5485464" cy="1105077"/>
          </a:xfrm>
        </p:spPr>
        <p:txBody>
          <a:bodyPr>
            <a:noAutofit/>
          </a:bodyPr>
          <a:lstStyle>
            <a:lvl1pPr marL="0" algn="l">
              <a:defRPr sz="3300" b="1">
                <a:solidFill>
                  <a:schemeClr val="bg1"/>
                </a:solidFill>
                <a:latin typeface="+mj-lt"/>
                <a:cs typeface="Arial" panose="020B0604020202020204" pitchFamily="34" charset="0"/>
              </a:defRPr>
            </a:lvl1pPr>
          </a:lstStyle>
          <a:p>
            <a:r>
              <a:rPr lang="en-US"/>
              <a:t>Click to edit Master title style</a:t>
            </a:r>
            <a:endParaRPr lang="en-US" dirty="0"/>
          </a:p>
        </p:txBody>
      </p:sp>
      <p:sp>
        <p:nvSpPr>
          <p:cNvPr id="24" name="Text Placeholder 9"/>
          <p:cNvSpPr>
            <a:spLocks noGrp="1"/>
          </p:cNvSpPr>
          <p:nvPr>
            <p:ph type="body" sz="quarter" idx="10"/>
          </p:nvPr>
        </p:nvSpPr>
        <p:spPr>
          <a:xfrm>
            <a:off x="6202019" y="1818417"/>
            <a:ext cx="5485464" cy="4413325"/>
          </a:xfrm>
        </p:spPr>
        <p:txBody>
          <a:bodyPr spcCol="182880">
            <a:normAutofit/>
          </a:bodyPr>
          <a:lstStyle>
            <a:lvl1pPr marL="0" indent="0">
              <a:lnSpc>
                <a:spcPct val="100000"/>
              </a:lnSpc>
              <a:buFontTx/>
              <a:buNone/>
              <a:defRPr sz="1600" b="0">
                <a:solidFill>
                  <a:schemeClr val="bg1"/>
                </a:solidFill>
                <a:latin typeface="+mn-lt"/>
                <a:cs typeface="Arial" panose="020B0604020202020204" pitchFamily="34" charset="0"/>
              </a:defRPr>
            </a:lvl1pPr>
            <a:lvl2pPr marL="457200" indent="0">
              <a:lnSpc>
                <a:spcPct val="100000"/>
              </a:lnSpc>
              <a:buFontTx/>
              <a:buNone/>
              <a:defRPr sz="1600" b="0">
                <a:solidFill>
                  <a:schemeClr val="bg1"/>
                </a:solidFill>
                <a:latin typeface="+mn-lt"/>
                <a:cs typeface="Arial" panose="020B0604020202020204" pitchFamily="34" charset="0"/>
              </a:defRPr>
            </a:lvl2pPr>
            <a:lvl3pPr marL="914400" indent="0">
              <a:lnSpc>
                <a:spcPct val="100000"/>
              </a:lnSpc>
              <a:buFontTx/>
              <a:buNone/>
              <a:defRPr sz="1600" b="0">
                <a:solidFill>
                  <a:schemeClr val="bg1"/>
                </a:solidFill>
                <a:latin typeface="+mn-lt"/>
                <a:cs typeface="Arial" panose="020B0604020202020204" pitchFamily="34" charset="0"/>
              </a:defRPr>
            </a:lvl3pPr>
            <a:lvl4pPr marL="1371600" indent="0">
              <a:lnSpc>
                <a:spcPct val="100000"/>
              </a:lnSpc>
              <a:buFontTx/>
              <a:buNone/>
              <a:defRPr sz="1600" b="1">
                <a:solidFill>
                  <a:srgbClr val="FFFFFF"/>
                </a:solidFill>
                <a:latin typeface="Cantarell" panose="02000603000000000000" pitchFamily="2" charset="0"/>
              </a:defRPr>
            </a:lvl4pPr>
            <a:lvl5pPr marL="1828800" indent="0">
              <a:lnSpc>
                <a:spcPct val="100000"/>
              </a:lnSpc>
              <a:buFontTx/>
              <a:buNone/>
              <a:defRPr sz="1600" b="1">
                <a:solidFill>
                  <a:srgbClr val="FFFFFF"/>
                </a:solidFill>
                <a:latin typeface="Cantarell" panose="02000603000000000000" pitchFamily="2" charset="0"/>
              </a:defRPr>
            </a:lvl5pPr>
          </a:lstStyle>
          <a:p>
            <a:pPr lvl="0"/>
            <a:r>
              <a:rPr lang="en-US"/>
              <a:t>Click to edit Master text styles</a:t>
            </a:r>
          </a:p>
          <a:p>
            <a:pPr lvl="1"/>
            <a:r>
              <a:rPr lang="en-US"/>
              <a:t>Second level</a:t>
            </a:r>
          </a:p>
          <a:p>
            <a:pPr lvl="2"/>
            <a:r>
              <a:rPr lang="en-US"/>
              <a:t>Third level</a:t>
            </a:r>
          </a:p>
        </p:txBody>
      </p:sp>
      <p:sp>
        <p:nvSpPr>
          <p:cNvPr id="8" name="Oval 7">
            <a:extLst>
              <a:ext uri="{FF2B5EF4-FFF2-40B4-BE49-F238E27FC236}">
                <a16:creationId xmlns:a16="http://schemas.microsoft.com/office/drawing/2014/main" id="{6C16F715-A360-0847-860D-808D2F0BB9C8}"/>
              </a:ext>
            </a:extLst>
          </p:cNvPr>
          <p:cNvSpPr/>
          <p:nvPr userDrawn="1"/>
        </p:nvSpPr>
        <p:spPr>
          <a:xfrm>
            <a:off x="326679" y="713340"/>
            <a:ext cx="5489575" cy="5457825"/>
          </a:xfrm>
          <a:prstGeom prst="ellipse">
            <a:avLst/>
          </a:prstGeom>
          <a:solidFill>
            <a:schemeClr val="tx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9" name="Title 1">
            <a:extLst>
              <a:ext uri="{FF2B5EF4-FFF2-40B4-BE49-F238E27FC236}">
                <a16:creationId xmlns:a16="http://schemas.microsoft.com/office/drawing/2014/main" id="{07878E07-08CD-9647-8B49-DC09266F23AF}"/>
              </a:ext>
            </a:extLst>
          </p:cNvPr>
          <p:cNvSpPr txBox="1">
            <a:spLocks/>
          </p:cNvSpPr>
          <p:nvPr userDrawn="1"/>
        </p:nvSpPr>
        <p:spPr bwMode="auto">
          <a:xfrm>
            <a:off x="535507" y="2465508"/>
            <a:ext cx="5084618" cy="19257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Autofit/>
          </a:bodyPr>
          <a:lstStyle>
            <a:lvl1pPr marL="0" algn="ctr" rtl="0" eaLnBrk="0" fontAlgn="base" hangingPunct="0">
              <a:lnSpc>
                <a:spcPct val="90000"/>
              </a:lnSpc>
              <a:spcBef>
                <a:spcPct val="0"/>
              </a:spcBef>
              <a:spcAft>
                <a:spcPct val="0"/>
              </a:spcAft>
              <a:defRPr sz="3600" b="0" kern="1200">
                <a:solidFill>
                  <a:schemeClr val="bg1"/>
                </a:solidFill>
                <a:latin typeface="Arial" panose="020B0604020202020204" pitchFamily="34" charset="0"/>
                <a:ea typeface="+mj-ea"/>
                <a:cs typeface="Arial" panose="020B0604020202020204" pitchFamily="34" charset="0"/>
              </a:defRPr>
            </a:lvl1pPr>
            <a:lvl2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2pPr>
            <a:lvl3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3pPr>
            <a:lvl4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4pPr>
            <a:lvl5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a:lstStyle>
          <a:p>
            <a:r>
              <a:rPr lang="en-US">
                <a:latin typeface="+mj-lt"/>
              </a:rPr>
              <a:t>Click to edit Master title style</a:t>
            </a:r>
            <a:endParaRPr lang="en-US" dirty="0">
              <a:latin typeface="+mj-lt"/>
            </a:endParaRPr>
          </a:p>
        </p:txBody>
      </p:sp>
    </p:spTree>
    <p:extLst>
      <p:ext uri="{BB962C8B-B14F-4D97-AF65-F5344CB8AC3E}">
        <p14:creationId xmlns:p14="http://schemas.microsoft.com/office/powerpoint/2010/main" val="15562901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500" fill="hold"/>
                                        <p:tgtEl>
                                          <p:spTgt spid="8"/>
                                        </p:tgtEl>
                                        <p:attrNameLst>
                                          <p:attrName>ppt_w</p:attrName>
                                        </p:attrNameLst>
                                      </p:cBhvr>
                                      <p:tavLst>
                                        <p:tav tm="0">
                                          <p:val>
                                            <p:fltVal val="0"/>
                                          </p:val>
                                        </p:tav>
                                        <p:tav tm="100000">
                                          <p:val>
                                            <p:strVal val="#ppt_w"/>
                                          </p:val>
                                        </p:tav>
                                      </p:tavLst>
                                    </p:anim>
                                    <p:anim calcmode="lin" valueType="num">
                                      <p:cBhvr>
                                        <p:cTn id="8" dur="500" fill="hold"/>
                                        <p:tgtEl>
                                          <p:spTgt spid="8"/>
                                        </p:tgtEl>
                                        <p:attrNameLst>
                                          <p:attrName>ppt_h</p:attrName>
                                        </p:attrNameLst>
                                      </p:cBhvr>
                                      <p:tavLst>
                                        <p:tav tm="0">
                                          <p:val>
                                            <p:fltVal val="0"/>
                                          </p:val>
                                        </p:tav>
                                        <p:tav tm="100000">
                                          <p:val>
                                            <p:strVal val="#ppt_h"/>
                                          </p:val>
                                        </p:tav>
                                      </p:tavLst>
                                    </p:anim>
                                    <p:animEffect transition="in" filter="fade">
                                      <p:cBhvr>
                                        <p:cTn id="9" dur="500"/>
                                        <p:tgtEl>
                                          <p:spTgt spid="8"/>
                                        </p:tgtEl>
                                      </p:cBhvr>
                                    </p:animEffect>
                                  </p:childTnLst>
                                </p:cTn>
                              </p:par>
                              <p:par>
                                <p:cTn id="10" presetID="10" presetClass="entr" presetSubtype="0" fill="hold" grpId="0" nodeType="with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8"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Page Title 6 Slide">
    <p:bg>
      <p:bgPr>
        <a:blipFill>
          <a:blip r:embed="rId2"/>
          <a:stretch>
            <a:fillRect/>
          </a:stretch>
        </a:blip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0571ED9-AE3B-4846-93C5-82E9047AAD9C}"/>
              </a:ext>
            </a:extLst>
          </p:cNvPr>
          <p:cNvSpPr/>
          <p:nvPr userDrawn="1"/>
        </p:nvSpPr>
        <p:spPr>
          <a:xfrm>
            <a:off x="-1588" y="1815548"/>
            <a:ext cx="12193588" cy="5042452"/>
          </a:xfrm>
          <a:prstGeom prst="rect">
            <a:avLst/>
          </a:prstGeom>
          <a:gradFill flip="none" rotWithShape="1">
            <a:gsLst>
              <a:gs pos="0">
                <a:schemeClr val="accent5">
                  <a:alpha val="73000"/>
                </a:schemeClr>
              </a:gs>
              <a:gs pos="100000">
                <a:schemeClr val="accent5">
                  <a:lumMod val="50000"/>
                  <a:alpha val="83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schemeClr val="bg1"/>
              </a:solidFill>
              <a:latin typeface="Arial" panose="020B0604020202020204" pitchFamily="34" charset="0"/>
              <a:cs typeface="Arial" panose="020B0604020202020204" pitchFamily="34" charset="0"/>
            </a:endParaRPr>
          </a:p>
        </p:txBody>
      </p:sp>
      <p:sp>
        <p:nvSpPr>
          <p:cNvPr id="2" name="Title 1"/>
          <p:cNvSpPr>
            <a:spLocks noGrp="1"/>
          </p:cNvSpPr>
          <p:nvPr>
            <p:ph type="ctrTitle"/>
          </p:nvPr>
        </p:nvSpPr>
        <p:spPr>
          <a:xfrm>
            <a:off x="508000" y="713291"/>
            <a:ext cx="11125200" cy="584789"/>
          </a:xfrm>
        </p:spPr>
        <p:txBody>
          <a:bodyPr>
            <a:noAutofit/>
          </a:bodyPr>
          <a:lstStyle>
            <a:lvl1pPr marL="0" algn="ctr">
              <a:defRPr sz="5800" b="0">
                <a:solidFill>
                  <a:schemeClr val="bg1"/>
                </a:solidFill>
                <a:latin typeface="+mj-lt"/>
                <a:cs typeface="Arial" panose="020B0604020202020204" pitchFamily="34" charset="0"/>
              </a:defRPr>
            </a:lvl1pPr>
          </a:lstStyle>
          <a:p>
            <a:r>
              <a:rPr lang="en-US"/>
              <a:t>Click to edit Master title style</a:t>
            </a:r>
            <a:endParaRPr lang="en-US" dirty="0"/>
          </a:p>
        </p:txBody>
      </p:sp>
      <p:sp>
        <p:nvSpPr>
          <p:cNvPr id="16" name="Text Placeholder 9"/>
          <p:cNvSpPr>
            <a:spLocks noGrp="1"/>
          </p:cNvSpPr>
          <p:nvPr>
            <p:ph type="body" sz="quarter" idx="10"/>
          </p:nvPr>
        </p:nvSpPr>
        <p:spPr>
          <a:xfrm>
            <a:off x="508001" y="2199504"/>
            <a:ext cx="5282441" cy="4378718"/>
          </a:xfrm>
        </p:spPr>
        <p:txBody>
          <a:bodyPr spcCol="182880">
            <a:normAutofit/>
          </a:bodyPr>
          <a:lstStyle>
            <a:lvl1pPr marL="0" indent="0">
              <a:lnSpc>
                <a:spcPct val="100000"/>
              </a:lnSpc>
              <a:buFontTx/>
              <a:buNone/>
              <a:defRPr sz="1400" b="1">
                <a:solidFill>
                  <a:schemeClr val="bg1"/>
                </a:solidFill>
                <a:latin typeface="+mn-lt"/>
                <a:cs typeface="Arial" panose="020B0604020202020204" pitchFamily="34" charset="0"/>
              </a:defRPr>
            </a:lvl1pPr>
            <a:lvl2pPr marL="457200" indent="0">
              <a:lnSpc>
                <a:spcPct val="100000"/>
              </a:lnSpc>
              <a:buFontTx/>
              <a:buNone/>
              <a:defRPr sz="1400" b="1">
                <a:solidFill>
                  <a:schemeClr val="bg1"/>
                </a:solidFill>
                <a:latin typeface="+mn-lt"/>
                <a:cs typeface="Arial" panose="020B0604020202020204" pitchFamily="34" charset="0"/>
              </a:defRPr>
            </a:lvl2pPr>
            <a:lvl3pPr marL="914400" indent="0">
              <a:lnSpc>
                <a:spcPct val="100000"/>
              </a:lnSpc>
              <a:buFontTx/>
              <a:buNone/>
              <a:defRPr sz="1400" b="1">
                <a:solidFill>
                  <a:schemeClr val="bg1"/>
                </a:solidFill>
                <a:latin typeface="+mn-lt"/>
                <a:cs typeface="Arial" panose="020B0604020202020204" pitchFamily="34" charset="0"/>
              </a:defRPr>
            </a:lvl3pPr>
            <a:lvl4pPr marL="1371600" indent="0">
              <a:lnSpc>
                <a:spcPct val="100000"/>
              </a:lnSpc>
              <a:buFontTx/>
              <a:buNone/>
              <a:defRPr sz="1600" b="1">
                <a:solidFill>
                  <a:srgbClr val="FFFFFF"/>
                </a:solidFill>
                <a:latin typeface="Cantarell" panose="02000603000000000000" pitchFamily="2" charset="0"/>
              </a:defRPr>
            </a:lvl4pPr>
            <a:lvl5pPr marL="1828800" indent="0">
              <a:lnSpc>
                <a:spcPct val="100000"/>
              </a:lnSpc>
              <a:buFontTx/>
              <a:buNone/>
              <a:defRPr sz="1600" b="1">
                <a:solidFill>
                  <a:srgbClr val="FFFFFF"/>
                </a:solidFill>
                <a:latin typeface="Cantarell" panose="02000603000000000000" pitchFamily="2" charset="0"/>
              </a:defRPr>
            </a:lvl5pPr>
          </a:lstStyle>
          <a:p>
            <a:pPr lvl="0"/>
            <a:r>
              <a:rPr lang="en-US"/>
              <a:t>Click to edit Master text styles</a:t>
            </a:r>
          </a:p>
          <a:p>
            <a:pPr lvl="1"/>
            <a:r>
              <a:rPr lang="en-US"/>
              <a:t>Second level</a:t>
            </a:r>
          </a:p>
          <a:p>
            <a:pPr lvl="2"/>
            <a:r>
              <a:rPr lang="en-US"/>
              <a:t>Third level</a:t>
            </a:r>
          </a:p>
        </p:txBody>
      </p:sp>
      <p:sp>
        <p:nvSpPr>
          <p:cNvPr id="17" name="Text Placeholder 9"/>
          <p:cNvSpPr>
            <a:spLocks noGrp="1"/>
          </p:cNvSpPr>
          <p:nvPr>
            <p:ph type="body" sz="quarter" idx="11"/>
          </p:nvPr>
        </p:nvSpPr>
        <p:spPr>
          <a:xfrm>
            <a:off x="6298444" y="2199504"/>
            <a:ext cx="5282441" cy="4378718"/>
          </a:xfrm>
        </p:spPr>
        <p:txBody>
          <a:bodyPr spcCol="182880">
            <a:normAutofit/>
          </a:bodyPr>
          <a:lstStyle>
            <a:lvl1pPr marL="0" indent="0">
              <a:lnSpc>
                <a:spcPct val="100000"/>
              </a:lnSpc>
              <a:buFontTx/>
              <a:buNone/>
              <a:defRPr sz="1400" b="1">
                <a:solidFill>
                  <a:schemeClr val="bg1"/>
                </a:solidFill>
                <a:latin typeface="+mn-lt"/>
                <a:cs typeface="Arial" panose="020B0604020202020204" pitchFamily="34" charset="0"/>
              </a:defRPr>
            </a:lvl1pPr>
            <a:lvl2pPr marL="457200" indent="0">
              <a:lnSpc>
                <a:spcPct val="100000"/>
              </a:lnSpc>
              <a:buFontTx/>
              <a:buNone/>
              <a:defRPr sz="1400" b="1">
                <a:solidFill>
                  <a:schemeClr val="bg1"/>
                </a:solidFill>
                <a:latin typeface="+mn-lt"/>
                <a:cs typeface="Arial" panose="020B0604020202020204" pitchFamily="34" charset="0"/>
              </a:defRPr>
            </a:lvl2pPr>
            <a:lvl3pPr marL="914400" indent="0">
              <a:lnSpc>
                <a:spcPct val="100000"/>
              </a:lnSpc>
              <a:buFontTx/>
              <a:buNone/>
              <a:defRPr sz="1400" b="1">
                <a:solidFill>
                  <a:schemeClr val="bg1"/>
                </a:solidFill>
                <a:latin typeface="+mn-lt"/>
                <a:cs typeface="Arial" panose="020B0604020202020204" pitchFamily="34" charset="0"/>
              </a:defRPr>
            </a:lvl3pPr>
            <a:lvl4pPr marL="1371600" indent="0">
              <a:lnSpc>
                <a:spcPct val="100000"/>
              </a:lnSpc>
              <a:buFontTx/>
              <a:buNone/>
              <a:defRPr sz="1600" b="1">
                <a:solidFill>
                  <a:srgbClr val="FFFFFF"/>
                </a:solidFill>
                <a:latin typeface="Cantarell" panose="02000603000000000000" pitchFamily="2" charset="0"/>
              </a:defRPr>
            </a:lvl4pPr>
            <a:lvl5pPr marL="1828800" indent="0">
              <a:lnSpc>
                <a:spcPct val="100000"/>
              </a:lnSpc>
              <a:buFontTx/>
              <a:buNone/>
              <a:defRPr sz="1600" b="1">
                <a:solidFill>
                  <a:srgbClr val="FFFFFF"/>
                </a:solidFill>
                <a:latin typeface="Cantarell" panose="02000603000000000000" pitchFamily="2" charset="0"/>
              </a:defRPr>
            </a:lvl5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1661631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Page Title 7 Slide">
    <p:bg>
      <p:bgPr>
        <a:blipFill>
          <a:blip r:embed="rId2"/>
          <a:stretch>
            <a:fillRect/>
          </a:stretch>
        </a:blip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D31E013-B41B-984B-AD43-2B7B2B37EFA3}"/>
              </a:ext>
            </a:extLst>
          </p:cNvPr>
          <p:cNvSpPr/>
          <p:nvPr userDrawn="1"/>
        </p:nvSpPr>
        <p:spPr>
          <a:xfrm>
            <a:off x="-1588" y="4744278"/>
            <a:ext cx="12193588" cy="1828800"/>
          </a:xfrm>
          <a:prstGeom prst="rect">
            <a:avLst/>
          </a:prstGeom>
          <a:gradFill flip="none" rotWithShape="1">
            <a:gsLst>
              <a:gs pos="0">
                <a:schemeClr val="accent5">
                  <a:alpha val="73000"/>
                </a:schemeClr>
              </a:gs>
              <a:gs pos="100000">
                <a:schemeClr val="accent5">
                  <a:lumMod val="50000"/>
                  <a:alpha val="83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schemeClr val="bg1"/>
              </a:solidFill>
              <a:latin typeface="Arial" panose="020B0604020202020204" pitchFamily="34" charset="0"/>
              <a:cs typeface="Arial" panose="020B0604020202020204" pitchFamily="34" charset="0"/>
            </a:endParaRPr>
          </a:p>
        </p:txBody>
      </p:sp>
      <p:sp>
        <p:nvSpPr>
          <p:cNvPr id="2" name="Title 1"/>
          <p:cNvSpPr>
            <a:spLocks noGrp="1"/>
          </p:cNvSpPr>
          <p:nvPr>
            <p:ph type="ctrTitle"/>
          </p:nvPr>
        </p:nvSpPr>
        <p:spPr>
          <a:xfrm>
            <a:off x="928049" y="4839032"/>
            <a:ext cx="10463284" cy="639934"/>
          </a:xfrm>
        </p:spPr>
        <p:txBody>
          <a:bodyPr>
            <a:noAutofit/>
          </a:bodyPr>
          <a:lstStyle>
            <a:lvl1pPr marL="0" algn="l">
              <a:defRPr sz="2800" b="0">
                <a:solidFill>
                  <a:srgbClr val="FFFFFF"/>
                </a:solidFill>
                <a:latin typeface="+mj-lt"/>
              </a:defRPr>
            </a:lvl1pPr>
          </a:lstStyle>
          <a:p>
            <a:r>
              <a:rPr lang="en-US"/>
              <a:t>Click to edit Master title style</a:t>
            </a:r>
            <a:endParaRPr lang="en-US" dirty="0"/>
          </a:p>
        </p:txBody>
      </p:sp>
      <p:sp>
        <p:nvSpPr>
          <p:cNvPr id="24" name="Text Placeholder 9"/>
          <p:cNvSpPr>
            <a:spLocks noGrp="1"/>
          </p:cNvSpPr>
          <p:nvPr>
            <p:ph type="body" sz="quarter" idx="10"/>
          </p:nvPr>
        </p:nvSpPr>
        <p:spPr>
          <a:xfrm>
            <a:off x="928049" y="5478966"/>
            <a:ext cx="10463284" cy="994992"/>
          </a:xfrm>
        </p:spPr>
        <p:txBody>
          <a:bodyPr spcCol="182880">
            <a:normAutofit/>
          </a:bodyPr>
          <a:lstStyle>
            <a:lvl1pPr marL="0" indent="0">
              <a:lnSpc>
                <a:spcPct val="100000"/>
              </a:lnSpc>
              <a:buFontTx/>
              <a:buNone/>
              <a:defRPr sz="1500" b="1">
                <a:solidFill>
                  <a:schemeClr val="bg1"/>
                </a:solidFill>
                <a:latin typeface="+mn-lt"/>
                <a:cs typeface="Arial" panose="020B0604020202020204" pitchFamily="34" charset="0"/>
              </a:defRPr>
            </a:lvl1pPr>
            <a:lvl2pPr marL="457200" indent="0">
              <a:lnSpc>
                <a:spcPct val="100000"/>
              </a:lnSpc>
              <a:buFontTx/>
              <a:buNone/>
              <a:defRPr sz="1500" b="1">
                <a:solidFill>
                  <a:schemeClr val="bg1"/>
                </a:solidFill>
                <a:latin typeface="+mn-lt"/>
                <a:cs typeface="Arial" panose="020B0604020202020204" pitchFamily="34" charset="0"/>
              </a:defRPr>
            </a:lvl2pPr>
            <a:lvl3pPr marL="914400" indent="0">
              <a:lnSpc>
                <a:spcPct val="100000"/>
              </a:lnSpc>
              <a:buFontTx/>
              <a:buNone/>
              <a:defRPr sz="1500" b="1">
                <a:solidFill>
                  <a:schemeClr val="bg1"/>
                </a:solidFill>
                <a:latin typeface="+mn-lt"/>
                <a:cs typeface="Arial" panose="020B0604020202020204" pitchFamily="34" charset="0"/>
              </a:defRPr>
            </a:lvl3pPr>
            <a:lvl4pPr marL="1371600" indent="0">
              <a:lnSpc>
                <a:spcPct val="100000"/>
              </a:lnSpc>
              <a:buFontTx/>
              <a:buNone/>
              <a:defRPr sz="1300" b="1">
                <a:solidFill>
                  <a:srgbClr val="FFFFFF"/>
                </a:solidFill>
                <a:latin typeface="Cantarell" panose="02000603000000000000" pitchFamily="2" charset="0"/>
              </a:defRPr>
            </a:lvl4pPr>
            <a:lvl5pPr marL="1828800" indent="0">
              <a:lnSpc>
                <a:spcPct val="100000"/>
              </a:lnSpc>
              <a:buFontTx/>
              <a:buNone/>
              <a:defRPr sz="1300" b="1">
                <a:solidFill>
                  <a:srgbClr val="FFFFFF"/>
                </a:solidFill>
                <a:latin typeface="Cantarell" panose="02000603000000000000" pitchFamily="2" charset="0"/>
              </a:defRPr>
            </a:lvl5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1955275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Page Title 8 Slide">
    <p:bg>
      <p:bgPr>
        <a:blipFill>
          <a:blip r:embed="rId2"/>
          <a:stretch>
            <a:fillRect/>
          </a:stretch>
        </a:blip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C1DF5F82-5C78-6D40-AB3C-3D65963A3043}"/>
              </a:ext>
            </a:extLst>
          </p:cNvPr>
          <p:cNvSpPr/>
          <p:nvPr userDrawn="1"/>
        </p:nvSpPr>
        <p:spPr>
          <a:xfrm>
            <a:off x="-1588" y="0"/>
            <a:ext cx="12193588" cy="6858000"/>
          </a:xfrm>
          <a:prstGeom prst="rect">
            <a:avLst/>
          </a:prstGeom>
          <a:gradFill flip="none" rotWithShape="1">
            <a:gsLst>
              <a:gs pos="0">
                <a:schemeClr val="accent5">
                  <a:alpha val="73000"/>
                </a:schemeClr>
              </a:gs>
              <a:gs pos="100000">
                <a:schemeClr val="accent5">
                  <a:lumMod val="50000"/>
                  <a:alpha val="83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schemeClr val="bg1"/>
              </a:solidFill>
              <a:latin typeface="Arial" panose="020B0604020202020204" pitchFamily="34" charset="0"/>
              <a:cs typeface="Arial" panose="020B0604020202020204" pitchFamily="34" charset="0"/>
            </a:endParaRPr>
          </a:p>
        </p:txBody>
      </p:sp>
      <p:sp>
        <p:nvSpPr>
          <p:cNvPr id="9" name="Rectangle 8">
            <a:extLst>
              <a:ext uri="{FF2B5EF4-FFF2-40B4-BE49-F238E27FC236}">
                <a16:creationId xmlns:a16="http://schemas.microsoft.com/office/drawing/2014/main" id="{7B951C82-72DF-2A49-B5A3-EC29A7C9E0CD}"/>
              </a:ext>
            </a:extLst>
          </p:cNvPr>
          <p:cNvSpPr/>
          <p:nvPr userDrawn="1"/>
        </p:nvSpPr>
        <p:spPr>
          <a:xfrm>
            <a:off x="508000" y="395288"/>
            <a:ext cx="11125200" cy="1490662"/>
          </a:xfrm>
          <a:prstGeom prst="rect">
            <a:avLst/>
          </a:prstGeom>
          <a:solidFill>
            <a:srgbClr val="FFFFFF">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schemeClr val="tx1"/>
              </a:solidFill>
              <a:latin typeface="Arial" panose="020B0604020202020204" pitchFamily="34" charset="0"/>
              <a:cs typeface="Arial" panose="020B0604020202020204" pitchFamily="34" charset="0"/>
            </a:endParaRPr>
          </a:p>
        </p:txBody>
      </p:sp>
      <p:sp>
        <p:nvSpPr>
          <p:cNvPr id="17" name="Title 1"/>
          <p:cNvSpPr>
            <a:spLocks noGrp="1"/>
          </p:cNvSpPr>
          <p:nvPr>
            <p:ph type="ctrTitle"/>
          </p:nvPr>
        </p:nvSpPr>
        <p:spPr>
          <a:xfrm>
            <a:off x="838958" y="498158"/>
            <a:ext cx="10463284" cy="639934"/>
          </a:xfrm>
        </p:spPr>
        <p:txBody>
          <a:bodyPr>
            <a:noAutofit/>
          </a:bodyPr>
          <a:lstStyle>
            <a:lvl1pPr marL="0" algn="l">
              <a:defRPr sz="3600" b="0">
                <a:solidFill>
                  <a:schemeClr val="tx1"/>
                </a:solidFill>
                <a:latin typeface="+mj-lt"/>
                <a:cs typeface="Arial" panose="020B0604020202020204" pitchFamily="34" charset="0"/>
              </a:defRPr>
            </a:lvl1pPr>
          </a:lstStyle>
          <a:p>
            <a:r>
              <a:rPr lang="en-US"/>
              <a:t>Click to edit Master title style</a:t>
            </a:r>
            <a:endParaRPr lang="en-US" dirty="0"/>
          </a:p>
        </p:txBody>
      </p:sp>
      <p:sp>
        <p:nvSpPr>
          <p:cNvPr id="18" name="Text Placeholder 9"/>
          <p:cNvSpPr>
            <a:spLocks noGrp="1"/>
          </p:cNvSpPr>
          <p:nvPr>
            <p:ph type="body" sz="quarter" idx="10" hasCustomPrompt="1"/>
          </p:nvPr>
        </p:nvSpPr>
        <p:spPr>
          <a:xfrm>
            <a:off x="838958" y="1325880"/>
            <a:ext cx="10463284" cy="560070"/>
          </a:xfrm>
        </p:spPr>
        <p:txBody>
          <a:bodyPr spcCol="182880">
            <a:normAutofit/>
          </a:bodyPr>
          <a:lstStyle>
            <a:lvl1pPr marL="0" indent="0">
              <a:lnSpc>
                <a:spcPct val="100000"/>
              </a:lnSpc>
              <a:buFontTx/>
              <a:buNone/>
              <a:defRPr sz="1500" b="1">
                <a:solidFill>
                  <a:schemeClr val="tx1"/>
                </a:solidFill>
                <a:latin typeface="+mn-lt"/>
                <a:cs typeface="Arial" panose="020B0604020202020204" pitchFamily="34" charset="0"/>
              </a:defRPr>
            </a:lvl1pPr>
            <a:lvl2pPr marL="457200" indent="0">
              <a:lnSpc>
                <a:spcPct val="100000"/>
              </a:lnSpc>
              <a:buFontTx/>
              <a:buNone/>
              <a:defRPr sz="1300" b="1">
                <a:solidFill>
                  <a:schemeClr val="tx1"/>
                </a:solidFill>
                <a:latin typeface="+mn-lt"/>
                <a:cs typeface="Arial" panose="020B0604020202020204" pitchFamily="34" charset="0"/>
              </a:defRPr>
            </a:lvl2pPr>
            <a:lvl3pPr marL="914400" indent="0">
              <a:lnSpc>
                <a:spcPct val="100000"/>
              </a:lnSpc>
              <a:buFontTx/>
              <a:buNone/>
              <a:defRPr sz="1300" b="1">
                <a:solidFill>
                  <a:schemeClr val="tx1"/>
                </a:solidFill>
                <a:latin typeface="+mn-lt"/>
                <a:cs typeface="Arial" panose="020B0604020202020204" pitchFamily="34" charset="0"/>
              </a:defRPr>
            </a:lvl3pPr>
            <a:lvl4pPr marL="1371600" indent="0">
              <a:lnSpc>
                <a:spcPct val="100000"/>
              </a:lnSpc>
              <a:buFontTx/>
              <a:buNone/>
              <a:defRPr sz="1300" b="1">
                <a:solidFill>
                  <a:srgbClr val="FFFFFF"/>
                </a:solidFill>
                <a:latin typeface="Cantarell" panose="02000603000000000000" pitchFamily="2" charset="0"/>
              </a:defRPr>
            </a:lvl4pPr>
            <a:lvl5pPr marL="1828800" indent="0">
              <a:lnSpc>
                <a:spcPct val="100000"/>
              </a:lnSpc>
              <a:buFontTx/>
              <a:buNone/>
              <a:defRPr sz="1300" b="1">
                <a:solidFill>
                  <a:srgbClr val="FFFFFF"/>
                </a:solidFill>
                <a:latin typeface="Cantarell" panose="02000603000000000000" pitchFamily="2" charset="0"/>
              </a:defRPr>
            </a:lvl5pPr>
          </a:lstStyle>
          <a:p>
            <a:pPr lvl="0"/>
            <a:r>
              <a:rPr lang="en-US" dirty="0"/>
              <a:t>Click to edit Master text styles</a:t>
            </a:r>
          </a:p>
        </p:txBody>
      </p:sp>
      <p:sp>
        <p:nvSpPr>
          <p:cNvPr id="14" name="Text Placeholder 9">
            <a:extLst>
              <a:ext uri="{FF2B5EF4-FFF2-40B4-BE49-F238E27FC236}">
                <a16:creationId xmlns:a16="http://schemas.microsoft.com/office/drawing/2014/main" id="{09FB5047-670B-204B-9026-3840CD2AE388}"/>
              </a:ext>
            </a:extLst>
          </p:cNvPr>
          <p:cNvSpPr>
            <a:spLocks noGrp="1"/>
          </p:cNvSpPr>
          <p:nvPr>
            <p:ph type="body" sz="quarter" idx="11"/>
          </p:nvPr>
        </p:nvSpPr>
        <p:spPr>
          <a:xfrm>
            <a:off x="508000" y="2281238"/>
            <a:ext cx="11125200" cy="4344849"/>
          </a:xfrm>
        </p:spPr>
        <p:txBody>
          <a:bodyPr numCol="3" spcCol="182880">
            <a:normAutofit/>
          </a:bodyPr>
          <a:lstStyle>
            <a:lvl1pPr marL="0" indent="0">
              <a:lnSpc>
                <a:spcPct val="100000"/>
              </a:lnSpc>
              <a:buFontTx/>
              <a:buNone/>
              <a:defRPr sz="1400" b="1">
                <a:solidFill>
                  <a:schemeClr val="bg1"/>
                </a:solidFill>
                <a:latin typeface="+mn-lt"/>
                <a:cs typeface="Arial" panose="020B0604020202020204" pitchFamily="34" charset="0"/>
              </a:defRPr>
            </a:lvl1pPr>
            <a:lvl2pPr marL="457200" indent="0">
              <a:lnSpc>
                <a:spcPct val="100000"/>
              </a:lnSpc>
              <a:buFontTx/>
              <a:buNone/>
              <a:defRPr sz="1400" b="1">
                <a:solidFill>
                  <a:schemeClr val="bg1"/>
                </a:solidFill>
                <a:latin typeface="+mn-lt"/>
                <a:cs typeface="Arial" panose="020B0604020202020204" pitchFamily="34" charset="0"/>
              </a:defRPr>
            </a:lvl2pPr>
            <a:lvl3pPr marL="914400" indent="0">
              <a:lnSpc>
                <a:spcPct val="100000"/>
              </a:lnSpc>
              <a:buFontTx/>
              <a:buNone/>
              <a:defRPr sz="1400" b="1">
                <a:solidFill>
                  <a:schemeClr val="bg1"/>
                </a:solidFill>
                <a:latin typeface="+mn-lt"/>
                <a:cs typeface="Arial" panose="020B0604020202020204" pitchFamily="34" charset="0"/>
              </a:defRPr>
            </a:lvl3pPr>
            <a:lvl4pPr marL="1371600" indent="0">
              <a:lnSpc>
                <a:spcPct val="100000"/>
              </a:lnSpc>
              <a:buFontTx/>
              <a:buNone/>
              <a:defRPr sz="1400" b="1">
                <a:solidFill>
                  <a:schemeClr val="bg1"/>
                </a:solidFill>
                <a:latin typeface="+mn-lt"/>
                <a:cs typeface="Arial" panose="020B0604020202020204" pitchFamily="34" charset="0"/>
              </a:defRPr>
            </a:lvl4pPr>
            <a:lvl5pPr marL="1828800" indent="0">
              <a:lnSpc>
                <a:spcPct val="100000"/>
              </a:lnSpc>
              <a:buFontTx/>
              <a:buNone/>
              <a:defRPr sz="1400" b="1">
                <a:solidFill>
                  <a:schemeClr val="bg1"/>
                </a:solidFill>
                <a:latin typeface="+mn-lt"/>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709529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anim calcmode="lin" valueType="num">
                                      <p:cBhvr>
                                        <p:cTn id="8" dur="500" fill="hold"/>
                                        <p:tgtEl>
                                          <p:spTgt spid="9"/>
                                        </p:tgtEl>
                                        <p:attrNameLst>
                                          <p:attrName>ppt_x</p:attrName>
                                        </p:attrNameLst>
                                      </p:cBhvr>
                                      <p:tavLst>
                                        <p:tav tm="0">
                                          <p:val>
                                            <p:strVal val="#ppt_x"/>
                                          </p:val>
                                        </p:tav>
                                        <p:tav tm="100000">
                                          <p:val>
                                            <p:strVal val="#ppt_x"/>
                                          </p:val>
                                        </p:tav>
                                      </p:tavLst>
                                    </p:anim>
                                    <p:anim calcmode="lin" valueType="num">
                                      <p:cBhvr>
                                        <p:cTn id="9" dur="500" fill="hold"/>
                                        <p:tgtEl>
                                          <p:spTgt spid="9"/>
                                        </p:tgtEl>
                                        <p:attrNameLst>
                                          <p:attrName>ppt_y</p:attrName>
                                        </p:attrNameLst>
                                      </p:cBhvr>
                                      <p:tavLst>
                                        <p:tav tm="0">
                                          <p:val>
                                            <p:strVal val="#ppt_y-.1"/>
                                          </p:val>
                                        </p:tav>
                                        <p:tav tm="100000">
                                          <p:val>
                                            <p:strVal val="#ppt_y"/>
                                          </p:val>
                                        </p:tav>
                                      </p:tavLst>
                                    </p:anim>
                                  </p:childTnLst>
                                </p:cTn>
                              </p:par>
                              <p:par>
                                <p:cTn id="10" presetID="10" presetClass="entr" presetSubtype="0" fill="hold" grpId="0" nodeType="with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fade">
                                      <p:cBhvr>
                                        <p:cTn id="12"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9"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Page Title 9 Slide">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CBB01454-0EF0-ED43-8FC4-DDF0AE387FE9}"/>
              </a:ext>
            </a:extLst>
          </p:cNvPr>
          <p:cNvPicPr>
            <a:picLocks noChangeAspect="1"/>
          </p:cNvPicPr>
          <p:nvPr userDrawn="1"/>
        </p:nvPicPr>
        <p:blipFill rotWithShape="1">
          <a:blip r:embed="rId2" cstate="print">
            <a:extLst>
              <a:ext uri="{28A0092B-C50C-407E-A947-70E740481C1C}">
                <a14:useLocalDpi xmlns:a14="http://schemas.microsoft.com/office/drawing/2010/main" val="0"/>
              </a:ext>
            </a:extLst>
          </a:blip>
          <a:srcRect/>
          <a:stretch/>
        </p:blipFill>
        <p:spPr>
          <a:xfrm>
            <a:off x="508000" y="383385"/>
            <a:ext cx="11190288" cy="1244600"/>
          </a:xfrm>
          <a:prstGeom prst="rect">
            <a:avLst/>
          </a:prstGeom>
        </p:spPr>
      </p:pic>
      <p:sp>
        <p:nvSpPr>
          <p:cNvPr id="12" name="Rectangle 11">
            <a:extLst>
              <a:ext uri="{FF2B5EF4-FFF2-40B4-BE49-F238E27FC236}">
                <a16:creationId xmlns:a16="http://schemas.microsoft.com/office/drawing/2014/main" id="{829EE19E-03B3-3244-A564-A13444E9B068}"/>
              </a:ext>
            </a:extLst>
          </p:cNvPr>
          <p:cNvSpPr/>
          <p:nvPr userDrawn="1"/>
        </p:nvSpPr>
        <p:spPr>
          <a:xfrm>
            <a:off x="508000" y="383385"/>
            <a:ext cx="11190288" cy="1244600"/>
          </a:xfrm>
          <a:prstGeom prst="rect">
            <a:avLst/>
          </a:prstGeom>
          <a:gradFill flip="none" rotWithShape="1">
            <a:gsLst>
              <a:gs pos="0">
                <a:schemeClr val="accent5">
                  <a:alpha val="73000"/>
                </a:schemeClr>
              </a:gs>
              <a:gs pos="100000">
                <a:schemeClr val="accent5">
                  <a:lumMod val="50000"/>
                  <a:alpha val="83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schemeClr val="bg1"/>
              </a:solidFill>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684D7908-4F41-DB49-A512-6EC3A76D51FA}"/>
              </a:ext>
            </a:extLst>
          </p:cNvPr>
          <p:cNvPicPr>
            <a:picLocks noChangeAspect="1"/>
          </p:cNvPicPr>
          <p:nvPr userDrawn="1"/>
        </p:nvPicPr>
        <p:blipFill rotWithShape="1">
          <a:blip r:embed="rId3" cstate="print">
            <a:extLst>
              <a:ext uri="{28A0092B-C50C-407E-A947-70E740481C1C}">
                <a14:useLocalDpi xmlns:a14="http://schemas.microsoft.com/office/drawing/2010/main" val="0"/>
              </a:ext>
            </a:extLst>
          </a:blip>
          <a:srcRect/>
          <a:stretch/>
        </p:blipFill>
        <p:spPr>
          <a:xfrm>
            <a:off x="508000" y="1828422"/>
            <a:ext cx="11190288" cy="4749800"/>
          </a:xfrm>
          <a:prstGeom prst="rect">
            <a:avLst/>
          </a:prstGeom>
        </p:spPr>
      </p:pic>
      <p:sp>
        <p:nvSpPr>
          <p:cNvPr id="9" name="Rectangle 8">
            <a:extLst>
              <a:ext uri="{FF2B5EF4-FFF2-40B4-BE49-F238E27FC236}">
                <a16:creationId xmlns:a16="http://schemas.microsoft.com/office/drawing/2014/main" id="{B7F8FC67-3458-454E-BB5F-7817F383506A}"/>
              </a:ext>
            </a:extLst>
          </p:cNvPr>
          <p:cNvSpPr/>
          <p:nvPr userDrawn="1"/>
        </p:nvSpPr>
        <p:spPr>
          <a:xfrm>
            <a:off x="508000" y="1828422"/>
            <a:ext cx="11190288" cy="4749800"/>
          </a:xfrm>
          <a:prstGeom prst="rect">
            <a:avLst/>
          </a:prstGeom>
          <a:gradFill flip="none" rotWithShape="1">
            <a:gsLst>
              <a:gs pos="0">
                <a:schemeClr val="accent5">
                  <a:alpha val="73000"/>
                </a:schemeClr>
              </a:gs>
              <a:gs pos="100000">
                <a:schemeClr val="accent5">
                  <a:lumMod val="50000"/>
                  <a:alpha val="83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schemeClr val="bg1"/>
              </a:solidFill>
              <a:latin typeface="Arial" panose="020B0604020202020204" pitchFamily="34" charset="0"/>
              <a:cs typeface="Arial" panose="020B0604020202020204" pitchFamily="34" charset="0"/>
            </a:endParaRPr>
          </a:p>
        </p:txBody>
      </p:sp>
      <p:sp>
        <p:nvSpPr>
          <p:cNvPr id="22" name="Title 1"/>
          <p:cNvSpPr>
            <a:spLocks noGrp="1"/>
          </p:cNvSpPr>
          <p:nvPr>
            <p:ph type="ctrTitle"/>
          </p:nvPr>
        </p:nvSpPr>
        <p:spPr>
          <a:xfrm>
            <a:off x="508000" y="713291"/>
            <a:ext cx="11125200" cy="584789"/>
          </a:xfrm>
        </p:spPr>
        <p:txBody>
          <a:bodyPr>
            <a:noAutofit/>
          </a:bodyPr>
          <a:lstStyle>
            <a:lvl1pPr marL="0" algn="ctr">
              <a:defRPr sz="5800" b="0">
                <a:solidFill>
                  <a:schemeClr val="bg1"/>
                </a:solidFill>
                <a:latin typeface="+mj-lt"/>
                <a:cs typeface="Arial" panose="020B0604020202020204" pitchFamily="34" charset="0"/>
              </a:defRPr>
            </a:lvl1pPr>
          </a:lstStyle>
          <a:p>
            <a:r>
              <a:rPr lang="en-US"/>
              <a:t>Click to edit Master title style</a:t>
            </a:r>
            <a:endParaRPr lang="en-US" dirty="0"/>
          </a:p>
        </p:txBody>
      </p:sp>
      <p:sp>
        <p:nvSpPr>
          <p:cNvPr id="23" name="Text Placeholder 9"/>
          <p:cNvSpPr>
            <a:spLocks noGrp="1"/>
          </p:cNvSpPr>
          <p:nvPr>
            <p:ph type="body" sz="quarter" idx="10"/>
          </p:nvPr>
        </p:nvSpPr>
        <p:spPr>
          <a:xfrm>
            <a:off x="1073625" y="2014249"/>
            <a:ext cx="4716817" cy="4563973"/>
          </a:xfrm>
        </p:spPr>
        <p:txBody>
          <a:bodyPr spcCol="182880">
            <a:normAutofit/>
          </a:bodyPr>
          <a:lstStyle>
            <a:lvl1pPr marL="0" indent="0">
              <a:lnSpc>
                <a:spcPct val="100000"/>
              </a:lnSpc>
              <a:buFontTx/>
              <a:buNone/>
              <a:defRPr sz="1300" b="1">
                <a:solidFill>
                  <a:schemeClr val="bg1"/>
                </a:solidFill>
                <a:latin typeface="+mn-lt"/>
                <a:cs typeface="Arial" panose="020B0604020202020204" pitchFamily="34" charset="0"/>
              </a:defRPr>
            </a:lvl1pPr>
            <a:lvl2pPr marL="457200" indent="0">
              <a:lnSpc>
                <a:spcPct val="100000"/>
              </a:lnSpc>
              <a:buFontTx/>
              <a:buNone/>
              <a:defRPr sz="1300" b="1">
                <a:solidFill>
                  <a:schemeClr val="bg1"/>
                </a:solidFill>
                <a:latin typeface="+mn-lt"/>
                <a:cs typeface="Arial" panose="020B0604020202020204" pitchFamily="34" charset="0"/>
              </a:defRPr>
            </a:lvl2pPr>
            <a:lvl3pPr marL="914400" indent="0">
              <a:lnSpc>
                <a:spcPct val="100000"/>
              </a:lnSpc>
              <a:buFontTx/>
              <a:buNone/>
              <a:defRPr sz="1300" b="1">
                <a:solidFill>
                  <a:schemeClr val="bg1"/>
                </a:solidFill>
                <a:latin typeface="+mn-lt"/>
                <a:cs typeface="Arial" panose="020B0604020202020204" pitchFamily="34" charset="0"/>
              </a:defRPr>
            </a:lvl3pPr>
            <a:lvl4pPr marL="1371600" indent="0">
              <a:lnSpc>
                <a:spcPct val="100000"/>
              </a:lnSpc>
              <a:buFontTx/>
              <a:buNone/>
              <a:defRPr sz="1600" b="1">
                <a:solidFill>
                  <a:srgbClr val="FFFFFF"/>
                </a:solidFill>
                <a:latin typeface="Cantarell" panose="02000603000000000000" pitchFamily="2" charset="0"/>
              </a:defRPr>
            </a:lvl4pPr>
            <a:lvl5pPr marL="1828800" indent="0">
              <a:lnSpc>
                <a:spcPct val="100000"/>
              </a:lnSpc>
              <a:buFontTx/>
              <a:buNone/>
              <a:defRPr sz="1600" b="1">
                <a:solidFill>
                  <a:srgbClr val="FFFFFF"/>
                </a:solidFill>
                <a:latin typeface="Cantarell" panose="02000603000000000000" pitchFamily="2" charset="0"/>
              </a:defRPr>
            </a:lvl5pPr>
          </a:lstStyle>
          <a:p>
            <a:pPr lvl="0"/>
            <a:r>
              <a:rPr lang="en-US"/>
              <a:t>Click to edit Master text styles</a:t>
            </a:r>
          </a:p>
          <a:p>
            <a:pPr lvl="1"/>
            <a:r>
              <a:rPr lang="en-US"/>
              <a:t>Second level</a:t>
            </a:r>
          </a:p>
          <a:p>
            <a:pPr lvl="2"/>
            <a:r>
              <a:rPr lang="en-US"/>
              <a:t>Third level</a:t>
            </a:r>
          </a:p>
        </p:txBody>
      </p:sp>
      <p:sp>
        <p:nvSpPr>
          <p:cNvPr id="24" name="Text Placeholder 9"/>
          <p:cNvSpPr>
            <a:spLocks noGrp="1"/>
          </p:cNvSpPr>
          <p:nvPr>
            <p:ph type="body" sz="quarter" idx="11"/>
          </p:nvPr>
        </p:nvSpPr>
        <p:spPr>
          <a:xfrm>
            <a:off x="6298443" y="2014249"/>
            <a:ext cx="4874524" cy="4563973"/>
          </a:xfrm>
        </p:spPr>
        <p:txBody>
          <a:bodyPr spcCol="182880">
            <a:normAutofit/>
          </a:bodyPr>
          <a:lstStyle>
            <a:lvl1pPr marL="0" indent="0">
              <a:lnSpc>
                <a:spcPct val="100000"/>
              </a:lnSpc>
              <a:buFontTx/>
              <a:buNone/>
              <a:defRPr sz="1300" b="1">
                <a:solidFill>
                  <a:schemeClr val="bg1"/>
                </a:solidFill>
                <a:latin typeface="+mn-lt"/>
                <a:cs typeface="Arial" panose="020B0604020202020204" pitchFamily="34" charset="0"/>
              </a:defRPr>
            </a:lvl1pPr>
            <a:lvl2pPr marL="457200" indent="0">
              <a:lnSpc>
                <a:spcPct val="100000"/>
              </a:lnSpc>
              <a:buFontTx/>
              <a:buNone/>
              <a:defRPr sz="1300" b="1">
                <a:solidFill>
                  <a:schemeClr val="bg1"/>
                </a:solidFill>
                <a:latin typeface="+mn-lt"/>
                <a:cs typeface="Arial" panose="020B0604020202020204" pitchFamily="34" charset="0"/>
              </a:defRPr>
            </a:lvl2pPr>
            <a:lvl3pPr marL="914400" indent="0">
              <a:lnSpc>
                <a:spcPct val="100000"/>
              </a:lnSpc>
              <a:buFontTx/>
              <a:buNone/>
              <a:defRPr sz="1300" b="1">
                <a:solidFill>
                  <a:schemeClr val="bg1"/>
                </a:solidFill>
                <a:latin typeface="+mn-lt"/>
                <a:cs typeface="Arial" panose="020B0604020202020204" pitchFamily="34" charset="0"/>
              </a:defRPr>
            </a:lvl3pPr>
            <a:lvl4pPr marL="1371600" indent="0">
              <a:lnSpc>
                <a:spcPct val="100000"/>
              </a:lnSpc>
              <a:buFontTx/>
              <a:buNone/>
              <a:defRPr sz="1600" b="1">
                <a:solidFill>
                  <a:srgbClr val="FFFFFF"/>
                </a:solidFill>
                <a:latin typeface="Cantarell" panose="02000603000000000000" pitchFamily="2" charset="0"/>
              </a:defRPr>
            </a:lvl4pPr>
            <a:lvl5pPr marL="1828800" indent="0">
              <a:lnSpc>
                <a:spcPct val="100000"/>
              </a:lnSpc>
              <a:buFontTx/>
              <a:buNone/>
              <a:defRPr sz="1600" b="1">
                <a:solidFill>
                  <a:srgbClr val="FFFFFF"/>
                </a:solidFill>
                <a:latin typeface="Cantarell" panose="02000603000000000000" pitchFamily="2" charset="0"/>
              </a:defRPr>
            </a:lvl5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440479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fade">
                                      <p:cBhvr>
                                        <p:cTn id="10"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9"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Page Title 10 Slide">
    <p:bg>
      <p:bgPr>
        <a:blipFill>
          <a:blip r:embed="rId2"/>
          <a:stretch>
            <a:fillRect/>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8F3F5FF-ADC8-E741-9DB1-F1231DA3E319}"/>
              </a:ext>
            </a:extLst>
          </p:cNvPr>
          <p:cNvSpPr/>
          <p:nvPr userDrawn="1"/>
        </p:nvSpPr>
        <p:spPr>
          <a:xfrm>
            <a:off x="1" y="377209"/>
            <a:ext cx="12192000" cy="1389279"/>
          </a:xfrm>
          <a:prstGeom prst="rect">
            <a:avLst/>
          </a:prstGeom>
          <a:gradFill flip="none" rotWithShape="1">
            <a:gsLst>
              <a:gs pos="0">
                <a:schemeClr val="accent5">
                  <a:alpha val="73000"/>
                </a:schemeClr>
              </a:gs>
              <a:gs pos="100000">
                <a:schemeClr val="accent5">
                  <a:lumMod val="50000"/>
                  <a:alpha val="83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schemeClr val="bg1"/>
              </a:solidFill>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43BACA43-6442-844D-A783-F674F6A846F3}"/>
              </a:ext>
            </a:extLst>
          </p:cNvPr>
          <p:cNvSpPr/>
          <p:nvPr userDrawn="1"/>
        </p:nvSpPr>
        <p:spPr>
          <a:xfrm>
            <a:off x="508000" y="2162175"/>
            <a:ext cx="11125200" cy="4306888"/>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schemeClr val="tx1"/>
              </a:solidFill>
              <a:latin typeface="Arial" panose="020B0604020202020204" pitchFamily="34" charset="0"/>
              <a:cs typeface="Arial" panose="020B0604020202020204" pitchFamily="34" charset="0"/>
            </a:endParaRPr>
          </a:p>
        </p:txBody>
      </p:sp>
      <p:sp>
        <p:nvSpPr>
          <p:cNvPr id="22" name="Title 1"/>
          <p:cNvSpPr>
            <a:spLocks noGrp="1"/>
          </p:cNvSpPr>
          <p:nvPr>
            <p:ph type="ctrTitle"/>
          </p:nvPr>
        </p:nvSpPr>
        <p:spPr>
          <a:xfrm>
            <a:off x="508000" y="786013"/>
            <a:ext cx="11125200" cy="584789"/>
          </a:xfrm>
        </p:spPr>
        <p:txBody>
          <a:bodyPr>
            <a:noAutofit/>
          </a:bodyPr>
          <a:lstStyle>
            <a:lvl1pPr marL="0" algn="ctr">
              <a:defRPr sz="5800" b="0">
                <a:solidFill>
                  <a:schemeClr val="bg1"/>
                </a:solidFill>
                <a:latin typeface="+mj-lt"/>
                <a:cs typeface="Arial" panose="020B0604020202020204" pitchFamily="34" charset="0"/>
              </a:defRPr>
            </a:lvl1pPr>
          </a:lstStyle>
          <a:p>
            <a:r>
              <a:rPr lang="en-US"/>
              <a:t>Click to edit Master title style</a:t>
            </a:r>
            <a:endParaRPr lang="en-US" dirty="0"/>
          </a:p>
        </p:txBody>
      </p:sp>
      <p:sp>
        <p:nvSpPr>
          <p:cNvPr id="23" name="Text Placeholder 9"/>
          <p:cNvSpPr>
            <a:spLocks noGrp="1"/>
          </p:cNvSpPr>
          <p:nvPr>
            <p:ph type="body" sz="quarter" idx="10"/>
          </p:nvPr>
        </p:nvSpPr>
        <p:spPr>
          <a:xfrm>
            <a:off x="1073625" y="2415654"/>
            <a:ext cx="4716817" cy="4053625"/>
          </a:xfrm>
        </p:spPr>
        <p:txBody>
          <a:bodyPr spcCol="182880">
            <a:normAutofit/>
          </a:bodyPr>
          <a:lstStyle>
            <a:lvl1pPr marL="0" indent="0">
              <a:lnSpc>
                <a:spcPct val="100000"/>
              </a:lnSpc>
              <a:buFontTx/>
              <a:buNone/>
              <a:defRPr sz="1600" b="1">
                <a:solidFill>
                  <a:schemeClr val="tx1"/>
                </a:solidFill>
                <a:latin typeface="+mn-lt"/>
                <a:cs typeface="Arial" panose="020B0604020202020204" pitchFamily="34" charset="0"/>
              </a:defRPr>
            </a:lvl1pPr>
            <a:lvl2pPr marL="457200" indent="0">
              <a:lnSpc>
                <a:spcPct val="100000"/>
              </a:lnSpc>
              <a:buFontTx/>
              <a:buNone/>
              <a:defRPr sz="1600" b="1">
                <a:solidFill>
                  <a:schemeClr val="tx1"/>
                </a:solidFill>
                <a:latin typeface="+mn-lt"/>
                <a:cs typeface="Arial" panose="020B0604020202020204" pitchFamily="34" charset="0"/>
              </a:defRPr>
            </a:lvl2pPr>
            <a:lvl3pPr marL="914400" indent="0">
              <a:lnSpc>
                <a:spcPct val="100000"/>
              </a:lnSpc>
              <a:buFontTx/>
              <a:buNone/>
              <a:defRPr sz="1600" b="1">
                <a:solidFill>
                  <a:schemeClr val="tx1"/>
                </a:solidFill>
                <a:latin typeface="+mn-lt"/>
                <a:cs typeface="Arial" panose="020B0604020202020204" pitchFamily="34" charset="0"/>
              </a:defRPr>
            </a:lvl3pPr>
            <a:lvl4pPr marL="1371600" indent="0">
              <a:lnSpc>
                <a:spcPct val="100000"/>
              </a:lnSpc>
              <a:buFontTx/>
              <a:buNone/>
              <a:defRPr sz="1600" b="1">
                <a:solidFill>
                  <a:srgbClr val="FFFFFF"/>
                </a:solidFill>
                <a:latin typeface="Cantarell" panose="02000603000000000000" pitchFamily="2" charset="0"/>
              </a:defRPr>
            </a:lvl4pPr>
            <a:lvl5pPr marL="1828800" indent="0">
              <a:lnSpc>
                <a:spcPct val="100000"/>
              </a:lnSpc>
              <a:buFontTx/>
              <a:buNone/>
              <a:defRPr sz="1600" b="1">
                <a:solidFill>
                  <a:srgbClr val="FFFFFF"/>
                </a:solidFill>
                <a:latin typeface="Cantarell" panose="02000603000000000000" pitchFamily="2" charset="0"/>
              </a:defRPr>
            </a:lvl5pPr>
          </a:lstStyle>
          <a:p>
            <a:pPr lvl="0"/>
            <a:r>
              <a:rPr lang="en-US"/>
              <a:t>Click to edit Master text styles</a:t>
            </a:r>
          </a:p>
          <a:p>
            <a:pPr lvl="1"/>
            <a:r>
              <a:rPr lang="en-US"/>
              <a:t>Second level</a:t>
            </a:r>
          </a:p>
          <a:p>
            <a:pPr lvl="2"/>
            <a:r>
              <a:rPr lang="en-US"/>
              <a:t>Third level</a:t>
            </a:r>
          </a:p>
        </p:txBody>
      </p:sp>
      <p:sp>
        <p:nvSpPr>
          <p:cNvPr id="24" name="Text Placeholder 9"/>
          <p:cNvSpPr>
            <a:spLocks noGrp="1"/>
          </p:cNvSpPr>
          <p:nvPr>
            <p:ph type="body" sz="quarter" idx="11"/>
          </p:nvPr>
        </p:nvSpPr>
        <p:spPr>
          <a:xfrm>
            <a:off x="6298443" y="2415654"/>
            <a:ext cx="4874524" cy="4053625"/>
          </a:xfrm>
        </p:spPr>
        <p:txBody>
          <a:bodyPr spcCol="182880">
            <a:normAutofit/>
          </a:bodyPr>
          <a:lstStyle>
            <a:lvl1pPr marL="0" indent="0">
              <a:lnSpc>
                <a:spcPct val="100000"/>
              </a:lnSpc>
              <a:buFontTx/>
              <a:buNone/>
              <a:defRPr sz="1600" b="1">
                <a:solidFill>
                  <a:schemeClr val="tx1"/>
                </a:solidFill>
                <a:latin typeface="+mn-lt"/>
                <a:cs typeface="Arial" panose="020B0604020202020204" pitchFamily="34" charset="0"/>
              </a:defRPr>
            </a:lvl1pPr>
            <a:lvl2pPr marL="457200" indent="0">
              <a:lnSpc>
                <a:spcPct val="100000"/>
              </a:lnSpc>
              <a:buFontTx/>
              <a:buNone/>
              <a:defRPr sz="1600" b="1">
                <a:solidFill>
                  <a:schemeClr val="tx1"/>
                </a:solidFill>
                <a:latin typeface="+mn-lt"/>
                <a:cs typeface="Arial" panose="020B0604020202020204" pitchFamily="34" charset="0"/>
              </a:defRPr>
            </a:lvl2pPr>
            <a:lvl3pPr marL="914400" indent="0">
              <a:lnSpc>
                <a:spcPct val="100000"/>
              </a:lnSpc>
              <a:buFontTx/>
              <a:buNone/>
              <a:defRPr sz="1600" b="1">
                <a:solidFill>
                  <a:schemeClr val="tx1"/>
                </a:solidFill>
                <a:latin typeface="+mn-lt"/>
                <a:cs typeface="Arial" panose="020B0604020202020204" pitchFamily="34" charset="0"/>
              </a:defRPr>
            </a:lvl3pPr>
            <a:lvl4pPr marL="1371600" indent="0">
              <a:lnSpc>
                <a:spcPct val="100000"/>
              </a:lnSpc>
              <a:buFontTx/>
              <a:buNone/>
              <a:defRPr sz="1600" b="1">
                <a:solidFill>
                  <a:srgbClr val="FFFFFF"/>
                </a:solidFill>
                <a:latin typeface="Cantarell" panose="02000603000000000000" pitchFamily="2" charset="0"/>
              </a:defRPr>
            </a:lvl4pPr>
            <a:lvl5pPr marL="1828800" indent="0">
              <a:lnSpc>
                <a:spcPct val="100000"/>
              </a:lnSpc>
              <a:buFontTx/>
              <a:buNone/>
              <a:defRPr sz="1600" b="1">
                <a:solidFill>
                  <a:srgbClr val="FFFFFF"/>
                </a:solidFill>
                <a:latin typeface="Cantarell" panose="02000603000000000000" pitchFamily="2" charset="0"/>
              </a:defRPr>
            </a:lvl5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37775361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00"/>
                                        <p:tgtEl>
                                          <p:spTgt spid="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fade">
                                      <p:cBhvr>
                                        <p:cTn id="10"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7"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Cycle / Process Option 1">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D5A83B2-B368-0B40-A418-5F9BD277AAA2}"/>
              </a:ext>
            </a:extLst>
          </p:cNvPr>
          <p:cNvPicPr>
            <a:picLocks noChangeAspect="1"/>
          </p:cNvPicPr>
          <p:nvPr userDrawn="1"/>
        </p:nvPicPr>
        <p:blipFill rotWithShape="1">
          <a:blip r:embed="rId2" cstate="print">
            <a:extLst>
              <a:ext uri="{28A0092B-C50C-407E-A947-70E740481C1C}">
                <a14:useLocalDpi xmlns:a14="http://schemas.microsoft.com/office/drawing/2010/main" val="0"/>
              </a:ext>
            </a:extLst>
          </a:blip>
          <a:srcRect r="-5746"/>
          <a:stretch/>
        </p:blipFill>
        <p:spPr>
          <a:xfrm>
            <a:off x="0" y="1105397"/>
            <a:ext cx="12892558" cy="5752603"/>
          </a:xfrm>
          <a:prstGeom prst="rect">
            <a:avLst/>
          </a:prstGeom>
        </p:spPr>
      </p:pic>
      <p:sp>
        <p:nvSpPr>
          <p:cNvPr id="8" name="Oval 7">
            <a:extLst>
              <a:ext uri="{FF2B5EF4-FFF2-40B4-BE49-F238E27FC236}">
                <a16:creationId xmlns:a16="http://schemas.microsoft.com/office/drawing/2014/main" id="{3F211676-FA4B-9041-A1CD-960DCA3377DC}"/>
              </a:ext>
            </a:extLst>
          </p:cNvPr>
          <p:cNvSpPr/>
          <p:nvPr userDrawn="1"/>
        </p:nvSpPr>
        <p:spPr>
          <a:xfrm>
            <a:off x="4683989" y="1341347"/>
            <a:ext cx="2813970" cy="273823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b"/>
          <a:lstStyle/>
          <a:p>
            <a:pPr algn="ctr" eaLnBrk="1" fontAlgn="auto" hangingPunct="1">
              <a:spcBef>
                <a:spcPts val="0"/>
              </a:spcBef>
              <a:spcAft>
                <a:spcPts val="0"/>
              </a:spcAft>
              <a:defRPr/>
            </a:pPr>
            <a:endParaRPr lang="en-US" sz="14500" dirty="0">
              <a:solidFill>
                <a:schemeClr val="bg1"/>
              </a:solidFill>
              <a:latin typeface="Arial" panose="020B0604020202020204" pitchFamily="34" charset="0"/>
              <a:cs typeface="Arial" panose="020B0604020202020204" pitchFamily="34" charset="0"/>
            </a:endParaRPr>
          </a:p>
        </p:txBody>
      </p:sp>
      <p:sp>
        <p:nvSpPr>
          <p:cNvPr id="2" name="Title 1"/>
          <p:cNvSpPr>
            <a:spLocks noGrp="1"/>
          </p:cNvSpPr>
          <p:nvPr>
            <p:ph type="ctrTitle"/>
          </p:nvPr>
        </p:nvSpPr>
        <p:spPr>
          <a:xfrm>
            <a:off x="533400" y="187294"/>
            <a:ext cx="11125200" cy="899190"/>
          </a:xfrm>
        </p:spPr>
        <p:txBody>
          <a:bodyPr>
            <a:noAutofit/>
          </a:bodyPr>
          <a:lstStyle>
            <a:lvl1pPr marL="0" algn="ctr">
              <a:defRPr sz="5200" b="0">
                <a:solidFill>
                  <a:schemeClr val="tx1"/>
                </a:solidFill>
                <a:latin typeface="+mj-lt"/>
                <a:cs typeface="Arial" panose="020B0604020202020204" pitchFamily="34" charset="0"/>
              </a:defRPr>
            </a:lvl1pPr>
          </a:lstStyle>
          <a:p>
            <a:r>
              <a:rPr lang="en-US"/>
              <a:t>Click to edit Master title style</a:t>
            </a:r>
            <a:endParaRPr lang="en-US" dirty="0"/>
          </a:p>
        </p:txBody>
      </p:sp>
      <p:sp>
        <p:nvSpPr>
          <p:cNvPr id="13" name="Text Placeholder 4"/>
          <p:cNvSpPr>
            <a:spLocks noGrp="1"/>
          </p:cNvSpPr>
          <p:nvPr>
            <p:ph type="body" sz="quarter" idx="16"/>
          </p:nvPr>
        </p:nvSpPr>
        <p:spPr>
          <a:xfrm>
            <a:off x="4865148" y="2058296"/>
            <a:ext cx="2451652" cy="1280214"/>
          </a:xfrm>
        </p:spPr>
        <p:txBody>
          <a:bodyPr anchor="ctr">
            <a:noAutofit/>
          </a:bodyPr>
          <a:lstStyle>
            <a:lvl1pPr marL="0" indent="0" algn="ctr">
              <a:spcBef>
                <a:spcPts val="0"/>
              </a:spcBef>
              <a:buFontTx/>
              <a:buNone/>
              <a:defRPr sz="1700" b="1"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31" name="Oval 30">
            <a:extLst>
              <a:ext uri="{FF2B5EF4-FFF2-40B4-BE49-F238E27FC236}">
                <a16:creationId xmlns:a16="http://schemas.microsoft.com/office/drawing/2014/main" id="{178544B6-2101-744E-835F-174F541F2D2B}"/>
              </a:ext>
            </a:extLst>
          </p:cNvPr>
          <p:cNvSpPr/>
          <p:nvPr userDrawn="1"/>
        </p:nvSpPr>
        <p:spPr>
          <a:xfrm>
            <a:off x="6797522" y="3848963"/>
            <a:ext cx="2813970" cy="273823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b"/>
          <a:lstStyle/>
          <a:p>
            <a:pPr algn="ctr" eaLnBrk="1" fontAlgn="auto" hangingPunct="1">
              <a:spcBef>
                <a:spcPts val="0"/>
              </a:spcBef>
              <a:spcAft>
                <a:spcPts val="0"/>
              </a:spcAft>
              <a:defRPr/>
            </a:pPr>
            <a:endParaRPr lang="en-US" sz="14500" dirty="0">
              <a:solidFill>
                <a:schemeClr val="bg1"/>
              </a:solidFill>
              <a:latin typeface="Arial" panose="020B0604020202020204" pitchFamily="34" charset="0"/>
              <a:cs typeface="Arial" panose="020B0604020202020204" pitchFamily="34" charset="0"/>
            </a:endParaRPr>
          </a:p>
        </p:txBody>
      </p:sp>
      <p:sp>
        <p:nvSpPr>
          <p:cNvPr id="35" name="Text Placeholder 4">
            <a:extLst>
              <a:ext uri="{FF2B5EF4-FFF2-40B4-BE49-F238E27FC236}">
                <a16:creationId xmlns:a16="http://schemas.microsoft.com/office/drawing/2014/main" id="{97005381-244B-DC45-9BF9-126B17A9581F}"/>
              </a:ext>
            </a:extLst>
          </p:cNvPr>
          <p:cNvSpPr>
            <a:spLocks noGrp="1"/>
          </p:cNvSpPr>
          <p:nvPr>
            <p:ph type="body" sz="quarter" idx="17"/>
          </p:nvPr>
        </p:nvSpPr>
        <p:spPr>
          <a:xfrm>
            <a:off x="6979118" y="4530989"/>
            <a:ext cx="2451652" cy="1280214"/>
          </a:xfrm>
        </p:spPr>
        <p:txBody>
          <a:bodyPr anchor="ctr">
            <a:noAutofit/>
          </a:bodyPr>
          <a:lstStyle>
            <a:lvl1pPr marL="0" indent="0" algn="ctr">
              <a:spcBef>
                <a:spcPts val="0"/>
              </a:spcBef>
              <a:buFontTx/>
              <a:buNone/>
              <a:defRPr sz="1700" b="1"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36" name="Oval 35">
            <a:extLst>
              <a:ext uri="{FF2B5EF4-FFF2-40B4-BE49-F238E27FC236}">
                <a16:creationId xmlns:a16="http://schemas.microsoft.com/office/drawing/2014/main" id="{6357D1C3-09E4-A844-8278-E6598936708A}"/>
              </a:ext>
            </a:extLst>
          </p:cNvPr>
          <p:cNvSpPr/>
          <p:nvPr userDrawn="1"/>
        </p:nvSpPr>
        <p:spPr>
          <a:xfrm>
            <a:off x="2695658" y="3848963"/>
            <a:ext cx="2813970" cy="273823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b"/>
          <a:lstStyle/>
          <a:p>
            <a:pPr algn="ctr" eaLnBrk="1" fontAlgn="auto" hangingPunct="1">
              <a:spcBef>
                <a:spcPts val="0"/>
              </a:spcBef>
              <a:spcAft>
                <a:spcPts val="0"/>
              </a:spcAft>
              <a:defRPr/>
            </a:pPr>
            <a:endParaRPr lang="en-US" sz="14500" dirty="0">
              <a:solidFill>
                <a:schemeClr val="bg1"/>
              </a:solidFill>
              <a:latin typeface="Arial" panose="020B0604020202020204" pitchFamily="34" charset="0"/>
              <a:cs typeface="Arial" panose="020B0604020202020204" pitchFamily="34" charset="0"/>
            </a:endParaRPr>
          </a:p>
        </p:txBody>
      </p:sp>
      <p:sp>
        <p:nvSpPr>
          <p:cNvPr id="40" name="Text Placeholder 4">
            <a:extLst>
              <a:ext uri="{FF2B5EF4-FFF2-40B4-BE49-F238E27FC236}">
                <a16:creationId xmlns:a16="http://schemas.microsoft.com/office/drawing/2014/main" id="{C09C843D-49F7-0840-8A34-82843E1E67DB}"/>
              </a:ext>
            </a:extLst>
          </p:cNvPr>
          <p:cNvSpPr>
            <a:spLocks noGrp="1"/>
          </p:cNvSpPr>
          <p:nvPr>
            <p:ph type="body" sz="quarter" idx="18"/>
          </p:nvPr>
        </p:nvSpPr>
        <p:spPr>
          <a:xfrm>
            <a:off x="2877254" y="4530989"/>
            <a:ext cx="2451652" cy="1280214"/>
          </a:xfrm>
        </p:spPr>
        <p:txBody>
          <a:bodyPr anchor="ctr">
            <a:noAutofit/>
          </a:bodyPr>
          <a:lstStyle>
            <a:lvl1pPr marL="0" indent="0" algn="ctr">
              <a:spcBef>
                <a:spcPts val="0"/>
              </a:spcBef>
              <a:buFontTx/>
              <a:buNone/>
              <a:defRPr sz="1700" b="1"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5" name="Bent-Up Arrow 4">
            <a:extLst>
              <a:ext uri="{FF2B5EF4-FFF2-40B4-BE49-F238E27FC236}">
                <a16:creationId xmlns:a16="http://schemas.microsoft.com/office/drawing/2014/main" id="{7C42AE4F-27C7-CB45-8089-3333B75812F1}"/>
              </a:ext>
            </a:extLst>
          </p:cNvPr>
          <p:cNvSpPr/>
          <p:nvPr userDrawn="1"/>
        </p:nvSpPr>
        <p:spPr>
          <a:xfrm rot="5400000" flipH="1">
            <a:off x="3543096" y="2552325"/>
            <a:ext cx="603539" cy="895696"/>
          </a:xfrm>
          <a:prstGeom prst="bentUpArrow">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latin typeface="Arial" panose="020B0604020202020204" pitchFamily="34" charset="0"/>
              <a:cs typeface="Arial" panose="020B0604020202020204" pitchFamily="34" charset="0"/>
            </a:endParaRPr>
          </a:p>
        </p:txBody>
      </p:sp>
      <p:sp>
        <p:nvSpPr>
          <p:cNvPr id="41" name="Bent-Up Arrow 40">
            <a:extLst>
              <a:ext uri="{FF2B5EF4-FFF2-40B4-BE49-F238E27FC236}">
                <a16:creationId xmlns:a16="http://schemas.microsoft.com/office/drawing/2014/main" id="{65F4C381-0E10-AB4F-AF60-5163B074CD4D}"/>
              </a:ext>
            </a:extLst>
          </p:cNvPr>
          <p:cNvSpPr/>
          <p:nvPr userDrawn="1"/>
        </p:nvSpPr>
        <p:spPr>
          <a:xfrm rot="16200000" flipH="1">
            <a:off x="5886995" y="5785776"/>
            <a:ext cx="603539" cy="895696"/>
          </a:xfrm>
          <a:prstGeom prst="bentUpArrow">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latin typeface="Arial" panose="020B0604020202020204" pitchFamily="34" charset="0"/>
              <a:cs typeface="Arial" panose="020B0604020202020204" pitchFamily="34" charset="0"/>
            </a:endParaRPr>
          </a:p>
        </p:txBody>
      </p:sp>
      <p:sp>
        <p:nvSpPr>
          <p:cNvPr id="42" name="Bent-Up Arrow 41">
            <a:extLst>
              <a:ext uri="{FF2B5EF4-FFF2-40B4-BE49-F238E27FC236}">
                <a16:creationId xmlns:a16="http://schemas.microsoft.com/office/drawing/2014/main" id="{5C84F4BD-51E1-8246-8852-8BA7E226732A}"/>
              </a:ext>
            </a:extLst>
          </p:cNvPr>
          <p:cNvSpPr/>
          <p:nvPr userDrawn="1"/>
        </p:nvSpPr>
        <p:spPr>
          <a:xfrm rot="10800000" flipH="1">
            <a:off x="8122182" y="2698404"/>
            <a:ext cx="603539" cy="895696"/>
          </a:xfrm>
          <a:prstGeom prst="bentUpArrow">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latin typeface="Arial" panose="020B0604020202020204" pitchFamily="34" charset="0"/>
              <a:cs typeface="Arial" panose="020B0604020202020204" pitchFamily="34" charset="0"/>
            </a:endParaRPr>
          </a:p>
        </p:txBody>
      </p:sp>
      <p:grpSp>
        <p:nvGrpSpPr>
          <p:cNvPr id="3" name="Group 2">
            <a:extLst>
              <a:ext uri="{FF2B5EF4-FFF2-40B4-BE49-F238E27FC236}">
                <a16:creationId xmlns:a16="http://schemas.microsoft.com/office/drawing/2014/main" id="{313D01B5-0B7D-8E46-8321-BD7B64948062}"/>
              </a:ext>
            </a:extLst>
          </p:cNvPr>
          <p:cNvGrpSpPr/>
          <p:nvPr userDrawn="1"/>
        </p:nvGrpSpPr>
        <p:grpSpPr>
          <a:xfrm>
            <a:off x="5850778" y="3507604"/>
            <a:ext cx="480391" cy="134938"/>
            <a:chOff x="5888659" y="3441700"/>
            <a:chExt cx="480391" cy="134938"/>
          </a:xfrm>
        </p:grpSpPr>
        <p:sp>
          <p:nvSpPr>
            <p:cNvPr id="9" name="Oval 8">
              <a:extLst>
                <a:ext uri="{FF2B5EF4-FFF2-40B4-BE49-F238E27FC236}">
                  <a16:creationId xmlns:a16="http://schemas.microsoft.com/office/drawing/2014/main" id="{1BB957DD-57EF-3645-AC81-D688F5E9A952}"/>
                </a:ext>
              </a:extLst>
            </p:cNvPr>
            <p:cNvSpPr/>
            <p:nvPr userDrawn="1"/>
          </p:nvSpPr>
          <p:spPr>
            <a:xfrm>
              <a:off x="6060109" y="3441700"/>
              <a:ext cx="137492" cy="134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schemeClr val="bg1"/>
                </a:solidFill>
                <a:latin typeface="Arial" panose="020B0604020202020204" pitchFamily="34" charset="0"/>
                <a:cs typeface="Arial" panose="020B0604020202020204" pitchFamily="34" charset="0"/>
              </a:endParaRPr>
            </a:p>
          </p:txBody>
        </p:sp>
        <p:sp>
          <p:nvSpPr>
            <p:cNvPr id="11" name="Oval 10">
              <a:extLst>
                <a:ext uri="{FF2B5EF4-FFF2-40B4-BE49-F238E27FC236}">
                  <a16:creationId xmlns:a16="http://schemas.microsoft.com/office/drawing/2014/main" id="{A8CBBAEA-8418-EC4D-8B49-B19FEE94429E}"/>
                </a:ext>
              </a:extLst>
            </p:cNvPr>
            <p:cNvSpPr/>
            <p:nvPr userDrawn="1"/>
          </p:nvSpPr>
          <p:spPr>
            <a:xfrm>
              <a:off x="6234734" y="3441700"/>
              <a:ext cx="134316" cy="134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schemeClr val="bg1"/>
                </a:solidFill>
                <a:latin typeface="Arial" panose="020B0604020202020204" pitchFamily="34" charset="0"/>
                <a:cs typeface="Arial" panose="020B0604020202020204" pitchFamily="34" charset="0"/>
              </a:endParaRPr>
            </a:p>
          </p:txBody>
        </p:sp>
        <p:sp>
          <p:nvSpPr>
            <p:cNvPr id="22" name="Oval 21">
              <a:extLst>
                <a:ext uri="{FF2B5EF4-FFF2-40B4-BE49-F238E27FC236}">
                  <a16:creationId xmlns:a16="http://schemas.microsoft.com/office/drawing/2014/main" id="{3DAC8E92-114B-A74E-AF32-B30E816D7201}"/>
                </a:ext>
              </a:extLst>
            </p:cNvPr>
            <p:cNvSpPr/>
            <p:nvPr userDrawn="1"/>
          </p:nvSpPr>
          <p:spPr>
            <a:xfrm>
              <a:off x="5888659" y="3441700"/>
              <a:ext cx="134316" cy="134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schemeClr val="bg1"/>
                </a:solidFill>
                <a:latin typeface="Arial" panose="020B0604020202020204" pitchFamily="34" charset="0"/>
                <a:cs typeface="Arial" panose="020B0604020202020204" pitchFamily="34" charset="0"/>
              </a:endParaRPr>
            </a:p>
          </p:txBody>
        </p:sp>
      </p:grpSp>
      <p:grpSp>
        <p:nvGrpSpPr>
          <p:cNvPr id="24" name="Group 23">
            <a:extLst>
              <a:ext uri="{FF2B5EF4-FFF2-40B4-BE49-F238E27FC236}">
                <a16:creationId xmlns:a16="http://schemas.microsoft.com/office/drawing/2014/main" id="{1EFA2363-C6CD-C948-B67D-C716CB9BC11B}"/>
              </a:ext>
            </a:extLst>
          </p:cNvPr>
          <p:cNvGrpSpPr/>
          <p:nvPr userDrawn="1"/>
        </p:nvGrpSpPr>
        <p:grpSpPr>
          <a:xfrm>
            <a:off x="3862447" y="5986132"/>
            <a:ext cx="480391" cy="134938"/>
            <a:chOff x="5888659" y="3441700"/>
            <a:chExt cx="480391" cy="134938"/>
          </a:xfrm>
        </p:grpSpPr>
        <p:sp>
          <p:nvSpPr>
            <p:cNvPr id="25" name="Oval 24">
              <a:extLst>
                <a:ext uri="{FF2B5EF4-FFF2-40B4-BE49-F238E27FC236}">
                  <a16:creationId xmlns:a16="http://schemas.microsoft.com/office/drawing/2014/main" id="{D6A33278-33DB-294A-9D29-8CA55703E413}"/>
                </a:ext>
              </a:extLst>
            </p:cNvPr>
            <p:cNvSpPr/>
            <p:nvPr userDrawn="1"/>
          </p:nvSpPr>
          <p:spPr>
            <a:xfrm>
              <a:off x="6060109" y="3441700"/>
              <a:ext cx="137492" cy="134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schemeClr val="bg1"/>
                </a:solidFill>
                <a:latin typeface="Arial" panose="020B0604020202020204" pitchFamily="34" charset="0"/>
                <a:cs typeface="Arial" panose="020B0604020202020204" pitchFamily="34" charset="0"/>
              </a:endParaRPr>
            </a:p>
          </p:txBody>
        </p:sp>
        <p:sp>
          <p:nvSpPr>
            <p:cNvPr id="26" name="Oval 25">
              <a:extLst>
                <a:ext uri="{FF2B5EF4-FFF2-40B4-BE49-F238E27FC236}">
                  <a16:creationId xmlns:a16="http://schemas.microsoft.com/office/drawing/2014/main" id="{96CCED25-4B9C-A846-88FF-A3DAD428E54D}"/>
                </a:ext>
              </a:extLst>
            </p:cNvPr>
            <p:cNvSpPr/>
            <p:nvPr userDrawn="1"/>
          </p:nvSpPr>
          <p:spPr>
            <a:xfrm>
              <a:off x="6234734" y="3441700"/>
              <a:ext cx="134316" cy="134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schemeClr val="bg1"/>
                </a:solidFill>
                <a:latin typeface="Arial" panose="020B0604020202020204" pitchFamily="34" charset="0"/>
                <a:cs typeface="Arial" panose="020B0604020202020204" pitchFamily="34" charset="0"/>
              </a:endParaRPr>
            </a:p>
          </p:txBody>
        </p:sp>
        <p:sp>
          <p:nvSpPr>
            <p:cNvPr id="27" name="Oval 26">
              <a:extLst>
                <a:ext uri="{FF2B5EF4-FFF2-40B4-BE49-F238E27FC236}">
                  <a16:creationId xmlns:a16="http://schemas.microsoft.com/office/drawing/2014/main" id="{50C21DF1-10B1-CF49-81EA-733CF27F45C2}"/>
                </a:ext>
              </a:extLst>
            </p:cNvPr>
            <p:cNvSpPr/>
            <p:nvPr userDrawn="1"/>
          </p:nvSpPr>
          <p:spPr>
            <a:xfrm>
              <a:off x="5888659" y="3441700"/>
              <a:ext cx="134316" cy="134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schemeClr val="bg1"/>
                </a:solidFill>
                <a:latin typeface="Arial" panose="020B0604020202020204" pitchFamily="34" charset="0"/>
                <a:cs typeface="Arial" panose="020B0604020202020204" pitchFamily="34" charset="0"/>
              </a:endParaRPr>
            </a:p>
          </p:txBody>
        </p:sp>
      </p:grpSp>
      <p:grpSp>
        <p:nvGrpSpPr>
          <p:cNvPr id="28" name="Group 27">
            <a:extLst>
              <a:ext uri="{FF2B5EF4-FFF2-40B4-BE49-F238E27FC236}">
                <a16:creationId xmlns:a16="http://schemas.microsoft.com/office/drawing/2014/main" id="{F3B40EC5-5E19-B34C-B4CF-C42A1AC1186A}"/>
              </a:ext>
            </a:extLst>
          </p:cNvPr>
          <p:cNvGrpSpPr/>
          <p:nvPr userDrawn="1"/>
        </p:nvGrpSpPr>
        <p:grpSpPr>
          <a:xfrm>
            <a:off x="7964311" y="5986132"/>
            <a:ext cx="480391" cy="134938"/>
            <a:chOff x="5888659" y="3441700"/>
            <a:chExt cx="480391" cy="134938"/>
          </a:xfrm>
        </p:grpSpPr>
        <p:sp>
          <p:nvSpPr>
            <p:cNvPr id="29" name="Oval 28">
              <a:extLst>
                <a:ext uri="{FF2B5EF4-FFF2-40B4-BE49-F238E27FC236}">
                  <a16:creationId xmlns:a16="http://schemas.microsoft.com/office/drawing/2014/main" id="{001502CE-1988-8047-9CD1-BFBC4457C00B}"/>
                </a:ext>
              </a:extLst>
            </p:cNvPr>
            <p:cNvSpPr/>
            <p:nvPr userDrawn="1"/>
          </p:nvSpPr>
          <p:spPr>
            <a:xfrm>
              <a:off x="6060109" y="3441700"/>
              <a:ext cx="137492" cy="134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schemeClr val="bg1"/>
                </a:solidFill>
                <a:latin typeface="Arial" panose="020B0604020202020204" pitchFamily="34" charset="0"/>
                <a:cs typeface="Arial" panose="020B0604020202020204" pitchFamily="34" charset="0"/>
              </a:endParaRPr>
            </a:p>
          </p:txBody>
        </p:sp>
        <p:sp>
          <p:nvSpPr>
            <p:cNvPr id="30" name="Oval 29">
              <a:extLst>
                <a:ext uri="{FF2B5EF4-FFF2-40B4-BE49-F238E27FC236}">
                  <a16:creationId xmlns:a16="http://schemas.microsoft.com/office/drawing/2014/main" id="{9D35D92F-6265-F746-B463-BA32A94307BB}"/>
                </a:ext>
              </a:extLst>
            </p:cNvPr>
            <p:cNvSpPr/>
            <p:nvPr userDrawn="1"/>
          </p:nvSpPr>
          <p:spPr>
            <a:xfrm>
              <a:off x="6234734" y="3441700"/>
              <a:ext cx="134316" cy="134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schemeClr val="bg1"/>
                </a:solidFill>
                <a:latin typeface="Arial" panose="020B0604020202020204" pitchFamily="34" charset="0"/>
                <a:cs typeface="Arial" panose="020B0604020202020204" pitchFamily="34" charset="0"/>
              </a:endParaRPr>
            </a:p>
          </p:txBody>
        </p:sp>
        <p:sp>
          <p:nvSpPr>
            <p:cNvPr id="43" name="Oval 42">
              <a:extLst>
                <a:ext uri="{FF2B5EF4-FFF2-40B4-BE49-F238E27FC236}">
                  <a16:creationId xmlns:a16="http://schemas.microsoft.com/office/drawing/2014/main" id="{EF6CC73E-2080-3F4C-9152-0411336792C5}"/>
                </a:ext>
              </a:extLst>
            </p:cNvPr>
            <p:cNvSpPr/>
            <p:nvPr userDrawn="1"/>
          </p:nvSpPr>
          <p:spPr>
            <a:xfrm>
              <a:off x="5888659" y="3441700"/>
              <a:ext cx="134316" cy="134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schemeClr val="bg1"/>
                </a:solidFill>
                <a:latin typeface="Arial" panose="020B0604020202020204" pitchFamily="34" charset="0"/>
                <a:cs typeface="Arial" panose="020B0604020202020204" pitchFamily="34" charset="0"/>
              </a:endParaRPr>
            </a:p>
          </p:txBody>
        </p:sp>
      </p:grpSp>
    </p:spTree>
    <p:extLst>
      <p:ext uri="{BB962C8B-B14F-4D97-AF65-F5344CB8AC3E}">
        <p14:creationId xmlns:p14="http://schemas.microsoft.com/office/powerpoint/2010/main" val="1854005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500" fill="hold"/>
                                        <p:tgtEl>
                                          <p:spTgt spid="8"/>
                                        </p:tgtEl>
                                        <p:attrNameLst>
                                          <p:attrName>ppt_w</p:attrName>
                                        </p:attrNameLst>
                                      </p:cBhvr>
                                      <p:tavLst>
                                        <p:tav tm="0">
                                          <p:val>
                                            <p:fltVal val="0"/>
                                          </p:val>
                                        </p:tav>
                                        <p:tav tm="100000">
                                          <p:val>
                                            <p:strVal val="#ppt_w"/>
                                          </p:val>
                                        </p:tav>
                                      </p:tavLst>
                                    </p:anim>
                                    <p:anim calcmode="lin" valueType="num">
                                      <p:cBhvr>
                                        <p:cTn id="8" dur="500" fill="hold"/>
                                        <p:tgtEl>
                                          <p:spTgt spid="8"/>
                                        </p:tgtEl>
                                        <p:attrNameLst>
                                          <p:attrName>ppt_h</p:attrName>
                                        </p:attrNameLst>
                                      </p:cBhvr>
                                      <p:tavLst>
                                        <p:tav tm="0">
                                          <p:val>
                                            <p:fltVal val="0"/>
                                          </p:val>
                                        </p:tav>
                                        <p:tav tm="100000">
                                          <p:val>
                                            <p:strVal val="#ppt_h"/>
                                          </p:val>
                                        </p:tav>
                                      </p:tavLst>
                                    </p:anim>
                                    <p:animEffect transition="in" filter="fade">
                                      <p:cBhvr>
                                        <p:cTn id="9" dur="500"/>
                                        <p:tgtEl>
                                          <p:spTgt spid="8"/>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31"/>
                                        </p:tgtEl>
                                        <p:attrNameLst>
                                          <p:attrName>style.visibility</p:attrName>
                                        </p:attrNameLst>
                                      </p:cBhvr>
                                      <p:to>
                                        <p:strVal val="visible"/>
                                      </p:to>
                                    </p:set>
                                    <p:anim calcmode="lin" valueType="num">
                                      <p:cBhvr>
                                        <p:cTn id="12" dur="500" fill="hold"/>
                                        <p:tgtEl>
                                          <p:spTgt spid="31"/>
                                        </p:tgtEl>
                                        <p:attrNameLst>
                                          <p:attrName>ppt_w</p:attrName>
                                        </p:attrNameLst>
                                      </p:cBhvr>
                                      <p:tavLst>
                                        <p:tav tm="0">
                                          <p:val>
                                            <p:fltVal val="0"/>
                                          </p:val>
                                        </p:tav>
                                        <p:tav tm="100000">
                                          <p:val>
                                            <p:strVal val="#ppt_w"/>
                                          </p:val>
                                        </p:tav>
                                      </p:tavLst>
                                    </p:anim>
                                    <p:anim calcmode="lin" valueType="num">
                                      <p:cBhvr>
                                        <p:cTn id="13" dur="500" fill="hold"/>
                                        <p:tgtEl>
                                          <p:spTgt spid="31"/>
                                        </p:tgtEl>
                                        <p:attrNameLst>
                                          <p:attrName>ppt_h</p:attrName>
                                        </p:attrNameLst>
                                      </p:cBhvr>
                                      <p:tavLst>
                                        <p:tav tm="0">
                                          <p:val>
                                            <p:fltVal val="0"/>
                                          </p:val>
                                        </p:tav>
                                        <p:tav tm="100000">
                                          <p:val>
                                            <p:strVal val="#ppt_h"/>
                                          </p:val>
                                        </p:tav>
                                      </p:tavLst>
                                    </p:anim>
                                    <p:animEffect transition="in" filter="fade">
                                      <p:cBhvr>
                                        <p:cTn id="14" dur="500"/>
                                        <p:tgtEl>
                                          <p:spTgt spid="31"/>
                                        </p:tgtEl>
                                      </p:cBhvr>
                                    </p:animEffect>
                                  </p:childTnLst>
                                </p:cTn>
                              </p:par>
                              <p:par>
                                <p:cTn id="15" presetID="53" presetClass="entr" presetSubtype="16" fill="hold" grpId="0" nodeType="withEffect">
                                  <p:stCondLst>
                                    <p:cond delay="0"/>
                                  </p:stCondLst>
                                  <p:childTnLst>
                                    <p:set>
                                      <p:cBhvr>
                                        <p:cTn id="16" dur="1" fill="hold">
                                          <p:stCondLst>
                                            <p:cond delay="0"/>
                                          </p:stCondLst>
                                        </p:cTn>
                                        <p:tgtEl>
                                          <p:spTgt spid="36"/>
                                        </p:tgtEl>
                                        <p:attrNameLst>
                                          <p:attrName>style.visibility</p:attrName>
                                        </p:attrNameLst>
                                      </p:cBhvr>
                                      <p:to>
                                        <p:strVal val="visible"/>
                                      </p:to>
                                    </p:set>
                                    <p:anim calcmode="lin" valueType="num">
                                      <p:cBhvr>
                                        <p:cTn id="17" dur="500" fill="hold"/>
                                        <p:tgtEl>
                                          <p:spTgt spid="36"/>
                                        </p:tgtEl>
                                        <p:attrNameLst>
                                          <p:attrName>ppt_w</p:attrName>
                                        </p:attrNameLst>
                                      </p:cBhvr>
                                      <p:tavLst>
                                        <p:tav tm="0">
                                          <p:val>
                                            <p:fltVal val="0"/>
                                          </p:val>
                                        </p:tav>
                                        <p:tav tm="100000">
                                          <p:val>
                                            <p:strVal val="#ppt_w"/>
                                          </p:val>
                                        </p:tav>
                                      </p:tavLst>
                                    </p:anim>
                                    <p:anim calcmode="lin" valueType="num">
                                      <p:cBhvr>
                                        <p:cTn id="18" dur="500" fill="hold"/>
                                        <p:tgtEl>
                                          <p:spTgt spid="36"/>
                                        </p:tgtEl>
                                        <p:attrNameLst>
                                          <p:attrName>ppt_h</p:attrName>
                                        </p:attrNameLst>
                                      </p:cBhvr>
                                      <p:tavLst>
                                        <p:tav tm="0">
                                          <p:val>
                                            <p:fltVal val="0"/>
                                          </p:val>
                                        </p:tav>
                                        <p:tav tm="100000">
                                          <p:val>
                                            <p:strVal val="#ppt_h"/>
                                          </p:val>
                                        </p:tav>
                                      </p:tavLst>
                                    </p:anim>
                                    <p:animEffect transition="in" filter="fade">
                                      <p:cBhvr>
                                        <p:cTn id="19" dur="500"/>
                                        <p:tgtEl>
                                          <p:spTgt spid="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31" grpId="0" animBg="1"/>
      <p:bldP spid="36" grpId="0" animBg="1"/>
    </p:bld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18_Title Slide Option 1">
    <p:bg>
      <p:bgPr>
        <a:blipFill>
          <a:blip r:embed="rId2"/>
          <a:stretch>
            <a:fillRect/>
          </a:stretch>
        </a:blip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3D856B2B-578E-5744-BC86-72C6E0CDE008}"/>
              </a:ext>
            </a:extLst>
          </p:cNvPr>
          <p:cNvSpPr/>
          <p:nvPr userDrawn="1"/>
        </p:nvSpPr>
        <p:spPr>
          <a:xfrm>
            <a:off x="-1588" y="13252"/>
            <a:ext cx="12193588" cy="6858000"/>
          </a:xfrm>
          <a:prstGeom prst="rect">
            <a:avLst/>
          </a:prstGeom>
          <a:gradFill flip="none" rotWithShape="1">
            <a:gsLst>
              <a:gs pos="0">
                <a:schemeClr val="accent5">
                  <a:alpha val="73000"/>
                </a:schemeClr>
              </a:gs>
              <a:gs pos="100000">
                <a:schemeClr val="accent5">
                  <a:lumMod val="50000"/>
                  <a:alpha val="83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schemeClr val="bg1"/>
              </a:solidFill>
              <a:latin typeface="Arial" panose="020B0604020202020204" pitchFamily="34" charset="0"/>
              <a:cs typeface="Arial" panose="020B0604020202020204" pitchFamily="34" charset="0"/>
            </a:endParaRPr>
          </a:p>
        </p:txBody>
      </p:sp>
      <p:sp>
        <p:nvSpPr>
          <p:cNvPr id="24" name="Rectangle 23">
            <a:extLst>
              <a:ext uri="{FF2B5EF4-FFF2-40B4-BE49-F238E27FC236}">
                <a16:creationId xmlns:a16="http://schemas.microsoft.com/office/drawing/2014/main" id="{D8B24191-1F6B-E34A-BF32-8BDC797C5DCF}"/>
              </a:ext>
            </a:extLst>
          </p:cNvPr>
          <p:cNvSpPr/>
          <p:nvPr userDrawn="1"/>
        </p:nvSpPr>
        <p:spPr>
          <a:xfrm>
            <a:off x="508000" y="4440437"/>
            <a:ext cx="3361445" cy="202862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schemeClr val="tx1"/>
              </a:solidFill>
              <a:latin typeface="Arial" panose="020B0604020202020204" pitchFamily="34" charset="0"/>
              <a:cs typeface="Arial" panose="020B0604020202020204" pitchFamily="34" charset="0"/>
            </a:endParaRPr>
          </a:p>
        </p:txBody>
      </p:sp>
      <p:sp>
        <p:nvSpPr>
          <p:cNvPr id="26" name="Rectangle 25">
            <a:extLst>
              <a:ext uri="{FF2B5EF4-FFF2-40B4-BE49-F238E27FC236}">
                <a16:creationId xmlns:a16="http://schemas.microsoft.com/office/drawing/2014/main" id="{42AF578D-49C5-6541-BFD4-97DE1E3F01F6}"/>
              </a:ext>
            </a:extLst>
          </p:cNvPr>
          <p:cNvSpPr/>
          <p:nvPr userDrawn="1"/>
        </p:nvSpPr>
        <p:spPr>
          <a:xfrm>
            <a:off x="4389886" y="4440437"/>
            <a:ext cx="3361445" cy="202862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schemeClr val="tx1"/>
              </a:solidFill>
              <a:latin typeface="Arial" panose="020B0604020202020204" pitchFamily="34" charset="0"/>
              <a:cs typeface="Arial" panose="020B0604020202020204" pitchFamily="34" charset="0"/>
            </a:endParaRPr>
          </a:p>
        </p:txBody>
      </p:sp>
      <p:sp>
        <p:nvSpPr>
          <p:cNvPr id="25" name="Rectangle 24">
            <a:extLst>
              <a:ext uri="{FF2B5EF4-FFF2-40B4-BE49-F238E27FC236}">
                <a16:creationId xmlns:a16="http://schemas.microsoft.com/office/drawing/2014/main" id="{FF82F957-D9E9-B74C-A1D2-5E8B04D09658}"/>
              </a:ext>
            </a:extLst>
          </p:cNvPr>
          <p:cNvSpPr/>
          <p:nvPr userDrawn="1"/>
        </p:nvSpPr>
        <p:spPr>
          <a:xfrm>
            <a:off x="507999" y="2070195"/>
            <a:ext cx="3361445" cy="202862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schemeClr val="tx1"/>
              </a:solidFill>
              <a:latin typeface="Arial" panose="020B0604020202020204" pitchFamily="34" charset="0"/>
              <a:cs typeface="Arial" panose="020B0604020202020204" pitchFamily="34" charset="0"/>
            </a:endParaRPr>
          </a:p>
        </p:txBody>
      </p:sp>
      <p:sp>
        <p:nvSpPr>
          <p:cNvPr id="27" name="Rectangle 26">
            <a:extLst>
              <a:ext uri="{FF2B5EF4-FFF2-40B4-BE49-F238E27FC236}">
                <a16:creationId xmlns:a16="http://schemas.microsoft.com/office/drawing/2014/main" id="{A5DE6B86-7B9E-1049-9DC7-40F2A18FEBE1}"/>
              </a:ext>
            </a:extLst>
          </p:cNvPr>
          <p:cNvSpPr/>
          <p:nvPr userDrawn="1"/>
        </p:nvSpPr>
        <p:spPr>
          <a:xfrm>
            <a:off x="4366266" y="2090043"/>
            <a:ext cx="3361445" cy="202862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schemeClr val="tx1"/>
              </a:solidFill>
              <a:latin typeface="Arial" panose="020B0604020202020204" pitchFamily="34" charset="0"/>
              <a:cs typeface="Arial" panose="020B0604020202020204" pitchFamily="34" charset="0"/>
            </a:endParaRPr>
          </a:p>
        </p:txBody>
      </p:sp>
      <p:sp>
        <p:nvSpPr>
          <p:cNvPr id="28" name="Rectangle 27">
            <a:extLst>
              <a:ext uri="{FF2B5EF4-FFF2-40B4-BE49-F238E27FC236}">
                <a16:creationId xmlns:a16="http://schemas.microsoft.com/office/drawing/2014/main" id="{38284D0E-9C8D-014C-BAB0-E537B337F35B}"/>
              </a:ext>
            </a:extLst>
          </p:cNvPr>
          <p:cNvSpPr/>
          <p:nvPr userDrawn="1"/>
        </p:nvSpPr>
        <p:spPr>
          <a:xfrm>
            <a:off x="8195056" y="2090043"/>
            <a:ext cx="3361445" cy="202862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schemeClr val="tx1"/>
              </a:solidFill>
              <a:latin typeface="Arial" panose="020B0604020202020204" pitchFamily="34" charset="0"/>
              <a:cs typeface="Arial" panose="020B0604020202020204" pitchFamily="34" charset="0"/>
            </a:endParaRPr>
          </a:p>
        </p:txBody>
      </p:sp>
      <p:sp>
        <p:nvSpPr>
          <p:cNvPr id="29" name="Rectangle 28">
            <a:extLst>
              <a:ext uri="{FF2B5EF4-FFF2-40B4-BE49-F238E27FC236}">
                <a16:creationId xmlns:a16="http://schemas.microsoft.com/office/drawing/2014/main" id="{A533F0CE-36C5-FA4B-9BED-B9B707F8BFFD}"/>
              </a:ext>
            </a:extLst>
          </p:cNvPr>
          <p:cNvSpPr/>
          <p:nvPr userDrawn="1"/>
        </p:nvSpPr>
        <p:spPr>
          <a:xfrm>
            <a:off x="8180199" y="4411552"/>
            <a:ext cx="3361445" cy="202862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schemeClr val="tx1"/>
              </a:solidFill>
              <a:latin typeface="Arial" panose="020B0604020202020204" pitchFamily="34" charset="0"/>
              <a:cs typeface="Arial" panose="020B0604020202020204" pitchFamily="34" charset="0"/>
            </a:endParaRPr>
          </a:p>
        </p:txBody>
      </p:sp>
      <p:sp>
        <p:nvSpPr>
          <p:cNvPr id="2" name="Title 1"/>
          <p:cNvSpPr>
            <a:spLocks noGrp="1"/>
          </p:cNvSpPr>
          <p:nvPr>
            <p:ph type="ctrTitle"/>
          </p:nvPr>
        </p:nvSpPr>
        <p:spPr>
          <a:xfrm>
            <a:off x="508000" y="856701"/>
            <a:ext cx="11125200" cy="584789"/>
          </a:xfrm>
        </p:spPr>
        <p:txBody>
          <a:bodyPr>
            <a:noAutofit/>
          </a:bodyPr>
          <a:lstStyle>
            <a:lvl1pPr marL="0" algn="ctr">
              <a:defRPr sz="5200" b="0">
                <a:solidFill>
                  <a:schemeClr val="bg1"/>
                </a:solidFill>
                <a:latin typeface="+mj-lt"/>
                <a:cs typeface="Arial" panose="020B0604020202020204" pitchFamily="34" charset="0"/>
              </a:defRPr>
            </a:lvl1pPr>
          </a:lstStyle>
          <a:p>
            <a:r>
              <a:rPr lang="en-US"/>
              <a:t>Click to edit Master title style</a:t>
            </a:r>
            <a:endParaRPr lang="en-US" dirty="0"/>
          </a:p>
        </p:txBody>
      </p:sp>
      <p:sp>
        <p:nvSpPr>
          <p:cNvPr id="17" name="Text Placeholder 4"/>
          <p:cNvSpPr>
            <a:spLocks noGrp="1"/>
          </p:cNvSpPr>
          <p:nvPr>
            <p:ph type="body" sz="quarter" idx="16"/>
          </p:nvPr>
        </p:nvSpPr>
        <p:spPr>
          <a:xfrm>
            <a:off x="539576" y="2072789"/>
            <a:ext cx="3253153" cy="2026032"/>
          </a:xfrm>
        </p:spPr>
        <p:txBody>
          <a:bodyPr anchor="ctr">
            <a:noAutofit/>
          </a:bodyPr>
          <a:lstStyle>
            <a:lvl1pPr marL="0" indent="0" algn="ctr">
              <a:spcBef>
                <a:spcPts val="0"/>
              </a:spcBef>
              <a:buFontTx/>
              <a:buNone/>
              <a:defRPr sz="1700" b="1"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18" name="Text Placeholder 4"/>
          <p:cNvSpPr>
            <a:spLocks noGrp="1"/>
          </p:cNvSpPr>
          <p:nvPr>
            <p:ph type="body" sz="quarter" idx="17"/>
          </p:nvPr>
        </p:nvSpPr>
        <p:spPr>
          <a:xfrm>
            <a:off x="4428245" y="2092637"/>
            <a:ext cx="3208011" cy="2026032"/>
          </a:xfrm>
        </p:spPr>
        <p:txBody>
          <a:bodyPr anchor="ctr">
            <a:noAutofit/>
          </a:bodyPr>
          <a:lstStyle>
            <a:lvl1pPr marL="0" indent="0" algn="ctr">
              <a:spcBef>
                <a:spcPts val="0"/>
              </a:spcBef>
              <a:buFontTx/>
              <a:buNone/>
              <a:defRPr sz="1700" b="1"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19" name="Text Placeholder 4"/>
          <p:cNvSpPr>
            <a:spLocks noGrp="1"/>
          </p:cNvSpPr>
          <p:nvPr>
            <p:ph type="body" sz="quarter" idx="18"/>
          </p:nvPr>
        </p:nvSpPr>
        <p:spPr>
          <a:xfrm>
            <a:off x="8256915" y="2105319"/>
            <a:ext cx="3208011" cy="2026032"/>
          </a:xfrm>
        </p:spPr>
        <p:txBody>
          <a:bodyPr anchor="ctr">
            <a:noAutofit/>
          </a:bodyPr>
          <a:lstStyle>
            <a:lvl1pPr marL="0" indent="0" algn="ctr">
              <a:spcBef>
                <a:spcPts val="0"/>
              </a:spcBef>
              <a:buFontTx/>
              <a:buNone/>
              <a:defRPr sz="1700" b="1"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20" name="Text Placeholder 4"/>
          <p:cNvSpPr>
            <a:spLocks noGrp="1"/>
          </p:cNvSpPr>
          <p:nvPr>
            <p:ph type="body" sz="quarter" idx="19"/>
          </p:nvPr>
        </p:nvSpPr>
        <p:spPr>
          <a:xfrm>
            <a:off x="539576" y="4420589"/>
            <a:ext cx="3253153" cy="2026032"/>
          </a:xfrm>
        </p:spPr>
        <p:txBody>
          <a:bodyPr anchor="ctr">
            <a:noAutofit/>
          </a:bodyPr>
          <a:lstStyle>
            <a:lvl1pPr marL="0" indent="0" algn="ctr">
              <a:spcBef>
                <a:spcPts val="0"/>
              </a:spcBef>
              <a:buFontTx/>
              <a:buNone/>
              <a:defRPr sz="1700" b="1"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21" name="Text Placeholder 4"/>
          <p:cNvSpPr>
            <a:spLocks noGrp="1"/>
          </p:cNvSpPr>
          <p:nvPr>
            <p:ph type="body" sz="quarter" idx="20"/>
          </p:nvPr>
        </p:nvSpPr>
        <p:spPr>
          <a:xfrm>
            <a:off x="4466594" y="4443031"/>
            <a:ext cx="3208011" cy="2026032"/>
          </a:xfrm>
        </p:spPr>
        <p:txBody>
          <a:bodyPr anchor="ctr">
            <a:noAutofit/>
          </a:bodyPr>
          <a:lstStyle>
            <a:lvl1pPr marL="0" indent="0" algn="ctr">
              <a:spcBef>
                <a:spcPts val="0"/>
              </a:spcBef>
              <a:buFontTx/>
              <a:buNone/>
              <a:defRPr sz="1700" b="1"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22" name="Text Placeholder 4"/>
          <p:cNvSpPr>
            <a:spLocks noGrp="1"/>
          </p:cNvSpPr>
          <p:nvPr>
            <p:ph type="body" sz="quarter" idx="21"/>
          </p:nvPr>
        </p:nvSpPr>
        <p:spPr>
          <a:xfrm>
            <a:off x="8256915" y="4398870"/>
            <a:ext cx="3208011" cy="2026032"/>
          </a:xfrm>
        </p:spPr>
        <p:txBody>
          <a:bodyPr anchor="ctr">
            <a:noAutofit/>
          </a:bodyPr>
          <a:lstStyle>
            <a:lvl1pPr marL="0" indent="0" algn="ctr">
              <a:spcBef>
                <a:spcPts val="0"/>
              </a:spcBef>
              <a:buFontTx/>
              <a:buNone/>
              <a:defRPr sz="1700" b="1"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34069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fade">
                                      <p:cBhvr>
                                        <p:cTn id="7" dur="500"/>
                                        <p:tgtEl>
                                          <p:spTgt spid="23"/>
                                        </p:tgtEl>
                                      </p:cBhvr>
                                    </p:animEffect>
                                  </p:childTnLst>
                                </p:cTn>
                              </p:par>
                            </p:childTnLst>
                          </p:cTn>
                        </p:par>
                        <p:par>
                          <p:cTn id="8" fill="hold">
                            <p:stCondLst>
                              <p:cond delay="500"/>
                            </p:stCondLst>
                            <p:childTnLst>
                              <p:par>
                                <p:cTn id="9" presetID="22" presetClass="entr" presetSubtype="4" fill="hold" grpId="0" nodeType="afterEffect">
                                  <p:stCondLst>
                                    <p:cond delay="0"/>
                                  </p:stCondLst>
                                  <p:childTnLst>
                                    <p:set>
                                      <p:cBhvr>
                                        <p:cTn id="10" dur="1" fill="hold">
                                          <p:stCondLst>
                                            <p:cond delay="0"/>
                                          </p:stCondLst>
                                        </p:cTn>
                                        <p:tgtEl>
                                          <p:spTgt spid="24"/>
                                        </p:tgtEl>
                                        <p:attrNameLst>
                                          <p:attrName>style.visibility</p:attrName>
                                        </p:attrNameLst>
                                      </p:cBhvr>
                                      <p:to>
                                        <p:strVal val="visible"/>
                                      </p:to>
                                    </p:set>
                                    <p:animEffect transition="in" filter="wipe(down)">
                                      <p:cBhvr>
                                        <p:cTn id="11" dur="500"/>
                                        <p:tgtEl>
                                          <p:spTgt spid="24"/>
                                        </p:tgtEl>
                                      </p:cBhvr>
                                    </p:animEffect>
                                  </p:childTnLst>
                                </p:cTn>
                              </p:par>
                            </p:childTnLst>
                          </p:cTn>
                        </p:par>
                        <p:par>
                          <p:cTn id="12" fill="hold">
                            <p:stCondLst>
                              <p:cond delay="1000"/>
                            </p:stCondLst>
                            <p:childTnLst>
                              <p:par>
                                <p:cTn id="13" presetID="22" presetClass="entr" presetSubtype="4" fill="hold" grpId="0" nodeType="afterEffect">
                                  <p:stCondLst>
                                    <p:cond delay="0"/>
                                  </p:stCondLst>
                                  <p:childTnLst>
                                    <p:set>
                                      <p:cBhvr>
                                        <p:cTn id="14" dur="1" fill="hold">
                                          <p:stCondLst>
                                            <p:cond delay="0"/>
                                          </p:stCondLst>
                                        </p:cTn>
                                        <p:tgtEl>
                                          <p:spTgt spid="25"/>
                                        </p:tgtEl>
                                        <p:attrNameLst>
                                          <p:attrName>style.visibility</p:attrName>
                                        </p:attrNameLst>
                                      </p:cBhvr>
                                      <p:to>
                                        <p:strVal val="visible"/>
                                      </p:to>
                                    </p:set>
                                    <p:animEffect transition="in" filter="wipe(down)">
                                      <p:cBhvr>
                                        <p:cTn id="15" dur="500"/>
                                        <p:tgtEl>
                                          <p:spTgt spid="25"/>
                                        </p:tgtEl>
                                      </p:cBhvr>
                                    </p:animEffect>
                                  </p:childTnLst>
                                </p:cTn>
                              </p:par>
                            </p:childTnLst>
                          </p:cTn>
                        </p:par>
                        <p:par>
                          <p:cTn id="16" fill="hold">
                            <p:stCondLst>
                              <p:cond delay="1500"/>
                            </p:stCondLst>
                            <p:childTnLst>
                              <p:par>
                                <p:cTn id="17" presetID="22" presetClass="entr" presetSubtype="4" fill="hold" grpId="0" nodeType="afterEffect">
                                  <p:stCondLst>
                                    <p:cond delay="0"/>
                                  </p:stCondLst>
                                  <p:childTnLst>
                                    <p:set>
                                      <p:cBhvr>
                                        <p:cTn id="18" dur="1" fill="hold">
                                          <p:stCondLst>
                                            <p:cond delay="0"/>
                                          </p:stCondLst>
                                        </p:cTn>
                                        <p:tgtEl>
                                          <p:spTgt spid="26"/>
                                        </p:tgtEl>
                                        <p:attrNameLst>
                                          <p:attrName>style.visibility</p:attrName>
                                        </p:attrNameLst>
                                      </p:cBhvr>
                                      <p:to>
                                        <p:strVal val="visible"/>
                                      </p:to>
                                    </p:set>
                                    <p:animEffect transition="in" filter="wipe(down)">
                                      <p:cBhvr>
                                        <p:cTn id="19" dur="500"/>
                                        <p:tgtEl>
                                          <p:spTgt spid="26"/>
                                        </p:tgtEl>
                                      </p:cBhvr>
                                    </p:animEffect>
                                  </p:childTnLst>
                                </p:cTn>
                              </p:par>
                            </p:childTnLst>
                          </p:cTn>
                        </p:par>
                        <p:par>
                          <p:cTn id="20" fill="hold">
                            <p:stCondLst>
                              <p:cond delay="2000"/>
                            </p:stCondLst>
                            <p:childTnLst>
                              <p:par>
                                <p:cTn id="21" presetID="22" presetClass="entr" presetSubtype="4" fill="hold" grpId="0" nodeType="afterEffect">
                                  <p:stCondLst>
                                    <p:cond delay="0"/>
                                  </p:stCondLst>
                                  <p:childTnLst>
                                    <p:set>
                                      <p:cBhvr>
                                        <p:cTn id="22" dur="1" fill="hold">
                                          <p:stCondLst>
                                            <p:cond delay="0"/>
                                          </p:stCondLst>
                                        </p:cTn>
                                        <p:tgtEl>
                                          <p:spTgt spid="27"/>
                                        </p:tgtEl>
                                        <p:attrNameLst>
                                          <p:attrName>style.visibility</p:attrName>
                                        </p:attrNameLst>
                                      </p:cBhvr>
                                      <p:to>
                                        <p:strVal val="visible"/>
                                      </p:to>
                                    </p:set>
                                    <p:animEffect transition="in" filter="wipe(down)">
                                      <p:cBhvr>
                                        <p:cTn id="23" dur="500"/>
                                        <p:tgtEl>
                                          <p:spTgt spid="27"/>
                                        </p:tgtEl>
                                      </p:cBhvr>
                                    </p:animEffect>
                                  </p:childTnLst>
                                </p:cTn>
                              </p:par>
                            </p:childTnLst>
                          </p:cTn>
                        </p:par>
                        <p:par>
                          <p:cTn id="24" fill="hold">
                            <p:stCondLst>
                              <p:cond delay="2500"/>
                            </p:stCondLst>
                            <p:childTnLst>
                              <p:par>
                                <p:cTn id="25" presetID="22" presetClass="entr" presetSubtype="4" fill="hold" grpId="0" nodeType="afterEffect">
                                  <p:stCondLst>
                                    <p:cond delay="0"/>
                                  </p:stCondLst>
                                  <p:childTnLst>
                                    <p:set>
                                      <p:cBhvr>
                                        <p:cTn id="26" dur="1" fill="hold">
                                          <p:stCondLst>
                                            <p:cond delay="0"/>
                                          </p:stCondLst>
                                        </p:cTn>
                                        <p:tgtEl>
                                          <p:spTgt spid="28"/>
                                        </p:tgtEl>
                                        <p:attrNameLst>
                                          <p:attrName>style.visibility</p:attrName>
                                        </p:attrNameLst>
                                      </p:cBhvr>
                                      <p:to>
                                        <p:strVal val="visible"/>
                                      </p:to>
                                    </p:set>
                                    <p:animEffect transition="in" filter="wipe(down)">
                                      <p:cBhvr>
                                        <p:cTn id="27" dur="500"/>
                                        <p:tgtEl>
                                          <p:spTgt spid="28"/>
                                        </p:tgtEl>
                                      </p:cBhvr>
                                    </p:animEffect>
                                  </p:childTnLst>
                                </p:cTn>
                              </p:par>
                            </p:childTnLst>
                          </p:cTn>
                        </p:par>
                        <p:par>
                          <p:cTn id="28" fill="hold">
                            <p:stCondLst>
                              <p:cond delay="3000"/>
                            </p:stCondLst>
                            <p:childTnLst>
                              <p:par>
                                <p:cTn id="29" presetID="22" presetClass="entr" presetSubtype="4" fill="hold" grpId="0" nodeType="afterEffect">
                                  <p:stCondLst>
                                    <p:cond delay="0"/>
                                  </p:stCondLst>
                                  <p:childTnLst>
                                    <p:set>
                                      <p:cBhvr>
                                        <p:cTn id="30" dur="1" fill="hold">
                                          <p:stCondLst>
                                            <p:cond delay="0"/>
                                          </p:stCondLst>
                                        </p:cTn>
                                        <p:tgtEl>
                                          <p:spTgt spid="29"/>
                                        </p:tgtEl>
                                        <p:attrNameLst>
                                          <p:attrName>style.visibility</p:attrName>
                                        </p:attrNameLst>
                                      </p:cBhvr>
                                      <p:to>
                                        <p:strVal val="visible"/>
                                      </p:to>
                                    </p:set>
                                    <p:animEffect transition="in" filter="wipe(down)">
                                      <p:cBhvr>
                                        <p:cTn id="31"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animBg="1"/>
      <p:bldP spid="24" grpId="0" animBg="1"/>
      <p:bldP spid="26" grpId="0" animBg="1"/>
      <p:bldP spid="25" grpId="0" animBg="1"/>
      <p:bldP spid="27" grpId="0" animBg="1"/>
      <p:bldP spid="28" grpId="0" animBg="1"/>
      <p:bldP spid="29" grpId="0" animBg="1"/>
    </p:bld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19_Title Slide Option 1">
    <p:bg>
      <p:bgPr>
        <a:blipFill>
          <a:blip r:embed="rId2"/>
          <a:stretch>
            <a:fillRect/>
          </a:stretch>
        </a:blip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42ADF475-C159-FF41-9E59-BB977A7DA82C}"/>
              </a:ext>
            </a:extLst>
          </p:cNvPr>
          <p:cNvSpPr/>
          <p:nvPr userDrawn="1"/>
        </p:nvSpPr>
        <p:spPr>
          <a:xfrm>
            <a:off x="263456" y="251791"/>
            <a:ext cx="11663501" cy="6347792"/>
          </a:xfrm>
          <a:prstGeom prst="rect">
            <a:avLst/>
          </a:prstGeom>
          <a:gradFill flip="none" rotWithShape="1">
            <a:gsLst>
              <a:gs pos="0">
                <a:schemeClr val="accent5">
                  <a:alpha val="73000"/>
                </a:schemeClr>
              </a:gs>
              <a:gs pos="100000">
                <a:schemeClr val="accent5">
                  <a:lumMod val="50000"/>
                  <a:alpha val="83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schemeClr val="bg1"/>
              </a:solidFill>
              <a:latin typeface="Arial" panose="020B0604020202020204" pitchFamily="34" charset="0"/>
              <a:cs typeface="Arial" panose="020B0604020202020204" pitchFamily="34" charset="0"/>
            </a:endParaRPr>
          </a:p>
        </p:txBody>
      </p:sp>
      <p:sp>
        <p:nvSpPr>
          <p:cNvPr id="2" name="Title 1"/>
          <p:cNvSpPr>
            <a:spLocks noGrp="1"/>
          </p:cNvSpPr>
          <p:nvPr>
            <p:ph type="ctrTitle"/>
          </p:nvPr>
        </p:nvSpPr>
        <p:spPr>
          <a:xfrm>
            <a:off x="1073625" y="358446"/>
            <a:ext cx="10008359" cy="1164472"/>
          </a:xfrm>
        </p:spPr>
        <p:txBody>
          <a:bodyPr anchor="b">
            <a:noAutofit/>
          </a:bodyPr>
          <a:lstStyle>
            <a:lvl1pPr marL="0" algn="l">
              <a:defRPr sz="4800" b="0">
                <a:solidFill>
                  <a:schemeClr val="bg1"/>
                </a:solidFill>
                <a:latin typeface="+mj-lt"/>
                <a:cs typeface="Arial" panose="020B0604020202020204" pitchFamily="34" charset="0"/>
              </a:defRPr>
            </a:lvl1pPr>
          </a:lstStyle>
          <a:p>
            <a:r>
              <a:rPr lang="en-US"/>
              <a:t>Click to edit Master title style</a:t>
            </a:r>
            <a:endParaRPr lang="en-US" dirty="0"/>
          </a:p>
        </p:txBody>
      </p:sp>
      <p:sp>
        <p:nvSpPr>
          <p:cNvPr id="24" name="Text Placeholder 9"/>
          <p:cNvSpPr>
            <a:spLocks noGrp="1"/>
          </p:cNvSpPr>
          <p:nvPr>
            <p:ph type="body" sz="quarter" idx="10"/>
          </p:nvPr>
        </p:nvSpPr>
        <p:spPr>
          <a:xfrm>
            <a:off x="1073625" y="1665028"/>
            <a:ext cx="10008359" cy="4811973"/>
          </a:xfrm>
        </p:spPr>
        <p:txBody>
          <a:bodyPr spcCol="182880">
            <a:normAutofit/>
          </a:bodyPr>
          <a:lstStyle>
            <a:lvl1pPr marL="0" indent="0">
              <a:lnSpc>
                <a:spcPct val="100000"/>
              </a:lnSpc>
              <a:buFontTx/>
              <a:buNone/>
              <a:defRPr sz="2000" b="1">
                <a:solidFill>
                  <a:schemeClr val="bg1"/>
                </a:solidFill>
                <a:latin typeface="+mn-lt"/>
                <a:cs typeface="Arial" panose="020B0604020202020204" pitchFamily="34" charset="0"/>
              </a:defRPr>
            </a:lvl1pPr>
            <a:lvl2pPr marL="457200" indent="0">
              <a:lnSpc>
                <a:spcPct val="100000"/>
              </a:lnSpc>
              <a:buFontTx/>
              <a:buNone/>
              <a:defRPr sz="2000" b="1">
                <a:solidFill>
                  <a:schemeClr val="bg1"/>
                </a:solidFill>
                <a:latin typeface="+mn-lt"/>
                <a:cs typeface="Arial" panose="020B0604020202020204" pitchFamily="34" charset="0"/>
              </a:defRPr>
            </a:lvl2pPr>
            <a:lvl3pPr marL="914400" indent="0">
              <a:lnSpc>
                <a:spcPct val="100000"/>
              </a:lnSpc>
              <a:buFontTx/>
              <a:buNone/>
              <a:defRPr sz="2000" b="1">
                <a:solidFill>
                  <a:schemeClr val="bg1"/>
                </a:solidFill>
                <a:latin typeface="+mn-lt"/>
                <a:cs typeface="Arial" panose="020B0604020202020204" pitchFamily="34" charset="0"/>
              </a:defRPr>
            </a:lvl3pPr>
            <a:lvl4pPr marL="1371600" indent="0">
              <a:lnSpc>
                <a:spcPct val="100000"/>
              </a:lnSpc>
              <a:buFontTx/>
              <a:buNone/>
              <a:defRPr sz="2000" b="1">
                <a:solidFill>
                  <a:schemeClr val="bg1"/>
                </a:solidFill>
                <a:latin typeface="+mn-lt"/>
                <a:cs typeface="Arial" panose="020B0604020202020204" pitchFamily="34" charset="0"/>
              </a:defRPr>
            </a:lvl4pPr>
            <a:lvl5pPr marL="1828800" indent="0">
              <a:lnSpc>
                <a:spcPct val="100000"/>
              </a:lnSpc>
              <a:buFontTx/>
              <a:buNone/>
              <a:defRPr sz="2000" b="1">
                <a:solidFill>
                  <a:schemeClr val="bg1"/>
                </a:solidFill>
                <a:latin typeface="+mn-lt"/>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4741996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20_Title Slide Option 1">
    <p:bg>
      <p:bgPr>
        <a:blipFill>
          <a:blip r:embed="rId2"/>
          <a:stretch>
            <a:fillRect/>
          </a:stretch>
        </a:blip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E829C82-6520-C047-AE04-0A13168D6BD7}"/>
              </a:ext>
            </a:extLst>
          </p:cNvPr>
          <p:cNvSpPr/>
          <p:nvPr userDrawn="1"/>
        </p:nvSpPr>
        <p:spPr>
          <a:xfrm>
            <a:off x="6010275" y="0"/>
            <a:ext cx="6181725" cy="6884988"/>
          </a:xfrm>
          <a:prstGeom prst="rect">
            <a:avLst/>
          </a:prstGeom>
          <a:gradFill flip="none" rotWithShape="1">
            <a:gsLst>
              <a:gs pos="0">
                <a:schemeClr val="accent5">
                  <a:alpha val="73000"/>
                </a:schemeClr>
              </a:gs>
              <a:gs pos="100000">
                <a:schemeClr val="accent5">
                  <a:lumMod val="50000"/>
                  <a:alpha val="83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schemeClr val="bg1"/>
              </a:solidFill>
              <a:latin typeface="Arial" panose="020B0604020202020204" pitchFamily="34" charset="0"/>
              <a:cs typeface="Arial" panose="020B0604020202020204" pitchFamily="34" charset="0"/>
            </a:endParaRPr>
          </a:p>
        </p:txBody>
      </p:sp>
      <p:sp>
        <p:nvSpPr>
          <p:cNvPr id="2" name="Title 1"/>
          <p:cNvSpPr>
            <a:spLocks noGrp="1"/>
          </p:cNvSpPr>
          <p:nvPr>
            <p:ph type="ctrTitle"/>
          </p:nvPr>
        </p:nvSpPr>
        <p:spPr>
          <a:xfrm>
            <a:off x="6096000" y="303854"/>
            <a:ext cx="5537200" cy="760670"/>
          </a:xfrm>
        </p:spPr>
        <p:txBody>
          <a:bodyPr anchor="t">
            <a:noAutofit/>
          </a:bodyPr>
          <a:lstStyle>
            <a:lvl1pPr marL="0" algn="ctr">
              <a:defRPr sz="3200" b="0">
                <a:solidFill>
                  <a:schemeClr val="bg1"/>
                </a:solidFill>
                <a:latin typeface="+mj-lt"/>
              </a:defRPr>
            </a:lvl1pPr>
          </a:lstStyle>
          <a:p>
            <a:r>
              <a:rPr lang="en-US"/>
              <a:t>Click to edit Master title style</a:t>
            </a:r>
            <a:endParaRPr lang="en-US" dirty="0"/>
          </a:p>
        </p:txBody>
      </p:sp>
      <p:sp>
        <p:nvSpPr>
          <p:cNvPr id="24" name="Text Placeholder 9"/>
          <p:cNvSpPr>
            <a:spLocks noGrp="1"/>
          </p:cNvSpPr>
          <p:nvPr>
            <p:ph type="body" sz="quarter" idx="10"/>
          </p:nvPr>
        </p:nvSpPr>
        <p:spPr>
          <a:xfrm>
            <a:off x="6096000" y="1269241"/>
            <a:ext cx="5537200" cy="5098576"/>
          </a:xfrm>
        </p:spPr>
        <p:txBody>
          <a:bodyPr spcCol="182880">
            <a:normAutofit/>
          </a:bodyPr>
          <a:lstStyle>
            <a:lvl1pPr marL="0" indent="0" algn="l">
              <a:lnSpc>
                <a:spcPct val="100000"/>
              </a:lnSpc>
              <a:spcAft>
                <a:spcPts val="1000"/>
              </a:spcAft>
              <a:buFontTx/>
              <a:buNone/>
              <a:defRPr sz="1600" b="1">
                <a:solidFill>
                  <a:schemeClr val="bg1"/>
                </a:solidFill>
                <a:latin typeface="+mn-lt"/>
              </a:defRPr>
            </a:lvl1pPr>
            <a:lvl2pPr marL="457200" indent="0" algn="l">
              <a:lnSpc>
                <a:spcPct val="100000"/>
              </a:lnSpc>
              <a:spcAft>
                <a:spcPts val="1000"/>
              </a:spcAft>
              <a:buFontTx/>
              <a:buNone/>
              <a:defRPr sz="1600" b="1">
                <a:solidFill>
                  <a:schemeClr val="bg1"/>
                </a:solidFill>
                <a:latin typeface="+mn-lt"/>
              </a:defRPr>
            </a:lvl2pPr>
            <a:lvl3pPr marL="914400" indent="0" algn="l">
              <a:lnSpc>
                <a:spcPct val="100000"/>
              </a:lnSpc>
              <a:spcAft>
                <a:spcPts val="1000"/>
              </a:spcAft>
              <a:buFontTx/>
              <a:buNone/>
              <a:defRPr sz="1600" b="1">
                <a:solidFill>
                  <a:schemeClr val="bg1"/>
                </a:solidFill>
                <a:latin typeface="+mn-lt"/>
              </a:defRPr>
            </a:lvl3pPr>
            <a:lvl4pPr marL="1371600" indent="0" algn="l">
              <a:lnSpc>
                <a:spcPct val="100000"/>
              </a:lnSpc>
              <a:spcAft>
                <a:spcPts val="1000"/>
              </a:spcAft>
              <a:buFontTx/>
              <a:buNone/>
              <a:defRPr sz="1600" b="1">
                <a:solidFill>
                  <a:schemeClr val="bg1"/>
                </a:solidFill>
                <a:latin typeface="+mn-lt"/>
              </a:defRPr>
            </a:lvl4pPr>
            <a:lvl5pPr marL="1828800" indent="0" algn="l">
              <a:lnSpc>
                <a:spcPct val="100000"/>
              </a:lnSpc>
              <a:spcAft>
                <a:spcPts val="1000"/>
              </a:spcAft>
              <a:buFontTx/>
              <a:buNone/>
              <a:defRPr sz="1600" b="1">
                <a:solidFill>
                  <a:schemeClr val="bg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4046573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21_Title Slide Option 1">
    <p:bg>
      <p:bgPr>
        <a:blipFill>
          <a:blip r:embed="rId2"/>
          <a:stretch>
            <a:fillRect/>
          </a:stretch>
        </a:blip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4D0538F4-3F8A-5743-84C7-D216AB93D9A9}"/>
              </a:ext>
            </a:extLst>
          </p:cNvPr>
          <p:cNvSpPr/>
          <p:nvPr userDrawn="1"/>
        </p:nvSpPr>
        <p:spPr>
          <a:xfrm>
            <a:off x="-1" y="0"/>
            <a:ext cx="12192001" cy="6868319"/>
          </a:xfrm>
          <a:prstGeom prst="rect">
            <a:avLst/>
          </a:prstGeom>
          <a:gradFill flip="none" rotWithShape="1">
            <a:gsLst>
              <a:gs pos="0">
                <a:schemeClr val="accent5">
                  <a:alpha val="73000"/>
                </a:schemeClr>
              </a:gs>
              <a:gs pos="100000">
                <a:schemeClr val="accent5">
                  <a:lumMod val="50000"/>
                  <a:alpha val="83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schemeClr val="bg1"/>
              </a:solidFill>
              <a:latin typeface="Arial" panose="020B0604020202020204" pitchFamily="34" charset="0"/>
              <a:cs typeface="Arial" panose="020B0604020202020204" pitchFamily="34" charset="0"/>
            </a:endParaRPr>
          </a:p>
        </p:txBody>
      </p:sp>
      <p:sp>
        <p:nvSpPr>
          <p:cNvPr id="2" name="Title 1"/>
          <p:cNvSpPr>
            <a:spLocks noGrp="1"/>
          </p:cNvSpPr>
          <p:nvPr>
            <p:ph type="ctrTitle"/>
          </p:nvPr>
        </p:nvSpPr>
        <p:spPr>
          <a:xfrm>
            <a:off x="508000" y="417539"/>
            <a:ext cx="11125200" cy="1017225"/>
          </a:xfrm>
          <a:solidFill>
            <a:srgbClr val="FFFFFF"/>
          </a:solidFill>
        </p:spPr>
        <p:txBody>
          <a:bodyPr>
            <a:noAutofit/>
          </a:bodyPr>
          <a:lstStyle>
            <a:lvl1pPr marL="0" algn="ctr">
              <a:defRPr sz="3300" b="0">
                <a:solidFill>
                  <a:schemeClr val="tx1"/>
                </a:solidFill>
                <a:latin typeface="+mj-lt"/>
                <a:cs typeface="Arial" panose="020B0604020202020204" pitchFamily="34" charset="0"/>
              </a:defRPr>
            </a:lvl1pPr>
          </a:lstStyle>
          <a:p>
            <a:r>
              <a:rPr lang="en-US"/>
              <a:t>Click to edit Master title style</a:t>
            </a:r>
            <a:endParaRPr lang="en-US" dirty="0"/>
          </a:p>
        </p:txBody>
      </p:sp>
      <p:sp>
        <p:nvSpPr>
          <p:cNvPr id="39" name="Text Placeholder 4"/>
          <p:cNvSpPr>
            <a:spLocks noGrp="1"/>
          </p:cNvSpPr>
          <p:nvPr>
            <p:ph type="body" sz="quarter" idx="17"/>
          </p:nvPr>
        </p:nvSpPr>
        <p:spPr>
          <a:xfrm>
            <a:off x="1364974" y="2904209"/>
            <a:ext cx="10268225" cy="637287"/>
          </a:xfrm>
        </p:spPr>
        <p:txBody>
          <a:bodyPr anchor="ctr">
            <a:noAutofit/>
          </a:bodyPr>
          <a:lstStyle>
            <a:lvl1pPr marL="182880" indent="0" algn="l">
              <a:spcBef>
                <a:spcPts val="0"/>
              </a:spcBef>
              <a:buFontTx/>
              <a:buNone/>
              <a:defRPr sz="2800" b="0"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40" name="Text Placeholder 4"/>
          <p:cNvSpPr>
            <a:spLocks noGrp="1"/>
          </p:cNvSpPr>
          <p:nvPr>
            <p:ph type="body" sz="quarter" idx="18"/>
          </p:nvPr>
        </p:nvSpPr>
        <p:spPr>
          <a:xfrm>
            <a:off x="1364974" y="3827739"/>
            <a:ext cx="10268225" cy="637287"/>
          </a:xfrm>
        </p:spPr>
        <p:txBody>
          <a:bodyPr anchor="ctr">
            <a:noAutofit/>
          </a:bodyPr>
          <a:lstStyle>
            <a:lvl1pPr marL="182880" indent="0" algn="l">
              <a:spcBef>
                <a:spcPts val="0"/>
              </a:spcBef>
              <a:buFontTx/>
              <a:buNone/>
              <a:defRPr sz="2800" b="0"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59" name="Text Placeholder 4"/>
          <p:cNvSpPr>
            <a:spLocks noGrp="1"/>
          </p:cNvSpPr>
          <p:nvPr>
            <p:ph type="body" sz="quarter" idx="23"/>
          </p:nvPr>
        </p:nvSpPr>
        <p:spPr>
          <a:xfrm>
            <a:off x="1364974" y="5674800"/>
            <a:ext cx="10268225" cy="637287"/>
          </a:xfrm>
        </p:spPr>
        <p:txBody>
          <a:bodyPr anchor="ctr">
            <a:noAutofit/>
          </a:bodyPr>
          <a:lstStyle>
            <a:lvl1pPr marL="182880" indent="0" algn="l">
              <a:spcBef>
                <a:spcPts val="0"/>
              </a:spcBef>
              <a:buFontTx/>
              <a:buNone/>
              <a:defRPr sz="2800" b="0"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13" name="Text Placeholder 4"/>
          <p:cNvSpPr>
            <a:spLocks noGrp="1"/>
          </p:cNvSpPr>
          <p:nvPr>
            <p:ph type="body" sz="quarter" idx="16"/>
          </p:nvPr>
        </p:nvSpPr>
        <p:spPr>
          <a:xfrm>
            <a:off x="1364974" y="1980679"/>
            <a:ext cx="10268226" cy="637287"/>
          </a:xfrm>
        </p:spPr>
        <p:txBody>
          <a:bodyPr anchor="ctr">
            <a:noAutofit/>
          </a:bodyPr>
          <a:lstStyle>
            <a:lvl1pPr marL="182880" indent="0" algn="l">
              <a:spcBef>
                <a:spcPts val="0"/>
              </a:spcBef>
              <a:buFontTx/>
              <a:buNone/>
              <a:defRPr sz="2800" b="0"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58" name="Text Placeholder 4"/>
          <p:cNvSpPr>
            <a:spLocks noGrp="1"/>
          </p:cNvSpPr>
          <p:nvPr>
            <p:ph type="body" sz="quarter" idx="22"/>
          </p:nvPr>
        </p:nvSpPr>
        <p:spPr>
          <a:xfrm>
            <a:off x="1364974" y="4751269"/>
            <a:ext cx="10268225" cy="637287"/>
          </a:xfrm>
        </p:spPr>
        <p:txBody>
          <a:bodyPr anchor="ctr">
            <a:noAutofit/>
          </a:bodyPr>
          <a:lstStyle>
            <a:lvl1pPr marL="182880" indent="0" algn="l">
              <a:spcBef>
                <a:spcPts val="0"/>
              </a:spcBef>
              <a:buFontTx/>
              <a:buNone/>
              <a:defRPr sz="2800" b="0"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17" name="Freeform 7">
            <a:extLst>
              <a:ext uri="{FF2B5EF4-FFF2-40B4-BE49-F238E27FC236}">
                <a16:creationId xmlns:a16="http://schemas.microsoft.com/office/drawing/2014/main" id="{CDEACDAE-C3F8-1048-A7CC-793954924CB3}"/>
              </a:ext>
            </a:extLst>
          </p:cNvPr>
          <p:cNvSpPr>
            <a:spLocks/>
          </p:cNvSpPr>
          <p:nvPr userDrawn="1"/>
        </p:nvSpPr>
        <p:spPr bwMode="auto">
          <a:xfrm>
            <a:off x="516525" y="1994268"/>
            <a:ext cx="627476" cy="599764"/>
          </a:xfrm>
          <a:custGeom>
            <a:avLst/>
            <a:gdLst>
              <a:gd name="T0" fmla="*/ 180818334 w 1691"/>
              <a:gd name="T1" fmla="*/ 65990893 h 1610"/>
              <a:gd name="T2" fmla="*/ 111700816 w 1691"/>
              <a:gd name="T3" fmla="*/ 65990893 h 1610"/>
              <a:gd name="T4" fmla="*/ 90730244 w 1691"/>
              <a:gd name="T5" fmla="*/ 0 h 1610"/>
              <a:gd name="T6" fmla="*/ 69010690 w 1691"/>
              <a:gd name="T7" fmla="*/ 65668372 h 1610"/>
              <a:gd name="T8" fmla="*/ 0 w 1691"/>
              <a:gd name="T9" fmla="*/ 65453358 h 1610"/>
              <a:gd name="T10" fmla="*/ 641856 w 1691"/>
              <a:gd name="T11" fmla="*/ 65990893 h 1610"/>
              <a:gd name="T12" fmla="*/ 0 w 1691"/>
              <a:gd name="T13" fmla="*/ 65990893 h 1610"/>
              <a:gd name="T14" fmla="*/ 55850408 w 1691"/>
              <a:gd name="T15" fmla="*/ 106617260 h 1610"/>
              <a:gd name="T16" fmla="*/ 34665883 w 1691"/>
              <a:gd name="T17" fmla="*/ 172715362 h 1610"/>
              <a:gd name="T18" fmla="*/ 90516292 w 1691"/>
              <a:gd name="T19" fmla="*/ 131981787 h 1610"/>
              <a:gd name="T20" fmla="*/ 145938796 w 1691"/>
              <a:gd name="T21" fmla="*/ 172930376 h 1610"/>
              <a:gd name="T22" fmla="*/ 124861098 w 1691"/>
              <a:gd name="T23" fmla="*/ 106831975 h 1610"/>
              <a:gd name="T24" fmla="*/ 180818334 w 1691"/>
              <a:gd name="T25" fmla="*/ 65990893 h 1610"/>
              <a:gd name="T26" fmla="*/ 127107743 w 1691"/>
              <a:gd name="T27" fmla="*/ 146921104 h 1610"/>
              <a:gd name="T28" fmla="*/ 90302340 w 1691"/>
              <a:gd name="T29" fmla="*/ 119836761 h 1610"/>
              <a:gd name="T30" fmla="*/ 53282686 w 1691"/>
              <a:gd name="T31" fmla="*/ 146921104 h 1610"/>
              <a:gd name="T32" fmla="*/ 67512728 w 1691"/>
              <a:gd name="T33" fmla="*/ 103177926 h 1610"/>
              <a:gd name="T34" fmla="*/ 30493075 w 1691"/>
              <a:gd name="T35" fmla="*/ 76093582 h 1610"/>
              <a:gd name="T36" fmla="*/ 30920979 w 1691"/>
              <a:gd name="T37" fmla="*/ 76093582 h 1610"/>
              <a:gd name="T38" fmla="*/ 30279123 w 1691"/>
              <a:gd name="T39" fmla="*/ 75663852 h 1610"/>
              <a:gd name="T40" fmla="*/ 76072000 w 1691"/>
              <a:gd name="T41" fmla="*/ 75878866 h 1610"/>
              <a:gd name="T42" fmla="*/ 90516292 w 1691"/>
              <a:gd name="T43" fmla="*/ 32135688 h 1610"/>
              <a:gd name="T44" fmla="*/ 104532382 w 1691"/>
              <a:gd name="T45" fmla="*/ 76093582 h 1610"/>
              <a:gd name="T46" fmla="*/ 150539508 w 1691"/>
              <a:gd name="T47" fmla="*/ 76093582 h 1610"/>
              <a:gd name="T48" fmla="*/ 113305903 w 1691"/>
              <a:gd name="T49" fmla="*/ 103392940 h 1610"/>
              <a:gd name="T50" fmla="*/ 127107743 w 1691"/>
              <a:gd name="T51" fmla="*/ 146921104 h 161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1691" h="1610">
                <a:moveTo>
                  <a:pt x="1690" y="614"/>
                </a:moveTo>
                <a:lnTo>
                  <a:pt x="1044" y="614"/>
                </a:lnTo>
                <a:lnTo>
                  <a:pt x="848" y="0"/>
                </a:lnTo>
                <a:lnTo>
                  <a:pt x="645" y="611"/>
                </a:lnTo>
                <a:lnTo>
                  <a:pt x="0" y="609"/>
                </a:lnTo>
                <a:lnTo>
                  <a:pt x="6" y="614"/>
                </a:lnTo>
                <a:lnTo>
                  <a:pt x="0" y="614"/>
                </a:lnTo>
                <a:lnTo>
                  <a:pt x="522" y="992"/>
                </a:lnTo>
                <a:lnTo>
                  <a:pt x="324" y="1607"/>
                </a:lnTo>
                <a:lnTo>
                  <a:pt x="846" y="1228"/>
                </a:lnTo>
                <a:lnTo>
                  <a:pt x="1364" y="1609"/>
                </a:lnTo>
                <a:lnTo>
                  <a:pt x="1167" y="994"/>
                </a:lnTo>
                <a:lnTo>
                  <a:pt x="1690" y="614"/>
                </a:lnTo>
                <a:close/>
                <a:moveTo>
                  <a:pt x="1188" y="1367"/>
                </a:moveTo>
                <a:lnTo>
                  <a:pt x="844" y="1115"/>
                </a:lnTo>
                <a:lnTo>
                  <a:pt x="498" y="1367"/>
                </a:lnTo>
                <a:lnTo>
                  <a:pt x="631" y="960"/>
                </a:lnTo>
                <a:lnTo>
                  <a:pt x="285" y="708"/>
                </a:lnTo>
                <a:lnTo>
                  <a:pt x="289" y="708"/>
                </a:lnTo>
                <a:lnTo>
                  <a:pt x="283" y="704"/>
                </a:lnTo>
                <a:lnTo>
                  <a:pt x="711" y="706"/>
                </a:lnTo>
                <a:lnTo>
                  <a:pt x="846" y="299"/>
                </a:lnTo>
                <a:lnTo>
                  <a:pt x="977" y="708"/>
                </a:lnTo>
                <a:lnTo>
                  <a:pt x="1407" y="708"/>
                </a:lnTo>
                <a:lnTo>
                  <a:pt x="1059" y="962"/>
                </a:lnTo>
                <a:lnTo>
                  <a:pt x="1188" y="1367"/>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
        <p:nvSpPr>
          <p:cNvPr id="18" name="Freeform 8">
            <a:extLst>
              <a:ext uri="{FF2B5EF4-FFF2-40B4-BE49-F238E27FC236}">
                <a16:creationId xmlns:a16="http://schemas.microsoft.com/office/drawing/2014/main" id="{17E29689-BB0B-8B4A-BAF0-A6D7F50E216E}"/>
              </a:ext>
            </a:extLst>
          </p:cNvPr>
          <p:cNvSpPr>
            <a:spLocks/>
          </p:cNvSpPr>
          <p:nvPr userDrawn="1"/>
        </p:nvSpPr>
        <p:spPr bwMode="auto">
          <a:xfrm>
            <a:off x="516525" y="5693561"/>
            <a:ext cx="627476" cy="599764"/>
          </a:xfrm>
          <a:custGeom>
            <a:avLst/>
            <a:gdLst>
              <a:gd name="T0" fmla="*/ 180818334 w 1691"/>
              <a:gd name="T1" fmla="*/ 65990893 h 1610"/>
              <a:gd name="T2" fmla="*/ 111700816 w 1691"/>
              <a:gd name="T3" fmla="*/ 65990893 h 1610"/>
              <a:gd name="T4" fmla="*/ 90730244 w 1691"/>
              <a:gd name="T5" fmla="*/ 0 h 1610"/>
              <a:gd name="T6" fmla="*/ 69010690 w 1691"/>
              <a:gd name="T7" fmla="*/ 65668372 h 1610"/>
              <a:gd name="T8" fmla="*/ 0 w 1691"/>
              <a:gd name="T9" fmla="*/ 65453358 h 1610"/>
              <a:gd name="T10" fmla="*/ 641856 w 1691"/>
              <a:gd name="T11" fmla="*/ 65990893 h 1610"/>
              <a:gd name="T12" fmla="*/ 0 w 1691"/>
              <a:gd name="T13" fmla="*/ 65990893 h 1610"/>
              <a:gd name="T14" fmla="*/ 55850408 w 1691"/>
              <a:gd name="T15" fmla="*/ 106617260 h 1610"/>
              <a:gd name="T16" fmla="*/ 34665883 w 1691"/>
              <a:gd name="T17" fmla="*/ 172715362 h 1610"/>
              <a:gd name="T18" fmla="*/ 90516292 w 1691"/>
              <a:gd name="T19" fmla="*/ 131981787 h 1610"/>
              <a:gd name="T20" fmla="*/ 145938796 w 1691"/>
              <a:gd name="T21" fmla="*/ 172930376 h 1610"/>
              <a:gd name="T22" fmla="*/ 124861098 w 1691"/>
              <a:gd name="T23" fmla="*/ 106831975 h 1610"/>
              <a:gd name="T24" fmla="*/ 180818334 w 1691"/>
              <a:gd name="T25" fmla="*/ 65990893 h 1610"/>
              <a:gd name="T26" fmla="*/ 127107743 w 1691"/>
              <a:gd name="T27" fmla="*/ 146921104 h 1610"/>
              <a:gd name="T28" fmla="*/ 90302340 w 1691"/>
              <a:gd name="T29" fmla="*/ 119836761 h 1610"/>
              <a:gd name="T30" fmla="*/ 53282686 w 1691"/>
              <a:gd name="T31" fmla="*/ 146921104 h 1610"/>
              <a:gd name="T32" fmla="*/ 67512728 w 1691"/>
              <a:gd name="T33" fmla="*/ 103177926 h 1610"/>
              <a:gd name="T34" fmla="*/ 30493075 w 1691"/>
              <a:gd name="T35" fmla="*/ 76093582 h 1610"/>
              <a:gd name="T36" fmla="*/ 30920979 w 1691"/>
              <a:gd name="T37" fmla="*/ 76093582 h 1610"/>
              <a:gd name="T38" fmla="*/ 30279123 w 1691"/>
              <a:gd name="T39" fmla="*/ 75663852 h 1610"/>
              <a:gd name="T40" fmla="*/ 76072000 w 1691"/>
              <a:gd name="T41" fmla="*/ 75878866 h 1610"/>
              <a:gd name="T42" fmla="*/ 90516292 w 1691"/>
              <a:gd name="T43" fmla="*/ 32135688 h 1610"/>
              <a:gd name="T44" fmla="*/ 104532382 w 1691"/>
              <a:gd name="T45" fmla="*/ 76093582 h 1610"/>
              <a:gd name="T46" fmla="*/ 150539508 w 1691"/>
              <a:gd name="T47" fmla="*/ 76093582 h 1610"/>
              <a:gd name="T48" fmla="*/ 113305903 w 1691"/>
              <a:gd name="T49" fmla="*/ 103392940 h 1610"/>
              <a:gd name="T50" fmla="*/ 127107743 w 1691"/>
              <a:gd name="T51" fmla="*/ 146921104 h 161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1691" h="1610">
                <a:moveTo>
                  <a:pt x="1690" y="614"/>
                </a:moveTo>
                <a:lnTo>
                  <a:pt x="1044" y="614"/>
                </a:lnTo>
                <a:lnTo>
                  <a:pt x="848" y="0"/>
                </a:lnTo>
                <a:lnTo>
                  <a:pt x="645" y="611"/>
                </a:lnTo>
                <a:lnTo>
                  <a:pt x="0" y="609"/>
                </a:lnTo>
                <a:lnTo>
                  <a:pt x="6" y="614"/>
                </a:lnTo>
                <a:lnTo>
                  <a:pt x="0" y="614"/>
                </a:lnTo>
                <a:lnTo>
                  <a:pt x="522" y="992"/>
                </a:lnTo>
                <a:lnTo>
                  <a:pt x="324" y="1607"/>
                </a:lnTo>
                <a:lnTo>
                  <a:pt x="846" y="1228"/>
                </a:lnTo>
                <a:lnTo>
                  <a:pt x="1364" y="1609"/>
                </a:lnTo>
                <a:lnTo>
                  <a:pt x="1167" y="994"/>
                </a:lnTo>
                <a:lnTo>
                  <a:pt x="1690" y="614"/>
                </a:lnTo>
                <a:close/>
                <a:moveTo>
                  <a:pt x="1188" y="1367"/>
                </a:moveTo>
                <a:lnTo>
                  <a:pt x="844" y="1115"/>
                </a:lnTo>
                <a:lnTo>
                  <a:pt x="498" y="1367"/>
                </a:lnTo>
                <a:lnTo>
                  <a:pt x="631" y="960"/>
                </a:lnTo>
                <a:lnTo>
                  <a:pt x="285" y="708"/>
                </a:lnTo>
                <a:lnTo>
                  <a:pt x="289" y="708"/>
                </a:lnTo>
                <a:lnTo>
                  <a:pt x="283" y="704"/>
                </a:lnTo>
                <a:lnTo>
                  <a:pt x="711" y="706"/>
                </a:lnTo>
                <a:lnTo>
                  <a:pt x="846" y="299"/>
                </a:lnTo>
                <a:lnTo>
                  <a:pt x="977" y="708"/>
                </a:lnTo>
                <a:lnTo>
                  <a:pt x="1407" y="708"/>
                </a:lnTo>
                <a:lnTo>
                  <a:pt x="1059" y="962"/>
                </a:lnTo>
                <a:lnTo>
                  <a:pt x="1188" y="1367"/>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
        <p:nvSpPr>
          <p:cNvPr id="19" name="Freeform 9">
            <a:extLst>
              <a:ext uri="{FF2B5EF4-FFF2-40B4-BE49-F238E27FC236}">
                <a16:creationId xmlns:a16="http://schemas.microsoft.com/office/drawing/2014/main" id="{8BB91098-2754-E349-A793-9D15048F8530}"/>
              </a:ext>
            </a:extLst>
          </p:cNvPr>
          <p:cNvSpPr>
            <a:spLocks/>
          </p:cNvSpPr>
          <p:nvPr userDrawn="1"/>
        </p:nvSpPr>
        <p:spPr bwMode="auto">
          <a:xfrm>
            <a:off x="516525" y="2922970"/>
            <a:ext cx="627476" cy="599764"/>
          </a:xfrm>
          <a:custGeom>
            <a:avLst/>
            <a:gdLst>
              <a:gd name="T0" fmla="*/ 180818334 w 1691"/>
              <a:gd name="T1" fmla="*/ 65990893 h 1610"/>
              <a:gd name="T2" fmla="*/ 111700816 w 1691"/>
              <a:gd name="T3" fmla="*/ 65990893 h 1610"/>
              <a:gd name="T4" fmla="*/ 90730244 w 1691"/>
              <a:gd name="T5" fmla="*/ 0 h 1610"/>
              <a:gd name="T6" fmla="*/ 69010690 w 1691"/>
              <a:gd name="T7" fmla="*/ 65668372 h 1610"/>
              <a:gd name="T8" fmla="*/ 0 w 1691"/>
              <a:gd name="T9" fmla="*/ 65453358 h 1610"/>
              <a:gd name="T10" fmla="*/ 641856 w 1691"/>
              <a:gd name="T11" fmla="*/ 65990893 h 1610"/>
              <a:gd name="T12" fmla="*/ 0 w 1691"/>
              <a:gd name="T13" fmla="*/ 65990893 h 1610"/>
              <a:gd name="T14" fmla="*/ 55850408 w 1691"/>
              <a:gd name="T15" fmla="*/ 106617260 h 1610"/>
              <a:gd name="T16" fmla="*/ 34665883 w 1691"/>
              <a:gd name="T17" fmla="*/ 172715362 h 1610"/>
              <a:gd name="T18" fmla="*/ 90516292 w 1691"/>
              <a:gd name="T19" fmla="*/ 131981787 h 1610"/>
              <a:gd name="T20" fmla="*/ 145938796 w 1691"/>
              <a:gd name="T21" fmla="*/ 172930376 h 1610"/>
              <a:gd name="T22" fmla="*/ 124861098 w 1691"/>
              <a:gd name="T23" fmla="*/ 106831975 h 1610"/>
              <a:gd name="T24" fmla="*/ 180818334 w 1691"/>
              <a:gd name="T25" fmla="*/ 65990893 h 1610"/>
              <a:gd name="T26" fmla="*/ 127107743 w 1691"/>
              <a:gd name="T27" fmla="*/ 146921104 h 1610"/>
              <a:gd name="T28" fmla="*/ 90302340 w 1691"/>
              <a:gd name="T29" fmla="*/ 119836761 h 1610"/>
              <a:gd name="T30" fmla="*/ 53282686 w 1691"/>
              <a:gd name="T31" fmla="*/ 146921104 h 1610"/>
              <a:gd name="T32" fmla="*/ 67512728 w 1691"/>
              <a:gd name="T33" fmla="*/ 103177926 h 1610"/>
              <a:gd name="T34" fmla="*/ 30493075 w 1691"/>
              <a:gd name="T35" fmla="*/ 76093582 h 1610"/>
              <a:gd name="T36" fmla="*/ 30920979 w 1691"/>
              <a:gd name="T37" fmla="*/ 76093582 h 1610"/>
              <a:gd name="T38" fmla="*/ 30279123 w 1691"/>
              <a:gd name="T39" fmla="*/ 75663852 h 1610"/>
              <a:gd name="T40" fmla="*/ 76072000 w 1691"/>
              <a:gd name="T41" fmla="*/ 75878866 h 1610"/>
              <a:gd name="T42" fmla="*/ 90516292 w 1691"/>
              <a:gd name="T43" fmla="*/ 32135688 h 1610"/>
              <a:gd name="T44" fmla="*/ 104532382 w 1691"/>
              <a:gd name="T45" fmla="*/ 76093582 h 1610"/>
              <a:gd name="T46" fmla="*/ 150539508 w 1691"/>
              <a:gd name="T47" fmla="*/ 76093582 h 1610"/>
              <a:gd name="T48" fmla="*/ 113305903 w 1691"/>
              <a:gd name="T49" fmla="*/ 103392940 h 1610"/>
              <a:gd name="T50" fmla="*/ 127107743 w 1691"/>
              <a:gd name="T51" fmla="*/ 146921104 h 161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1691" h="1610">
                <a:moveTo>
                  <a:pt x="1690" y="614"/>
                </a:moveTo>
                <a:lnTo>
                  <a:pt x="1044" y="614"/>
                </a:lnTo>
                <a:lnTo>
                  <a:pt x="848" y="0"/>
                </a:lnTo>
                <a:lnTo>
                  <a:pt x="645" y="611"/>
                </a:lnTo>
                <a:lnTo>
                  <a:pt x="0" y="609"/>
                </a:lnTo>
                <a:lnTo>
                  <a:pt x="6" y="614"/>
                </a:lnTo>
                <a:lnTo>
                  <a:pt x="0" y="614"/>
                </a:lnTo>
                <a:lnTo>
                  <a:pt x="522" y="992"/>
                </a:lnTo>
                <a:lnTo>
                  <a:pt x="324" y="1607"/>
                </a:lnTo>
                <a:lnTo>
                  <a:pt x="846" y="1228"/>
                </a:lnTo>
                <a:lnTo>
                  <a:pt x="1364" y="1609"/>
                </a:lnTo>
                <a:lnTo>
                  <a:pt x="1167" y="994"/>
                </a:lnTo>
                <a:lnTo>
                  <a:pt x="1690" y="614"/>
                </a:lnTo>
                <a:close/>
                <a:moveTo>
                  <a:pt x="1188" y="1367"/>
                </a:moveTo>
                <a:lnTo>
                  <a:pt x="844" y="1115"/>
                </a:lnTo>
                <a:lnTo>
                  <a:pt x="498" y="1367"/>
                </a:lnTo>
                <a:lnTo>
                  <a:pt x="631" y="960"/>
                </a:lnTo>
                <a:lnTo>
                  <a:pt x="285" y="708"/>
                </a:lnTo>
                <a:lnTo>
                  <a:pt x="289" y="708"/>
                </a:lnTo>
                <a:lnTo>
                  <a:pt x="283" y="704"/>
                </a:lnTo>
                <a:lnTo>
                  <a:pt x="711" y="706"/>
                </a:lnTo>
                <a:lnTo>
                  <a:pt x="846" y="299"/>
                </a:lnTo>
                <a:lnTo>
                  <a:pt x="977" y="708"/>
                </a:lnTo>
                <a:lnTo>
                  <a:pt x="1407" y="708"/>
                </a:lnTo>
                <a:lnTo>
                  <a:pt x="1059" y="962"/>
                </a:lnTo>
                <a:lnTo>
                  <a:pt x="1188" y="1367"/>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
        <p:nvSpPr>
          <p:cNvPr id="20" name="Freeform 11">
            <a:extLst>
              <a:ext uri="{FF2B5EF4-FFF2-40B4-BE49-F238E27FC236}">
                <a16:creationId xmlns:a16="http://schemas.microsoft.com/office/drawing/2014/main" id="{AC4503A5-AD67-CF47-B3A5-E56FCC7E8D29}"/>
              </a:ext>
            </a:extLst>
          </p:cNvPr>
          <p:cNvSpPr>
            <a:spLocks/>
          </p:cNvSpPr>
          <p:nvPr userDrawn="1"/>
        </p:nvSpPr>
        <p:spPr bwMode="auto">
          <a:xfrm>
            <a:off x="516525" y="4788791"/>
            <a:ext cx="627476" cy="599765"/>
          </a:xfrm>
          <a:custGeom>
            <a:avLst/>
            <a:gdLst>
              <a:gd name="T0" fmla="*/ 180818334 w 1691"/>
              <a:gd name="T1" fmla="*/ 65990893 h 1610"/>
              <a:gd name="T2" fmla="*/ 111700816 w 1691"/>
              <a:gd name="T3" fmla="*/ 65990893 h 1610"/>
              <a:gd name="T4" fmla="*/ 90730244 w 1691"/>
              <a:gd name="T5" fmla="*/ 0 h 1610"/>
              <a:gd name="T6" fmla="*/ 69010690 w 1691"/>
              <a:gd name="T7" fmla="*/ 65668372 h 1610"/>
              <a:gd name="T8" fmla="*/ 0 w 1691"/>
              <a:gd name="T9" fmla="*/ 65453358 h 1610"/>
              <a:gd name="T10" fmla="*/ 641856 w 1691"/>
              <a:gd name="T11" fmla="*/ 65990893 h 1610"/>
              <a:gd name="T12" fmla="*/ 0 w 1691"/>
              <a:gd name="T13" fmla="*/ 65990893 h 1610"/>
              <a:gd name="T14" fmla="*/ 55850408 w 1691"/>
              <a:gd name="T15" fmla="*/ 106617260 h 1610"/>
              <a:gd name="T16" fmla="*/ 34665883 w 1691"/>
              <a:gd name="T17" fmla="*/ 172715362 h 1610"/>
              <a:gd name="T18" fmla="*/ 90516292 w 1691"/>
              <a:gd name="T19" fmla="*/ 131981787 h 1610"/>
              <a:gd name="T20" fmla="*/ 145938796 w 1691"/>
              <a:gd name="T21" fmla="*/ 172930376 h 1610"/>
              <a:gd name="T22" fmla="*/ 124861098 w 1691"/>
              <a:gd name="T23" fmla="*/ 106831975 h 1610"/>
              <a:gd name="T24" fmla="*/ 180818334 w 1691"/>
              <a:gd name="T25" fmla="*/ 65990893 h 1610"/>
              <a:gd name="T26" fmla="*/ 127107743 w 1691"/>
              <a:gd name="T27" fmla="*/ 146921104 h 1610"/>
              <a:gd name="T28" fmla="*/ 90302340 w 1691"/>
              <a:gd name="T29" fmla="*/ 119836761 h 1610"/>
              <a:gd name="T30" fmla="*/ 53282686 w 1691"/>
              <a:gd name="T31" fmla="*/ 146921104 h 1610"/>
              <a:gd name="T32" fmla="*/ 67512728 w 1691"/>
              <a:gd name="T33" fmla="*/ 103177926 h 1610"/>
              <a:gd name="T34" fmla="*/ 30493075 w 1691"/>
              <a:gd name="T35" fmla="*/ 76093582 h 1610"/>
              <a:gd name="T36" fmla="*/ 30920979 w 1691"/>
              <a:gd name="T37" fmla="*/ 76093582 h 1610"/>
              <a:gd name="T38" fmla="*/ 30279123 w 1691"/>
              <a:gd name="T39" fmla="*/ 75663852 h 1610"/>
              <a:gd name="T40" fmla="*/ 76072000 w 1691"/>
              <a:gd name="T41" fmla="*/ 75878866 h 1610"/>
              <a:gd name="T42" fmla="*/ 90516292 w 1691"/>
              <a:gd name="T43" fmla="*/ 32135688 h 1610"/>
              <a:gd name="T44" fmla="*/ 104532382 w 1691"/>
              <a:gd name="T45" fmla="*/ 76093582 h 1610"/>
              <a:gd name="T46" fmla="*/ 150539508 w 1691"/>
              <a:gd name="T47" fmla="*/ 76093582 h 1610"/>
              <a:gd name="T48" fmla="*/ 113305903 w 1691"/>
              <a:gd name="T49" fmla="*/ 103392940 h 1610"/>
              <a:gd name="T50" fmla="*/ 127107743 w 1691"/>
              <a:gd name="T51" fmla="*/ 146921104 h 161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1691" h="1610">
                <a:moveTo>
                  <a:pt x="1690" y="614"/>
                </a:moveTo>
                <a:lnTo>
                  <a:pt x="1044" y="614"/>
                </a:lnTo>
                <a:lnTo>
                  <a:pt x="848" y="0"/>
                </a:lnTo>
                <a:lnTo>
                  <a:pt x="645" y="611"/>
                </a:lnTo>
                <a:lnTo>
                  <a:pt x="0" y="609"/>
                </a:lnTo>
                <a:lnTo>
                  <a:pt x="6" y="614"/>
                </a:lnTo>
                <a:lnTo>
                  <a:pt x="0" y="614"/>
                </a:lnTo>
                <a:lnTo>
                  <a:pt x="522" y="992"/>
                </a:lnTo>
                <a:lnTo>
                  <a:pt x="324" y="1607"/>
                </a:lnTo>
                <a:lnTo>
                  <a:pt x="846" y="1228"/>
                </a:lnTo>
                <a:lnTo>
                  <a:pt x="1364" y="1609"/>
                </a:lnTo>
                <a:lnTo>
                  <a:pt x="1167" y="994"/>
                </a:lnTo>
                <a:lnTo>
                  <a:pt x="1690" y="614"/>
                </a:lnTo>
                <a:close/>
                <a:moveTo>
                  <a:pt x="1188" y="1367"/>
                </a:moveTo>
                <a:lnTo>
                  <a:pt x="844" y="1115"/>
                </a:lnTo>
                <a:lnTo>
                  <a:pt x="498" y="1367"/>
                </a:lnTo>
                <a:lnTo>
                  <a:pt x="631" y="960"/>
                </a:lnTo>
                <a:lnTo>
                  <a:pt x="285" y="708"/>
                </a:lnTo>
                <a:lnTo>
                  <a:pt x="289" y="708"/>
                </a:lnTo>
                <a:lnTo>
                  <a:pt x="283" y="704"/>
                </a:lnTo>
                <a:lnTo>
                  <a:pt x="711" y="706"/>
                </a:lnTo>
                <a:lnTo>
                  <a:pt x="846" y="299"/>
                </a:lnTo>
                <a:lnTo>
                  <a:pt x="977" y="708"/>
                </a:lnTo>
                <a:lnTo>
                  <a:pt x="1407" y="708"/>
                </a:lnTo>
                <a:lnTo>
                  <a:pt x="1059" y="962"/>
                </a:lnTo>
                <a:lnTo>
                  <a:pt x="1188" y="1367"/>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
        <p:nvSpPr>
          <p:cNvPr id="21" name="Freeform 9">
            <a:extLst>
              <a:ext uri="{FF2B5EF4-FFF2-40B4-BE49-F238E27FC236}">
                <a16:creationId xmlns:a16="http://schemas.microsoft.com/office/drawing/2014/main" id="{CBB3E28C-8603-1D41-B293-9DF5BFDFBCF5}"/>
              </a:ext>
            </a:extLst>
          </p:cNvPr>
          <p:cNvSpPr>
            <a:spLocks/>
          </p:cNvSpPr>
          <p:nvPr userDrawn="1"/>
        </p:nvSpPr>
        <p:spPr bwMode="auto">
          <a:xfrm>
            <a:off x="516525" y="3846500"/>
            <a:ext cx="627476" cy="599764"/>
          </a:xfrm>
          <a:custGeom>
            <a:avLst/>
            <a:gdLst>
              <a:gd name="T0" fmla="*/ 180818334 w 1691"/>
              <a:gd name="T1" fmla="*/ 65990893 h 1610"/>
              <a:gd name="T2" fmla="*/ 111700816 w 1691"/>
              <a:gd name="T3" fmla="*/ 65990893 h 1610"/>
              <a:gd name="T4" fmla="*/ 90730244 w 1691"/>
              <a:gd name="T5" fmla="*/ 0 h 1610"/>
              <a:gd name="T6" fmla="*/ 69010690 w 1691"/>
              <a:gd name="T7" fmla="*/ 65668372 h 1610"/>
              <a:gd name="T8" fmla="*/ 0 w 1691"/>
              <a:gd name="T9" fmla="*/ 65453358 h 1610"/>
              <a:gd name="T10" fmla="*/ 641856 w 1691"/>
              <a:gd name="T11" fmla="*/ 65990893 h 1610"/>
              <a:gd name="T12" fmla="*/ 0 w 1691"/>
              <a:gd name="T13" fmla="*/ 65990893 h 1610"/>
              <a:gd name="T14" fmla="*/ 55850408 w 1691"/>
              <a:gd name="T15" fmla="*/ 106617260 h 1610"/>
              <a:gd name="T16" fmla="*/ 34665883 w 1691"/>
              <a:gd name="T17" fmla="*/ 172715362 h 1610"/>
              <a:gd name="T18" fmla="*/ 90516292 w 1691"/>
              <a:gd name="T19" fmla="*/ 131981787 h 1610"/>
              <a:gd name="T20" fmla="*/ 145938796 w 1691"/>
              <a:gd name="T21" fmla="*/ 172930376 h 1610"/>
              <a:gd name="T22" fmla="*/ 124861098 w 1691"/>
              <a:gd name="T23" fmla="*/ 106831975 h 1610"/>
              <a:gd name="T24" fmla="*/ 180818334 w 1691"/>
              <a:gd name="T25" fmla="*/ 65990893 h 1610"/>
              <a:gd name="T26" fmla="*/ 127107743 w 1691"/>
              <a:gd name="T27" fmla="*/ 146921104 h 1610"/>
              <a:gd name="T28" fmla="*/ 90302340 w 1691"/>
              <a:gd name="T29" fmla="*/ 119836761 h 1610"/>
              <a:gd name="T30" fmla="*/ 53282686 w 1691"/>
              <a:gd name="T31" fmla="*/ 146921104 h 1610"/>
              <a:gd name="T32" fmla="*/ 67512728 w 1691"/>
              <a:gd name="T33" fmla="*/ 103177926 h 1610"/>
              <a:gd name="T34" fmla="*/ 30493075 w 1691"/>
              <a:gd name="T35" fmla="*/ 76093582 h 1610"/>
              <a:gd name="T36" fmla="*/ 30920979 w 1691"/>
              <a:gd name="T37" fmla="*/ 76093582 h 1610"/>
              <a:gd name="T38" fmla="*/ 30279123 w 1691"/>
              <a:gd name="T39" fmla="*/ 75663852 h 1610"/>
              <a:gd name="T40" fmla="*/ 76072000 w 1691"/>
              <a:gd name="T41" fmla="*/ 75878866 h 1610"/>
              <a:gd name="T42" fmla="*/ 90516292 w 1691"/>
              <a:gd name="T43" fmla="*/ 32135688 h 1610"/>
              <a:gd name="T44" fmla="*/ 104532382 w 1691"/>
              <a:gd name="T45" fmla="*/ 76093582 h 1610"/>
              <a:gd name="T46" fmla="*/ 150539508 w 1691"/>
              <a:gd name="T47" fmla="*/ 76093582 h 1610"/>
              <a:gd name="T48" fmla="*/ 113305903 w 1691"/>
              <a:gd name="T49" fmla="*/ 103392940 h 1610"/>
              <a:gd name="T50" fmla="*/ 127107743 w 1691"/>
              <a:gd name="T51" fmla="*/ 146921104 h 161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1691" h="1610">
                <a:moveTo>
                  <a:pt x="1690" y="614"/>
                </a:moveTo>
                <a:lnTo>
                  <a:pt x="1044" y="614"/>
                </a:lnTo>
                <a:lnTo>
                  <a:pt x="848" y="0"/>
                </a:lnTo>
                <a:lnTo>
                  <a:pt x="645" y="611"/>
                </a:lnTo>
                <a:lnTo>
                  <a:pt x="0" y="609"/>
                </a:lnTo>
                <a:lnTo>
                  <a:pt x="6" y="614"/>
                </a:lnTo>
                <a:lnTo>
                  <a:pt x="0" y="614"/>
                </a:lnTo>
                <a:lnTo>
                  <a:pt x="522" y="992"/>
                </a:lnTo>
                <a:lnTo>
                  <a:pt x="324" y="1607"/>
                </a:lnTo>
                <a:lnTo>
                  <a:pt x="846" y="1228"/>
                </a:lnTo>
                <a:lnTo>
                  <a:pt x="1364" y="1609"/>
                </a:lnTo>
                <a:lnTo>
                  <a:pt x="1167" y="994"/>
                </a:lnTo>
                <a:lnTo>
                  <a:pt x="1690" y="614"/>
                </a:lnTo>
                <a:close/>
                <a:moveTo>
                  <a:pt x="1188" y="1367"/>
                </a:moveTo>
                <a:lnTo>
                  <a:pt x="844" y="1115"/>
                </a:lnTo>
                <a:lnTo>
                  <a:pt x="498" y="1367"/>
                </a:lnTo>
                <a:lnTo>
                  <a:pt x="631" y="960"/>
                </a:lnTo>
                <a:lnTo>
                  <a:pt x="285" y="708"/>
                </a:lnTo>
                <a:lnTo>
                  <a:pt x="289" y="708"/>
                </a:lnTo>
                <a:lnTo>
                  <a:pt x="283" y="704"/>
                </a:lnTo>
                <a:lnTo>
                  <a:pt x="711" y="706"/>
                </a:lnTo>
                <a:lnTo>
                  <a:pt x="846" y="299"/>
                </a:lnTo>
                <a:lnTo>
                  <a:pt x="977" y="708"/>
                </a:lnTo>
                <a:lnTo>
                  <a:pt x="1407" y="708"/>
                </a:lnTo>
                <a:lnTo>
                  <a:pt x="1059" y="962"/>
                </a:lnTo>
                <a:lnTo>
                  <a:pt x="1188" y="1367"/>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Tree>
    <p:extLst>
      <p:ext uri="{BB962C8B-B14F-4D97-AF65-F5344CB8AC3E}">
        <p14:creationId xmlns:p14="http://schemas.microsoft.com/office/powerpoint/2010/main" val="3524399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Lst>
  </p:timing>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22_Title Slide Option 1">
    <p:bg>
      <p:bgPr>
        <a:blipFill>
          <a:blip r:embed="rId2"/>
          <a:stretch>
            <a:fillRect/>
          </a:stretch>
        </a:blipFill>
        <a:effectLst/>
      </p:bgPr>
    </p:bg>
    <p:spTree>
      <p:nvGrpSpPr>
        <p:cNvPr id="1" name=""/>
        <p:cNvGrpSpPr/>
        <p:nvPr/>
      </p:nvGrpSpPr>
      <p:grpSpPr>
        <a:xfrm>
          <a:off x="0" y="0"/>
          <a:ext cx="0" cy="0"/>
          <a:chOff x="0" y="0"/>
          <a:chExt cx="0" cy="0"/>
        </a:xfrm>
      </p:grpSpPr>
      <p:sp>
        <p:nvSpPr>
          <p:cNvPr id="44" name="Rectangle 43">
            <a:extLst>
              <a:ext uri="{FF2B5EF4-FFF2-40B4-BE49-F238E27FC236}">
                <a16:creationId xmlns:a16="http://schemas.microsoft.com/office/drawing/2014/main" id="{7440CF9C-9865-C14F-8547-FDEBF02D4683}"/>
              </a:ext>
            </a:extLst>
          </p:cNvPr>
          <p:cNvSpPr/>
          <p:nvPr userDrawn="1"/>
        </p:nvSpPr>
        <p:spPr>
          <a:xfrm>
            <a:off x="-1" y="0"/>
            <a:ext cx="12192001" cy="6868319"/>
          </a:xfrm>
          <a:prstGeom prst="rect">
            <a:avLst/>
          </a:prstGeom>
          <a:gradFill flip="none" rotWithShape="1">
            <a:gsLst>
              <a:gs pos="0">
                <a:schemeClr val="accent5">
                  <a:alpha val="73000"/>
                </a:schemeClr>
              </a:gs>
              <a:gs pos="100000">
                <a:schemeClr val="accent5">
                  <a:lumMod val="50000"/>
                  <a:alpha val="83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schemeClr val="bg1"/>
              </a:solidFill>
              <a:latin typeface="Arial" panose="020B0604020202020204" pitchFamily="34" charset="0"/>
              <a:cs typeface="Arial" panose="020B0604020202020204" pitchFamily="34" charset="0"/>
            </a:endParaRPr>
          </a:p>
        </p:txBody>
      </p:sp>
      <p:sp>
        <p:nvSpPr>
          <p:cNvPr id="27" name="Oval 26">
            <a:extLst>
              <a:ext uri="{FF2B5EF4-FFF2-40B4-BE49-F238E27FC236}">
                <a16:creationId xmlns:a16="http://schemas.microsoft.com/office/drawing/2014/main" id="{A94B338F-AE2E-9142-8F9E-6626076CFC4A}"/>
              </a:ext>
            </a:extLst>
          </p:cNvPr>
          <p:cNvSpPr/>
          <p:nvPr userDrawn="1"/>
        </p:nvSpPr>
        <p:spPr>
          <a:xfrm>
            <a:off x="625922" y="3960813"/>
            <a:ext cx="2482782" cy="246842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2" name="Title 1"/>
          <p:cNvSpPr>
            <a:spLocks noGrp="1"/>
          </p:cNvSpPr>
          <p:nvPr>
            <p:ph type="ctrTitle"/>
          </p:nvPr>
        </p:nvSpPr>
        <p:spPr>
          <a:xfrm>
            <a:off x="508000" y="358446"/>
            <a:ext cx="11125200" cy="787966"/>
          </a:xfrm>
        </p:spPr>
        <p:txBody>
          <a:bodyPr anchor="b">
            <a:noAutofit/>
          </a:bodyPr>
          <a:lstStyle>
            <a:lvl1pPr marL="0" algn="ctr">
              <a:defRPr sz="3300" b="0">
                <a:solidFill>
                  <a:schemeClr val="bg1"/>
                </a:solidFill>
                <a:latin typeface="+mj-lt"/>
                <a:cs typeface="Arial" panose="020B0604020202020204" pitchFamily="34" charset="0"/>
              </a:defRPr>
            </a:lvl1pPr>
          </a:lstStyle>
          <a:p>
            <a:r>
              <a:rPr lang="en-US"/>
              <a:t>Click to edit Master title style</a:t>
            </a:r>
            <a:endParaRPr lang="en-US" dirty="0"/>
          </a:p>
        </p:txBody>
      </p:sp>
      <p:sp>
        <p:nvSpPr>
          <p:cNvPr id="23" name="Text Placeholder 4"/>
          <p:cNvSpPr>
            <a:spLocks noGrp="1"/>
          </p:cNvSpPr>
          <p:nvPr>
            <p:ph type="body" sz="quarter" idx="20"/>
          </p:nvPr>
        </p:nvSpPr>
        <p:spPr>
          <a:xfrm>
            <a:off x="768626" y="4638260"/>
            <a:ext cx="2160104" cy="1126435"/>
          </a:xfrm>
        </p:spPr>
        <p:txBody>
          <a:bodyPr anchor="ctr">
            <a:noAutofit/>
          </a:bodyPr>
          <a:lstStyle>
            <a:lvl1pPr marL="0" indent="0" algn="ctr">
              <a:spcBef>
                <a:spcPts val="0"/>
              </a:spcBef>
              <a:buFontTx/>
              <a:buNone/>
              <a:defRPr sz="1600" b="0" baseline="0">
                <a:solidFill>
                  <a:schemeClr val="bg1"/>
                </a:solidFill>
                <a:latin typeface="+mn-lt"/>
                <a:cs typeface="Glegoo" pitchFamily="2"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29" name="Oval 28">
            <a:extLst>
              <a:ext uri="{FF2B5EF4-FFF2-40B4-BE49-F238E27FC236}">
                <a16:creationId xmlns:a16="http://schemas.microsoft.com/office/drawing/2014/main" id="{C96F7DA9-1422-B349-80C8-F6098E551491}"/>
              </a:ext>
            </a:extLst>
          </p:cNvPr>
          <p:cNvSpPr/>
          <p:nvPr userDrawn="1"/>
        </p:nvSpPr>
        <p:spPr>
          <a:xfrm>
            <a:off x="3383980" y="3960813"/>
            <a:ext cx="2482782" cy="246842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31" name="Text Placeholder 4">
            <a:extLst>
              <a:ext uri="{FF2B5EF4-FFF2-40B4-BE49-F238E27FC236}">
                <a16:creationId xmlns:a16="http://schemas.microsoft.com/office/drawing/2014/main" id="{29E66F15-EB17-AD4A-9BEF-22D7AE048276}"/>
              </a:ext>
            </a:extLst>
          </p:cNvPr>
          <p:cNvSpPr>
            <a:spLocks noGrp="1"/>
          </p:cNvSpPr>
          <p:nvPr>
            <p:ph type="body" sz="quarter" idx="24"/>
          </p:nvPr>
        </p:nvSpPr>
        <p:spPr>
          <a:xfrm>
            <a:off x="3526684" y="4638260"/>
            <a:ext cx="2160104" cy="1126435"/>
          </a:xfrm>
        </p:spPr>
        <p:txBody>
          <a:bodyPr anchor="ctr">
            <a:noAutofit/>
          </a:bodyPr>
          <a:lstStyle>
            <a:lvl1pPr marL="0" indent="0" algn="ctr">
              <a:spcBef>
                <a:spcPts val="0"/>
              </a:spcBef>
              <a:buFontTx/>
              <a:buNone/>
              <a:defRPr sz="1600" b="0"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32" name="Oval 31">
            <a:extLst>
              <a:ext uri="{FF2B5EF4-FFF2-40B4-BE49-F238E27FC236}">
                <a16:creationId xmlns:a16="http://schemas.microsoft.com/office/drawing/2014/main" id="{64FFDAC1-065C-3646-A1C6-0E78782241E2}"/>
              </a:ext>
            </a:extLst>
          </p:cNvPr>
          <p:cNvSpPr/>
          <p:nvPr userDrawn="1"/>
        </p:nvSpPr>
        <p:spPr>
          <a:xfrm>
            <a:off x="6142038" y="3960813"/>
            <a:ext cx="2482782" cy="246842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33" name="Text Placeholder 4">
            <a:extLst>
              <a:ext uri="{FF2B5EF4-FFF2-40B4-BE49-F238E27FC236}">
                <a16:creationId xmlns:a16="http://schemas.microsoft.com/office/drawing/2014/main" id="{26BA6EB9-9A1E-0E4F-B17C-1039D0C8AE97}"/>
              </a:ext>
            </a:extLst>
          </p:cNvPr>
          <p:cNvSpPr>
            <a:spLocks noGrp="1"/>
          </p:cNvSpPr>
          <p:nvPr>
            <p:ph type="body" sz="quarter" idx="25"/>
          </p:nvPr>
        </p:nvSpPr>
        <p:spPr>
          <a:xfrm>
            <a:off x="6284742" y="4638260"/>
            <a:ext cx="2160104" cy="1126435"/>
          </a:xfrm>
        </p:spPr>
        <p:txBody>
          <a:bodyPr anchor="ctr">
            <a:noAutofit/>
          </a:bodyPr>
          <a:lstStyle>
            <a:lvl1pPr marL="0" indent="0" algn="ctr">
              <a:spcBef>
                <a:spcPts val="0"/>
              </a:spcBef>
              <a:buFontTx/>
              <a:buNone/>
              <a:defRPr sz="1600" b="0"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34" name="Oval 33">
            <a:extLst>
              <a:ext uri="{FF2B5EF4-FFF2-40B4-BE49-F238E27FC236}">
                <a16:creationId xmlns:a16="http://schemas.microsoft.com/office/drawing/2014/main" id="{08EFBF7C-6968-4148-B375-E409AE0A88DC}"/>
              </a:ext>
            </a:extLst>
          </p:cNvPr>
          <p:cNvSpPr/>
          <p:nvPr userDrawn="1"/>
        </p:nvSpPr>
        <p:spPr>
          <a:xfrm>
            <a:off x="8900096" y="3960813"/>
            <a:ext cx="2482782" cy="246842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35" name="Text Placeholder 4">
            <a:extLst>
              <a:ext uri="{FF2B5EF4-FFF2-40B4-BE49-F238E27FC236}">
                <a16:creationId xmlns:a16="http://schemas.microsoft.com/office/drawing/2014/main" id="{738E026D-A054-7147-91B8-23B56B534678}"/>
              </a:ext>
            </a:extLst>
          </p:cNvPr>
          <p:cNvSpPr>
            <a:spLocks noGrp="1"/>
          </p:cNvSpPr>
          <p:nvPr>
            <p:ph type="body" sz="quarter" idx="26"/>
          </p:nvPr>
        </p:nvSpPr>
        <p:spPr>
          <a:xfrm>
            <a:off x="9042800" y="4638260"/>
            <a:ext cx="2160104" cy="1126435"/>
          </a:xfrm>
        </p:spPr>
        <p:txBody>
          <a:bodyPr anchor="ctr">
            <a:noAutofit/>
          </a:bodyPr>
          <a:lstStyle>
            <a:lvl1pPr marL="0" indent="0" algn="ctr">
              <a:spcBef>
                <a:spcPts val="0"/>
              </a:spcBef>
              <a:buFontTx/>
              <a:buNone/>
              <a:defRPr sz="1600" b="0"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36" name="Oval 35">
            <a:extLst>
              <a:ext uri="{FF2B5EF4-FFF2-40B4-BE49-F238E27FC236}">
                <a16:creationId xmlns:a16="http://schemas.microsoft.com/office/drawing/2014/main" id="{736A21DA-E9DA-8C45-801A-A9A90826C338}"/>
              </a:ext>
            </a:extLst>
          </p:cNvPr>
          <p:cNvSpPr/>
          <p:nvPr userDrawn="1"/>
        </p:nvSpPr>
        <p:spPr>
          <a:xfrm>
            <a:off x="508000" y="1319401"/>
            <a:ext cx="2482782" cy="246842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37" name="Text Placeholder 4">
            <a:extLst>
              <a:ext uri="{FF2B5EF4-FFF2-40B4-BE49-F238E27FC236}">
                <a16:creationId xmlns:a16="http://schemas.microsoft.com/office/drawing/2014/main" id="{B7455404-DA79-C54C-8A77-FBCAC682E79C}"/>
              </a:ext>
            </a:extLst>
          </p:cNvPr>
          <p:cNvSpPr>
            <a:spLocks noGrp="1"/>
          </p:cNvSpPr>
          <p:nvPr>
            <p:ph type="body" sz="quarter" idx="27"/>
          </p:nvPr>
        </p:nvSpPr>
        <p:spPr>
          <a:xfrm>
            <a:off x="650704" y="1996848"/>
            <a:ext cx="2160104" cy="1126435"/>
          </a:xfrm>
        </p:spPr>
        <p:txBody>
          <a:bodyPr anchor="ctr">
            <a:noAutofit/>
          </a:bodyPr>
          <a:lstStyle>
            <a:lvl1pPr marL="0" indent="0" algn="ctr">
              <a:spcBef>
                <a:spcPts val="0"/>
              </a:spcBef>
              <a:buFontTx/>
              <a:buNone/>
              <a:defRPr sz="1600" b="0" baseline="0">
                <a:solidFill>
                  <a:schemeClr val="bg1"/>
                </a:solidFill>
                <a:latin typeface="+mn-lt"/>
                <a:cs typeface="Glegoo" pitchFamily="2"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38" name="Oval 37">
            <a:extLst>
              <a:ext uri="{FF2B5EF4-FFF2-40B4-BE49-F238E27FC236}">
                <a16:creationId xmlns:a16="http://schemas.microsoft.com/office/drawing/2014/main" id="{63068BB9-E420-D745-8DC9-69A11E13608E}"/>
              </a:ext>
            </a:extLst>
          </p:cNvPr>
          <p:cNvSpPr/>
          <p:nvPr userDrawn="1"/>
        </p:nvSpPr>
        <p:spPr>
          <a:xfrm>
            <a:off x="3266058" y="1319401"/>
            <a:ext cx="2482782" cy="246842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39" name="Text Placeholder 4">
            <a:extLst>
              <a:ext uri="{FF2B5EF4-FFF2-40B4-BE49-F238E27FC236}">
                <a16:creationId xmlns:a16="http://schemas.microsoft.com/office/drawing/2014/main" id="{8875DCA5-9C96-ED49-B522-6FF06A33AAF2}"/>
              </a:ext>
            </a:extLst>
          </p:cNvPr>
          <p:cNvSpPr>
            <a:spLocks noGrp="1"/>
          </p:cNvSpPr>
          <p:nvPr>
            <p:ph type="body" sz="quarter" idx="28"/>
          </p:nvPr>
        </p:nvSpPr>
        <p:spPr>
          <a:xfrm>
            <a:off x="3408762" y="1996848"/>
            <a:ext cx="2160104" cy="1126435"/>
          </a:xfrm>
        </p:spPr>
        <p:txBody>
          <a:bodyPr anchor="ctr">
            <a:noAutofit/>
          </a:bodyPr>
          <a:lstStyle>
            <a:lvl1pPr marL="0" indent="0" algn="ctr">
              <a:spcBef>
                <a:spcPts val="0"/>
              </a:spcBef>
              <a:buFontTx/>
              <a:buNone/>
              <a:defRPr sz="1600" b="0"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40" name="Oval 39">
            <a:extLst>
              <a:ext uri="{FF2B5EF4-FFF2-40B4-BE49-F238E27FC236}">
                <a16:creationId xmlns:a16="http://schemas.microsoft.com/office/drawing/2014/main" id="{BB2DD266-D8D8-4141-8755-CE9D044B5253}"/>
              </a:ext>
            </a:extLst>
          </p:cNvPr>
          <p:cNvSpPr/>
          <p:nvPr userDrawn="1"/>
        </p:nvSpPr>
        <p:spPr>
          <a:xfrm>
            <a:off x="6024116" y="1319401"/>
            <a:ext cx="2482782" cy="246842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41" name="Text Placeholder 4">
            <a:extLst>
              <a:ext uri="{FF2B5EF4-FFF2-40B4-BE49-F238E27FC236}">
                <a16:creationId xmlns:a16="http://schemas.microsoft.com/office/drawing/2014/main" id="{FD698468-EBF3-1C44-B0D1-3C24AE49087D}"/>
              </a:ext>
            </a:extLst>
          </p:cNvPr>
          <p:cNvSpPr>
            <a:spLocks noGrp="1"/>
          </p:cNvSpPr>
          <p:nvPr>
            <p:ph type="body" sz="quarter" idx="29"/>
          </p:nvPr>
        </p:nvSpPr>
        <p:spPr>
          <a:xfrm>
            <a:off x="6166820" y="1996848"/>
            <a:ext cx="2160104" cy="1126435"/>
          </a:xfrm>
        </p:spPr>
        <p:txBody>
          <a:bodyPr anchor="ctr">
            <a:noAutofit/>
          </a:bodyPr>
          <a:lstStyle>
            <a:lvl1pPr marL="0" indent="0" algn="ctr">
              <a:spcBef>
                <a:spcPts val="0"/>
              </a:spcBef>
              <a:buFontTx/>
              <a:buNone/>
              <a:defRPr sz="1600" b="0"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42" name="Oval 41">
            <a:extLst>
              <a:ext uri="{FF2B5EF4-FFF2-40B4-BE49-F238E27FC236}">
                <a16:creationId xmlns:a16="http://schemas.microsoft.com/office/drawing/2014/main" id="{4DCEE813-0741-CC41-958D-6ADED6ED43E4}"/>
              </a:ext>
            </a:extLst>
          </p:cNvPr>
          <p:cNvSpPr/>
          <p:nvPr userDrawn="1"/>
        </p:nvSpPr>
        <p:spPr>
          <a:xfrm>
            <a:off x="8782174" y="1319401"/>
            <a:ext cx="2482782" cy="246842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43" name="Text Placeholder 4">
            <a:extLst>
              <a:ext uri="{FF2B5EF4-FFF2-40B4-BE49-F238E27FC236}">
                <a16:creationId xmlns:a16="http://schemas.microsoft.com/office/drawing/2014/main" id="{04E1351F-777F-3E48-809F-22D7CF35997F}"/>
              </a:ext>
            </a:extLst>
          </p:cNvPr>
          <p:cNvSpPr>
            <a:spLocks noGrp="1"/>
          </p:cNvSpPr>
          <p:nvPr>
            <p:ph type="body" sz="quarter" idx="30"/>
          </p:nvPr>
        </p:nvSpPr>
        <p:spPr>
          <a:xfrm>
            <a:off x="8924878" y="1996848"/>
            <a:ext cx="2160104" cy="1126435"/>
          </a:xfrm>
        </p:spPr>
        <p:txBody>
          <a:bodyPr anchor="ctr">
            <a:noAutofit/>
          </a:bodyPr>
          <a:lstStyle>
            <a:lvl1pPr marL="0" indent="0" algn="ctr">
              <a:spcBef>
                <a:spcPts val="0"/>
              </a:spcBef>
              <a:buFontTx/>
              <a:buNone/>
              <a:defRPr sz="1600" b="0" baseline="0">
                <a:solidFill>
                  <a:schemeClr val="bg1"/>
                </a:solidFill>
                <a:latin typeface="+mn-lt"/>
                <a:cs typeface="Arial" panose="020B0604020202020204" pitchFamily="34"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86369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27"/>
                                        </p:tgtEl>
                                        <p:attrNameLst>
                                          <p:attrName>style.visibility</p:attrName>
                                        </p:attrNameLst>
                                      </p:cBhvr>
                                      <p:to>
                                        <p:strVal val="visible"/>
                                      </p:to>
                                    </p:set>
                                    <p:anim calcmode="lin" valueType="num">
                                      <p:cBhvr>
                                        <p:cTn id="7" dur="500" fill="hold"/>
                                        <p:tgtEl>
                                          <p:spTgt spid="27"/>
                                        </p:tgtEl>
                                        <p:attrNameLst>
                                          <p:attrName>ppt_w</p:attrName>
                                        </p:attrNameLst>
                                      </p:cBhvr>
                                      <p:tavLst>
                                        <p:tav tm="0">
                                          <p:val>
                                            <p:fltVal val="0"/>
                                          </p:val>
                                        </p:tav>
                                        <p:tav tm="100000">
                                          <p:val>
                                            <p:strVal val="#ppt_w"/>
                                          </p:val>
                                        </p:tav>
                                      </p:tavLst>
                                    </p:anim>
                                    <p:anim calcmode="lin" valueType="num">
                                      <p:cBhvr>
                                        <p:cTn id="8" dur="500" fill="hold"/>
                                        <p:tgtEl>
                                          <p:spTgt spid="27"/>
                                        </p:tgtEl>
                                        <p:attrNameLst>
                                          <p:attrName>ppt_h</p:attrName>
                                        </p:attrNameLst>
                                      </p:cBhvr>
                                      <p:tavLst>
                                        <p:tav tm="0">
                                          <p:val>
                                            <p:fltVal val="0"/>
                                          </p:val>
                                        </p:tav>
                                        <p:tav tm="100000">
                                          <p:val>
                                            <p:strVal val="#ppt_h"/>
                                          </p:val>
                                        </p:tav>
                                      </p:tavLst>
                                    </p:anim>
                                    <p:animEffect transition="in" filter="fade">
                                      <p:cBhvr>
                                        <p:cTn id="9" dur="500"/>
                                        <p:tgtEl>
                                          <p:spTgt spid="27"/>
                                        </p:tgtEl>
                                      </p:cBhvr>
                                    </p:animEffect>
                                  </p:childTnLst>
                                </p:cTn>
                              </p:par>
                            </p:childTnLst>
                          </p:cTn>
                        </p:par>
                        <p:par>
                          <p:cTn id="10" fill="hold">
                            <p:stCondLst>
                              <p:cond delay="500"/>
                            </p:stCondLst>
                            <p:childTnLst>
                              <p:par>
                                <p:cTn id="11" presetID="53" presetClass="entr" presetSubtype="16" fill="hold" grpId="0" nodeType="afterEffect">
                                  <p:stCondLst>
                                    <p:cond delay="0"/>
                                  </p:stCondLst>
                                  <p:childTnLst>
                                    <p:set>
                                      <p:cBhvr>
                                        <p:cTn id="12" dur="1" fill="hold">
                                          <p:stCondLst>
                                            <p:cond delay="0"/>
                                          </p:stCondLst>
                                        </p:cTn>
                                        <p:tgtEl>
                                          <p:spTgt spid="29"/>
                                        </p:tgtEl>
                                        <p:attrNameLst>
                                          <p:attrName>style.visibility</p:attrName>
                                        </p:attrNameLst>
                                      </p:cBhvr>
                                      <p:to>
                                        <p:strVal val="visible"/>
                                      </p:to>
                                    </p:set>
                                    <p:anim calcmode="lin" valueType="num">
                                      <p:cBhvr>
                                        <p:cTn id="13" dur="500" fill="hold"/>
                                        <p:tgtEl>
                                          <p:spTgt spid="29"/>
                                        </p:tgtEl>
                                        <p:attrNameLst>
                                          <p:attrName>ppt_w</p:attrName>
                                        </p:attrNameLst>
                                      </p:cBhvr>
                                      <p:tavLst>
                                        <p:tav tm="0">
                                          <p:val>
                                            <p:fltVal val="0"/>
                                          </p:val>
                                        </p:tav>
                                        <p:tav tm="100000">
                                          <p:val>
                                            <p:strVal val="#ppt_w"/>
                                          </p:val>
                                        </p:tav>
                                      </p:tavLst>
                                    </p:anim>
                                    <p:anim calcmode="lin" valueType="num">
                                      <p:cBhvr>
                                        <p:cTn id="14" dur="500" fill="hold"/>
                                        <p:tgtEl>
                                          <p:spTgt spid="29"/>
                                        </p:tgtEl>
                                        <p:attrNameLst>
                                          <p:attrName>ppt_h</p:attrName>
                                        </p:attrNameLst>
                                      </p:cBhvr>
                                      <p:tavLst>
                                        <p:tav tm="0">
                                          <p:val>
                                            <p:fltVal val="0"/>
                                          </p:val>
                                        </p:tav>
                                        <p:tav tm="100000">
                                          <p:val>
                                            <p:strVal val="#ppt_h"/>
                                          </p:val>
                                        </p:tav>
                                      </p:tavLst>
                                    </p:anim>
                                    <p:animEffect transition="in" filter="fade">
                                      <p:cBhvr>
                                        <p:cTn id="15" dur="500"/>
                                        <p:tgtEl>
                                          <p:spTgt spid="29"/>
                                        </p:tgtEl>
                                      </p:cBhvr>
                                    </p:animEffect>
                                  </p:childTnLst>
                                </p:cTn>
                              </p:par>
                            </p:childTnLst>
                          </p:cTn>
                        </p:par>
                        <p:par>
                          <p:cTn id="16" fill="hold">
                            <p:stCondLst>
                              <p:cond delay="1000"/>
                            </p:stCondLst>
                            <p:childTnLst>
                              <p:par>
                                <p:cTn id="17" presetID="53" presetClass="entr" presetSubtype="16" fill="hold" grpId="0" nodeType="afterEffect">
                                  <p:stCondLst>
                                    <p:cond delay="0"/>
                                  </p:stCondLst>
                                  <p:childTnLst>
                                    <p:set>
                                      <p:cBhvr>
                                        <p:cTn id="18" dur="1" fill="hold">
                                          <p:stCondLst>
                                            <p:cond delay="0"/>
                                          </p:stCondLst>
                                        </p:cTn>
                                        <p:tgtEl>
                                          <p:spTgt spid="32"/>
                                        </p:tgtEl>
                                        <p:attrNameLst>
                                          <p:attrName>style.visibility</p:attrName>
                                        </p:attrNameLst>
                                      </p:cBhvr>
                                      <p:to>
                                        <p:strVal val="visible"/>
                                      </p:to>
                                    </p:set>
                                    <p:anim calcmode="lin" valueType="num">
                                      <p:cBhvr>
                                        <p:cTn id="19" dur="500" fill="hold"/>
                                        <p:tgtEl>
                                          <p:spTgt spid="32"/>
                                        </p:tgtEl>
                                        <p:attrNameLst>
                                          <p:attrName>ppt_w</p:attrName>
                                        </p:attrNameLst>
                                      </p:cBhvr>
                                      <p:tavLst>
                                        <p:tav tm="0">
                                          <p:val>
                                            <p:fltVal val="0"/>
                                          </p:val>
                                        </p:tav>
                                        <p:tav tm="100000">
                                          <p:val>
                                            <p:strVal val="#ppt_w"/>
                                          </p:val>
                                        </p:tav>
                                      </p:tavLst>
                                    </p:anim>
                                    <p:anim calcmode="lin" valueType="num">
                                      <p:cBhvr>
                                        <p:cTn id="20" dur="500" fill="hold"/>
                                        <p:tgtEl>
                                          <p:spTgt spid="32"/>
                                        </p:tgtEl>
                                        <p:attrNameLst>
                                          <p:attrName>ppt_h</p:attrName>
                                        </p:attrNameLst>
                                      </p:cBhvr>
                                      <p:tavLst>
                                        <p:tav tm="0">
                                          <p:val>
                                            <p:fltVal val="0"/>
                                          </p:val>
                                        </p:tav>
                                        <p:tav tm="100000">
                                          <p:val>
                                            <p:strVal val="#ppt_h"/>
                                          </p:val>
                                        </p:tav>
                                      </p:tavLst>
                                    </p:anim>
                                    <p:animEffect transition="in" filter="fade">
                                      <p:cBhvr>
                                        <p:cTn id="21" dur="500"/>
                                        <p:tgtEl>
                                          <p:spTgt spid="32"/>
                                        </p:tgtEl>
                                      </p:cBhvr>
                                    </p:animEffect>
                                  </p:childTnLst>
                                </p:cTn>
                              </p:par>
                            </p:childTnLst>
                          </p:cTn>
                        </p:par>
                        <p:par>
                          <p:cTn id="22" fill="hold">
                            <p:stCondLst>
                              <p:cond delay="1500"/>
                            </p:stCondLst>
                            <p:childTnLst>
                              <p:par>
                                <p:cTn id="23" presetID="53" presetClass="entr" presetSubtype="16" fill="hold" grpId="0" nodeType="afterEffect">
                                  <p:stCondLst>
                                    <p:cond delay="0"/>
                                  </p:stCondLst>
                                  <p:childTnLst>
                                    <p:set>
                                      <p:cBhvr>
                                        <p:cTn id="24" dur="1" fill="hold">
                                          <p:stCondLst>
                                            <p:cond delay="0"/>
                                          </p:stCondLst>
                                        </p:cTn>
                                        <p:tgtEl>
                                          <p:spTgt spid="34"/>
                                        </p:tgtEl>
                                        <p:attrNameLst>
                                          <p:attrName>style.visibility</p:attrName>
                                        </p:attrNameLst>
                                      </p:cBhvr>
                                      <p:to>
                                        <p:strVal val="visible"/>
                                      </p:to>
                                    </p:set>
                                    <p:anim calcmode="lin" valueType="num">
                                      <p:cBhvr>
                                        <p:cTn id="25" dur="500" fill="hold"/>
                                        <p:tgtEl>
                                          <p:spTgt spid="34"/>
                                        </p:tgtEl>
                                        <p:attrNameLst>
                                          <p:attrName>ppt_w</p:attrName>
                                        </p:attrNameLst>
                                      </p:cBhvr>
                                      <p:tavLst>
                                        <p:tav tm="0">
                                          <p:val>
                                            <p:fltVal val="0"/>
                                          </p:val>
                                        </p:tav>
                                        <p:tav tm="100000">
                                          <p:val>
                                            <p:strVal val="#ppt_w"/>
                                          </p:val>
                                        </p:tav>
                                      </p:tavLst>
                                    </p:anim>
                                    <p:anim calcmode="lin" valueType="num">
                                      <p:cBhvr>
                                        <p:cTn id="26" dur="500" fill="hold"/>
                                        <p:tgtEl>
                                          <p:spTgt spid="34"/>
                                        </p:tgtEl>
                                        <p:attrNameLst>
                                          <p:attrName>ppt_h</p:attrName>
                                        </p:attrNameLst>
                                      </p:cBhvr>
                                      <p:tavLst>
                                        <p:tav tm="0">
                                          <p:val>
                                            <p:fltVal val="0"/>
                                          </p:val>
                                        </p:tav>
                                        <p:tav tm="100000">
                                          <p:val>
                                            <p:strVal val="#ppt_h"/>
                                          </p:val>
                                        </p:tav>
                                      </p:tavLst>
                                    </p:anim>
                                    <p:animEffect transition="in" filter="fade">
                                      <p:cBhvr>
                                        <p:cTn id="27" dur="500"/>
                                        <p:tgtEl>
                                          <p:spTgt spid="34"/>
                                        </p:tgtEl>
                                      </p:cBhvr>
                                    </p:animEffect>
                                  </p:childTnLst>
                                </p:cTn>
                              </p:par>
                            </p:childTnLst>
                          </p:cTn>
                        </p:par>
                        <p:par>
                          <p:cTn id="28" fill="hold">
                            <p:stCondLst>
                              <p:cond delay="2000"/>
                            </p:stCondLst>
                            <p:childTnLst>
                              <p:par>
                                <p:cTn id="29" presetID="53" presetClass="entr" presetSubtype="16" fill="hold" grpId="0" nodeType="afterEffect">
                                  <p:stCondLst>
                                    <p:cond delay="0"/>
                                  </p:stCondLst>
                                  <p:childTnLst>
                                    <p:set>
                                      <p:cBhvr>
                                        <p:cTn id="30" dur="1" fill="hold">
                                          <p:stCondLst>
                                            <p:cond delay="0"/>
                                          </p:stCondLst>
                                        </p:cTn>
                                        <p:tgtEl>
                                          <p:spTgt spid="36"/>
                                        </p:tgtEl>
                                        <p:attrNameLst>
                                          <p:attrName>style.visibility</p:attrName>
                                        </p:attrNameLst>
                                      </p:cBhvr>
                                      <p:to>
                                        <p:strVal val="visible"/>
                                      </p:to>
                                    </p:set>
                                    <p:anim calcmode="lin" valueType="num">
                                      <p:cBhvr>
                                        <p:cTn id="31" dur="500" fill="hold"/>
                                        <p:tgtEl>
                                          <p:spTgt spid="36"/>
                                        </p:tgtEl>
                                        <p:attrNameLst>
                                          <p:attrName>ppt_w</p:attrName>
                                        </p:attrNameLst>
                                      </p:cBhvr>
                                      <p:tavLst>
                                        <p:tav tm="0">
                                          <p:val>
                                            <p:fltVal val="0"/>
                                          </p:val>
                                        </p:tav>
                                        <p:tav tm="100000">
                                          <p:val>
                                            <p:strVal val="#ppt_w"/>
                                          </p:val>
                                        </p:tav>
                                      </p:tavLst>
                                    </p:anim>
                                    <p:anim calcmode="lin" valueType="num">
                                      <p:cBhvr>
                                        <p:cTn id="32" dur="500" fill="hold"/>
                                        <p:tgtEl>
                                          <p:spTgt spid="36"/>
                                        </p:tgtEl>
                                        <p:attrNameLst>
                                          <p:attrName>ppt_h</p:attrName>
                                        </p:attrNameLst>
                                      </p:cBhvr>
                                      <p:tavLst>
                                        <p:tav tm="0">
                                          <p:val>
                                            <p:fltVal val="0"/>
                                          </p:val>
                                        </p:tav>
                                        <p:tav tm="100000">
                                          <p:val>
                                            <p:strVal val="#ppt_h"/>
                                          </p:val>
                                        </p:tav>
                                      </p:tavLst>
                                    </p:anim>
                                    <p:animEffect transition="in" filter="fade">
                                      <p:cBhvr>
                                        <p:cTn id="33" dur="500"/>
                                        <p:tgtEl>
                                          <p:spTgt spid="36"/>
                                        </p:tgtEl>
                                      </p:cBhvr>
                                    </p:animEffect>
                                  </p:childTnLst>
                                </p:cTn>
                              </p:par>
                            </p:childTnLst>
                          </p:cTn>
                        </p:par>
                        <p:par>
                          <p:cTn id="34" fill="hold">
                            <p:stCondLst>
                              <p:cond delay="2500"/>
                            </p:stCondLst>
                            <p:childTnLst>
                              <p:par>
                                <p:cTn id="35" presetID="53" presetClass="entr" presetSubtype="16" fill="hold" grpId="0" nodeType="afterEffect">
                                  <p:stCondLst>
                                    <p:cond delay="0"/>
                                  </p:stCondLst>
                                  <p:childTnLst>
                                    <p:set>
                                      <p:cBhvr>
                                        <p:cTn id="36" dur="1" fill="hold">
                                          <p:stCondLst>
                                            <p:cond delay="0"/>
                                          </p:stCondLst>
                                        </p:cTn>
                                        <p:tgtEl>
                                          <p:spTgt spid="38"/>
                                        </p:tgtEl>
                                        <p:attrNameLst>
                                          <p:attrName>style.visibility</p:attrName>
                                        </p:attrNameLst>
                                      </p:cBhvr>
                                      <p:to>
                                        <p:strVal val="visible"/>
                                      </p:to>
                                    </p:set>
                                    <p:anim calcmode="lin" valueType="num">
                                      <p:cBhvr>
                                        <p:cTn id="37" dur="500" fill="hold"/>
                                        <p:tgtEl>
                                          <p:spTgt spid="38"/>
                                        </p:tgtEl>
                                        <p:attrNameLst>
                                          <p:attrName>ppt_w</p:attrName>
                                        </p:attrNameLst>
                                      </p:cBhvr>
                                      <p:tavLst>
                                        <p:tav tm="0">
                                          <p:val>
                                            <p:fltVal val="0"/>
                                          </p:val>
                                        </p:tav>
                                        <p:tav tm="100000">
                                          <p:val>
                                            <p:strVal val="#ppt_w"/>
                                          </p:val>
                                        </p:tav>
                                      </p:tavLst>
                                    </p:anim>
                                    <p:anim calcmode="lin" valueType="num">
                                      <p:cBhvr>
                                        <p:cTn id="38" dur="500" fill="hold"/>
                                        <p:tgtEl>
                                          <p:spTgt spid="38"/>
                                        </p:tgtEl>
                                        <p:attrNameLst>
                                          <p:attrName>ppt_h</p:attrName>
                                        </p:attrNameLst>
                                      </p:cBhvr>
                                      <p:tavLst>
                                        <p:tav tm="0">
                                          <p:val>
                                            <p:fltVal val="0"/>
                                          </p:val>
                                        </p:tav>
                                        <p:tav tm="100000">
                                          <p:val>
                                            <p:strVal val="#ppt_h"/>
                                          </p:val>
                                        </p:tav>
                                      </p:tavLst>
                                    </p:anim>
                                    <p:animEffect transition="in" filter="fade">
                                      <p:cBhvr>
                                        <p:cTn id="39" dur="500"/>
                                        <p:tgtEl>
                                          <p:spTgt spid="38"/>
                                        </p:tgtEl>
                                      </p:cBhvr>
                                    </p:animEffect>
                                  </p:childTnLst>
                                </p:cTn>
                              </p:par>
                            </p:childTnLst>
                          </p:cTn>
                        </p:par>
                        <p:par>
                          <p:cTn id="40" fill="hold">
                            <p:stCondLst>
                              <p:cond delay="3000"/>
                            </p:stCondLst>
                            <p:childTnLst>
                              <p:par>
                                <p:cTn id="41" presetID="53" presetClass="entr" presetSubtype="16" fill="hold" grpId="0" nodeType="afterEffect">
                                  <p:stCondLst>
                                    <p:cond delay="0"/>
                                  </p:stCondLst>
                                  <p:childTnLst>
                                    <p:set>
                                      <p:cBhvr>
                                        <p:cTn id="42" dur="1" fill="hold">
                                          <p:stCondLst>
                                            <p:cond delay="0"/>
                                          </p:stCondLst>
                                        </p:cTn>
                                        <p:tgtEl>
                                          <p:spTgt spid="40"/>
                                        </p:tgtEl>
                                        <p:attrNameLst>
                                          <p:attrName>style.visibility</p:attrName>
                                        </p:attrNameLst>
                                      </p:cBhvr>
                                      <p:to>
                                        <p:strVal val="visible"/>
                                      </p:to>
                                    </p:set>
                                    <p:anim calcmode="lin" valueType="num">
                                      <p:cBhvr>
                                        <p:cTn id="43" dur="500" fill="hold"/>
                                        <p:tgtEl>
                                          <p:spTgt spid="40"/>
                                        </p:tgtEl>
                                        <p:attrNameLst>
                                          <p:attrName>ppt_w</p:attrName>
                                        </p:attrNameLst>
                                      </p:cBhvr>
                                      <p:tavLst>
                                        <p:tav tm="0">
                                          <p:val>
                                            <p:fltVal val="0"/>
                                          </p:val>
                                        </p:tav>
                                        <p:tav tm="100000">
                                          <p:val>
                                            <p:strVal val="#ppt_w"/>
                                          </p:val>
                                        </p:tav>
                                      </p:tavLst>
                                    </p:anim>
                                    <p:anim calcmode="lin" valueType="num">
                                      <p:cBhvr>
                                        <p:cTn id="44" dur="500" fill="hold"/>
                                        <p:tgtEl>
                                          <p:spTgt spid="40"/>
                                        </p:tgtEl>
                                        <p:attrNameLst>
                                          <p:attrName>ppt_h</p:attrName>
                                        </p:attrNameLst>
                                      </p:cBhvr>
                                      <p:tavLst>
                                        <p:tav tm="0">
                                          <p:val>
                                            <p:fltVal val="0"/>
                                          </p:val>
                                        </p:tav>
                                        <p:tav tm="100000">
                                          <p:val>
                                            <p:strVal val="#ppt_h"/>
                                          </p:val>
                                        </p:tav>
                                      </p:tavLst>
                                    </p:anim>
                                    <p:animEffect transition="in" filter="fade">
                                      <p:cBhvr>
                                        <p:cTn id="45" dur="500"/>
                                        <p:tgtEl>
                                          <p:spTgt spid="40"/>
                                        </p:tgtEl>
                                      </p:cBhvr>
                                    </p:animEffect>
                                  </p:childTnLst>
                                </p:cTn>
                              </p:par>
                            </p:childTnLst>
                          </p:cTn>
                        </p:par>
                        <p:par>
                          <p:cTn id="46" fill="hold">
                            <p:stCondLst>
                              <p:cond delay="3500"/>
                            </p:stCondLst>
                            <p:childTnLst>
                              <p:par>
                                <p:cTn id="47" presetID="53" presetClass="entr" presetSubtype="16" fill="hold" grpId="0" nodeType="afterEffect">
                                  <p:stCondLst>
                                    <p:cond delay="0"/>
                                  </p:stCondLst>
                                  <p:childTnLst>
                                    <p:set>
                                      <p:cBhvr>
                                        <p:cTn id="48" dur="1" fill="hold">
                                          <p:stCondLst>
                                            <p:cond delay="0"/>
                                          </p:stCondLst>
                                        </p:cTn>
                                        <p:tgtEl>
                                          <p:spTgt spid="42"/>
                                        </p:tgtEl>
                                        <p:attrNameLst>
                                          <p:attrName>style.visibility</p:attrName>
                                        </p:attrNameLst>
                                      </p:cBhvr>
                                      <p:to>
                                        <p:strVal val="visible"/>
                                      </p:to>
                                    </p:set>
                                    <p:anim calcmode="lin" valueType="num">
                                      <p:cBhvr>
                                        <p:cTn id="49" dur="500" fill="hold"/>
                                        <p:tgtEl>
                                          <p:spTgt spid="42"/>
                                        </p:tgtEl>
                                        <p:attrNameLst>
                                          <p:attrName>ppt_w</p:attrName>
                                        </p:attrNameLst>
                                      </p:cBhvr>
                                      <p:tavLst>
                                        <p:tav tm="0">
                                          <p:val>
                                            <p:fltVal val="0"/>
                                          </p:val>
                                        </p:tav>
                                        <p:tav tm="100000">
                                          <p:val>
                                            <p:strVal val="#ppt_w"/>
                                          </p:val>
                                        </p:tav>
                                      </p:tavLst>
                                    </p:anim>
                                    <p:anim calcmode="lin" valueType="num">
                                      <p:cBhvr>
                                        <p:cTn id="50" dur="500" fill="hold"/>
                                        <p:tgtEl>
                                          <p:spTgt spid="42"/>
                                        </p:tgtEl>
                                        <p:attrNameLst>
                                          <p:attrName>ppt_h</p:attrName>
                                        </p:attrNameLst>
                                      </p:cBhvr>
                                      <p:tavLst>
                                        <p:tav tm="0">
                                          <p:val>
                                            <p:fltVal val="0"/>
                                          </p:val>
                                        </p:tav>
                                        <p:tav tm="100000">
                                          <p:val>
                                            <p:strVal val="#ppt_h"/>
                                          </p:val>
                                        </p:tav>
                                      </p:tavLst>
                                    </p:anim>
                                    <p:animEffect transition="in" filter="fade">
                                      <p:cBhvr>
                                        <p:cTn id="51" dur="500"/>
                                        <p:tgtEl>
                                          <p:spTgt spid="42"/>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44"/>
                                        </p:tgtEl>
                                        <p:attrNameLst>
                                          <p:attrName>style.visibility</p:attrName>
                                        </p:attrNameLst>
                                      </p:cBhvr>
                                      <p:to>
                                        <p:strVal val="visible"/>
                                      </p:to>
                                    </p:set>
                                    <p:animEffect transition="in" filter="fade">
                                      <p:cBhvr>
                                        <p:cTn id="54" dur="500"/>
                                        <p:tgtEl>
                                          <p:spTgt spid="4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 grpId="0" animBg="1"/>
      <p:bldP spid="27" grpId="0" animBg="1"/>
      <p:bldP spid="29" grpId="0" animBg="1"/>
      <p:bldP spid="32" grpId="0" animBg="1"/>
      <p:bldP spid="34" grpId="0" animBg="1"/>
      <p:bldP spid="36" grpId="0" animBg="1"/>
      <p:bldP spid="38" grpId="0" animBg="1"/>
      <p:bldP spid="40" grpId="0" animBg="1"/>
      <p:bldP spid="42" grpId="0" animBg="1"/>
    </p:bldLst>
  </p:timing>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Play Slide">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BB187E1-9D4E-3847-8318-1DF406E4E764}"/>
              </a:ext>
            </a:extLst>
          </p:cNvPr>
          <p:cNvPicPr>
            <a:picLocks noChangeAspect="1"/>
          </p:cNvPicPr>
          <p:nvPr userDrawn="1"/>
        </p:nvPicPr>
        <p:blipFill rotWithShape="1">
          <a:blip r:embed="rId2" cstate="print">
            <a:extLst>
              <a:ext uri="{28A0092B-C50C-407E-A947-70E740481C1C}">
                <a14:useLocalDpi xmlns:a14="http://schemas.microsoft.com/office/drawing/2010/main" val="0"/>
              </a:ext>
            </a:extLst>
          </a:blip>
          <a:srcRect/>
          <a:stretch/>
        </p:blipFill>
        <p:spPr>
          <a:xfrm>
            <a:off x="360363" y="351693"/>
            <a:ext cx="11471275" cy="6154616"/>
          </a:xfrm>
          <a:prstGeom prst="rect">
            <a:avLst/>
          </a:prstGeom>
        </p:spPr>
      </p:pic>
      <p:sp>
        <p:nvSpPr>
          <p:cNvPr id="16" name="Rectangle 15">
            <a:extLst>
              <a:ext uri="{FF2B5EF4-FFF2-40B4-BE49-F238E27FC236}">
                <a16:creationId xmlns:a16="http://schemas.microsoft.com/office/drawing/2014/main" id="{095AD243-15AB-0A40-A83C-ACFE191B75C2}"/>
              </a:ext>
            </a:extLst>
          </p:cNvPr>
          <p:cNvSpPr/>
          <p:nvPr userDrawn="1"/>
        </p:nvSpPr>
        <p:spPr>
          <a:xfrm>
            <a:off x="360363" y="351692"/>
            <a:ext cx="11471275" cy="6154616"/>
          </a:xfrm>
          <a:prstGeom prst="rect">
            <a:avLst/>
          </a:prstGeom>
          <a:gradFill flip="none" rotWithShape="1">
            <a:gsLst>
              <a:gs pos="0">
                <a:schemeClr val="accent5">
                  <a:alpha val="73000"/>
                </a:schemeClr>
              </a:gs>
              <a:gs pos="100000">
                <a:schemeClr val="accent5">
                  <a:lumMod val="50000"/>
                  <a:alpha val="83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solidFill>
                <a:schemeClr val="bg1"/>
              </a:solidFill>
              <a:latin typeface="Arial" panose="020B0604020202020204" pitchFamily="34" charset="0"/>
              <a:cs typeface="Arial" panose="020B0604020202020204" pitchFamily="34" charset="0"/>
            </a:endParaRPr>
          </a:p>
        </p:txBody>
      </p:sp>
      <p:sp>
        <p:nvSpPr>
          <p:cNvPr id="11" name="Title 1"/>
          <p:cNvSpPr>
            <a:spLocks noGrp="1"/>
          </p:cNvSpPr>
          <p:nvPr>
            <p:ph type="ctrTitle"/>
          </p:nvPr>
        </p:nvSpPr>
        <p:spPr>
          <a:xfrm>
            <a:off x="360363" y="2476559"/>
            <a:ext cx="11471275" cy="1767882"/>
          </a:xfrm>
        </p:spPr>
        <p:txBody>
          <a:bodyPr>
            <a:noAutofit/>
          </a:bodyPr>
          <a:lstStyle>
            <a:lvl1pPr marL="0" algn="ctr">
              <a:defRPr sz="6600" b="1">
                <a:solidFill>
                  <a:schemeClr val="bg1"/>
                </a:solidFill>
                <a:latin typeface="+mj-lt"/>
                <a:cs typeface="Arial" panose="020B0604020202020204" pitchFamily="34" charset="0"/>
              </a:defRPr>
            </a:lvl1pPr>
          </a:lstStyle>
          <a:p>
            <a:r>
              <a:rPr lang="en-US"/>
              <a:t>Click to edit Master title style</a:t>
            </a:r>
            <a:endParaRPr lang="en-US" dirty="0"/>
          </a:p>
        </p:txBody>
      </p:sp>
      <p:sp>
        <p:nvSpPr>
          <p:cNvPr id="12" name="Text Placeholder 4"/>
          <p:cNvSpPr>
            <a:spLocks noGrp="1"/>
          </p:cNvSpPr>
          <p:nvPr>
            <p:ph type="body" sz="quarter" idx="16"/>
          </p:nvPr>
        </p:nvSpPr>
        <p:spPr>
          <a:xfrm>
            <a:off x="360363" y="816939"/>
            <a:ext cx="11471275" cy="637287"/>
          </a:xfrm>
        </p:spPr>
        <p:txBody>
          <a:bodyPr anchor="ctr">
            <a:noAutofit/>
          </a:bodyPr>
          <a:lstStyle>
            <a:lvl1pPr marL="182880" indent="0" algn="ctr">
              <a:spcBef>
                <a:spcPts val="0"/>
              </a:spcBef>
              <a:buFontTx/>
              <a:buNone/>
              <a:defRPr sz="3200" b="1" baseline="0">
                <a:solidFill>
                  <a:schemeClr val="bg1"/>
                </a:solidFill>
                <a:latin typeface="+mn-lt"/>
                <a:cs typeface="Glegoo" pitchFamily="2" charset="0"/>
              </a:defRPr>
            </a:lvl1pPr>
            <a:lvl2pPr marL="457200" indent="0">
              <a:buFontTx/>
              <a:buNone/>
              <a:defRPr sz="2800">
                <a:solidFill>
                  <a:schemeClr val="bg1"/>
                </a:solidFill>
              </a:defRPr>
            </a:lvl2pPr>
            <a:lvl3pPr marL="914400" indent="0">
              <a:buFontTx/>
              <a:buNone/>
              <a:defRPr sz="2800">
                <a:solidFill>
                  <a:schemeClr val="bg1"/>
                </a:solidFill>
              </a:defRPr>
            </a:lvl3pPr>
            <a:lvl4pPr marL="1371600" indent="0">
              <a:buFontTx/>
              <a:buNone/>
              <a:defRPr sz="2800">
                <a:solidFill>
                  <a:schemeClr val="bg1"/>
                </a:solidFill>
              </a:defRPr>
            </a:lvl4pPr>
            <a:lvl5pPr marL="1828800" indent="0">
              <a:buFontTx/>
              <a:buNone/>
              <a:defRPr sz="2800">
                <a:solidFill>
                  <a:schemeClr val="bg1"/>
                </a:solidFill>
              </a:defRPr>
            </a:lvl5pPr>
          </a:lstStyle>
          <a:p>
            <a:pPr lvl="0"/>
            <a:r>
              <a:rPr lang="en-US"/>
              <a:t>Click to edit Master text styles</a:t>
            </a:r>
          </a:p>
        </p:txBody>
      </p:sp>
      <p:sp>
        <p:nvSpPr>
          <p:cNvPr id="13" name="Freeform 9">
            <a:extLst>
              <a:ext uri="{FF2B5EF4-FFF2-40B4-BE49-F238E27FC236}">
                <a16:creationId xmlns:a16="http://schemas.microsoft.com/office/drawing/2014/main" id="{C1ED0E79-26C1-B248-89EC-66F36D8A0D3C}"/>
              </a:ext>
            </a:extLst>
          </p:cNvPr>
          <p:cNvSpPr>
            <a:spLocks/>
          </p:cNvSpPr>
          <p:nvPr userDrawn="1"/>
        </p:nvSpPr>
        <p:spPr bwMode="auto">
          <a:xfrm>
            <a:off x="5501395" y="4831309"/>
            <a:ext cx="1138410" cy="1088133"/>
          </a:xfrm>
          <a:custGeom>
            <a:avLst/>
            <a:gdLst>
              <a:gd name="T0" fmla="*/ 180818334 w 1691"/>
              <a:gd name="T1" fmla="*/ 65990893 h 1610"/>
              <a:gd name="T2" fmla="*/ 111700816 w 1691"/>
              <a:gd name="T3" fmla="*/ 65990893 h 1610"/>
              <a:gd name="T4" fmla="*/ 90730244 w 1691"/>
              <a:gd name="T5" fmla="*/ 0 h 1610"/>
              <a:gd name="T6" fmla="*/ 69010690 w 1691"/>
              <a:gd name="T7" fmla="*/ 65668372 h 1610"/>
              <a:gd name="T8" fmla="*/ 0 w 1691"/>
              <a:gd name="T9" fmla="*/ 65453358 h 1610"/>
              <a:gd name="T10" fmla="*/ 641856 w 1691"/>
              <a:gd name="T11" fmla="*/ 65990893 h 1610"/>
              <a:gd name="T12" fmla="*/ 0 w 1691"/>
              <a:gd name="T13" fmla="*/ 65990893 h 1610"/>
              <a:gd name="T14" fmla="*/ 55850408 w 1691"/>
              <a:gd name="T15" fmla="*/ 106617260 h 1610"/>
              <a:gd name="T16" fmla="*/ 34665883 w 1691"/>
              <a:gd name="T17" fmla="*/ 172715362 h 1610"/>
              <a:gd name="T18" fmla="*/ 90516292 w 1691"/>
              <a:gd name="T19" fmla="*/ 131981787 h 1610"/>
              <a:gd name="T20" fmla="*/ 145938796 w 1691"/>
              <a:gd name="T21" fmla="*/ 172930376 h 1610"/>
              <a:gd name="T22" fmla="*/ 124861098 w 1691"/>
              <a:gd name="T23" fmla="*/ 106831975 h 1610"/>
              <a:gd name="T24" fmla="*/ 180818334 w 1691"/>
              <a:gd name="T25" fmla="*/ 65990893 h 1610"/>
              <a:gd name="T26" fmla="*/ 127107743 w 1691"/>
              <a:gd name="T27" fmla="*/ 146921104 h 1610"/>
              <a:gd name="T28" fmla="*/ 90302340 w 1691"/>
              <a:gd name="T29" fmla="*/ 119836761 h 1610"/>
              <a:gd name="T30" fmla="*/ 53282686 w 1691"/>
              <a:gd name="T31" fmla="*/ 146921104 h 1610"/>
              <a:gd name="T32" fmla="*/ 67512728 w 1691"/>
              <a:gd name="T33" fmla="*/ 103177926 h 1610"/>
              <a:gd name="T34" fmla="*/ 30493075 w 1691"/>
              <a:gd name="T35" fmla="*/ 76093582 h 1610"/>
              <a:gd name="T36" fmla="*/ 30920979 w 1691"/>
              <a:gd name="T37" fmla="*/ 76093582 h 1610"/>
              <a:gd name="T38" fmla="*/ 30279123 w 1691"/>
              <a:gd name="T39" fmla="*/ 75663852 h 1610"/>
              <a:gd name="T40" fmla="*/ 76072000 w 1691"/>
              <a:gd name="T41" fmla="*/ 75878866 h 1610"/>
              <a:gd name="T42" fmla="*/ 90516292 w 1691"/>
              <a:gd name="T43" fmla="*/ 32135688 h 1610"/>
              <a:gd name="T44" fmla="*/ 104532382 w 1691"/>
              <a:gd name="T45" fmla="*/ 76093582 h 1610"/>
              <a:gd name="T46" fmla="*/ 150539508 w 1691"/>
              <a:gd name="T47" fmla="*/ 76093582 h 1610"/>
              <a:gd name="T48" fmla="*/ 113305903 w 1691"/>
              <a:gd name="T49" fmla="*/ 103392940 h 1610"/>
              <a:gd name="T50" fmla="*/ 127107743 w 1691"/>
              <a:gd name="T51" fmla="*/ 146921104 h 161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1691" h="1610">
                <a:moveTo>
                  <a:pt x="1690" y="614"/>
                </a:moveTo>
                <a:lnTo>
                  <a:pt x="1044" y="614"/>
                </a:lnTo>
                <a:lnTo>
                  <a:pt x="848" y="0"/>
                </a:lnTo>
                <a:lnTo>
                  <a:pt x="645" y="611"/>
                </a:lnTo>
                <a:lnTo>
                  <a:pt x="0" y="609"/>
                </a:lnTo>
                <a:lnTo>
                  <a:pt x="6" y="614"/>
                </a:lnTo>
                <a:lnTo>
                  <a:pt x="0" y="614"/>
                </a:lnTo>
                <a:lnTo>
                  <a:pt x="522" y="992"/>
                </a:lnTo>
                <a:lnTo>
                  <a:pt x="324" y="1607"/>
                </a:lnTo>
                <a:lnTo>
                  <a:pt x="846" y="1228"/>
                </a:lnTo>
                <a:lnTo>
                  <a:pt x="1364" y="1609"/>
                </a:lnTo>
                <a:lnTo>
                  <a:pt x="1167" y="994"/>
                </a:lnTo>
                <a:lnTo>
                  <a:pt x="1690" y="614"/>
                </a:lnTo>
                <a:close/>
                <a:moveTo>
                  <a:pt x="1188" y="1367"/>
                </a:moveTo>
                <a:lnTo>
                  <a:pt x="844" y="1115"/>
                </a:lnTo>
                <a:lnTo>
                  <a:pt x="498" y="1367"/>
                </a:lnTo>
                <a:lnTo>
                  <a:pt x="631" y="960"/>
                </a:lnTo>
                <a:lnTo>
                  <a:pt x="285" y="708"/>
                </a:lnTo>
                <a:lnTo>
                  <a:pt x="289" y="708"/>
                </a:lnTo>
                <a:lnTo>
                  <a:pt x="283" y="704"/>
                </a:lnTo>
                <a:lnTo>
                  <a:pt x="711" y="706"/>
                </a:lnTo>
                <a:lnTo>
                  <a:pt x="846" y="299"/>
                </a:lnTo>
                <a:lnTo>
                  <a:pt x="977" y="708"/>
                </a:lnTo>
                <a:lnTo>
                  <a:pt x="1407" y="708"/>
                </a:lnTo>
                <a:lnTo>
                  <a:pt x="1059" y="962"/>
                </a:lnTo>
                <a:lnTo>
                  <a:pt x="1188" y="1367"/>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dirty="0">
              <a:solidFill>
                <a:schemeClr val="bg1"/>
              </a:solidFill>
            </a:endParaRPr>
          </a:p>
        </p:txBody>
      </p:sp>
      <p:sp>
        <p:nvSpPr>
          <p:cNvPr id="14" name="Freeform 9">
            <a:extLst>
              <a:ext uri="{FF2B5EF4-FFF2-40B4-BE49-F238E27FC236}">
                <a16:creationId xmlns:a16="http://schemas.microsoft.com/office/drawing/2014/main" id="{0D1DB5DC-3ECA-FA44-905E-15ACAF4B8ECF}"/>
              </a:ext>
            </a:extLst>
          </p:cNvPr>
          <p:cNvSpPr>
            <a:spLocks/>
          </p:cNvSpPr>
          <p:nvPr userDrawn="1"/>
        </p:nvSpPr>
        <p:spPr bwMode="auto">
          <a:xfrm>
            <a:off x="6912751" y="4831309"/>
            <a:ext cx="1138410" cy="1088133"/>
          </a:xfrm>
          <a:custGeom>
            <a:avLst/>
            <a:gdLst>
              <a:gd name="T0" fmla="*/ 180818334 w 1691"/>
              <a:gd name="T1" fmla="*/ 65990893 h 1610"/>
              <a:gd name="T2" fmla="*/ 111700816 w 1691"/>
              <a:gd name="T3" fmla="*/ 65990893 h 1610"/>
              <a:gd name="T4" fmla="*/ 90730244 w 1691"/>
              <a:gd name="T5" fmla="*/ 0 h 1610"/>
              <a:gd name="T6" fmla="*/ 69010690 w 1691"/>
              <a:gd name="T7" fmla="*/ 65668372 h 1610"/>
              <a:gd name="T8" fmla="*/ 0 w 1691"/>
              <a:gd name="T9" fmla="*/ 65453358 h 1610"/>
              <a:gd name="T10" fmla="*/ 641856 w 1691"/>
              <a:gd name="T11" fmla="*/ 65990893 h 1610"/>
              <a:gd name="T12" fmla="*/ 0 w 1691"/>
              <a:gd name="T13" fmla="*/ 65990893 h 1610"/>
              <a:gd name="T14" fmla="*/ 55850408 w 1691"/>
              <a:gd name="T15" fmla="*/ 106617260 h 1610"/>
              <a:gd name="T16" fmla="*/ 34665883 w 1691"/>
              <a:gd name="T17" fmla="*/ 172715362 h 1610"/>
              <a:gd name="T18" fmla="*/ 90516292 w 1691"/>
              <a:gd name="T19" fmla="*/ 131981787 h 1610"/>
              <a:gd name="T20" fmla="*/ 145938796 w 1691"/>
              <a:gd name="T21" fmla="*/ 172930376 h 1610"/>
              <a:gd name="T22" fmla="*/ 124861098 w 1691"/>
              <a:gd name="T23" fmla="*/ 106831975 h 1610"/>
              <a:gd name="T24" fmla="*/ 180818334 w 1691"/>
              <a:gd name="T25" fmla="*/ 65990893 h 1610"/>
              <a:gd name="T26" fmla="*/ 127107743 w 1691"/>
              <a:gd name="T27" fmla="*/ 146921104 h 1610"/>
              <a:gd name="T28" fmla="*/ 90302340 w 1691"/>
              <a:gd name="T29" fmla="*/ 119836761 h 1610"/>
              <a:gd name="T30" fmla="*/ 53282686 w 1691"/>
              <a:gd name="T31" fmla="*/ 146921104 h 1610"/>
              <a:gd name="T32" fmla="*/ 67512728 w 1691"/>
              <a:gd name="T33" fmla="*/ 103177926 h 1610"/>
              <a:gd name="T34" fmla="*/ 30493075 w 1691"/>
              <a:gd name="T35" fmla="*/ 76093582 h 1610"/>
              <a:gd name="T36" fmla="*/ 30920979 w 1691"/>
              <a:gd name="T37" fmla="*/ 76093582 h 1610"/>
              <a:gd name="T38" fmla="*/ 30279123 w 1691"/>
              <a:gd name="T39" fmla="*/ 75663852 h 1610"/>
              <a:gd name="T40" fmla="*/ 76072000 w 1691"/>
              <a:gd name="T41" fmla="*/ 75878866 h 1610"/>
              <a:gd name="T42" fmla="*/ 90516292 w 1691"/>
              <a:gd name="T43" fmla="*/ 32135688 h 1610"/>
              <a:gd name="T44" fmla="*/ 104532382 w 1691"/>
              <a:gd name="T45" fmla="*/ 76093582 h 1610"/>
              <a:gd name="T46" fmla="*/ 150539508 w 1691"/>
              <a:gd name="T47" fmla="*/ 76093582 h 1610"/>
              <a:gd name="T48" fmla="*/ 113305903 w 1691"/>
              <a:gd name="T49" fmla="*/ 103392940 h 1610"/>
              <a:gd name="T50" fmla="*/ 127107743 w 1691"/>
              <a:gd name="T51" fmla="*/ 146921104 h 161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1691" h="1610">
                <a:moveTo>
                  <a:pt x="1690" y="614"/>
                </a:moveTo>
                <a:lnTo>
                  <a:pt x="1044" y="614"/>
                </a:lnTo>
                <a:lnTo>
                  <a:pt x="848" y="0"/>
                </a:lnTo>
                <a:lnTo>
                  <a:pt x="645" y="611"/>
                </a:lnTo>
                <a:lnTo>
                  <a:pt x="0" y="609"/>
                </a:lnTo>
                <a:lnTo>
                  <a:pt x="6" y="614"/>
                </a:lnTo>
                <a:lnTo>
                  <a:pt x="0" y="614"/>
                </a:lnTo>
                <a:lnTo>
                  <a:pt x="522" y="992"/>
                </a:lnTo>
                <a:lnTo>
                  <a:pt x="324" y="1607"/>
                </a:lnTo>
                <a:lnTo>
                  <a:pt x="846" y="1228"/>
                </a:lnTo>
                <a:lnTo>
                  <a:pt x="1364" y="1609"/>
                </a:lnTo>
                <a:lnTo>
                  <a:pt x="1167" y="994"/>
                </a:lnTo>
                <a:lnTo>
                  <a:pt x="1690" y="614"/>
                </a:lnTo>
                <a:close/>
                <a:moveTo>
                  <a:pt x="1188" y="1367"/>
                </a:moveTo>
                <a:lnTo>
                  <a:pt x="844" y="1115"/>
                </a:lnTo>
                <a:lnTo>
                  <a:pt x="498" y="1367"/>
                </a:lnTo>
                <a:lnTo>
                  <a:pt x="631" y="960"/>
                </a:lnTo>
                <a:lnTo>
                  <a:pt x="285" y="708"/>
                </a:lnTo>
                <a:lnTo>
                  <a:pt x="289" y="708"/>
                </a:lnTo>
                <a:lnTo>
                  <a:pt x="283" y="704"/>
                </a:lnTo>
                <a:lnTo>
                  <a:pt x="711" y="706"/>
                </a:lnTo>
                <a:lnTo>
                  <a:pt x="846" y="299"/>
                </a:lnTo>
                <a:lnTo>
                  <a:pt x="977" y="708"/>
                </a:lnTo>
                <a:lnTo>
                  <a:pt x="1407" y="708"/>
                </a:lnTo>
                <a:lnTo>
                  <a:pt x="1059" y="962"/>
                </a:lnTo>
                <a:lnTo>
                  <a:pt x="1188" y="1367"/>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dirty="0">
              <a:solidFill>
                <a:schemeClr val="bg1"/>
              </a:solidFill>
            </a:endParaRPr>
          </a:p>
        </p:txBody>
      </p:sp>
      <p:sp>
        <p:nvSpPr>
          <p:cNvPr id="15" name="Freeform 9">
            <a:extLst>
              <a:ext uri="{FF2B5EF4-FFF2-40B4-BE49-F238E27FC236}">
                <a16:creationId xmlns:a16="http://schemas.microsoft.com/office/drawing/2014/main" id="{CD1D295F-F7ED-D447-BC31-6D586338FD4C}"/>
              </a:ext>
            </a:extLst>
          </p:cNvPr>
          <p:cNvSpPr>
            <a:spLocks/>
          </p:cNvSpPr>
          <p:nvPr userDrawn="1"/>
        </p:nvSpPr>
        <p:spPr bwMode="auto">
          <a:xfrm>
            <a:off x="4090039" y="4831308"/>
            <a:ext cx="1138410" cy="1088133"/>
          </a:xfrm>
          <a:custGeom>
            <a:avLst/>
            <a:gdLst>
              <a:gd name="T0" fmla="*/ 180818334 w 1691"/>
              <a:gd name="T1" fmla="*/ 65990893 h 1610"/>
              <a:gd name="T2" fmla="*/ 111700816 w 1691"/>
              <a:gd name="T3" fmla="*/ 65990893 h 1610"/>
              <a:gd name="T4" fmla="*/ 90730244 w 1691"/>
              <a:gd name="T5" fmla="*/ 0 h 1610"/>
              <a:gd name="T6" fmla="*/ 69010690 w 1691"/>
              <a:gd name="T7" fmla="*/ 65668372 h 1610"/>
              <a:gd name="T8" fmla="*/ 0 w 1691"/>
              <a:gd name="T9" fmla="*/ 65453358 h 1610"/>
              <a:gd name="T10" fmla="*/ 641856 w 1691"/>
              <a:gd name="T11" fmla="*/ 65990893 h 1610"/>
              <a:gd name="T12" fmla="*/ 0 w 1691"/>
              <a:gd name="T13" fmla="*/ 65990893 h 1610"/>
              <a:gd name="T14" fmla="*/ 55850408 w 1691"/>
              <a:gd name="T15" fmla="*/ 106617260 h 1610"/>
              <a:gd name="T16" fmla="*/ 34665883 w 1691"/>
              <a:gd name="T17" fmla="*/ 172715362 h 1610"/>
              <a:gd name="T18" fmla="*/ 90516292 w 1691"/>
              <a:gd name="T19" fmla="*/ 131981787 h 1610"/>
              <a:gd name="T20" fmla="*/ 145938796 w 1691"/>
              <a:gd name="T21" fmla="*/ 172930376 h 1610"/>
              <a:gd name="T22" fmla="*/ 124861098 w 1691"/>
              <a:gd name="T23" fmla="*/ 106831975 h 1610"/>
              <a:gd name="T24" fmla="*/ 180818334 w 1691"/>
              <a:gd name="T25" fmla="*/ 65990893 h 1610"/>
              <a:gd name="T26" fmla="*/ 127107743 w 1691"/>
              <a:gd name="T27" fmla="*/ 146921104 h 1610"/>
              <a:gd name="T28" fmla="*/ 90302340 w 1691"/>
              <a:gd name="T29" fmla="*/ 119836761 h 1610"/>
              <a:gd name="T30" fmla="*/ 53282686 w 1691"/>
              <a:gd name="T31" fmla="*/ 146921104 h 1610"/>
              <a:gd name="T32" fmla="*/ 67512728 w 1691"/>
              <a:gd name="T33" fmla="*/ 103177926 h 1610"/>
              <a:gd name="T34" fmla="*/ 30493075 w 1691"/>
              <a:gd name="T35" fmla="*/ 76093582 h 1610"/>
              <a:gd name="T36" fmla="*/ 30920979 w 1691"/>
              <a:gd name="T37" fmla="*/ 76093582 h 1610"/>
              <a:gd name="T38" fmla="*/ 30279123 w 1691"/>
              <a:gd name="T39" fmla="*/ 75663852 h 1610"/>
              <a:gd name="T40" fmla="*/ 76072000 w 1691"/>
              <a:gd name="T41" fmla="*/ 75878866 h 1610"/>
              <a:gd name="T42" fmla="*/ 90516292 w 1691"/>
              <a:gd name="T43" fmla="*/ 32135688 h 1610"/>
              <a:gd name="T44" fmla="*/ 104532382 w 1691"/>
              <a:gd name="T45" fmla="*/ 76093582 h 1610"/>
              <a:gd name="T46" fmla="*/ 150539508 w 1691"/>
              <a:gd name="T47" fmla="*/ 76093582 h 1610"/>
              <a:gd name="T48" fmla="*/ 113305903 w 1691"/>
              <a:gd name="T49" fmla="*/ 103392940 h 1610"/>
              <a:gd name="T50" fmla="*/ 127107743 w 1691"/>
              <a:gd name="T51" fmla="*/ 146921104 h 1610"/>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1691" h="1610">
                <a:moveTo>
                  <a:pt x="1690" y="614"/>
                </a:moveTo>
                <a:lnTo>
                  <a:pt x="1044" y="614"/>
                </a:lnTo>
                <a:lnTo>
                  <a:pt x="848" y="0"/>
                </a:lnTo>
                <a:lnTo>
                  <a:pt x="645" y="611"/>
                </a:lnTo>
                <a:lnTo>
                  <a:pt x="0" y="609"/>
                </a:lnTo>
                <a:lnTo>
                  <a:pt x="6" y="614"/>
                </a:lnTo>
                <a:lnTo>
                  <a:pt x="0" y="614"/>
                </a:lnTo>
                <a:lnTo>
                  <a:pt x="522" y="992"/>
                </a:lnTo>
                <a:lnTo>
                  <a:pt x="324" y="1607"/>
                </a:lnTo>
                <a:lnTo>
                  <a:pt x="846" y="1228"/>
                </a:lnTo>
                <a:lnTo>
                  <a:pt x="1364" y="1609"/>
                </a:lnTo>
                <a:lnTo>
                  <a:pt x="1167" y="994"/>
                </a:lnTo>
                <a:lnTo>
                  <a:pt x="1690" y="614"/>
                </a:lnTo>
                <a:close/>
                <a:moveTo>
                  <a:pt x="1188" y="1367"/>
                </a:moveTo>
                <a:lnTo>
                  <a:pt x="844" y="1115"/>
                </a:lnTo>
                <a:lnTo>
                  <a:pt x="498" y="1367"/>
                </a:lnTo>
                <a:lnTo>
                  <a:pt x="631" y="960"/>
                </a:lnTo>
                <a:lnTo>
                  <a:pt x="285" y="708"/>
                </a:lnTo>
                <a:lnTo>
                  <a:pt x="289" y="708"/>
                </a:lnTo>
                <a:lnTo>
                  <a:pt x="283" y="704"/>
                </a:lnTo>
                <a:lnTo>
                  <a:pt x="711" y="706"/>
                </a:lnTo>
                <a:lnTo>
                  <a:pt x="846" y="299"/>
                </a:lnTo>
                <a:lnTo>
                  <a:pt x="977" y="708"/>
                </a:lnTo>
                <a:lnTo>
                  <a:pt x="1407" y="708"/>
                </a:lnTo>
                <a:lnTo>
                  <a:pt x="1059" y="962"/>
                </a:lnTo>
                <a:lnTo>
                  <a:pt x="1188" y="1367"/>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dirty="0">
              <a:solidFill>
                <a:schemeClr val="bg1"/>
              </a:solidFill>
            </a:endParaRPr>
          </a:p>
        </p:txBody>
      </p:sp>
    </p:spTree>
    <p:extLst>
      <p:ext uri="{BB962C8B-B14F-4D97-AF65-F5344CB8AC3E}">
        <p14:creationId xmlns:p14="http://schemas.microsoft.com/office/powerpoint/2010/main" val="24421055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slideLayout" Target="../slideLayouts/slideLayout18.xml" /><Relationship Id="rId3" Type="http://schemas.openxmlformats.org/officeDocument/2006/relationships/slideLayout" Target="../slideLayouts/slideLayout3.xml" /><Relationship Id="rId21" Type="http://schemas.openxmlformats.org/officeDocument/2006/relationships/slideLayout" Target="../slideLayouts/slideLayout21.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5"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slideLayout" Target="../slideLayouts/slideLayout20.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24" Type="http://schemas.openxmlformats.org/officeDocument/2006/relationships/slideLayout" Target="../slideLayouts/slideLayout24.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23" Type="http://schemas.openxmlformats.org/officeDocument/2006/relationships/slideLayout" Target="../slideLayouts/slideLayout23.xml" /><Relationship Id="rId10" Type="http://schemas.openxmlformats.org/officeDocument/2006/relationships/slideLayout" Target="../slideLayouts/slideLayout10.xml" /><Relationship Id="rId19" Type="http://schemas.openxmlformats.org/officeDocument/2006/relationships/slideLayout" Target="../slideLayouts/slideLayout19.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 Id="rId22" Type="http://schemas.openxmlformats.org/officeDocument/2006/relationships/slideLayout" Target="../slideLayouts/slideLayout22.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D1C1A299-D8D3-684F-907C-2CDEC1AD5057}"/>
              </a:ext>
            </a:extLst>
          </p:cNvPr>
          <p:cNvSpPr>
            <a:spLocks noGrp="1" noChangeArrowheads="1"/>
          </p:cNvSpPr>
          <p:nvPr>
            <p:ph type="title"/>
          </p:nvPr>
        </p:nvSpPr>
        <p:spPr bwMode="auto">
          <a:xfrm>
            <a:off x="838200" y="365125"/>
            <a:ext cx="105156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Text Placeholder 2">
            <a:extLst>
              <a:ext uri="{FF2B5EF4-FFF2-40B4-BE49-F238E27FC236}">
                <a16:creationId xmlns:a16="http://schemas.microsoft.com/office/drawing/2014/main" id="{FA0D0651-86F5-D44D-B5E6-CBD1D6869B69}"/>
              </a:ext>
            </a:extLst>
          </p:cNvPr>
          <p:cNvSpPr>
            <a:spLocks noGrp="1" noChangeArrowheads="1"/>
          </p:cNvSpPr>
          <p:nvPr>
            <p:ph type="body" idx="1"/>
          </p:nvPr>
        </p:nvSpPr>
        <p:spPr bwMode="auto">
          <a:xfrm>
            <a:off x="838200" y="1825625"/>
            <a:ext cx="105156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5947D4A8-B509-9F41-95E2-FA9222474A4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C43458A7-00DB-2F4D-A10D-863E6495F149}" type="datetimeFigureOut">
              <a:rPr lang="en-US"/>
              <a:pPr>
                <a:defRPr/>
              </a:pPr>
              <a:t>12/5/2022</a:t>
            </a:fld>
            <a:endParaRPr lang="en-US"/>
          </a:p>
        </p:txBody>
      </p:sp>
      <p:sp>
        <p:nvSpPr>
          <p:cNvPr id="5" name="Footer Placeholder 4">
            <a:extLst>
              <a:ext uri="{FF2B5EF4-FFF2-40B4-BE49-F238E27FC236}">
                <a16:creationId xmlns:a16="http://schemas.microsoft.com/office/drawing/2014/main" id="{6C9BBAED-22F8-C546-AC32-8B7E19298D6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US"/>
          </a:p>
        </p:txBody>
      </p:sp>
      <p:sp>
        <p:nvSpPr>
          <p:cNvPr id="6" name="Slide Number Placeholder 5">
            <a:extLst>
              <a:ext uri="{FF2B5EF4-FFF2-40B4-BE49-F238E27FC236}">
                <a16:creationId xmlns:a16="http://schemas.microsoft.com/office/drawing/2014/main" id="{A4C0B6A8-315C-1D47-8330-9680D2C2B7D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484B6B05-D73D-1A49-8C93-5682AA188607}"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920" r:id="rId1"/>
    <p:sldLayoutId id="2147483921" r:id="rId2"/>
    <p:sldLayoutId id="2147483922" r:id="rId3"/>
    <p:sldLayoutId id="2147483923" r:id="rId4"/>
    <p:sldLayoutId id="2147483924" r:id="rId5"/>
    <p:sldLayoutId id="2147483925" r:id="rId6"/>
    <p:sldLayoutId id="2147483926" r:id="rId7"/>
    <p:sldLayoutId id="2147483927" r:id="rId8"/>
    <p:sldLayoutId id="2147483929" r:id="rId9"/>
    <p:sldLayoutId id="2147483930" r:id="rId10"/>
    <p:sldLayoutId id="2147483931" r:id="rId11"/>
    <p:sldLayoutId id="2147483932" r:id="rId12"/>
    <p:sldLayoutId id="2147483933" r:id="rId13"/>
    <p:sldLayoutId id="2147483934" r:id="rId14"/>
    <p:sldLayoutId id="2147483935" r:id="rId15"/>
    <p:sldLayoutId id="2147483936" r:id="rId16"/>
    <p:sldLayoutId id="2147483937" r:id="rId17"/>
    <p:sldLayoutId id="2147483938" r:id="rId18"/>
    <p:sldLayoutId id="2147483939" r:id="rId19"/>
    <p:sldLayoutId id="2147483940" r:id="rId20"/>
    <p:sldLayoutId id="2147483941" r:id="rId21"/>
    <p:sldLayoutId id="2147483942" r:id="rId22"/>
    <p:sldLayoutId id="2147483943" r:id="rId23"/>
    <p:sldLayoutId id="2147483944" r:id="rId24"/>
  </p:sldLayoutIdLst>
  <p:txStyles>
    <p:titleStyle>
      <a:lvl1pPr algn="l" rtl="0" eaLnBrk="1" fontAlgn="base" hangingPunct="1">
        <a:lnSpc>
          <a:spcPct val="90000"/>
        </a:lnSpc>
        <a:spcBef>
          <a:spcPct val="0"/>
        </a:spcBef>
        <a:spcAft>
          <a:spcPct val="0"/>
        </a:spcAft>
        <a:defRPr sz="4400" kern="1200">
          <a:solidFill>
            <a:schemeClr val="tx1"/>
          </a:solidFill>
          <a:latin typeface="+mj-lt"/>
          <a:ea typeface="+mj-ea"/>
          <a:cs typeface="+mj-cs"/>
        </a:defRPr>
      </a:lvl1pPr>
      <a:lvl2pPr algn="l" rtl="0" eaLnBrk="1" fontAlgn="base" hangingPunct="1">
        <a:lnSpc>
          <a:spcPct val="90000"/>
        </a:lnSpc>
        <a:spcBef>
          <a:spcPct val="0"/>
        </a:spcBef>
        <a:spcAft>
          <a:spcPct val="0"/>
        </a:spcAft>
        <a:defRPr sz="4400">
          <a:solidFill>
            <a:schemeClr val="tx1"/>
          </a:solidFill>
          <a:latin typeface="Calibri Light" panose="020F0302020204030204" pitchFamily="34" charset="0"/>
        </a:defRPr>
      </a:lvl2pPr>
      <a:lvl3pPr algn="l" rtl="0" eaLnBrk="1" fontAlgn="base" hangingPunct="1">
        <a:lnSpc>
          <a:spcPct val="90000"/>
        </a:lnSpc>
        <a:spcBef>
          <a:spcPct val="0"/>
        </a:spcBef>
        <a:spcAft>
          <a:spcPct val="0"/>
        </a:spcAft>
        <a:defRPr sz="4400">
          <a:solidFill>
            <a:schemeClr val="tx1"/>
          </a:solidFill>
          <a:latin typeface="Calibri Light" panose="020F0302020204030204" pitchFamily="34" charset="0"/>
        </a:defRPr>
      </a:lvl3pPr>
      <a:lvl4pPr algn="l" rtl="0" eaLnBrk="1" fontAlgn="base" hangingPunct="1">
        <a:lnSpc>
          <a:spcPct val="90000"/>
        </a:lnSpc>
        <a:spcBef>
          <a:spcPct val="0"/>
        </a:spcBef>
        <a:spcAft>
          <a:spcPct val="0"/>
        </a:spcAft>
        <a:defRPr sz="4400">
          <a:solidFill>
            <a:schemeClr val="tx1"/>
          </a:solidFill>
          <a:latin typeface="Calibri Light" panose="020F0302020204030204" pitchFamily="34" charset="0"/>
        </a:defRPr>
      </a:lvl4pPr>
      <a:lvl5pPr algn="l" rtl="0" eaLnBrk="1" fontAlgn="base" hangingPunct="1">
        <a:lnSpc>
          <a:spcPct val="90000"/>
        </a:lnSpc>
        <a:spcBef>
          <a:spcPct val="0"/>
        </a:spcBef>
        <a:spcAft>
          <a:spcPct val="0"/>
        </a:spcAft>
        <a:defRPr sz="4400">
          <a:solidFill>
            <a:schemeClr val="tx1"/>
          </a:solidFill>
          <a:latin typeface="Calibri Light" panose="020F0302020204030204" pitchFamily="34" charset="0"/>
        </a:defRPr>
      </a:lvl5pPr>
      <a:lvl6pPr marL="457200" algn="l" rtl="0" eaLnBrk="1" fontAlgn="base" hangingPunct="1">
        <a:lnSpc>
          <a:spcPct val="90000"/>
        </a:lnSpc>
        <a:spcBef>
          <a:spcPct val="0"/>
        </a:spcBef>
        <a:spcAft>
          <a:spcPct val="0"/>
        </a:spcAft>
        <a:defRPr sz="4400">
          <a:solidFill>
            <a:schemeClr val="tx1"/>
          </a:solidFill>
          <a:latin typeface="Calibri Light" panose="020F0302020204030204" pitchFamily="34" charset="0"/>
        </a:defRPr>
      </a:lvl6pPr>
      <a:lvl7pPr marL="914400" algn="l" rtl="0" eaLnBrk="1" fontAlgn="base" hangingPunct="1">
        <a:lnSpc>
          <a:spcPct val="90000"/>
        </a:lnSpc>
        <a:spcBef>
          <a:spcPct val="0"/>
        </a:spcBef>
        <a:spcAft>
          <a:spcPct val="0"/>
        </a:spcAft>
        <a:defRPr sz="4400">
          <a:solidFill>
            <a:schemeClr val="tx1"/>
          </a:solidFill>
          <a:latin typeface="Calibri Light" panose="020F0302020204030204" pitchFamily="34" charset="0"/>
        </a:defRPr>
      </a:lvl7pPr>
      <a:lvl8pPr marL="1371600" algn="l" rtl="0" eaLnBrk="1" fontAlgn="base" hangingPunct="1">
        <a:lnSpc>
          <a:spcPct val="90000"/>
        </a:lnSpc>
        <a:spcBef>
          <a:spcPct val="0"/>
        </a:spcBef>
        <a:spcAft>
          <a:spcPct val="0"/>
        </a:spcAft>
        <a:defRPr sz="4400">
          <a:solidFill>
            <a:schemeClr val="tx1"/>
          </a:solidFill>
          <a:latin typeface="Calibri Light" panose="020F0302020204030204" pitchFamily="34" charset="0"/>
        </a:defRPr>
      </a:lvl8pPr>
      <a:lvl9pPr marL="1828800" algn="l" rtl="0" eaLnBrk="1" fontAlgn="base" hangingPunct="1">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eaLnBrk="1" fontAlgn="base" hangingPunct="1">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eaLnBrk="1" fontAlgn="base" hangingPunct="1">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1" fontAlgn="base" hangingPunct="1">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1" fontAlgn="base" hangingPunct="1">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1" fontAlgn="base" hangingPunct="1">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 /><Relationship Id="rId2" Type="http://schemas.openxmlformats.org/officeDocument/2006/relationships/slideLayout" Target="../slideLayouts/slideLayout1.xml" /><Relationship Id="rId1" Type="http://schemas.openxmlformats.org/officeDocument/2006/relationships/tags" Target="../tags/tag2.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8" Type="http://schemas.openxmlformats.org/officeDocument/2006/relationships/image" Target="../media/image7.png" /><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2.xml"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4.xml.rels><?xml version="1.0" encoding="UTF-8" standalone="yes"?>
<Relationships xmlns="http://schemas.openxmlformats.org/package/2006/relationships"><Relationship Id="rId8" Type="http://schemas.openxmlformats.org/officeDocument/2006/relationships/image" Target="../media/image8.png" /><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notesSlide" Target="../notesSlides/notesSlide3.xml" /><Relationship Id="rId1" Type="http://schemas.openxmlformats.org/officeDocument/2006/relationships/slideLayout" Target="../slideLayouts/slideLayout2.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5.xml.rels><?xml version="1.0" encoding="UTF-8" standalone="yes"?>
<Relationships xmlns="http://schemas.openxmlformats.org/package/2006/relationships"><Relationship Id="rId8" Type="http://schemas.openxmlformats.org/officeDocument/2006/relationships/image" Target="../media/image9.png" /><Relationship Id="rId3" Type="http://schemas.openxmlformats.org/officeDocument/2006/relationships/diagramData" Target="../diagrams/data3.xml" /><Relationship Id="rId7" Type="http://schemas.microsoft.com/office/2007/relationships/diagramDrawing" Target="../diagrams/drawing3.xml" /><Relationship Id="rId2" Type="http://schemas.openxmlformats.org/officeDocument/2006/relationships/notesSlide" Target="../notesSlides/notesSlide4.xml" /><Relationship Id="rId1" Type="http://schemas.openxmlformats.org/officeDocument/2006/relationships/slideLayout" Target="../slideLayouts/slideLayout2.xml" /><Relationship Id="rId6" Type="http://schemas.openxmlformats.org/officeDocument/2006/relationships/diagramColors" Target="../diagrams/colors3.xml" /><Relationship Id="rId5" Type="http://schemas.openxmlformats.org/officeDocument/2006/relationships/diagramQuickStyle" Target="../diagrams/quickStyle3.xml" /><Relationship Id="rId4" Type="http://schemas.openxmlformats.org/officeDocument/2006/relationships/diagramLayout" Target="../diagrams/layout3.xml" /></Relationships>
</file>

<file path=ppt/slides/_rels/slide6.xml.rels><?xml version="1.0" encoding="UTF-8" standalone="yes"?>
<Relationships xmlns="http://schemas.openxmlformats.org/package/2006/relationships"><Relationship Id="rId8" Type="http://schemas.openxmlformats.org/officeDocument/2006/relationships/image" Target="../media/image10.png" /><Relationship Id="rId3" Type="http://schemas.openxmlformats.org/officeDocument/2006/relationships/diagramData" Target="../diagrams/data4.xml" /><Relationship Id="rId7" Type="http://schemas.microsoft.com/office/2007/relationships/diagramDrawing" Target="../diagrams/drawing4.xml" /><Relationship Id="rId2" Type="http://schemas.openxmlformats.org/officeDocument/2006/relationships/notesSlide" Target="../notesSlides/notesSlide5.xml" /><Relationship Id="rId1" Type="http://schemas.openxmlformats.org/officeDocument/2006/relationships/slideLayout" Target="../slideLayouts/slideLayout2.xml" /><Relationship Id="rId6" Type="http://schemas.openxmlformats.org/officeDocument/2006/relationships/diagramColors" Target="../diagrams/colors4.xml" /><Relationship Id="rId5" Type="http://schemas.openxmlformats.org/officeDocument/2006/relationships/diagramQuickStyle" Target="../diagrams/quickStyle4.xml" /><Relationship Id="rId4" Type="http://schemas.openxmlformats.org/officeDocument/2006/relationships/diagramLayout" Target="../diagrams/layout4.xml" /></Relationships>
</file>

<file path=ppt/slides/_rels/slide7.xml.rels><?xml version="1.0" encoding="UTF-8" standalone="yes"?>
<Relationships xmlns="http://schemas.openxmlformats.org/package/2006/relationships"><Relationship Id="rId8" Type="http://schemas.openxmlformats.org/officeDocument/2006/relationships/image" Target="../media/image11.png" /><Relationship Id="rId3" Type="http://schemas.openxmlformats.org/officeDocument/2006/relationships/diagramData" Target="../diagrams/data5.xml" /><Relationship Id="rId7" Type="http://schemas.microsoft.com/office/2007/relationships/diagramDrawing" Target="../diagrams/drawing5.xml" /><Relationship Id="rId2" Type="http://schemas.openxmlformats.org/officeDocument/2006/relationships/notesSlide" Target="../notesSlides/notesSlide6.xml" /><Relationship Id="rId1" Type="http://schemas.openxmlformats.org/officeDocument/2006/relationships/slideLayout" Target="../slideLayouts/slideLayout2.xml" /><Relationship Id="rId6" Type="http://schemas.openxmlformats.org/officeDocument/2006/relationships/diagramColors" Target="../diagrams/colors5.xml" /><Relationship Id="rId5" Type="http://schemas.openxmlformats.org/officeDocument/2006/relationships/diagramQuickStyle" Target="../diagrams/quickStyle5.xml" /><Relationship Id="rId4" Type="http://schemas.openxmlformats.org/officeDocument/2006/relationships/diagramLayout" Target="../diagrams/layout5.xml" /></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 /><Relationship Id="rId7" Type="http://schemas.microsoft.com/office/2007/relationships/diagramDrawing" Target="../diagrams/drawing6.xml" /><Relationship Id="rId2" Type="http://schemas.openxmlformats.org/officeDocument/2006/relationships/notesSlide" Target="../notesSlides/notesSlide7.xml" /><Relationship Id="rId1" Type="http://schemas.openxmlformats.org/officeDocument/2006/relationships/slideLayout" Target="../slideLayouts/slideLayout2.xml" /><Relationship Id="rId6" Type="http://schemas.openxmlformats.org/officeDocument/2006/relationships/diagramColors" Target="../diagrams/colors6.xml" /><Relationship Id="rId5" Type="http://schemas.openxmlformats.org/officeDocument/2006/relationships/diagramQuickStyle" Target="../diagrams/quickStyle6.xml" /><Relationship Id="rId4" Type="http://schemas.openxmlformats.org/officeDocument/2006/relationships/diagramLayout" Target="../diagrams/layout6.xml" /></Relationships>
</file>

<file path=ppt/slides/_rels/slide9.xml.rels><?xml version="1.0" encoding="UTF-8" standalone="yes"?>
<Relationships xmlns="http://schemas.openxmlformats.org/package/2006/relationships"><Relationship Id="rId8" Type="http://schemas.openxmlformats.org/officeDocument/2006/relationships/image" Target="../media/image12.png" /><Relationship Id="rId3" Type="http://schemas.openxmlformats.org/officeDocument/2006/relationships/diagramData" Target="../diagrams/data7.xml" /><Relationship Id="rId7" Type="http://schemas.microsoft.com/office/2007/relationships/diagramDrawing" Target="../diagrams/drawing7.xml" /><Relationship Id="rId2" Type="http://schemas.openxmlformats.org/officeDocument/2006/relationships/notesSlide" Target="../notesSlides/notesSlide8.xml" /><Relationship Id="rId1" Type="http://schemas.openxmlformats.org/officeDocument/2006/relationships/slideLayout" Target="../slideLayouts/slideLayout2.xml" /><Relationship Id="rId6" Type="http://schemas.openxmlformats.org/officeDocument/2006/relationships/diagramColors" Target="../diagrams/colors7.xml" /><Relationship Id="rId5" Type="http://schemas.openxmlformats.org/officeDocument/2006/relationships/diagramQuickStyle" Target="../diagrams/quickStyle7.xml" /><Relationship Id="rId4" Type="http://schemas.openxmlformats.org/officeDocument/2006/relationships/diagramLayout" Target="../diagrams/layout7.xml" /><Relationship Id="rId9" Type="http://schemas.openxmlformats.org/officeDocument/2006/relationships/image" Target="../media/image13.png" /></Relationships>
</file>

<file path=ppt/slides/_rels/slide10.xml.rels><?xml version="1.0" encoding="UTF-8" standalone="yes"?>
<Relationships xmlns="http://schemas.openxmlformats.org/package/2006/relationships"><Relationship Id="rId8" Type="http://schemas.openxmlformats.org/officeDocument/2006/relationships/image" Target="../media/image12.png" /><Relationship Id="rId3" Type="http://schemas.openxmlformats.org/officeDocument/2006/relationships/diagramData" Target="../diagrams/data8.xml" /><Relationship Id="rId7" Type="http://schemas.microsoft.com/office/2007/relationships/diagramDrawing" Target="../diagrams/drawing8.xml" /><Relationship Id="rId2" Type="http://schemas.openxmlformats.org/officeDocument/2006/relationships/notesSlide" Target="../notesSlides/notesSlide9.xml" /><Relationship Id="rId1" Type="http://schemas.openxmlformats.org/officeDocument/2006/relationships/slideLayout" Target="../slideLayouts/slideLayout2.xml" /><Relationship Id="rId6" Type="http://schemas.openxmlformats.org/officeDocument/2006/relationships/diagramColors" Target="../diagrams/colors8.xml" /><Relationship Id="rId5" Type="http://schemas.openxmlformats.org/officeDocument/2006/relationships/diagramQuickStyle" Target="../diagrams/quickStyle8.xml" /><Relationship Id="rId4" Type="http://schemas.openxmlformats.org/officeDocument/2006/relationships/diagramLayout" Target="../diagrams/layout8.xml" /></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9.xml" /><Relationship Id="rId7" Type="http://schemas.microsoft.com/office/2007/relationships/diagramDrawing" Target="../diagrams/drawing9.xml" /><Relationship Id="rId2" Type="http://schemas.openxmlformats.org/officeDocument/2006/relationships/notesSlide" Target="../notesSlides/notesSlide10.xml" /><Relationship Id="rId1" Type="http://schemas.openxmlformats.org/officeDocument/2006/relationships/slideLayout" Target="../slideLayouts/slideLayout2.xml" /><Relationship Id="rId6" Type="http://schemas.openxmlformats.org/officeDocument/2006/relationships/diagramColors" Target="../diagrams/colors9.xml" /><Relationship Id="rId5" Type="http://schemas.openxmlformats.org/officeDocument/2006/relationships/diagramQuickStyle" Target="../diagrams/quickStyle9.xml" /><Relationship Id="rId4" Type="http://schemas.openxmlformats.org/officeDocument/2006/relationships/diagramLayout" Target="../diagrams/layout9.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20.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itle 2">
            <a:extLst>
              <a:ext uri="{FF2B5EF4-FFF2-40B4-BE49-F238E27FC236}">
                <a16:creationId xmlns:a16="http://schemas.microsoft.com/office/drawing/2014/main" id="{26569B9A-5FC2-8040-BF84-F3F35E2950EC}"/>
              </a:ext>
            </a:extLst>
          </p:cNvPr>
          <p:cNvSpPr>
            <a:spLocks noGrp="1" noChangeArrowheads="1"/>
          </p:cNvSpPr>
          <p:nvPr>
            <p:ph type="ctrTitle"/>
          </p:nvPr>
        </p:nvSpPr>
        <p:spPr>
          <a:xfrm>
            <a:off x="3618746" y="947077"/>
            <a:ext cx="5009881" cy="4205534"/>
          </a:xfrm>
        </p:spPr>
        <p:txBody>
          <a:bodyPr/>
          <a:lstStyle/>
          <a:p>
            <a:pPr>
              <a:lnSpc>
                <a:spcPct val="150000"/>
              </a:lnSpc>
            </a:pPr>
            <a:r>
              <a:rPr lang="en-IN" sz="6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Employee engagement </a:t>
            </a:r>
            <a:endParaRPr lang="en-US" altLang="en-US" sz="6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Tree>
    <p:custDataLst>
      <p:tags r:id="rId1"/>
    </p:custData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8E33D7EB-D641-03F4-953F-A2381408D6A0}"/>
              </a:ext>
            </a:extLst>
          </p:cNvPr>
          <p:cNvSpPr>
            <a:spLocks noGrp="1"/>
          </p:cNvSpPr>
          <p:nvPr>
            <p:ph type="ctrTitle"/>
          </p:nvPr>
        </p:nvSpPr>
        <p:spPr/>
        <p:txBody>
          <a:bodyPr/>
          <a:lstStyle/>
          <a:p>
            <a:endParaRPr lang="ro-RO"/>
          </a:p>
        </p:txBody>
      </p:sp>
      <p:sp>
        <p:nvSpPr>
          <p:cNvPr id="3" name="Subtitlu 2">
            <a:extLst>
              <a:ext uri="{FF2B5EF4-FFF2-40B4-BE49-F238E27FC236}">
                <a16:creationId xmlns:a16="http://schemas.microsoft.com/office/drawing/2014/main" id="{B2550384-EDA7-F2AA-4115-F07A414EB530}"/>
              </a:ext>
            </a:extLst>
          </p:cNvPr>
          <p:cNvSpPr>
            <a:spLocks noGrp="1"/>
          </p:cNvSpPr>
          <p:nvPr>
            <p:ph type="subTitle" idx="1"/>
          </p:nvPr>
        </p:nvSpPr>
        <p:spPr>
          <a:xfrm>
            <a:off x="929341" y="1396045"/>
            <a:ext cx="10566713" cy="5010731"/>
          </a:xfrm>
        </p:spPr>
        <p:txBody>
          <a:bodyPr/>
          <a:lstStyle/>
          <a:p>
            <a:r>
              <a:rPr lang="en-GB" dirty="0"/>
              <a:t>Student name: Ioana Alexandra Vasile </a:t>
            </a:r>
          </a:p>
          <a:p>
            <a:r>
              <a:rPr lang="en-GB" dirty="0"/>
              <a:t>Student number: 2119678</a:t>
            </a:r>
          </a:p>
          <a:p>
            <a:r>
              <a:rPr lang="en-GB" dirty="0"/>
              <a:t>Module name: Operating </a:t>
            </a:r>
          </a:p>
          <a:p>
            <a:r>
              <a:rPr lang="en-GB" dirty="0"/>
              <a:t>Hotel Facilities </a:t>
            </a:r>
          </a:p>
          <a:p>
            <a:r>
              <a:rPr lang="en-GB" dirty="0"/>
              <a:t>Module code: BMIH4006</a:t>
            </a:r>
          </a:p>
          <a:p>
            <a:r>
              <a:rPr lang="en-GB" dirty="0"/>
              <a:t>Lecturer: Lisa Bassler</a:t>
            </a:r>
            <a:endParaRPr lang="ro-RO" dirty="0"/>
          </a:p>
        </p:txBody>
      </p:sp>
    </p:spTree>
    <p:extLst>
      <p:ext uri="{BB962C8B-B14F-4D97-AF65-F5344CB8AC3E}">
        <p14:creationId xmlns:p14="http://schemas.microsoft.com/office/powerpoint/2010/main" val="15414589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1505" y="684637"/>
            <a:ext cx="11125200" cy="584789"/>
          </a:xfrm>
        </p:spPr>
        <p:txBody>
          <a:bodyPr/>
          <a:lstStyle/>
          <a:p>
            <a:pPr algn="ctr"/>
            <a:r>
              <a:rPr lang="en-US" sz="6600" dirty="0">
                <a:latin typeface="Times New Roman" panose="02020603050405020304" pitchFamily="18" charset="0"/>
                <a:cs typeface="Times New Roman" panose="02020603050405020304" pitchFamily="18" charset="0"/>
              </a:rPr>
              <a:t>Introduction </a:t>
            </a:r>
            <a:endParaRPr lang="en-IN" sz="6600" dirty="0">
              <a:latin typeface="Times New Roman" panose="02020603050405020304" pitchFamily="18" charset="0"/>
              <a:cs typeface="Times New Roman" panose="02020603050405020304" pitchFamily="18" charset="0"/>
            </a:endParaRPr>
          </a:p>
        </p:txBody>
      </p:sp>
      <p:graphicFrame>
        <p:nvGraphicFramePr>
          <p:cNvPr id="4" name="Diagram 3"/>
          <p:cNvGraphicFramePr/>
          <p:nvPr>
            <p:extLst>
              <p:ext uri="{D42A27DB-BD31-4B8C-83A1-F6EECF244321}">
                <p14:modId xmlns:p14="http://schemas.microsoft.com/office/powerpoint/2010/main" val="4008708199"/>
              </p:ext>
            </p:extLst>
          </p:nvPr>
        </p:nvGraphicFramePr>
        <p:xfrm>
          <a:off x="554496" y="1517399"/>
          <a:ext cx="6094278" cy="49453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0" name="Picture 2" descr="How to Leverage Employee Wisdom for Outstanding CX"/>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206699" y="2021279"/>
            <a:ext cx="4217774" cy="382808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07763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8997" y="752168"/>
            <a:ext cx="11125200" cy="872719"/>
          </a:xfrm>
        </p:spPr>
        <p:txBody>
          <a:bodyPr/>
          <a:lstStyle/>
          <a:p>
            <a:pPr algn="ctr"/>
            <a: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Concept of employee engagement in hotel sector</a:t>
            </a:r>
            <a:endParaRPr lang="en-IN"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graphicFrame>
        <p:nvGraphicFramePr>
          <p:cNvPr id="4" name="Diagram 3"/>
          <p:cNvGraphicFramePr/>
          <p:nvPr>
            <p:extLst>
              <p:ext uri="{D42A27DB-BD31-4B8C-83A1-F6EECF244321}">
                <p14:modId xmlns:p14="http://schemas.microsoft.com/office/powerpoint/2010/main" val="1693811370"/>
              </p:ext>
            </p:extLst>
          </p:nvPr>
        </p:nvGraphicFramePr>
        <p:xfrm>
          <a:off x="280219" y="1963166"/>
          <a:ext cx="7315201" cy="38919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7748876" y="2212258"/>
            <a:ext cx="3915321" cy="2757948"/>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4462186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08000" y="715633"/>
            <a:ext cx="10650780" cy="694713"/>
          </a:xfrm>
        </p:spPr>
        <p:txBody>
          <a:bodyPr/>
          <a:lstStyle/>
          <a:p>
            <a:pPr algn="ctr"/>
            <a:r>
              <a:rPr lang="en-US" sz="4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Importance of Employee engagement </a:t>
            </a:r>
            <a:endParaRPr lang="en-IN" sz="4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graphicFrame>
        <p:nvGraphicFramePr>
          <p:cNvPr id="4" name="Diagram 3"/>
          <p:cNvGraphicFramePr/>
          <p:nvPr>
            <p:extLst>
              <p:ext uri="{D42A27DB-BD31-4B8C-83A1-F6EECF244321}">
                <p14:modId xmlns:p14="http://schemas.microsoft.com/office/powerpoint/2010/main" val="3128551079"/>
              </p:ext>
            </p:extLst>
          </p:nvPr>
        </p:nvGraphicFramePr>
        <p:xfrm>
          <a:off x="630904" y="1943192"/>
          <a:ext cx="5961626" cy="39378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8" name="Picture 4" descr="Employee Engagement: A Complete Guide with definition &amp; Benefits"/>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872748" y="1912268"/>
            <a:ext cx="4728483" cy="39508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08676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US" sz="4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Engagement theoretical model </a:t>
            </a:r>
            <a:endParaRPr lang="en-IN" sz="4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graphicFrame>
        <p:nvGraphicFramePr>
          <p:cNvPr id="4" name="Diagram 3"/>
          <p:cNvGraphicFramePr/>
          <p:nvPr>
            <p:extLst>
              <p:ext uri="{D42A27DB-BD31-4B8C-83A1-F6EECF244321}">
                <p14:modId xmlns:p14="http://schemas.microsoft.com/office/powerpoint/2010/main" val="3059075240"/>
              </p:ext>
            </p:extLst>
          </p:nvPr>
        </p:nvGraphicFramePr>
        <p:xfrm>
          <a:off x="508000" y="1769806"/>
          <a:ext cx="6733458" cy="45572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7388941" y="2064701"/>
            <a:ext cx="4244259" cy="3864150"/>
          </a:xfrm>
          <a:prstGeom prst="rect">
            <a:avLst/>
          </a:prstGeom>
        </p:spPr>
      </p:pic>
    </p:spTree>
    <p:extLst>
      <p:ext uri="{BB962C8B-B14F-4D97-AF65-F5344CB8AC3E}">
        <p14:creationId xmlns:p14="http://schemas.microsoft.com/office/powerpoint/2010/main" val="10883473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08000" y="848368"/>
            <a:ext cx="11125200" cy="584789"/>
          </a:xfrm>
        </p:spPr>
        <p:txBody>
          <a:bodyPr/>
          <a:lstStyle/>
          <a:p>
            <a:pPr algn="ctr"/>
            <a:r>
              <a:rPr lang="en-US" sz="4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Practices to engage employees</a:t>
            </a:r>
            <a:endParaRPr lang="en-IN" sz="4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graphicFrame>
        <p:nvGraphicFramePr>
          <p:cNvPr id="4" name="Diagram 3"/>
          <p:cNvGraphicFramePr/>
          <p:nvPr>
            <p:extLst>
              <p:ext uri="{D42A27DB-BD31-4B8C-83A1-F6EECF244321}">
                <p14:modId xmlns:p14="http://schemas.microsoft.com/office/powerpoint/2010/main" val="839672559"/>
              </p:ext>
            </p:extLst>
          </p:nvPr>
        </p:nvGraphicFramePr>
        <p:xfrm>
          <a:off x="763640" y="2050025"/>
          <a:ext cx="6787535" cy="39525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7800876" y="2307644"/>
            <a:ext cx="3832324" cy="335573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8359097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08000" y="715633"/>
            <a:ext cx="11125200" cy="1172161"/>
          </a:xfrm>
        </p:spPr>
        <p:txBody>
          <a:bodyPr/>
          <a:lstStyle/>
          <a:p>
            <a:pPr algn="ctr"/>
            <a: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Current scenario of employee engagement in Hotel sector</a:t>
            </a:r>
            <a:endParaRPr lang="en-IN"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graphicFrame>
        <p:nvGraphicFramePr>
          <p:cNvPr id="4" name="Diagram 3"/>
          <p:cNvGraphicFramePr/>
          <p:nvPr>
            <p:extLst>
              <p:ext uri="{D42A27DB-BD31-4B8C-83A1-F6EECF244321}">
                <p14:modId xmlns:p14="http://schemas.microsoft.com/office/powerpoint/2010/main" val="2005216213"/>
              </p:ext>
            </p:extLst>
          </p:nvPr>
        </p:nvGraphicFramePr>
        <p:xfrm>
          <a:off x="852126" y="2182761"/>
          <a:ext cx="10781073" cy="39525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853526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US" sz="4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Findings </a:t>
            </a:r>
            <a:endParaRPr lang="en-IN" sz="4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graphicFrame>
        <p:nvGraphicFramePr>
          <p:cNvPr id="4" name="Diagram 3"/>
          <p:cNvGraphicFramePr/>
          <p:nvPr>
            <p:extLst>
              <p:ext uri="{D42A27DB-BD31-4B8C-83A1-F6EECF244321}">
                <p14:modId xmlns:p14="http://schemas.microsoft.com/office/powerpoint/2010/main" val="163209392"/>
              </p:ext>
            </p:extLst>
          </p:nvPr>
        </p:nvGraphicFramePr>
        <p:xfrm>
          <a:off x="670000" y="1906731"/>
          <a:ext cx="6246993" cy="41442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2" descr="Strategies for Organizations to Boost Employee Engagement"/>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521677" y="3873076"/>
            <a:ext cx="3905045" cy="196153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7" name="Picture 6"/>
          <p:cNvPicPr>
            <a:picLocks noChangeAspect="1"/>
          </p:cNvPicPr>
          <p:nvPr/>
        </p:nvPicPr>
        <p:blipFill>
          <a:blip r:embed="rId9"/>
          <a:stretch>
            <a:fillRect/>
          </a:stretch>
        </p:blipFill>
        <p:spPr>
          <a:xfrm>
            <a:off x="7521677" y="1906731"/>
            <a:ext cx="3905045" cy="1802488"/>
          </a:xfrm>
          <a:prstGeom prst="rect">
            <a:avLst/>
          </a:prstGeom>
        </p:spPr>
      </p:pic>
    </p:spTree>
    <p:extLst>
      <p:ext uri="{BB962C8B-B14F-4D97-AF65-F5344CB8AC3E}">
        <p14:creationId xmlns:p14="http://schemas.microsoft.com/office/powerpoint/2010/main" val="9768171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96490" y="686136"/>
            <a:ext cx="11125200" cy="1142664"/>
          </a:xfrm>
        </p:spPr>
        <p:txBody>
          <a:bodyPr/>
          <a:lstStyle/>
          <a:p>
            <a:pPr algn="ctr"/>
            <a: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Recommendations/Strategies to improve the employee engagement at hotel sector </a:t>
            </a:r>
            <a:endParaRPr lang="en-IN"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graphicFrame>
        <p:nvGraphicFramePr>
          <p:cNvPr id="4" name="Diagram 3"/>
          <p:cNvGraphicFramePr/>
          <p:nvPr>
            <p:extLst>
              <p:ext uri="{D42A27DB-BD31-4B8C-83A1-F6EECF244321}">
                <p14:modId xmlns:p14="http://schemas.microsoft.com/office/powerpoint/2010/main" val="3806011159"/>
              </p:ext>
            </p:extLst>
          </p:nvPr>
        </p:nvGraphicFramePr>
        <p:xfrm>
          <a:off x="117986" y="2374491"/>
          <a:ext cx="7093975" cy="39230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2" descr="Strategies for Organizations to Boost Employee Engagement"/>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592505" y="2536723"/>
            <a:ext cx="4748208" cy="346587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46293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Conclusion </a:t>
            </a:r>
            <a:endParaRPr lang="en-IN"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graphicFrame>
        <p:nvGraphicFramePr>
          <p:cNvPr id="4" name="Diagram 3"/>
          <p:cNvGraphicFramePr/>
          <p:nvPr>
            <p:extLst>
              <p:ext uri="{D42A27DB-BD31-4B8C-83A1-F6EECF244321}">
                <p14:modId xmlns:p14="http://schemas.microsoft.com/office/powerpoint/2010/main" val="398429818"/>
              </p:ext>
            </p:extLst>
          </p:nvPr>
        </p:nvGraphicFramePr>
        <p:xfrm>
          <a:off x="2032000" y="1961535"/>
          <a:ext cx="8128000" cy="41767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059934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ctrTitle"/>
          </p:nvPr>
        </p:nvSpPr>
        <p:spPr/>
        <p:txBody>
          <a:bodyPr/>
          <a:lstStyle/>
          <a:p>
            <a:r>
              <a:rPr lang="en-US" dirty="0"/>
              <a:t>References</a:t>
            </a:r>
            <a:endParaRPr lang="en-IN" dirty="0"/>
          </a:p>
        </p:txBody>
      </p:sp>
      <p:sp>
        <p:nvSpPr>
          <p:cNvPr id="14" name="Text Placeholder 13"/>
          <p:cNvSpPr>
            <a:spLocks noGrp="1"/>
          </p:cNvSpPr>
          <p:nvPr>
            <p:ph type="body" sz="quarter" idx="10"/>
          </p:nvPr>
        </p:nvSpPr>
        <p:spPr>
          <a:xfrm>
            <a:off x="1073625" y="1665028"/>
            <a:ext cx="10008359" cy="9510296"/>
          </a:xfrm>
          <a:prstGeom prst="rect">
            <a:avLst/>
          </a:prstGeom>
        </p:spPr>
        <p:txBody>
          <a:bodyPr wrap="square">
            <a:spAutoFit/>
          </a:bodyPr>
          <a:lstStyle/>
          <a:p>
            <a:pPr marL="0" marR="0" algn="just">
              <a:lnSpc>
                <a:spcPct val="150000"/>
              </a:lnSpc>
              <a:spcBef>
                <a:spcPts val="0"/>
              </a:spcBef>
              <a:spcAft>
                <a:spcPts val="0"/>
              </a:spcAft>
            </a:pPr>
            <a:r>
              <a:rPr lang="en-GB" sz="1200" dirty="0">
                <a:solidFill>
                  <a:srgbClr val="000000"/>
                </a:solidFill>
                <a:latin typeface="Times New Roman" panose="02020603050405020304" pitchFamily="18" charset="0"/>
                <a:ea typeface="Calibri" panose="020F0502020204030204" pitchFamily="34" charset="0"/>
              </a:rPr>
              <a:t> </a:t>
            </a:r>
            <a:endParaRPr lang="en-IN" sz="1200" dirty="0">
              <a:solidFill>
                <a:srgbClr val="000000"/>
              </a:solidFill>
              <a:latin typeface="Times New Roman" panose="02020603050405020304" pitchFamily="18" charset="0"/>
              <a:ea typeface="Calibri" panose="020F0502020204030204" pitchFamily="34" charset="0"/>
            </a:endParaRPr>
          </a:p>
          <a:p>
            <a:pPr marL="0" marR="0" algn="just">
              <a:lnSpc>
                <a:spcPct val="150000"/>
              </a:lnSpc>
              <a:spcBef>
                <a:spcPts val="0"/>
              </a:spcBef>
              <a:spcAft>
                <a:spcPts val="0"/>
              </a:spcAft>
            </a:pPr>
            <a:r>
              <a:rPr lang="en-GB" sz="1200" dirty="0">
                <a:solidFill>
                  <a:srgbClr val="000000"/>
                </a:solidFill>
                <a:latin typeface="Times New Roman" panose="02020603050405020304" pitchFamily="18" charset="0"/>
                <a:ea typeface="Calibri" panose="020F0502020204030204" pitchFamily="34" charset="0"/>
              </a:rPr>
              <a:t> Ali, Z., Bashir, M. and </a:t>
            </a:r>
            <a:r>
              <a:rPr lang="en-GB" sz="1200" dirty="0" err="1">
                <a:solidFill>
                  <a:srgbClr val="000000"/>
                </a:solidFill>
                <a:latin typeface="Times New Roman" panose="02020603050405020304" pitchFamily="18" charset="0"/>
                <a:ea typeface="Calibri" panose="020F0502020204030204" pitchFamily="34" charset="0"/>
              </a:rPr>
              <a:t>Mehreen</a:t>
            </a:r>
            <a:r>
              <a:rPr lang="en-GB" sz="1200" dirty="0">
                <a:solidFill>
                  <a:srgbClr val="000000"/>
                </a:solidFill>
                <a:latin typeface="Times New Roman" panose="02020603050405020304" pitchFamily="18" charset="0"/>
                <a:ea typeface="Calibri" panose="020F0502020204030204" pitchFamily="34" charset="0"/>
              </a:rPr>
              <a:t>, A., 2019. Managing organizational effectiveness through talent management and career development: The mediating role of employee engagement. </a:t>
            </a:r>
            <a:r>
              <a:rPr lang="en-IN" sz="1200" i="1" dirty="0">
                <a:solidFill>
                  <a:srgbClr val="000000"/>
                </a:solidFill>
                <a:latin typeface="Times New Roman" panose="02020603050405020304" pitchFamily="18" charset="0"/>
                <a:ea typeface="Calibri" panose="020F0502020204030204" pitchFamily="34" charset="0"/>
              </a:rPr>
              <a:t>Journal of Management Sciences</a:t>
            </a:r>
            <a:r>
              <a:rPr lang="en-IN" sz="1200" dirty="0">
                <a:solidFill>
                  <a:srgbClr val="000000"/>
                </a:solidFill>
                <a:latin typeface="Times New Roman" panose="02020603050405020304" pitchFamily="18" charset="0"/>
                <a:ea typeface="Calibri" panose="020F0502020204030204" pitchFamily="34" charset="0"/>
              </a:rPr>
              <a:t>, </a:t>
            </a:r>
            <a:r>
              <a:rPr lang="en-IN" sz="1200" i="1" dirty="0">
                <a:solidFill>
                  <a:srgbClr val="000000"/>
                </a:solidFill>
                <a:latin typeface="Times New Roman" panose="02020603050405020304" pitchFamily="18" charset="0"/>
                <a:ea typeface="Calibri" panose="020F0502020204030204" pitchFamily="34" charset="0"/>
              </a:rPr>
              <a:t>6</a:t>
            </a:r>
            <a:r>
              <a:rPr lang="en-IN" sz="1200" dirty="0">
                <a:solidFill>
                  <a:srgbClr val="000000"/>
                </a:solidFill>
                <a:latin typeface="Times New Roman" panose="02020603050405020304" pitchFamily="18" charset="0"/>
                <a:ea typeface="Calibri" panose="020F0502020204030204" pitchFamily="34" charset="0"/>
              </a:rPr>
              <a:t>(1), pp.62-78. https://www.researchgate.net/profile/Zulqurnain-Ali/publication/332560759_Managing_Organizational_Effectiveness_through_Talent_Management_and_Career_Development_The_Mediating_Role_of_Employee_Engagement/links/5cc15238299bf120977d832d/Managing-Organizational-Effectiveness-through-Talent-Management-and-Career-Development-The-Mediating-Role-of-Employee-Engagement.pdf?_sg%5B0%5D=started_experiment_milestone&amp;origin=journalDetail</a:t>
            </a:r>
          </a:p>
          <a:p>
            <a:pPr marL="0" marR="0" algn="just">
              <a:lnSpc>
                <a:spcPct val="150000"/>
              </a:lnSpc>
              <a:spcBef>
                <a:spcPts val="0"/>
              </a:spcBef>
              <a:spcAft>
                <a:spcPts val="0"/>
              </a:spcAft>
            </a:pPr>
            <a:r>
              <a:rPr lang="en-GB" sz="1200" dirty="0">
                <a:solidFill>
                  <a:srgbClr val="000000"/>
                </a:solidFill>
                <a:latin typeface="Times New Roman" panose="02020603050405020304" pitchFamily="18" charset="0"/>
                <a:ea typeface="Calibri" panose="020F0502020204030204" pitchFamily="34" charset="0"/>
              </a:rPr>
              <a:t>Bailey, C., Madden, A., </a:t>
            </a:r>
            <a:r>
              <a:rPr lang="en-GB" sz="1200" dirty="0" err="1">
                <a:solidFill>
                  <a:srgbClr val="000000"/>
                </a:solidFill>
                <a:latin typeface="Times New Roman" panose="02020603050405020304" pitchFamily="18" charset="0"/>
                <a:ea typeface="Calibri" panose="020F0502020204030204" pitchFamily="34" charset="0"/>
              </a:rPr>
              <a:t>Alfes</a:t>
            </a:r>
            <a:r>
              <a:rPr lang="en-GB" sz="1200" dirty="0">
                <a:solidFill>
                  <a:srgbClr val="000000"/>
                </a:solidFill>
                <a:latin typeface="Times New Roman" panose="02020603050405020304" pitchFamily="18" charset="0"/>
                <a:ea typeface="Calibri" panose="020F0502020204030204" pitchFamily="34" charset="0"/>
              </a:rPr>
              <a:t>, K. and Fletcher, L., 2017. The meaning, antecedents and outcomes of employee engagement: A narrative synthesis. </a:t>
            </a:r>
            <a:r>
              <a:rPr lang="en-IN" sz="1200" i="1" dirty="0">
                <a:solidFill>
                  <a:srgbClr val="000000"/>
                </a:solidFill>
                <a:latin typeface="Times New Roman" panose="02020603050405020304" pitchFamily="18" charset="0"/>
                <a:ea typeface="Calibri" panose="020F0502020204030204" pitchFamily="34" charset="0"/>
              </a:rPr>
              <a:t>International journal of management reviews</a:t>
            </a:r>
            <a:r>
              <a:rPr lang="en-IN" sz="1200" dirty="0">
                <a:solidFill>
                  <a:srgbClr val="000000"/>
                </a:solidFill>
                <a:latin typeface="Times New Roman" panose="02020603050405020304" pitchFamily="18" charset="0"/>
                <a:ea typeface="Calibri" panose="020F0502020204030204" pitchFamily="34" charset="0"/>
              </a:rPr>
              <a:t>, </a:t>
            </a:r>
            <a:r>
              <a:rPr lang="en-IN" sz="1200" i="1" dirty="0">
                <a:solidFill>
                  <a:srgbClr val="000000"/>
                </a:solidFill>
                <a:latin typeface="Times New Roman" panose="02020603050405020304" pitchFamily="18" charset="0"/>
                <a:ea typeface="Calibri" panose="020F0502020204030204" pitchFamily="34" charset="0"/>
              </a:rPr>
              <a:t>19</a:t>
            </a:r>
            <a:r>
              <a:rPr lang="en-IN" sz="1200" dirty="0">
                <a:solidFill>
                  <a:srgbClr val="000000"/>
                </a:solidFill>
                <a:latin typeface="Times New Roman" panose="02020603050405020304" pitchFamily="18" charset="0"/>
                <a:ea typeface="Calibri" panose="020F0502020204030204" pitchFamily="34" charset="0"/>
              </a:rPr>
              <a:t>(1), pp.31-53. https://kclpure.kcl.ac.uk/portal/files/123111449/The_meaning_antecedents_and_outcomes_BAILEY_Epub29Jul2015_GREEN_AAM.pdf</a:t>
            </a:r>
          </a:p>
          <a:p>
            <a:pPr marL="0" marR="0" algn="just">
              <a:lnSpc>
                <a:spcPct val="150000"/>
              </a:lnSpc>
              <a:spcBef>
                <a:spcPts val="0"/>
              </a:spcBef>
              <a:spcAft>
                <a:spcPts val="0"/>
              </a:spcAft>
            </a:pPr>
            <a:r>
              <a:rPr lang="en-GB" sz="1200" dirty="0" err="1">
                <a:solidFill>
                  <a:srgbClr val="000000"/>
                </a:solidFill>
                <a:latin typeface="Times New Roman" panose="02020603050405020304" pitchFamily="18" charset="0"/>
                <a:ea typeface="Calibri" panose="020F0502020204030204" pitchFamily="34" charset="0"/>
              </a:rPr>
              <a:t>Eldor</a:t>
            </a:r>
            <a:r>
              <a:rPr lang="en-GB" sz="1200" dirty="0">
                <a:solidFill>
                  <a:srgbClr val="000000"/>
                </a:solidFill>
                <a:latin typeface="Times New Roman" panose="02020603050405020304" pitchFamily="18" charset="0"/>
                <a:ea typeface="Calibri" panose="020F0502020204030204" pitchFamily="34" charset="0"/>
              </a:rPr>
              <a:t>, L. and </a:t>
            </a:r>
            <a:r>
              <a:rPr lang="en-GB" sz="1200" dirty="0" err="1">
                <a:solidFill>
                  <a:srgbClr val="000000"/>
                </a:solidFill>
                <a:latin typeface="Times New Roman" panose="02020603050405020304" pitchFamily="18" charset="0"/>
                <a:ea typeface="Calibri" panose="020F0502020204030204" pitchFamily="34" charset="0"/>
              </a:rPr>
              <a:t>Vigoda-Gadot</a:t>
            </a:r>
            <a:r>
              <a:rPr lang="en-GB" sz="1200" dirty="0">
                <a:solidFill>
                  <a:srgbClr val="000000"/>
                </a:solidFill>
                <a:latin typeface="Times New Roman" panose="02020603050405020304" pitchFamily="18" charset="0"/>
                <a:ea typeface="Calibri" panose="020F0502020204030204" pitchFamily="34" charset="0"/>
              </a:rPr>
              <a:t>, E., 2017. The nature of employee engagement: Rethinking the employee–organization relationship. </a:t>
            </a:r>
            <a:r>
              <a:rPr lang="en-IN" sz="1200" i="1" dirty="0">
                <a:solidFill>
                  <a:srgbClr val="000000"/>
                </a:solidFill>
                <a:latin typeface="Times New Roman" panose="02020603050405020304" pitchFamily="18" charset="0"/>
                <a:ea typeface="Calibri" panose="020F0502020204030204" pitchFamily="34" charset="0"/>
              </a:rPr>
              <a:t>The International Journal of Human Resource Management</a:t>
            </a:r>
            <a:r>
              <a:rPr lang="en-IN" sz="1200" dirty="0">
                <a:solidFill>
                  <a:srgbClr val="000000"/>
                </a:solidFill>
                <a:latin typeface="Times New Roman" panose="02020603050405020304" pitchFamily="18" charset="0"/>
                <a:ea typeface="Calibri" panose="020F0502020204030204" pitchFamily="34" charset="0"/>
              </a:rPr>
              <a:t>, </a:t>
            </a:r>
            <a:r>
              <a:rPr lang="en-IN" sz="1200" i="1" dirty="0">
                <a:solidFill>
                  <a:srgbClr val="000000"/>
                </a:solidFill>
                <a:latin typeface="Times New Roman" panose="02020603050405020304" pitchFamily="18" charset="0"/>
                <a:ea typeface="Calibri" panose="020F0502020204030204" pitchFamily="34" charset="0"/>
              </a:rPr>
              <a:t>28</a:t>
            </a:r>
            <a:r>
              <a:rPr lang="en-IN" sz="1200" dirty="0">
                <a:solidFill>
                  <a:srgbClr val="000000"/>
                </a:solidFill>
                <a:latin typeface="Times New Roman" panose="02020603050405020304" pitchFamily="18" charset="0"/>
                <a:ea typeface="Calibri" panose="020F0502020204030204" pitchFamily="34" charset="0"/>
              </a:rPr>
              <a:t>(3), pp.526-552. https://cpmp.hevra.haifa.ac.il/images/Eran_Academic_Profile/Download_Major_Publications/C._Articles_in_refered_journals/IJHRM-2016.pdf</a:t>
            </a:r>
          </a:p>
          <a:p>
            <a:pPr marL="0" marR="0" algn="just">
              <a:lnSpc>
                <a:spcPct val="150000"/>
              </a:lnSpc>
              <a:spcBef>
                <a:spcPts val="0"/>
              </a:spcBef>
              <a:spcAft>
                <a:spcPts val="0"/>
              </a:spcAft>
            </a:pPr>
            <a:r>
              <a:rPr lang="en-GB" sz="1200" dirty="0" err="1">
                <a:solidFill>
                  <a:srgbClr val="000000"/>
                </a:solidFill>
                <a:latin typeface="Times New Roman" panose="02020603050405020304" pitchFamily="18" charset="0"/>
                <a:ea typeface="Calibri" panose="020F0502020204030204" pitchFamily="34" charset="0"/>
              </a:rPr>
              <a:t>Jaworski</a:t>
            </a:r>
            <a:r>
              <a:rPr lang="en-GB" sz="1200" dirty="0">
                <a:solidFill>
                  <a:srgbClr val="000000"/>
                </a:solidFill>
                <a:latin typeface="Times New Roman" panose="02020603050405020304" pitchFamily="18" charset="0"/>
                <a:ea typeface="Calibri" panose="020F0502020204030204" pitchFamily="34" charset="0"/>
              </a:rPr>
              <a:t>, C., </a:t>
            </a:r>
            <a:r>
              <a:rPr lang="en-GB" sz="1200" dirty="0" err="1">
                <a:solidFill>
                  <a:srgbClr val="000000"/>
                </a:solidFill>
                <a:latin typeface="Times New Roman" panose="02020603050405020304" pitchFamily="18" charset="0"/>
                <a:ea typeface="Calibri" panose="020F0502020204030204" pitchFamily="34" charset="0"/>
              </a:rPr>
              <a:t>Ravichandran</a:t>
            </a:r>
            <a:r>
              <a:rPr lang="en-GB" sz="1200" dirty="0">
                <a:solidFill>
                  <a:srgbClr val="000000"/>
                </a:solidFill>
                <a:latin typeface="Times New Roman" panose="02020603050405020304" pitchFamily="18" charset="0"/>
                <a:ea typeface="Calibri" panose="020F0502020204030204" pitchFamily="34" charset="0"/>
              </a:rPr>
              <a:t>, S., </a:t>
            </a:r>
            <a:r>
              <a:rPr lang="en-GB" sz="1200" dirty="0" err="1">
                <a:solidFill>
                  <a:srgbClr val="000000"/>
                </a:solidFill>
                <a:latin typeface="Times New Roman" panose="02020603050405020304" pitchFamily="18" charset="0"/>
                <a:ea typeface="Calibri" panose="020F0502020204030204" pitchFamily="34" charset="0"/>
              </a:rPr>
              <a:t>Karpinski</a:t>
            </a:r>
            <a:r>
              <a:rPr lang="en-GB" sz="1200" dirty="0">
                <a:solidFill>
                  <a:srgbClr val="000000"/>
                </a:solidFill>
                <a:latin typeface="Times New Roman" panose="02020603050405020304" pitchFamily="18" charset="0"/>
                <a:ea typeface="Calibri" panose="020F0502020204030204" pitchFamily="34" charset="0"/>
              </a:rPr>
              <a:t>, A.C. and Singh, S., 2018. The effects of training satisfaction, employee benefits, and incentives on part-time employees’ commitment. </a:t>
            </a:r>
            <a:r>
              <a:rPr lang="en-IN" sz="1200" i="1" dirty="0">
                <a:solidFill>
                  <a:srgbClr val="000000"/>
                </a:solidFill>
                <a:latin typeface="Times New Roman" panose="02020603050405020304" pitchFamily="18" charset="0"/>
                <a:ea typeface="Calibri" panose="020F0502020204030204" pitchFamily="34" charset="0"/>
              </a:rPr>
              <a:t>International Journal of Hospitality Management</a:t>
            </a:r>
            <a:r>
              <a:rPr lang="en-IN" sz="1200" dirty="0">
                <a:solidFill>
                  <a:srgbClr val="000000"/>
                </a:solidFill>
                <a:latin typeface="Times New Roman" panose="02020603050405020304" pitchFamily="18" charset="0"/>
                <a:ea typeface="Calibri" panose="020F0502020204030204" pitchFamily="34" charset="0"/>
              </a:rPr>
              <a:t>, </a:t>
            </a:r>
            <a:r>
              <a:rPr lang="en-IN" sz="1200" i="1" dirty="0">
                <a:solidFill>
                  <a:srgbClr val="000000"/>
                </a:solidFill>
                <a:latin typeface="Times New Roman" panose="02020603050405020304" pitchFamily="18" charset="0"/>
                <a:ea typeface="Calibri" panose="020F0502020204030204" pitchFamily="34" charset="0"/>
              </a:rPr>
              <a:t>74</a:t>
            </a:r>
            <a:r>
              <a:rPr lang="en-IN" sz="1200" dirty="0">
                <a:solidFill>
                  <a:srgbClr val="000000"/>
                </a:solidFill>
                <a:latin typeface="Times New Roman" panose="02020603050405020304" pitchFamily="18" charset="0"/>
                <a:ea typeface="Calibri" panose="020F0502020204030204" pitchFamily="34" charset="0"/>
              </a:rPr>
              <a:t>, pp.1-12.</a:t>
            </a:r>
            <a:r>
              <a:rPr lang="en-GB" sz="1200" dirty="0">
                <a:solidFill>
                  <a:srgbClr val="000000"/>
                </a:solidFill>
                <a:latin typeface="Times New Roman" panose="02020603050405020304" pitchFamily="18" charset="0"/>
                <a:ea typeface="Calibri" panose="020F0502020204030204" pitchFamily="34" charset="0"/>
              </a:rPr>
              <a:t> https://e-tarjome.com/storage/panel/fileuploads/2019-04-16/1555410066_E10919-e-tarjome.pdf</a:t>
            </a:r>
            <a:endParaRPr lang="en-IN" sz="1200" dirty="0">
              <a:solidFill>
                <a:srgbClr val="000000"/>
              </a:solidFill>
              <a:latin typeface="Times New Roman" panose="02020603050405020304" pitchFamily="18" charset="0"/>
              <a:ea typeface="Calibri" panose="020F0502020204030204" pitchFamily="34" charset="0"/>
            </a:endParaRPr>
          </a:p>
          <a:p>
            <a:pPr marL="0" marR="0" algn="just">
              <a:lnSpc>
                <a:spcPct val="150000"/>
              </a:lnSpc>
              <a:spcBef>
                <a:spcPts val="0"/>
              </a:spcBef>
              <a:spcAft>
                <a:spcPts val="0"/>
              </a:spcAft>
            </a:pPr>
            <a:r>
              <a:rPr lang="en-GB" sz="1200" dirty="0" err="1">
                <a:solidFill>
                  <a:srgbClr val="000000"/>
                </a:solidFill>
                <a:latin typeface="Times New Roman" panose="02020603050405020304" pitchFamily="18" charset="0"/>
                <a:ea typeface="Calibri" panose="020F0502020204030204" pitchFamily="34" charset="0"/>
              </a:rPr>
              <a:t>Jaworski</a:t>
            </a:r>
            <a:r>
              <a:rPr lang="en-GB" sz="1200" dirty="0">
                <a:solidFill>
                  <a:srgbClr val="000000"/>
                </a:solidFill>
                <a:latin typeface="Times New Roman" panose="02020603050405020304" pitchFamily="18" charset="0"/>
                <a:ea typeface="Calibri" panose="020F0502020204030204" pitchFamily="34" charset="0"/>
              </a:rPr>
              <a:t>, C., </a:t>
            </a:r>
            <a:r>
              <a:rPr lang="en-GB" sz="1200" dirty="0" err="1">
                <a:solidFill>
                  <a:srgbClr val="000000"/>
                </a:solidFill>
                <a:latin typeface="Times New Roman" panose="02020603050405020304" pitchFamily="18" charset="0"/>
                <a:ea typeface="Calibri" panose="020F0502020204030204" pitchFamily="34" charset="0"/>
              </a:rPr>
              <a:t>Ravichandran</a:t>
            </a:r>
            <a:r>
              <a:rPr lang="en-GB" sz="1200" dirty="0">
                <a:solidFill>
                  <a:srgbClr val="000000"/>
                </a:solidFill>
                <a:latin typeface="Times New Roman" panose="02020603050405020304" pitchFamily="18" charset="0"/>
                <a:ea typeface="Calibri" panose="020F0502020204030204" pitchFamily="34" charset="0"/>
              </a:rPr>
              <a:t>, S., </a:t>
            </a:r>
            <a:r>
              <a:rPr lang="en-GB" sz="1200" dirty="0" err="1">
                <a:solidFill>
                  <a:srgbClr val="000000"/>
                </a:solidFill>
                <a:latin typeface="Times New Roman" panose="02020603050405020304" pitchFamily="18" charset="0"/>
                <a:ea typeface="Calibri" panose="020F0502020204030204" pitchFamily="34" charset="0"/>
              </a:rPr>
              <a:t>Karpinski</a:t>
            </a:r>
            <a:r>
              <a:rPr lang="en-GB" sz="1200" dirty="0">
                <a:solidFill>
                  <a:srgbClr val="000000"/>
                </a:solidFill>
                <a:latin typeface="Times New Roman" panose="02020603050405020304" pitchFamily="18" charset="0"/>
                <a:ea typeface="Calibri" panose="020F0502020204030204" pitchFamily="34" charset="0"/>
              </a:rPr>
              <a:t>, A.C. and Singh, S., 2018. The effects of training satisfaction, employee benefits, and incentives on part-time employees’ commitment. </a:t>
            </a:r>
            <a:r>
              <a:rPr lang="en-IN" sz="1200" i="1" dirty="0">
                <a:solidFill>
                  <a:srgbClr val="000000"/>
                </a:solidFill>
                <a:latin typeface="Times New Roman" panose="02020603050405020304" pitchFamily="18" charset="0"/>
                <a:ea typeface="Calibri" panose="020F0502020204030204" pitchFamily="34" charset="0"/>
              </a:rPr>
              <a:t>International Journal of Hospitality Management</a:t>
            </a:r>
            <a:r>
              <a:rPr lang="en-IN" sz="1200" dirty="0">
                <a:solidFill>
                  <a:srgbClr val="000000"/>
                </a:solidFill>
                <a:latin typeface="Times New Roman" panose="02020603050405020304" pitchFamily="18" charset="0"/>
                <a:ea typeface="Calibri" panose="020F0502020204030204" pitchFamily="34" charset="0"/>
              </a:rPr>
              <a:t>, </a:t>
            </a:r>
            <a:r>
              <a:rPr lang="en-IN" sz="1200" i="1" dirty="0">
                <a:solidFill>
                  <a:srgbClr val="000000"/>
                </a:solidFill>
                <a:latin typeface="Times New Roman" panose="02020603050405020304" pitchFamily="18" charset="0"/>
                <a:ea typeface="Calibri" panose="020F0502020204030204" pitchFamily="34" charset="0"/>
              </a:rPr>
              <a:t>74</a:t>
            </a:r>
            <a:r>
              <a:rPr lang="en-IN" sz="1200" dirty="0">
                <a:solidFill>
                  <a:srgbClr val="000000"/>
                </a:solidFill>
                <a:latin typeface="Times New Roman" panose="02020603050405020304" pitchFamily="18" charset="0"/>
                <a:ea typeface="Calibri" panose="020F0502020204030204" pitchFamily="34" charset="0"/>
              </a:rPr>
              <a:t>, pp.1-12. https://e-tarjome.com/storage/panel/fileuploads/2019-04-16/1555410066_E10919-e-tarjome.pdf</a:t>
            </a:r>
          </a:p>
          <a:p>
            <a:pPr marL="0" marR="0" algn="just">
              <a:lnSpc>
                <a:spcPct val="150000"/>
              </a:lnSpc>
              <a:spcBef>
                <a:spcPts val="0"/>
              </a:spcBef>
              <a:spcAft>
                <a:spcPts val="0"/>
              </a:spcAft>
            </a:pPr>
            <a:r>
              <a:rPr lang="en-GB" sz="1200" dirty="0">
                <a:solidFill>
                  <a:srgbClr val="000000"/>
                </a:solidFill>
                <a:latin typeface="Times New Roman" panose="02020603050405020304" pitchFamily="18" charset="0"/>
                <a:ea typeface="Calibri" panose="020F0502020204030204" pitchFamily="34" charset="0"/>
              </a:rPr>
              <a:t>Jung, H.S., Jung, Y.S. and Yoon, H.H., 2021. COVID-19: The effects of job insecurity on the job engagement and turnover intent of deluxe hotel employees and the moderating role of generational characteristics. </a:t>
            </a:r>
            <a:r>
              <a:rPr lang="en-IN" sz="1200" i="1" dirty="0">
                <a:solidFill>
                  <a:srgbClr val="000000"/>
                </a:solidFill>
                <a:latin typeface="Times New Roman" panose="02020603050405020304" pitchFamily="18" charset="0"/>
                <a:ea typeface="Calibri" panose="020F0502020204030204" pitchFamily="34" charset="0"/>
              </a:rPr>
              <a:t>International Journal of Hospitality Management</a:t>
            </a:r>
            <a:r>
              <a:rPr lang="en-IN" sz="1200" dirty="0">
                <a:solidFill>
                  <a:srgbClr val="000000"/>
                </a:solidFill>
                <a:latin typeface="Times New Roman" panose="02020603050405020304" pitchFamily="18" charset="0"/>
                <a:ea typeface="Calibri" panose="020F0502020204030204" pitchFamily="34" charset="0"/>
              </a:rPr>
              <a:t>, </a:t>
            </a:r>
            <a:r>
              <a:rPr lang="en-IN" sz="1200" i="1" dirty="0">
                <a:solidFill>
                  <a:srgbClr val="000000"/>
                </a:solidFill>
                <a:latin typeface="Times New Roman" panose="02020603050405020304" pitchFamily="18" charset="0"/>
                <a:ea typeface="Calibri" panose="020F0502020204030204" pitchFamily="34" charset="0"/>
              </a:rPr>
              <a:t>92</a:t>
            </a:r>
            <a:r>
              <a:rPr lang="en-IN" sz="1200" dirty="0">
                <a:solidFill>
                  <a:srgbClr val="000000"/>
                </a:solidFill>
                <a:latin typeface="Times New Roman" panose="02020603050405020304" pitchFamily="18" charset="0"/>
                <a:ea typeface="Calibri" panose="020F0502020204030204" pitchFamily="34" charset="0"/>
              </a:rPr>
              <a:t>, p.102703. https://www.ncbi.nlm.nih.gov/pmc/articles/PMC7538393/</a:t>
            </a:r>
          </a:p>
          <a:p>
            <a:pPr marL="0" marR="0" algn="just">
              <a:lnSpc>
                <a:spcPct val="150000"/>
              </a:lnSpc>
              <a:spcBef>
                <a:spcPts val="0"/>
              </a:spcBef>
              <a:spcAft>
                <a:spcPts val="0"/>
              </a:spcAft>
            </a:pPr>
            <a:r>
              <a:rPr lang="en-GB" sz="1200" dirty="0" err="1">
                <a:solidFill>
                  <a:srgbClr val="000000"/>
                </a:solidFill>
                <a:latin typeface="Times New Roman" panose="02020603050405020304" pitchFamily="18" charset="0"/>
                <a:ea typeface="Calibri" panose="020F0502020204030204" pitchFamily="34" charset="0"/>
              </a:rPr>
              <a:t>Motyka</a:t>
            </a:r>
            <a:r>
              <a:rPr lang="en-GB" sz="1200" dirty="0">
                <a:solidFill>
                  <a:srgbClr val="000000"/>
                </a:solidFill>
                <a:latin typeface="Times New Roman" panose="02020603050405020304" pitchFamily="18" charset="0"/>
                <a:ea typeface="Calibri" panose="020F0502020204030204" pitchFamily="34" charset="0"/>
              </a:rPr>
              <a:t>, B., 2018. Employee engagement and performance: a systematic literature review. </a:t>
            </a:r>
            <a:r>
              <a:rPr lang="en-IN" sz="1200" i="1" dirty="0">
                <a:solidFill>
                  <a:srgbClr val="000000"/>
                </a:solidFill>
                <a:latin typeface="Times New Roman" panose="02020603050405020304" pitchFamily="18" charset="0"/>
                <a:ea typeface="Calibri" panose="020F0502020204030204" pitchFamily="34" charset="0"/>
              </a:rPr>
              <a:t>International Journal of Management and Economics</a:t>
            </a:r>
            <a:r>
              <a:rPr lang="en-IN" sz="1200" dirty="0">
                <a:solidFill>
                  <a:srgbClr val="000000"/>
                </a:solidFill>
                <a:latin typeface="Times New Roman" panose="02020603050405020304" pitchFamily="18" charset="0"/>
                <a:ea typeface="Calibri" panose="020F0502020204030204" pitchFamily="34" charset="0"/>
              </a:rPr>
              <a:t>, </a:t>
            </a:r>
            <a:r>
              <a:rPr lang="en-IN" sz="1200" i="1" dirty="0">
                <a:solidFill>
                  <a:srgbClr val="000000"/>
                </a:solidFill>
                <a:latin typeface="Times New Roman" panose="02020603050405020304" pitchFamily="18" charset="0"/>
                <a:ea typeface="Calibri" panose="020F0502020204030204" pitchFamily="34" charset="0"/>
              </a:rPr>
              <a:t>54</a:t>
            </a:r>
            <a:r>
              <a:rPr lang="en-IN" sz="1200" dirty="0">
                <a:solidFill>
                  <a:srgbClr val="000000"/>
                </a:solidFill>
                <a:latin typeface="Times New Roman" panose="02020603050405020304" pitchFamily="18" charset="0"/>
                <a:ea typeface="Calibri" panose="020F0502020204030204" pitchFamily="34" charset="0"/>
              </a:rPr>
              <a:t>(3), pp.227-244. https://sciendo.com/es/article/10.2478/ijme-2018-0018</a:t>
            </a:r>
          </a:p>
          <a:p>
            <a:pPr marL="0" marR="0" algn="just">
              <a:lnSpc>
                <a:spcPct val="150000"/>
              </a:lnSpc>
              <a:spcBef>
                <a:spcPts val="0"/>
              </a:spcBef>
              <a:spcAft>
                <a:spcPts val="0"/>
              </a:spcAft>
            </a:pPr>
            <a:r>
              <a:rPr lang="en-GB" sz="1200" dirty="0">
                <a:solidFill>
                  <a:srgbClr val="000000"/>
                </a:solidFill>
                <a:latin typeface="Times New Roman" panose="02020603050405020304" pitchFamily="18" charset="0"/>
                <a:ea typeface="Calibri" panose="020F0502020204030204" pitchFamily="34" charset="0"/>
              </a:rPr>
              <a:t>Putra, E.D., Cho, S. and Liu, J., 2017. Extrinsic and intrinsic motivation on work engagement in the hospitality industry: Test of motivation crowding theory. </a:t>
            </a:r>
            <a:r>
              <a:rPr lang="en-IN" sz="1200" i="1" dirty="0">
                <a:solidFill>
                  <a:srgbClr val="000000"/>
                </a:solidFill>
                <a:latin typeface="Times New Roman" panose="02020603050405020304" pitchFamily="18" charset="0"/>
                <a:ea typeface="Calibri" panose="020F0502020204030204" pitchFamily="34" charset="0"/>
              </a:rPr>
              <a:t>Tourism and Hospitality Research</a:t>
            </a:r>
            <a:r>
              <a:rPr lang="en-IN" sz="1200" dirty="0">
                <a:solidFill>
                  <a:srgbClr val="000000"/>
                </a:solidFill>
                <a:latin typeface="Times New Roman" panose="02020603050405020304" pitchFamily="18" charset="0"/>
                <a:ea typeface="Calibri" panose="020F0502020204030204" pitchFamily="34" charset="0"/>
              </a:rPr>
              <a:t>, </a:t>
            </a:r>
            <a:r>
              <a:rPr lang="en-IN" sz="1200" i="1" dirty="0">
                <a:solidFill>
                  <a:srgbClr val="000000"/>
                </a:solidFill>
                <a:latin typeface="Times New Roman" panose="02020603050405020304" pitchFamily="18" charset="0"/>
                <a:ea typeface="Calibri" panose="020F0502020204030204" pitchFamily="34" charset="0"/>
              </a:rPr>
              <a:t>17</a:t>
            </a:r>
            <a:r>
              <a:rPr lang="en-IN" sz="1200" dirty="0">
                <a:solidFill>
                  <a:srgbClr val="000000"/>
                </a:solidFill>
                <a:latin typeface="Times New Roman" panose="02020603050405020304" pitchFamily="18" charset="0"/>
                <a:ea typeface="Calibri" panose="020F0502020204030204" pitchFamily="34" charset="0"/>
              </a:rPr>
              <a:t>(2), pp.228-241. https://www.researchgate.net/profile/Eka-Putra-6/publication/284281230_Extrinsic_and_intrinsic_motivation_on_work_engagement_in_the_hospitality_industry_Test_of_motivation_crowding_theory/links/57a49a7608aefe6167ae9bd0/Extrinsic-and-intrinsic-motivation-on-work-engagement-in-the-hospitality-industry-Test-of-motivation-crowding-theory.pdf</a:t>
            </a:r>
          </a:p>
          <a:p>
            <a:pPr marL="0" marR="0" algn="just">
              <a:lnSpc>
                <a:spcPct val="150000"/>
              </a:lnSpc>
              <a:spcBef>
                <a:spcPts val="0"/>
              </a:spcBef>
              <a:spcAft>
                <a:spcPts val="0"/>
              </a:spcAft>
            </a:pPr>
            <a:r>
              <a:rPr lang="en-GB" sz="1200" dirty="0">
                <a:solidFill>
                  <a:srgbClr val="000000"/>
                </a:solidFill>
                <a:latin typeface="Times New Roman" panose="02020603050405020304" pitchFamily="18" charset="0"/>
                <a:ea typeface="Calibri" panose="020F0502020204030204" pitchFamily="34" charset="0"/>
              </a:rPr>
              <a:t>Saeed, B.B., </a:t>
            </a:r>
            <a:r>
              <a:rPr lang="en-GB" sz="1200" dirty="0" err="1">
                <a:solidFill>
                  <a:srgbClr val="000000"/>
                </a:solidFill>
                <a:latin typeface="Times New Roman" panose="02020603050405020304" pitchFamily="18" charset="0"/>
                <a:ea typeface="Calibri" panose="020F0502020204030204" pitchFamily="34" charset="0"/>
              </a:rPr>
              <a:t>Afsar</a:t>
            </a:r>
            <a:r>
              <a:rPr lang="en-GB" sz="1200" dirty="0">
                <a:solidFill>
                  <a:srgbClr val="000000"/>
                </a:solidFill>
                <a:latin typeface="Times New Roman" panose="02020603050405020304" pitchFamily="18" charset="0"/>
                <a:ea typeface="Calibri" panose="020F0502020204030204" pitchFamily="34" charset="0"/>
              </a:rPr>
              <a:t>, B., </a:t>
            </a:r>
            <a:r>
              <a:rPr lang="en-GB" sz="1200" dirty="0" err="1">
                <a:solidFill>
                  <a:srgbClr val="000000"/>
                </a:solidFill>
                <a:latin typeface="Times New Roman" panose="02020603050405020304" pitchFamily="18" charset="0"/>
                <a:ea typeface="Calibri" panose="020F0502020204030204" pitchFamily="34" charset="0"/>
              </a:rPr>
              <a:t>Hafeez</a:t>
            </a:r>
            <a:r>
              <a:rPr lang="en-GB" sz="1200" dirty="0">
                <a:solidFill>
                  <a:srgbClr val="000000"/>
                </a:solidFill>
                <a:latin typeface="Times New Roman" panose="02020603050405020304" pitchFamily="18" charset="0"/>
                <a:ea typeface="Calibri" panose="020F0502020204030204" pitchFamily="34" charset="0"/>
              </a:rPr>
              <a:t>, S., Khan, I., Tahir, M. and </a:t>
            </a:r>
            <a:r>
              <a:rPr lang="en-GB" sz="1200" dirty="0" err="1">
                <a:solidFill>
                  <a:srgbClr val="000000"/>
                </a:solidFill>
                <a:latin typeface="Times New Roman" panose="02020603050405020304" pitchFamily="18" charset="0"/>
                <a:ea typeface="Calibri" panose="020F0502020204030204" pitchFamily="34" charset="0"/>
              </a:rPr>
              <a:t>Afridi</a:t>
            </a:r>
            <a:r>
              <a:rPr lang="en-GB" sz="1200" dirty="0">
                <a:solidFill>
                  <a:srgbClr val="000000"/>
                </a:solidFill>
                <a:latin typeface="Times New Roman" panose="02020603050405020304" pitchFamily="18" charset="0"/>
                <a:ea typeface="Calibri" panose="020F0502020204030204" pitchFamily="34" charset="0"/>
              </a:rPr>
              <a:t>, M.A., 2019. Promoting employee's </a:t>
            </a:r>
            <a:r>
              <a:rPr lang="en-GB" sz="1200" dirty="0" err="1">
                <a:solidFill>
                  <a:srgbClr val="000000"/>
                </a:solidFill>
                <a:latin typeface="Times New Roman" panose="02020603050405020304" pitchFamily="18" charset="0"/>
                <a:ea typeface="Calibri" panose="020F0502020204030204" pitchFamily="34" charset="0"/>
              </a:rPr>
              <a:t>proenvironmental</a:t>
            </a:r>
            <a:r>
              <a:rPr lang="en-GB" sz="1200" dirty="0">
                <a:solidFill>
                  <a:srgbClr val="000000"/>
                </a:solidFill>
                <a:latin typeface="Times New Roman" panose="02020603050405020304" pitchFamily="18" charset="0"/>
                <a:ea typeface="Calibri" panose="020F0502020204030204" pitchFamily="34" charset="0"/>
              </a:rPr>
              <a:t> </a:t>
            </a:r>
            <a:r>
              <a:rPr lang="en-GB" sz="1200" dirty="0" err="1">
                <a:solidFill>
                  <a:srgbClr val="000000"/>
                </a:solidFill>
                <a:latin typeface="Times New Roman" panose="02020603050405020304" pitchFamily="18" charset="0"/>
                <a:ea typeface="Calibri" panose="020F0502020204030204" pitchFamily="34" charset="0"/>
              </a:rPr>
              <a:t>behavior</a:t>
            </a:r>
            <a:r>
              <a:rPr lang="en-GB" sz="1200" dirty="0">
                <a:solidFill>
                  <a:srgbClr val="000000"/>
                </a:solidFill>
                <a:latin typeface="Times New Roman" panose="02020603050405020304" pitchFamily="18" charset="0"/>
                <a:ea typeface="Calibri" panose="020F0502020204030204" pitchFamily="34" charset="0"/>
              </a:rPr>
              <a:t> through green human resource management practices. </a:t>
            </a:r>
            <a:r>
              <a:rPr lang="en-IN" sz="1200" i="1" dirty="0">
                <a:solidFill>
                  <a:srgbClr val="000000"/>
                </a:solidFill>
                <a:latin typeface="Times New Roman" panose="02020603050405020304" pitchFamily="18" charset="0"/>
                <a:ea typeface="Calibri" panose="020F0502020204030204" pitchFamily="34" charset="0"/>
              </a:rPr>
              <a:t>Corporate Social Responsibility and Environmental Management</a:t>
            </a:r>
            <a:r>
              <a:rPr lang="en-IN" sz="1200" dirty="0">
                <a:solidFill>
                  <a:srgbClr val="000000"/>
                </a:solidFill>
                <a:latin typeface="Times New Roman" panose="02020603050405020304" pitchFamily="18" charset="0"/>
                <a:ea typeface="Calibri" panose="020F0502020204030204" pitchFamily="34" charset="0"/>
              </a:rPr>
              <a:t>, </a:t>
            </a:r>
            <a:r>
              <a:rPr lang="en-IN" sz="1200" i="1" dirty="0">
                <a:solidFill>
                  <a:srgbClr val="000000"/>
                </a:solidFill>
                <a:latin typeface="Times New Roman" panose="02020603050405020304" pitchFamily="18" charset="0"/>
                <a:ea typeface="Calibri" panose="020F0502020204030204" pitchFamily="34" charset="0"/>
              </a:rPr>
              <a:t>26</a:t>
            </a:r>
            <a:r>
              <a:rPr lang="en-IN" sz="1200" dirty="0">
                <a:solidFill>
                  <a:srgbClr val="000000"/>
                </a:solidFill>
                <a:latin typeface="Times New Roman" panose="02020603050405020304" pitchFamily="18" charset="0"/>
                <a:ea typeface="Calibri" panose="020F0502020204030204" pitchFamily="34" charset="0"/>
              </a:rPr>
              <a:t>(2), pp.424-438. https://www.researchgate.net/profile/Imran-Khan-145/publication/328388573_Promoting_employee's_proenvironmental_behavior_through_green_human_resource_management_practices/links/5cb02178299bf120975f8b5f/Promoting-employees-proenvironmental-behavior-through-green-human-resource-management-practices.pdf</a:t>
            </a:r>
          </a:p>
          <a:p>
            <a:pPr marL="0" marR="0" algn="just">
              <a:lnSpc>
                <a:spcPct val="150000"/>
              </a:lnSpc>
              <a:spcBef>
                <a:spcPts val="0"/>
              </a:spcBef>
              <a:spcAft>
                <a:spcPts val="0"/>
              </a:spcAft>
            </a:pPr>
            <a:r>
              <a:rPr lang="en-GB" sz="1200" dirty="0">
                <a:solidFill>
                  <a:srgbClr val="000000"/>
                </a:solidFill>
                <a:latin typeface="Times New Roman" panose="02020603050405020304" pitchFamily="18" charset="0"/>
                <a:ea typeface="Calibri" panose="020F0502020204030204" pitchFamily="34" charset="0"/>
              </a:rPr>
              <a:t>White, T., 2020. The effects of employee engagement and morale on workforce retention. https://core.ac.uk/download/pdf/327049402.pdf</a:t>
            </a:r>
            <a:endParaRPr lang="en-IN" sz="1200" dirty="0">
              <a:solidFill>
                <a:srgbClr val="000000"/>
              </a:solidFill>
              <a:effectLst/>
              <a:latin typeface="Times New Roman" panose="02020603050405020304" pitchFamily="18" charset="0"/>
              <a:ea typeface="Calibri" panose="020F0502020204030204" pitchFamily="34" charset="0"/>
            </a:endParaRPr>
          </a:p>
        </p:txBody>
      </p:sp>
    </p:spTree>
    <p:extLst>
      <p:ext uri="{BB962C8B-B14F-4D97-AF65-F5344CB8AC3E}">
        <p14:creationId xmlns:p14="http://schemas.microsoft.com/office/powerpoint/2010/main" val="308139550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ISPRING_PLAYERS_CUSTOMIZATION" val="UEsDBBQAAgAIAM1m2EZaf7mZOgQAAOEOAAAdAAAAdW5pdmVyc2FsL2NvbW1vbl9tZXNzYWdlcy5sbmetV/9u2zYQ/r9A34EQUGADtrQd0KIYEge0xNhCZMmV6DjZDwiMxNhEKDGTKLfZX32aPtieZEfKbuymg6R0gG2YtO+7091335HHpx8LiTa8qoUqT5zXR68cxMtM5aJcnTgLevbzOwfVmpU5k6rkJ06pHHQ6ev7sWLJy1bAVh+/PnyF0XPC6hmU9MquHNRL5iTMfp240m+PwKg2iSZSO/YkzclVxx8p7FKiV+qP64Ze37z6+fvP2x+OXW8s+QMkMB8EhFLJIb171AAppHAUpoJEgDckldUbmc5hdtKCBHxJntP0yzHoekwtnZD477RZxTEKaJoHvkdRP0jCiNhcBocRzRleqQWu24UgrtBH8A9JrDpXUouKoliK3P2QKNsqGdznzohn2wzQmCY19l/pR6IwSVVX3P1lY1ui1qsBdjXJRs2vJc+sTOGN/v6t4Da6ZBk4heOm1gH+qgonyqNN1jJd+OElpFAVJSkJvt+OMSJkjr2LGzUCUGCckBoCK1bx6gm1qWWbNEZZyGMLUn0wDeFMTwlSs1hLeemgccwI1mPOyywo4QmJgV5Iso9gzSQNXiKE7VtcfVJUf8GO/UF3AfuhGQEGX7oFTg7EDhhoLUI6q4pnuApuRJMETko6jSyAy9F00xCI6h3Y7H2JxRRJoEZJ02YT4wp9gQ3jTYjv+7/orY4bO8h6xLAM7k76NUE0NOyal0AW20+phXhLyfgFV83HwjS5uASGxtl4rseEQQpV3swc0xSWe4c/7hf9beob9gHgpEMqLlim1YmecMZCHUmnEpFTmAcAvyzeszDi65hlrgPD38Ldc5PZvptg2kr8a8TdieistL7aqFHrk8sXRwNAOhOxxhEVTQ3ha8+JOd7neC/8pURhi/2cIfR59oP+kbdaxDx0wFqq/BQF5NoIEiir7W/nhGTiatz0PouCXNwN8htEWIFToqRgXkKqDEC4ghQPsl2Sc+BSG7ZJf10J3zjFb2bZA3y5qBgcHyTV/KOw1v1HQE5KzTTvOQNZspTsLujctD7SH+jSAkEMAXLUjESClKCD+vAfmYkZ2GWgl4+BJlqqRuW1RKW6tbEBum4I/nsM3lSrsrmT1jrytap1+TxTtw8Wt0/mAeZIQHLvT1MWhS8wRzjSN7GkEXDQxBTRJAzw25kDKgulsDVp5o5oy7wnUnsI8coYBbJvShLMqW//z6XNPjK8iaXfRdvfXQSDQYUaIyBew30Olef1nFwjF40M7u+hjtT217ux6HmKpD3T4X06HrNX0QhWwddTtF9i2LRqmFLvTGRAysfxTTZV1j959hBmOz0FU7PnKGc1YdQuKRJWSg1Bsqg0B9TDvDxeHRktR8iG236fp5oGpP0+x59lbFDSfFNltO7xyOCtm2+uUhOtUXzB3ikMQvK/weC70QEA7I3byAo3erh/afPN4ZHxZ1fYyevxy7276L1BLAwQUAAIACADNZthGmd7J2s4DAAAxDwAAJwAAAHVuaXZlcnNhbC9mbGFzaF9wdWJsaXNoaW5nX3NldHRpbmdzLnhtbNVXX3PaRhB/51PcqJPHIDu1a4cReDy2GDPBQJDcJtPpeA7dgq4+3am6E4Q89dPkg/WTdE9nYwg4Fc244w4PoNXub//9do8Lzj5lgsyh0FzJtnfYPPAIyEQxLmdt7ybuvj71iDZUMiqUhLYnlUfOOo0gLyeC6zQCY1BVE4SRupWbtpcak7d8f7FYNLnOC/tWidIgvm4mKvPzAjRIA4WfC7rEL7PMQXudRoOQwImuFSsFEM4wBMltdFR0BdWp5zu1CU3uZoUqJbtQQhWkmE3a3g+n5/bzoOOgLnkG0ianOyi0YtOijHEbDxUR/wwkBT5LMfCTI48sODNp23tzZFFQ299GqbBdDtSiXChMRpp7+AwMZdRQ9+j8Gfhk9IPAidhS0ownMb4hNv+2dxnfRv3eZXg7GMZhdHsVX/ddDHsYxeGHeA+juBf3w33068JffRyF435v8O42Hg77cW/0aIUV3ShI4G9WLMDKqrJIYFWwwKRlNpGUCyTbV2XUYJCughYziFWXYxOnVGjwyO85zN6XVHCzRFYfIKvvAPJznUNixrZtbc8UJXiPcA4QA8Nerihx/HZFiZPTjdR95/0xrZ1RBtQYmqRIHpRVoQX+uuhBbarkRmr2mUyUYKuEIJsAG9AM1kYiuuOyi5qHHpliEwSmel5wKjzCDaaerIx1OdGGm2oIu+uaBLFw2IFcR1ulSFJa6I2Kr6puiZ90fh0oA/o3Vwonekr1F1UKRpaqJILfATGKYJvLDH+lQNaHiUwLlVVSHHdDtOAY3JzDAthZHUcf0UVWoiVumlyAcR7+KPlnMoGpKhAX6Bx3Esq5dvjNvYBzqvUjKH2I8ZUbkd7gMvzwyiZI2ZzKZE9w5AZkuXkOfIq5S4UuhFBYzTUIrExCSw1VfxhnlVqdNGv7Tum8arptZAWK7eYYj8PEFwmymMsS6gImVBIlxZLQBDeFthSac1VqlDiyOGj9rwJ0poTLKtQZDhs6KxgUddAODt/8eHT808np21bT/+vPL6+/aXS/PUeCWm9ufV48uZ7rWX21pP/B6Buresu2q4rMMpRtOd19/Nyvye1FEvh2we3ed9VafonrLgrPxxdXZBxGN/04atUhw0ARLFiSIpum9s9KHZvhTYztCOuojsbhz7XCwL7UmoQwqgU3rJXHuzpaY3cMjNaOgFoh4A6fuQMDt7jgGUdW/i/G86lJ+f7J/k+m87v+jbjRfqbpBFokKXb02Vjw4rffc5b3JVXMPa3uDxsXhsDfeTWzbzIueYZ1tKf76j7XOT46wCvIzleNBqJtXnM7jb8BUEsDBBQAAgAIAM1m2EY6Kj9OugIAAFgKAAAhAAAAdW5pdmVyc2FsL2ZsYXNoX3NraW5fc2V0dGluZ3MueG1slVbbTuMwEH3nK6rue8Ney0qmEpSuhNRdECDenWSaWHXsyJ6U7d+v7TjEbhua7QipnjnHc/UUordMLC4mE5JJLtUzIDJRaKvpdBOWX0/TBlGKWSYFgsCZkKqifLr49Mt9SOKQ51hyB2osZ0Mz6N3M3WcMxfv4PrcyRMhkVVOxX8tCzlKabQslG5GfDa3c16A4E1uDvPw5X64GHXCm8R6himJaXVkZR6kVaA02pB8rK2dZnKbAO0+X7jOS07v6OPsD2o5pho5289nKEK2mBcRFvrqxMowX5va4K3MrHxMQ/qKBfv1iZRDK6R5UfPndNyuDDFk39f/MSK1kYQsacz5u4juHS5qb52ejurRylmATso7OdsGXx+V6F4D81/DdE/tcleSPtq4HC8E2PeWwQNUASbpTa9OlfHto0LyPzh5qesyjifmRNhoWG8q1h/XKHvgEb0zkIcpresir5E0FyzbgEBkbesJyeeuWRYh91wUxKth5ZZ9KoOyRf0xhj5CBskc+c5bDg+D74wgOTS2p6/It9f0MGuDJUQeMGQQ1x9yH0p06q3W1to9XB7F6RYepZA4LbeN5YRXY1pHE6dqYkqOgiKA7VlBkUvy2uHTvstEkOTD4aTs9WwQZcjg1ci5Gs6jDernzxdmCkPaHoU+uPU/Q7PHrKUWkWVmZHyY9nXieeSimMNPkNMNuSgMHdS82MuA430OkiqotqBcp+Vg3QiLosdfL9n0NwUkS1IAkp6tM/CWnyi+aKgW1Ml1joLsqx8oWWLKi5OYPXxm8QX7AGLC2VCzNfYKy97kMFH4IgKqs7Ka2PbSWquHIOOyAe2ugcCkP5Ua0mdKhgbvBNWwwHDmvGTWTfln0sxIvkUB/Av9qwoouPrCMGHukqXaZRS+/28TB1dFy7haanb5wl7mzH6boZmM/LqFR2v8o/wFQSwMEFAACAAgAzWbYRrJ85P+jAwAAQg4AACYAAAB1bml2ZXJzYWwvaHRtbF9wdWJsaXNoaW5nX3NldHRpbmdzLnhtbNVXUXPaOBB+51do3OljcdJLLyljyGQSZ8KUAAWn187NTUZYC9ZFllxJhtKn/pr+sP6SrqyEhJLkzF3buxsewOvdb3e/XX020eGHXJA5aMOVbAe7zZ2AgEwV43LWDi6S02cHATGWSkaFktAOpArIYacRFeVEcJONwVp0NQRhpGkVth1k1hatMFwsFk1uCu3uKlFaxDfNVOVhocGAtKDDQtAlftllASboNBqERN50rlgpgHCGJUjuqqPizOYiCL3XhKZXM61KyY6VUJro2aQdPDk4cp8bH490wnOQrjfTQaMz2xZljLtyqBjzj0Ay4LMM697fC8iCM5u1g+d7DgW9w02UCtu3QB3KscJepL2Gz8FSRi31lz6fhQ/W3Bi8iS0lzXma4B3i2m8HJ8nluNc9iS/7gyQeX54l5z1fwxZBSfw22SIo6Sa9eBv/uvBn74bxqNftv7pMBoNe0h3eRiGja4RE4TpjETKrSp3CirDIZmU+kZQL3LVvaDRgcVsF1TNI1CnHIU6pMBCQPwuYvS6p4HaJS72DS30FUByZAlI7cmNrB1aXENzCeUAsDGe5WokXL1crsX+w1nros9+2dW+VEbWWphkuD9qq0qLwrunGbarkWmvumkyUYKuGpsiywF6ONKciINxib+nqrnUM2FMukH8Xu9ucSrvRXJpRbdY4XPHoVjnt/N5XFswfvjlvesj1N1UKRpaqJIJfAbGK4ODKHH9lQO4eDzLVKq+sghpLjOAMyJzDAthhnUTvMEVeYiRKRyHA+gzvS/6RTGCqNOICnaPIoJ0bj9/cCrigxtyC0psan/ql7/ZP4rdPXYOUzalMtwTHaUNe2B+BT7F3qTCFEArZvAOBzKS0NFDNh3FWudVps3bujM6robtBVqA4bo71eEy8keIWcllCXcCUSqKkWBKa4tk3boXmXJUGLX5ZPLT5WwX6UMJlVeoMHyiYTDPQddB2dp//svfi1/2Dl61m+OXT52ePBl3r4VBQl80L4vGDglsv6hvZ/YugR8R3I/ZU6dxtKNtIev8D5Vr4NoUkCp3s3K9gldD+HAEbx0ej4zMyiscXvWTcqjPeviJIQZrhfkzdC0WdmMFFggTHdVyHo/hNrTKQ6Vq7HY9rwQ1q9fGqjtfIC/vwjqjXKgFVeeYfAajLgucc9+x/ceAe2v1/flZ/ynl7/I3Bn8bvdd6A6jTDGf2wuf77CvVdCfsvceCvVu/hay/eUXjvX5wG2tf/93UaXwFQSwMEFAACAAgAzWbYRoITx3SWAQAAIgYAAB8AAAB1bml2ZXJzYWwvaHRtbF9za2luX3NldHRpbmdzLmpzjZTLbsIwEEX3fAVytxWiT2h3qFCpEotKZVd1YcIQIhzbsk0KRfx7M+YVO5NSzya+OrrziDzbVrs8LGHt5/bWf/v7e3j3GqDmzAquQ1006DnqzIpsBpMsB5FJYBFSIDLnwsJJ350RyplJ7zrdfKCvrRgyRdD6lKAiGgK0FFgQ4DcFrinxJ2zu0Ni+qcqopyvnlOwkSjqQriOVybln2NWrP9UeI1gVYC6gc55AYNrzp4k8Oz70MKpconLN5WasUtWZ8mSZGrWSs6b8i40GU/705R7oPvVeRoGdyKx7c5DHiUd9jGZSG7AWDnkfRxgkLPgURMW3688faGBcbyiii8xm7kgPbjCqtOYp1KbUH2CEmCy9atPsYdQ5B2u3J+5uMQJC8A2YmtXwHiMAlV7pf/xAbVSKE6mh9ZmfUKH4LJPpIXUXg+SwWLRtmt65UV/+kAVPSEVPaEE9v7xpecSgJUB31IK8Nso7puwEJUoih6JATYAFvUhcvEjw/tlm3DmeLPJyP5TrsZwDN0swE6VEWf7XpULjXK3dL1BLAwQUAAIACADNZthGGtrqO6oAAAAfAQAAGgAAAHVuaXZlcnNhbC9pMThuX3ByZXNldHMueG1snY8xD8IgEIV3fgW5XbBb0wDdTNwcdDYVUUno0XDU+vOF1Bhnh0vuXd73Xk71rzHwp0vkI2poxBa4QxuvHu8aTsfdpgVOecDrECI6DRiB94Yp37R4SI5cJl4ikDQ8cp46KZdlEZ6mVBIohjmXYBI2jrLMGFFWUk4rCivb+b/ozw0MY5yry+xD3qMpe1GrhVOyGipzdig83iLIalDy667KzpRLRRFK/jxm2BtQSwMEFAACAAgAzWbYRj+zTKhuAAAAcwAAABwAAAB1bml2ZXJzYWwvbG9jYWxfc2V0dGluZ3MueG1sDco9DoMwDEDhnVNYnsrQHzYGAgNSxy7QA1jBQpEcGyVpVW7fbO9J3zD9osCXUw6mDrvbA4HV2xZ0d/hen9ceIRfSjcSUHaohTGMziHmShUupMMMhdHJaOdYo/KJY5RLqMcz2SZnh4u04W7yPzR9QSwMEFAACAAgAg4CPRc6CCTfsAgAAiAgAABQAAAB1bml2ZXJzYWwvcGxheWVyLnhtbK1VTW/bMAw9p8D+g6F7raRd1zSQW3QFih3WoUDWbbdAtRlbi215klw3/fWj/G3P6VZgBwM2xfdI8ZE0u3pOYucJlBYy9cjCnRMHUl8GIg098vD19nhJri7fHbEs5ntQjgg8kqfCAnhMnAC0r0RmEHzPTeSRnsFFZuJkSkglzB65z5C7i7Qk745m6JJqj0TGZCtKi6JwhUZEGmoZ55ZEu75MaKZAQ2pA0SoN4jTYlfk7Gp9EptTsM9A9ZGbeHrgmaTmetRiQFKeuVCE9mc8X9Mfd57UfQcKPRaoNT30gDlZyVpbykfu7OxnkMWhrm7EqyTUYY5MobTNmVmKxTB2tfI9UDpsEtOYhaDdOQ0IrLJ0As23MdVTz6AGt5dU7UfOWfhv7vWncSuVo55zlj7HQER71IZ11EsjoMCpLyuuWHfTQdNCtZSKOgl+5UBCUn9/aFpkvSBWw7bgyT1cXPh7g2y33jVT7G4RhF9UKuq1obiWaW4JaDreNvu4oSHPbLXCTK2hKNWNPIgD5hSvFbVtcGpUDoyNjjaVDMKPVlWuROkFYZJL47B+0sX4jaX7q15QpAf9DmE9I1NZEpAE83wr0MZBgTQ1gsa3NNVns2phdTjp/THp9PTBVOdai4EUcw1UIOIYBN5x2dnoICoprdPFzNcL2Dg6CIxFGMT5mkmF8epAm4Wo3ydA7OAiOpb+bgLbmtox0XMdRM7UdxOjEOmF+ro1MxEvZnoM9Y1ZlH742cs3RdSbag/P5H6M4iNEM5pZMrC771ttXzeG9nVOjO59NVlkG3YrzACbPKq9mFvJs5BPAluexuenn1OzDHnSU89R0THN9x36XxVq8gFOIwP7pFqe2JhHYnvHIh+VpjwH1xO0yCF+apiIyWktSqXlIOYa1eRJQVJhqVj6i6qGSeRqMtHGz7uegY9xV1wq4E8MWM12cYPPJzCPv8aW+y8XZRXeV88VFgy3zuq8CV7m8YVXXCXedQet+bS/C6pnH199QSwMEFAACAAgAzWbYRtOZkxsdCAAAYx4AACkAAAB1bml2ZXJzYWwvc2tpbl9jdXN0b21pemF0aW9uX3NldHRpbmdzLnhtbK1ZbW/bOBL+3l9B+LDALnCIX+S3LFwf9EInQh3ZaylJe4eFQUtMLEQSfRLtNgt/uF+zP2x/yQ4pKZYcx5Hai5qiGs48MxzOPCTVUfLkR/o24Sz0/yDcZ5FNOfejx2T8AaGRywIWz2OaUJ40D5J7P/LYVzN6YEIG0oSTyCOxp4vRZNxCE/mDhgN1aAzhrat1O2jQxR08RAbu6TB2qRiXig5jRqetj5pHECluTF0a8dOoo2Zp9LWBGSU05mbk0W9jpaxdHCrP4Comng96ybjfFc8+97o3uuJB3XZv0MP7jqooSh/pPaNttPaDweVAbSPc6vZayl4bdpSOgtq9Xvuyv28POj0F3iaXfUDp4ss+6g663Y6x7+AOWCNV1YyOvh8ol+22Ct7w8FLfTybaoNVC7XZb6Rr7Xl+ZaC0E2gpgqMpQJFAxFE3p71VNbQ8VNNEn2qS7xwbu6z007OB+q7XvaprSah2Se5hdMV0HaeXp5Ol8B/DkEpwcFbXVPFFcI3cbx6Ds0HATEE5RREL6sWH78EqRzrZxQtHPLts8/9LIKlRWc66fB1aWpkIQC7TxKbBRUw7lejKyYmsU5cj3PjZWW85ZdOGyiEO4FxGLQxI0xv9IqyebWxVLtqNxHbsH4tKDu4H8qWqW+YKKhueckcvCDYmep+yRXayI+/QYs23kVQpz/byhceBHT6Dduhzo+KyjwE+4yWlYig8PxVPdbAOMlVARXh+Lp5JlQFY0yD225E8Nu4PL9zNyZLrzE59LU7UtnnOmG/JIywswVMVz3iYCL+VVG4jnfSNOv3FQVwQBdM6qB+SZxmUnKWGetWKb7aZuPW1i9iiSXbZ7f6Ff7AIG/BM9ighb4qlkJCYoHFZapSxtcv7GkWL2eswloxC8wOIWySUTSci5ttRnN3PV+rKczq5mS828aoz1tCuRaMsPP3f6w2/tXh+oKzOsCGXfqNNpGQxJsF6rGpblLGbTJQDi6dLCn53GWPxd23R260xNCzfG2T9qA8wX+K4xFn9XMb1dLLDlLO2paeClaS+tmSPzMsUONhrjL2yL1mRHEWdo59OviK8pAn72Y4qSwPfkgOBsP9rSCv6M2Y1qWssFtp2FqTvmzGqMbRbHz/+UyGTL11A9a5Igz0/IKqCedAs1IscFv4B3eURD8IevfdBkIfGjiyreF+q9aV0tndlsai+xZeSSxhhHHjJiIjzVB1qoNl4ARkxgK/8+86WsPomA1CCoDXJtXl1P4dcRgVz7j+sAfvl3RDPHsCRzGlUwhMLBC6g6276fLQyRQ3CICNqQJPnKYq9UNMWlq4BtWvoMSlN3CviOgMmxYeH9yIXSoS6vgHeDbVu9wktt9hlqHHpzVtNo9gla8lNNoy/Yhh7CdgUzS70zr1TREaIN8wbJe9Alot6DZ0RcF+xENnc+2yYgERmGNpHdmNR2ZOPfbmEdTXV6otlTTMizXMFHf0chitirVFVAQDo2RF39dmv+ezlRzSk2llBoxux+6Uh+FP4IEEnEOCJBwMQ0wDXxdiRyKVpRl2yhHZ5BzfM9qSaWXwbz363/ByI8I6GfMv6yDPz5p4v60ZVY73WQIRybwRkcVjb8Pe+FGXxnIKLg34yiSgLqh2CnrayZ0Bmaz2oZYWB0QV1AwkEtQ9OagLt5ygtAHOKyUwvAmmUYFkM/AHMHmSsFcgcZrQdxjzXbdGDTvqcrcYytYCyXO1210ystLhsBhbvey2qv6AODdgko2aUbInCgXP4qq1zYcksU5ZjOFAK3APMx3VcBNfBDcRivBnt7g/NUpLRSms892wae7OHAf5LUAnnehvT1fv4Qs1BKA5LkdZ2S279+MJB0iovU77zeRmRjdaFfL3XV0rE4H4quCqrbQY2KyKaOvZyqmkCAYg0Jd9dArA/i2F4dKz3fGXiiAl6WXpuS2F3/9b8/q8McxZNKUSb9tS4OtKBgLfyC9x+LcZr8XgHHUbWyqXypaJgdj3PT6qdlx4Qy+b8cQEm6GYQsFF8sKrmGQsyWUXUcVb++gVq1ZWmybexW2r+LIDfq4hPQjzy5NcY3JH4C+nIYC+oCycyL2uS1YzhcWLY88CNa0/yH9wMxececL1XDkDc56NHAd5/STdCD42j21QYFcKWrgadfqxZw5BEk9XxeH1NuMTkdASWk7wdC2J3ccV4Eh/sx3L/Zlpeu2xGPWTAXHypef5kDBfFdBcp4zGNxQcvfihrJmn3N1i7TKkqONecQwlycy8YPJEgy5YPwWH0hescr6maSY8U7FgA76+l0ivrlgWMzXdfkl7yixYvsVexwas6GDhMtCI/1LfqNv9IvCI/1bbFnzeCY/jqm46Giaf55RSNxUV5YvAzoxOqBEo0kT2Uh5m9lHRHCVHxnSwozyQRlzZB5dCw3X8cPadbQQlaMuPlGyKPo5RhxI2xWz3Z2LTkaOBRw83wFj7jPA/p2ect5QBMWcy3fP9RK4yj9HnycjFSK+POGfmzABYC4a8H1SQNlGB8bIp3pN/e37DY5owlCK1jKaM6bhpLRJaHXchkJHq/niqX9ft5o1HyVp1Hz3AqNMti3FzDahisaY6gBH3guW6GysKi+zj9t3MmT4ZHdG6NFAL4G7AjuKnknFASlwpIHq7xb0pfieLgNuB/QHQ0ynYKgkJzz8x8l0B3ni1vlU/rAi+WdSWp3QUZ2h1osk2BB/qaVvBmViL88UrPpOFklcvYn2CrffwrOTmxJOVGLei9yNONHy9484Qt030r/qFncaYGkXv3H2bEMTAHvzf9H/htQSwMEFAACAAgAzWbYRlVrhjhHCQAAJBYAABcAAAB1bml2ZXJzYWwvdW5pdmVyc2FsLnBuZ+2Yf1RSaRrHb1Mz1rRWM+5sO2Y5zW51miY9TYMalU5mlk2KmqYRSEkzBkpYDGkY2I6T/ZKYyWYt1NiyMEVhGfwFBNZmchxHyfhxUUIsGn+AyJhcUFDYi3Paztn/9uy//nHPPc99Pu/zvPd53/f73HMvJibs9n838F0AAPzj9sQkA8D8FQDwVsnCd+AnRT/fLYZv8yjJu6MBfnfQCGwsyNoRvwMAhKzF00fehu1FuXsOUgBgySPfNU9BvncUAD4Qx8XsSMnPsBpkrEOp4Pnn0+C1a0/OhdyOTvnh2PfHkhMTE+/s2BuwKOmLwI+wT9/+1/lB+oE7j6Vb0Js916dOl1BII8lB7iBFlv4HBylYua0F3V4eTuYzPFNDPA7DNVI5pOTMBwAMT38LeZuWudLb1i5o9SDH/gAA/xSYL62yZZo0vDSTb+rna+X5y1eQjfKV4bAVcYDaXoRsJkreA4CBdM2HSxmTz8+PxwLAWXxq1rbrx2GkZaNwHgDEXPAHgI+ic+AH72XCqS4sg4vyxXc62P64Da7MstVh8KCFc+gcOofOoXPoHDqHzqFz6Bw6h86h/we6lOG2Nm+APdK1/2OoC1WZJsgCpqFubhPT7MM9mt3B9G+gh37BuWfZIraU/YjdSbgyD+jWSP5UoUV6P4AmO8twjNNP2HVN9XSad0Tu3WAeXwfe8VO0d5aFCiKnf3s0/vBkC7uTrSLw4XFdl5eHhrzqGkSXaoTxivu1pJATGzHKkUhF4b0ivGncpDDNf5mPqFZh5gMVpbQi+1UlcWpUpGw3ZWjCVPKyf9zUSxkB0wO632raDbwtlYOBwABGTQhbGhwZBH5WdhTp0DQo19QMTYagapARYVy/x9Z4ij+QG2K+7yH4UwhcPC7ejWHT+NX4qGJdRMBsniJkWSG6FXN7ZDJNFVn2tdEmGN2ZU3HRN9+xQ5XJlA6jSscePIywUi6av6kdmVy6Jqy77XMQAJzWq63Ltt+YddWYFe4ESu5C4Ym1XPE7QAsKxYlcCW4sy2Gf902pwDHaG7HULSnTTdpVKIHc47LkyV1mHo8V5ZnENYMQ7sz441a+hU7UP3WjzI6+1lCBU+VySJ45nVNDHJy0y+XskBg3zcYOtVlsB8oHM+G0HWZEbnnw+YKnusmXpSg+Y+rXMh4hZZ/9FIIxPa4otB5a7ApsxIoJamtjIS7DVg1ZqWKbras83OtCNR4XeeiBsi7h70GbpzY168O/6nRxxxxME21CrMU3HnhGjbrbD4y573VaIu+O8Y5Lj6/MLyWEHFBFStX4GjxGYFHoyCU22n7poCCEbAwSuOst2f7SMRH1F0yD/kyh6Y6w5zLkEq1tWCLx1AlD7NnqMIscEYdoCtCAIMcCzZCx4UJ6AZZPop1xGvJMYSqj7elscW91azjaDW7Jcfu3BdgCkmJiSJnXjxIEZM+k492L9rWK6YYPQ8JvDOIRVtGXLCpWgtU7kJRAasG5dCa1C/M8qWrIxBViNwSbdTZyxadhTaVCl0NPNhq0X6HxUkNNZlW7I47jEGfPboI+p7Ewip+6JAmP7Uw9WgdCfdnY1tQ/36dBZgO0chFC6+6tDb+YXccJVMsRn0RoSU5EVwexL6tsFfUM3XCKJFUiRc4aE39gWNcXm6q0xVPySmikfZSTpaWP26lJiU2hLYH6jt7I1XpLs1OP0p1yW+Gl8M4wHjouU9x3nMZmvDudtakLATyoMTxGcdja3TOEndh+/gy6dZ7B0hwYXi9yGTyIT5E5XBXPsen35FT7JjLYpKcOUWmrCtzWoL/fNErTq/jmRtgf39buDRF4GUacLBEkaelmZeqMYph0BTGbI95ybafm3q4T9cK9u2NkAbhmZx9PmyTz9B1XOTczqQaQU2x3bqdtkm9vJOJUFXVc+qmaJAWaVX9FEHlxGJElSLU4CGrIQqce1qRHrT9YP7HVwFihqnj28qiw50cxY91tyBk25v68Vs5irLZfpvYN8WdPIlGF/DURZHpOUgQy5B+J6j6eXCC8+b4aBANzGhnEnh+SCx3rU1Q0yn+SsqQs6ZUJiS6dJcoxqjNQnFo9qEd7t4Jv8qEYTGidv/o7aHH94gaFBMt5oUbt+bIt1itTNCix5T6VUI+9aD4Hpkf16viKpmxBhpK0XIs4tfG6u9KDPuss1+s5um8uEBJmN/awaRhhPVUvsSFF0XdjBRzQxmu4acRS8u69XtHYkVd1SX44yS/a5WmtA8T3C6SBjVZaoaVpJpMkQ8meuCP3erfCu7pfPvBl6zKinSpT0gpJ/lX4fbM1MJ6Z6Go5sCVGUMbV/9zgMG/e2xTFNHPdBMu6v1JP9339+t17FELGZ0mm73XDor/RrAerxrKlS+Ifx8rCuFvEHXH4qhR6fQAG/8lPVy6sgt56xlDJ1XfAGH5w9Y+XLkkYPHwVWdAJLdD8CkWazz1x26mgIeu9FcCDu/mwsLdk9KYx0cHxzT+uD9OKDtPmZVRpmXoq6JC7A5iBMu1W7efBPAIHS6xjiQv3ZjNJOXUKHbHy4MR+ShIt/pkCa3kpt129wKTF75sQdnbgi3pnD+1zuHl4K/oZJeiX/Q3DnP7hjY35fMvWaPMrqnaGOG4AUeSE4Ew2C9bEEKilaSIpq0cNzRRD/PDG7ATzK0e8S86B1MKbRn1xGg+Mlq3lTul2vRbjTuy0nOm9PSs/ZWO9oiwT5o1Sq0rXodqpnWvKB4/4dHFVFGNb9yN5W/uN677ll28/M5mLkWJqCUt8g2sZLrWwGoV4rdbkUJz8vsYZ7snmbkmHO0Tt8tCMkjdqHuFH7fY0MMQxqnEBlx7So6pGKUxR1143kMvIvEL0Iwx7ROdrIINNRlX6yqAVNpXiWHUyBek7blvEVpsxIs89XTwqnfS3DI3qjNUnKuGOR6/p2y/ppC0A9ojtNvKoaK30ZWPu9mYoCKWg1/n87quJ6BdxbwN7akL9cS/QuUZE713+Ocv1sReLnx/yU8TW+J0cCa6qjO46MktJGhoHbmX/5JyZXHoixdfrRz/+ry+AFw9trd7IftiVW2cu8SuE20T+XwDggbB286rpGafRxIRditru/Fyo9bkKHjHAT8Gp85evQHimJ5QndsLR6Klp9sl1YcRpCMSl+X6L5r0FAC0J1Biozcvi8bzzZ/TWiKKJXffgSEDcroQYfvThb/8NUEsDBBQAAgAIAM1m2EZqfcGNSwAAAGoAAAAbAAAAdW5pdmVyc2FsL3VuaXZlcnNhbC5wbmcueG1ss7GvyM1RKEstKs7Mz7NVMtQzULK34+WyKShKLctMLVeoAIoBBSFASaESyDVCcMszU0oybJXMzZGUZKRmpmeU2CqZmlvABfWBRgIAUEsBAgAAFAACAAgAzWbYRlp/uZk6BAAA4Q4AAB0AAAAAAAAAAQAAAAAAAAAAAHVuaXZlcnNhbC9jb21tb25fbWVzc2FnZXMubG5nUEsBAgAAFAACAAgAzWbYRpneydrOAwAAMQ8AACcAAAAAAAAAAQAAAAAAdQQAAHVuaXZlcnNhbC9mbGFzaF9wdWJsaXNoaW5nX3NldHRpbmdzLnhtbFBLAQIAABQAAgAIAM1m2EY6Kj9OugIAAFgKAAAhAAAAAAAAAAEAAAAAAIgIAAB1bml2ZXJzYWwvZmxhc2hfc2tpbl9zZXR0aW5ncy54bWxQSwECAAAUAAIACADNZthGsnzk/6MDAABCDgAAJgAAAAAAAAABAAAAAACBCwAAdW5pdmVyc2FsL2h0bWxfcHVibGlzaGluZ19zZXR0aW5ncy54bWxQSwECAAAUAAIACADNZthGghPHdJYBAAAiBgAAHwAAAAAAAAABAAAAAABoDwAAdW5pdmVyc2FsL2h0bWxfc2tpbl9zZXR0aW5ncy5qc1BLAQIAABQAAgAIAM1m2EYa2uo7qgAAAB8BAAAaAAAAAAAAAAEAAAAAADsRAAB1bml2ZXJzYWwvaTE4bl9wcmVzZXRzLnhtbFBLAQIAABQAAgAIAM1m2EY/s0yobgAAAHMAAAAcAAAAAAAAAAEAAAAAAB0SAAB1bml2ZXJzYWwvbG9jYWxfc2V0dGluZ3MueG1sUEsBAgAAFAACAAgAg4CPRc6CCTfsAgAAiAgAABQAAAAAAAAAAQAAAAAAxRIAAHVuaXZlcnNhbC9wbGF5ZXIueG1sUEsBAgAAFAACAAgAzWbYRtOZkxsdCAAAYx4AACkAAAAAAAAAAQAAAAAA4xUAAHVuaXZlcnNhbC9za2luX2N1c3RvbWl6YXRpb25fc2V0dGluZ3MueG1sUEsBAgAAFAACAAgAzWbYRlVrhjhHCQAAJBYAABcAAAAAAAAAAAAAAAAARx4AAHVuaXZlcnNhbC91bml2ZXJzYWwucG5nUEsBAgAAFAACAAgAzWbYRmp9wY1LAAAAagAAABsAAAAAAAAAAQAAAAAAwycAAHVuaXZlcnNhbC91bml2ZXJzYWwucG5nLnhtbFBLBQYAAAAACwALAEkDAABHKAAAAAA="/>
  <p:tag name="ISPRING_ULTRA_SCORM_COURSE_ID" val="FFB65A0F-99F2-4AB4-B984-25A3494E0190"/>
  <p:tag name="ISPRING_SCORM_RATE_SLIDES" val="1"/>
  <p:tag name="ISPRING_SCORM_PASSING_SCORE" val="100.0000000000"/>
  <p:tag name="ISPRINGONLINEFOLDERID" val="0"/>
  <p:tag name="ISPRINGONLINEFOLDERPATH" val="Content List"/>
  <p:tag name="ISPRINGCLOUDFOLDERID" val="0"/>
  <p:tag name="ISPRINGCLOUDFOLDERPATH" val="Content List"/>
  <p:tag name="ISPRING_PRESENTATION_TITLE" val="Business 05"/>
  <p:tag name="ARTICULATE_SLIDE_COUNT" val="26"/>
  <p:tag name="ISPRING_SCORM_ENDPOINT" val="&lt;endpoint&gt;&lt;enable&gt;0&lt;/enable&gt;&lt;lrs&gt;http://&lt;/lrs&gt;&lt;auth&gt;0&lt;/auth&gt;&lt;login&gt;&lt;/login&gt;&lt;password&gt;&lt;/password&gt;&lt;key&gt;&lt;/key&gt;&lt;name&gt;&lt;/name&gt;&lt;email&gt;&lt;/email&gt;&lt;/endpoint&gt;&#10;"/>
  <p:tag name="ARTICULATE_PROJECT_OPEN" val="0"/>
  <p:tag name="ISPRING_RESOURCE_PATHS_HASH_PRESENTER" val="cb70f085bf509c4f9262f4c046274447532afc83"/>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Office Theme">
  <a:themeElements>
    <a:clrScheme name="Custom 7">
      <a:dk1>
        <a:srgbClr val="19232F"/>
      </a:dk1>
      <a:lt1>
        <a:srgbClr val="FFFFFF"/>
      </a:lt1>
      <a:dk2>
        <a:srgbClr val="FF733B"/>
      </a:dk2>
      <a:lt2>
        <a:srgbClr val="E7E6E6"/>
      </a:lt2>
      <a:accent1>
        <a:srgbClr val="FF733B"/>
      </a:accent1>
      <a:accent2>
        <a:srgbClr val="FEB048"/>
      </a:accent2>
      <a:accent3>
        <a:srgbClr val="19232F"/>
      </a:accent3>
      <a:accent4>
        <a:srgbClr val="36A7F7"/>
      </a:accent4>
      <a:accent5>
        <a:srgbClr val="2CCB70"/>
      </a:accent5>
      <a:accent6>
        <a:srgbClr val="FF2F5F"/>
      </a:accent6>
      <a:hlink>
        <a:srgbClr val="36A7F7"/>
      </a:hlink>
      <a:folHlink>
        <a:srgbClr val="36A7F7"/>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nimated light slidesTF00654311.potx" id="{29CB8A8A-1EB5-4B9A-8C02-52918C52E4D6}" vid="{742FD3A2-1E2A-4F32-AD9C-3A49E5E68CE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Animated light slides</Template>
  <TotalTime>0</TotalTime>
  <Words>1753</Words>
  <Application>Microsoft Office PowerPoint</Application>
  <PresentationFormat>Ecran lat</PresentationFormat>
  <Paragraphs>86</Paragraphs>
  <Slides>12</Slides>
  <Notes>11</Notes>
  <HiddenSlides>0</HiddenSlides>
  <MMClips>0</MMClips>
  <ScaleCrop>false</ScaleCrop>
  <HeadingPairs>
    <vt:vector size="4" baseType="variant">
      <vt:variant>
        <vt:lpstr>Temă</vt:lpstr>
      </vt:variant>
      <vt:variant>
        <vt:i4>1</vt:i4>
      </vt:variant>
      <vt:variant>
        <vt:lpstr>Titluri diapozitive</vt:lpstr>
      </vt:variant>
      <vt:variant>
        <vt:i4>12</vt:i4>
      </vt:variant>
    </vt:vector>
  </HeadingPairs>
  <TitlesOfParts>
    <vt:vector size="13" baseType="lpstr">
      <vt:lpstr>Office Theme</vt:lpstr>
      <vt:lpstr>Employee engagement </vt:lpstr>
      <vt:lpstr>Prezentare PowerPoint</vt:lpstr>
      <vt:lpstr>Introduction </vt:lpstr>
      <vt:lpstr>Concept of employee engagement in hotel sector</vt:lpstr>
      <vt:lpstr>Importance of Employee engagement </vt:lpstr>
      <vt:lpstr>Engagement theoretical model </vt:lpstr>
      <vt:lpstr>Practices to engage employees</vt:lpstr>
      <vt:lpstr>Current scenario of employee engagement in Hotel sector</vt:lpstr>
      <vt:lpstr>Findings </vt:lpstr>
      <vt:lpstr>Recommendations/Strategies to improve the employee engagement at hotel sector </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Employee engagement </dc:title>
  <dc:creator/>
  <cp:lastModifiedBy>Ioana Vasile</cp:lastModifiedBy>
  <cp:revision>3</cp:revision>
  <dcterms:created xsi:type="dcterms:W3CDTF">2022-04-11T04:42:44Z</dcterms:created>
  <dcterms:modified xsi:type="dcterms:W3CDTF">2022-12-05T22:07:14Z</dcterms:modified>
</cp:coreProperties>
</file>