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76" d="100"/>
          <a:sy n="76" d="100"/>
        </p:scale>
        <p:origin x="86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3703B-9B0E-ED73-A718-3D4ED9CD8A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94CC39-934B-8795-B201-B5CA41F86F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25A38-DA95-127C-01C1-9032BB7CC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CD56C-8B5D-3182-93EB-3AF889DD8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1D8D34-E6FF-B271-ECED-B9BBA47EA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87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D4340-4181-F979-BE2F-D493ECFA9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5D6A-42F1-F2F8-639F-AD73DD902D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964AB-BB1C-8052-508A-523F5846E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DB7B1-D201-8ADC-CAE6-82210DDCA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FFFC4-F84F-244C-DCB1-9BC88577A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995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9F1E4-FB96-02C9-2393-C6695724B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955A7-FADB-516B-802B-DEBEFA57C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2C636-F219-9BC4-E251-91EE7AF8D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BAA6D-C402-5ABB-2C27-3C77C7ACA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CB4D3-5639-EB64-2654-E9BCF5580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706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3B492-EC54-0351-6E93-46AEDD4AA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33DF6-9F6C-0BFC-4771-A6E76C55AB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626AD-50DF-265F-2312-77BF8769B6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BA19B4-B174-6A4B-83FE-B8FFE6C7C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0BC6F-7C37-CD78-2748-991B72507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64067B-01B8-C289-A948-A35B9E4C6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73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948D7-AC26-9719-73E8-748DEEE0D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FE294-CB91-06D7-C836-45AA10796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86F78-7250-7CDE-44D4-70C8819BB5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D058D-72F2-5321-83E4-DA22638444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A1842B-F201-B0B4-49B4-C70E4425CB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4B4351-9EF5-7E52-8773-077F1C940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5B1A40-973C-FBFA-C96D-44277541B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00CB28-0F70-D0F2-98BE-F0C145A35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61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9FDCF-568A-A4FD-7B59-AD2F51180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73F560-3766-CB9C-AF88-967B94A58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8D2BA0-3053-BDC4-321F-86268B00C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53BED5-FAF6-063F-0499-004D290BE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97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7479E1-3366-E868-474C-BEBA4EE6C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42B613-6962-8A08-E303-1932F2B37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0FE6F0-C357-427F-A0A8-68E31DB63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48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F54B2-266B-E6D1-774F-E4986488A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E404-E6B8-E2AF-0E0E-380B7F77F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C73A8D-BB79-D481-095E-EB0CDF019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87CFA8-4451-4DC6-AE54-EB50DEAFC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423D1-9F1D-0A4E-BCB7-0F6CF7086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18A0F9-52AD-E945-C2F8-5730D2CD6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003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D747-3BB7-B119-17F9-8BCA5EAB4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75AB23-FCE6-9810-CFDB-CE086FA09B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537A81-F860-9FC2-2BD2-30C8997E64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A47DDB-7028-3143-A980-66227577C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058CAA-71DE-4DEE-3A3A-DB46F795C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981F42-0922-D0F1-14C2-A062E17CD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93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F6CC-B7FB-5150-C823-E189FCA95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A43EAF-56B3-AC2E-693B-CEDB32DED6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B0BC9-236B-EE2B-36BC-A9F38E5F3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1E6F1-A4C9-30B7-A738-A08095B91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BB842-08AF-3FEA-CD01-8F6B4923C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139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EEE049-B630-569C-8A78-80D909225A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5424E1-8A56-FD4C-E707-81C620D3D7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22B2A7-222B-BE11-83BF-2DBF9FBED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A8629-3E28-18CE-3856-464626F42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E90DD-A8E9-CB82-7BF5-42D6BD504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084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F36FA1-290C-1C14-8DAC-401CC314A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C0F3E-4F8D-6C7A-4474-959B131D0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3E6B2-D236-B603-E2DF-A2732E617F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F99FC8-AF59-43AE-AE8B-A89AFFEB4EA4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F19186-1499-B496-B326-15E0EBD287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9F49E-57E8-7636-E6FE-B7F6E8E92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C9AF0C-B965-4978-A693-23CC4D0E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7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DF8808-6E98-25AC-EEB6-498FF63885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000" b="9091"/>
          <a:stretch/>
        </p:blipFill>
        <p:spPr>
          <a:xfrm>
            <a:off x="3544169" y="1259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129822-1F41-96E3-303E-7CB974A1D2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332" y="1487489"/>
            <a:ext cx="2669416" cy="784059"/>
          </a:xfrm>
        </p:spPr>
        <p:txBody>
          <a:bodyPr>
            <a:normAutofit/>
          </a:bodyPr>
          <a:lstStyle/>
          <a:p>
            <a:pPr algn="l"/>
            <a:r>
              <a:rPr lang="en-US" sz="1600" dirty="0">
                <a:solidFill>
                  <a:schemeClr val="bg1"/>
                </a:solidFill>
              </a:rPr>
              <a:t>•Make sure to back up your data, to prevent losing valuable files</a:t>
            </a:r>
          </a:p>
          <a:p>
            <a:pPr algn="l"/>
            <a:endParaRPr lang="en-US" sz="1600" dirty="0">
              <a:solidFill>
                <a:schemeClr val="bg1"/>
              </a:solidFill>
            </a:endParaRPr>
          </a:p>
          <a:p>
            <a:pPr algn="l"/>
            <a:endParaRPr lang="en-US" sz="1400" dirty="0">
              <a:solidFill>
                <a:schemeClr val="bg1"/>
              </a:solidFill>
            </a:endParaRPr>
          </a:p>
          <a:p>
            <a:pPr algn="l"/>
            <a:endParaRPr lang="en-US" sz="1400" dirty="0">
              <a:solidFill>
                <a:schemeClr val="bg1"/>
              </a:solidFill>
            </a:endParaRPr>
          </a:p>
          <a:p>
            <a:pPr algn="l"/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F94C64-862E-A26F-7BE6-314C956A2BE2}"/>
              </a:ext>
            </a:extLst>
          </p:cNvPr>
          <p:cNvSpPr txBox="1"/>
          <p:nvPr/>
        </p:nvSpPr>
        <p:spPr>
          <a:xfrm>
            <a:off x="7344735" y="652306"/>
            <a:ext cx="1848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Click  here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4C73B8-BD8B-8BCD-6F3E-7F9D368B0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9895" y="771988"/>
            <a:ext cx="461386" cy="46138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10034BC-13D2-C5C5-B9EA-94F84BFE5B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0495" y="1846979"/>
            <a:ext cx="769687" cy="104403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2417B94-2CA1-32BA-7634-91FEB1817A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4730" y="697745"/>
            <a:ext cx="350661" cy="35066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7E97981-7462-25DA-8468-41B5F758AA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0984" y="5047630"/>
            <a:ext cx="1419259" cy="145354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6B7811F-97B2-916B-D27B-03515CD64F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82154" y="3681238"/>
            <a:ext cx="2528421" cy="97341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0D0FC1E-164A-F51C-CF21-9350B9F64F86}"/>
              </a:ext>
            </a:extLst>
          </p:cNvPr>
          <p:cNvSpPr txBox="1"/>
          <p:nvPr/>
        </p:nvSpPr>
        <p:spPr>
          <a:xfrm>
            <a:off x="2123949" y="5181889"/>
            <a:ext cx="2888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•Always use a secure internet connection, such as a VPN which stands for virtual private network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168E0C9-2C1B-602F-B6DD-EF14453513B6}"/>
              </a:ext>
            </a:extLst>
          </p:cNvPr>
          <p:cNvSpPr txBox="1"/>
          <p:nvPr/>
        </p:nvSpPr>
        <p:spPr>
          <a:xfrm>
            <a:off x="392453" y="4332043"/>
            <a:ext cx="3998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•Two step verification protects you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C30B9E3-95B2-62AB-9732-0277AD23DECA}"/>
              </a:ext>
            </a:extLst>
          </p:cNvPr>
          <p:cNvSpPr txBox="1"/>
          <p:nvPr/>
        </p:nvSpPr>
        <p:spPr>
          <a:xfrm>
            <a:off x="2580066" y="398450"/>
            <a:ext cx="2838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•Don’t click any links that seem suspicious!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1EEC1BB-C905-D1D1-7F72-F90E8B1053E5}"/>
              </a:ext>
            </a:extLst>
          </p:cNvPr>
          <p:cNvSpPr txBox="1"/>
          <p:nvPr/>
        </p:nvSpPr>
        <p:spPr>
          <a:xfrm>
            <a:off x="392453" y="2832483"/>
            <a:ext cx="23620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•Get an antivirus software that  protects your device from malware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9F25C62-05AE-BBB0-0671-760AF40ACC32}"/>
              </a:ext>
            </a:extLst>
          </p:cNvPr>
          <p:cNvSpPr txBox="1">
            <a:spLocks/>
          </p:cNvSpPr>
          <p:nvPr/>
        </p:nvSpPr>
        <p:spPr>
          <a:xfrm>
            <a:off x="3212769" y="3134716"/>
            <a:ext cx="1936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•Always use strong passwords 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18532BA-EB4E-5773-317E-616CA5760C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029" y="411830"/>
            <a:ext cx="915692" cy="834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771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1762</TotalTime>
  <Words>65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Zara-Anne Marie Pataca Webster (2409428)</dc:creator>
  <cp:lastModifiedBy>Zara-Anne Marie Pataca Webster (2409428)</cp:lastModifiedBy>
  <cp:revision>4</cp:revision>
  <dcterms:created xsi:type="dcterms:W3CDTF">2024-11-26T15:38:45Z</dcterms:created>
  <dcterms:modified xsi:type="dcterms:W3CDTF">2024-11-27T21:01:40Z</dcterms:modified>
</cp:coreProperties>
</file>