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C99D5-F785-1D03-C05E-F42DD5A97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BD21BC-2BC5-15AD-3386-F1074EA69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78D09-E2E7-497D-BB76-22C34AD51F0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EDE75D-5EE8-1359-A36D-ECAE2700F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36367A-70D0-A3FE-58FD-957CF2285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77912-CCF7-4465-8DF5-B739E342C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95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7528A2-98C2-6054-5CC8-792C8A8BA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67BA88-4881-FCB4-2DF4-F2C31A7DF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D18507-7EEC-0FB6-A3EA-BA3C01E896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478D09-E2E7-497D-BB76-22C34AD51F05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FA7D90-7518-D1F2-A502-B18FA04891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CE208-D30D-E48F-ECF2-25456CC665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477912-CCF7-4465-8DF5-B739E342CB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264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A61234-18CF-1BC3-7457-39F22E078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4800" b="1"/>
              <a:t>Whitewashing in ‘Big Tech’</a:t>
            </a:r>
            <a:br>
              <a:rPr lang="en-GB" sz="4800" b="1"/>
            </a:br>
            <a:endParaRPr lang="en-GB" sz="4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2C86DF-A35C-628F-8E9F-B7B41EDD2A6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876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867520D-3A6D-6FB5-C86D-201CDB3F7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F3BFFF-C225-B281-09CD-667925AC6DF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333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E90517-7AC2-396A-68AF-6B1543F2E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/>
              <a:t>WHAT IS AI WASHING?</a:t>
            </a:r>
            <a:endParaRPr lang="en-US" sz="4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61730F-B4E4-1BF7-B5D5-B75329A790B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7087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7830DD-FFB0-6A99-1511-F619203A1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75A2ED-E490-5BC0-E47C-B42FC6D27A6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103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97568AB-41A0-A99C-4FED-AF3D87CE6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/>
              <a:t>THE IMPACT AI WASHING HAS ON BUSINESSES </a:t>
            </a:r>
            <a:endParaRPr lang="en-US" sz="36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4DC2C19-878E-87EA-D6D1-45250CCD79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9247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325931D-88EC-E367-FE58-F82EDC68C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IMPACT AI WASHING HAS ON CONSUMERS AND INVESTORS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6EC50A-4E59-FBFC-557B-4042C19CDEE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614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C575F1-4530-F5F8-7904-F08506699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/>
              <a:t>AMAZON CASE STUDY</a:t>
            </a:r>
            <a:endParaRPr lang="en-US" sz="40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1F5EE3-3740-B890-F093-96178FFC39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058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99F88E-4B70-62E9-6EAB-D293FE2AC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73A09F-8837-49AC-6335-3C7F00A526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505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33EA345-6ED4-F2AD-9540-F62A466AE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REFRENCES</a:t>
            </a:r>
            <a:endParaRPr lang="en-GB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C61E541-3713-F6DD-6F71-045D9FF6336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179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B55B3D-01E2-53CC-3301-A05B56D92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13931A-3FD7-776D-B3D2-FA37A247FC9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0396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D8F4ED-1A2B-E53C-3F56-0B8200F22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06ED6A-012E-E37A-5B57-2BE9AE261EB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743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38E0D4-0507-21E6-C906-CB1700EB9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E78639-C057-E5BB-E346-D873BC1A01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0726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CF4DA6F-CAAA-55D0-102E-23C42176B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900"/>
              <a:t>AI PROOF COVERSATION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B36EACF-F601-43AE-E590-8C790AFD4A2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706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FBA6C9E-3C15-F1FC-A1BD-6D8718845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600"/>
              <a:t>AI PROOF CONVERSTAION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0D2B65-7BA4-CA5D-0196-ADEC00489A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83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</Words>
  <Application>Microsoft Office PowerPoint</Application>
  <PresentationFormat>Widescreen</PresentationFormat>
  <Paragraphs>8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Whitewashing in ‘Big Tech’ </vt:lpstr>
      <vt:lpstr>PowerPoint Presentation</vt:lpstr>
      <vt:lpstr>WHAT IS AI WASHING?</vt:lpstr>
      <vt:lpstr>PowerPoint Presentation</vt:lpstr>
      <vt:lpstr>THE IMPACT AI WASHING HAS ON BUSINESSES </vt:lpstr>
      <vt:lpstr>THE IMPACT AI WASHING HAS ON CONSUMERS AND INVESTORS</vt:lpstr>
      <vt:lpstr>AMAZON CASE STUDY</vt:lpstr>
      <vt:lpstr>PowerPoint Presentation</vt:lpstr>
      <vt:lpstr>REFRENCES</vt:lpstr>
      <vt:lpstr>PowerPoint Presentation</vt:lpstr>
      <vt:lpstr>PowerPoint Presentation</vt:lpstr>
      <vt:lpstr>PowerPoint Presentation</vt:lpstr>
      <vt:lpstr>AI PROOF COVERSATION</vt:lpstr>
      <vt:lpstr>AI PROOF CONVERSTAION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Soraya Conway (2504779)</dc:creator>
  <cp:lastModifiedBy>Soraya Conway (2504779)</cp:lastModifiedBy>
  <cp:revision>1</cp:revision>
  <dcterms:created xsi:type="dcterms:W3CDTF">2026-06-12T15:59:45Z</dcterms:created>
  <dcterms:modified xsi:type="dcterms:W3CDTF">2026-06-12T15:59:45Z</dcterms:modified>
</cp:coreProperties>
</file>