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E073D4DA-5EFA-492B-A582-A059BF759011}"/>
    <pc:docChg chg="modSld">
      <pc:chgData name="Vasilios Tavlaridis" userId="cf0f3e73-e183-4ecf-9d20-cf90aae84965" providerId="ADAL" clId="{E073D4DA-5EFA-492B-A582-A059BF759011}" dt="2025-07-01T08:31:44.924" v="1" actId="6549"/>
      <pc:docMkLst>
        <pc:docMk/>
      </pc:docMkLst>
      <pc:sldChg chg="modSp mod">
        <pc:chgData name="Vasilios Tavlaridis" userId="cf0f3e73-e183-4ecf-9d20-cf90aae84965" providerId="ADAL" clId="{E073D4DA-5EFA-492B-A582-A059BF759011}" dt="2025-07-01T08:31:44.924" v="1" actId="6549"/>
        <pc:sldMkLst>
          <pc:docMk/>
          <pc:sldMk cId="0" sldId="256"/>
        </pc:sldMkLst>
        <pc:spChg chg="mod">
          <ac:chgData name="Vasilios Tavlaridis" userId="cf0f3e73-e183-4ecf-9d20-cf90aae84965" providerId="ADAL" clId="{E073D4DA-5EFA-492B-A582-A059BF759011}" dt="2025-07-01T08:31:44.924" v="1" actId="6549"/>
          <ac:spMkLst>
            <pc:docMk/>
            <pc:sldMk cId="0" sldId="256"/>
            <ac:spMk id="23" creationId="{5DA6B26D-DAA1-23AD-76BC-D2711FBA3C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41EDED-0539-8F6B-F261-56DD09C5C7B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0BD416C1-E010-351F-A4CD-4B417CB41D8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281A3CC2-4479-4489-B215-16DDDC54FC20}" type="datetime1">
              <a:rPr lang="en-GB"/>
              <a:pPr lvl="0"/>
              <a:t>01/07/2025</a:t>
            </a:fld>
            <a:endParaRPr lang="en-GB"/>
          </a:p>
        </p:txBody>
      </p:sp>
      <p:sp>
        <p:nvSpPr>
          <p:cNvPr id="4" name="Slide Image Placeholder 3">
            <a:extLst>
              <a:ext uri="{FF2B5EF4-FFF2-40B4-BE49-F238E27FC236}">
                <a16:creationId xmlns:a16="http://schemas.microsoft.com/office/drawing/2014/main" id="{071B7DC2-D39E-7FD6-8D0A-596A8459F67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557D066-15C8-D94C-03DF-EEB4C9E8C482}"/>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30E581E-4B9F-B4A6-FA87-C6A4A2783A1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2B6EF3F1-0880-08F6-7918-8A2011459B9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E61DDFE4-6036-496B-9BBA-591CE3098A62}" type="slidenum">
              <a:t>‹#›</a:t>
            </a:fld>
            <a:endParaRPr lang="en-GB"/>
          </a:p>
        </p:txBody>
      </p:sp>
    </p:spTree>
    <p:extLst>
      <p:ext uri="{BB962C8B-B14F-4D97-AF65-F5344CB8AC3E}">
        <p14:creationId xmlns:p14="http://schemas.microsoft.com/office/powerpoint/2010/main" val="290545889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455E6-FCF4-BF6A-EBB7-7831E0EB523D}"/>
              </a:ext>
            </a:extLst>
          </p:cNvPr>
          <p:cNvSpPr txBox="1">
            <a:spLocks noGrp="1"/>
          </p:cNvSpPr>
          <p:nvPr>
            <p:ph type="ctrTitle"/>
          </p:nvPr>
        </p:nvSpPr>
        <p:spPr>
          <a:xfrm>
            <a:off x="1524003" y="1122361"/>
            <a:ext cx="9144000" cy="2387598"/>
          </a:xfrm>
        </p:spPr>
        <p:txBody>
          <a:bodyPr anchor="b" anchorCtr="1"/>
          <a:lstStyle>
            <a:lvl1pPr algn="ctr">
              <a:defRPr/>
            </a:lvl1pPr>
          </a:lstStyle>
          <a:p>
            <a:pPr lvl="0"/>
            <a:r>
              <a:rPr lang="en-US"/>
              <a:t>Click to edit Master title style</a:t>
            </a:r>
          </a:p>
        </p:txBody>
      </p:sp>
      <p:sp>
        <p:nvSpPr>
          <p:cNvPr id="3" name="Subtitle 2">
            <a:extLst>
              <a:ext uri="{FF2B5EF4-FFF2-40B4-BE49-F238E27FC236}">
                <a16:creationId xmlns:a16="http://schemas.microsoft.com/office/drawing/2014/main" id="{82092744-F440-7EE4-AEEC-2A450528D5E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3B055C3C-43E6-90C6-51AD-686773B949BC}"/>
              </a:ext>
            </a:extLst>
          </p:cNvPr>
          <p:cNvSpPr txBox="1">
            <a:spLocks noGrp="1"/>
          </p:cNvSpPr>
          <p:nvPr>
            <p:ph type="dt" sz="half" idx="7"/>
          </p:nvPr>
        </p:nvSpPr>
        <p:spPr/>
        <p:txBody>
          <a:bodyPr/>
          <a:lstStyle>
            <a:lvl1pPr>
              <a:defRPr/>
            </a:lvl1pPr>
          </a:lstStyle>
          <a:p>
            <a:pPr lvl="0"/>
            <a:fld id="{5955785D-4BB0-4ACF-A6AE-802F859A01B4}" type="datetime1">
              <a:rPr lang="en-US"/>
              <a:pPr lvl="0"/>
              <a:t>7/1/2025</a:t>
            </a:fld>
            <a:endParaRPr lang="en-US"/>
          </a:p>
        </p:txBody>
      </p:sp>
      <p:sp>
        <p:nvSpPr>
          <p:cNvPr id="5" name="Footer Placeholder 4">
            <a:extLst>
              <a:ext uri="{FF2B5EF4-FFF2-40B4-BE49-F238E27FC236}">
                <a16:creationId xmlns:a16="http://schemas.microsoft.com/office/drawing/2014/main" id="{5F9FCECB-97B2-CD61-F214-029F0686900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B7DC48C-B725-EB44-B1DF-5FBAD9373335}"/>
              </a:ext>
            </a:extLst>
          </p:cNvPr>
          <p:cNvSpPr txBox="1">
            <a:spLocks noGrp="1"/>
          </p:cNvSpPr>
          <p:nvPr>
            <p:ph type="sldNum" sz="quarter" idx="8"/>
          </p:nvPr>
        </p:nvSpPr>
        <p:spPr/>
        <p:txBody>
          <a:bodyPr/>
          <a:lstStyle>
            <a:lvl1pPr>
              <a:defRPr/>
            </a:lvl1pPr>
          </a:lstStyle>
          <a:p>
            <a:pPr lvl="0"/>
            <a:fld id="{BE030416-418E-4414-ABD5-6482794D1D0F}" type="slidenum">
              <a:t>‹#›</a:t>
            </a:fld>
            <a:endParaRPr lang="en-US"/>
          </a:p>
        </p:txBody>
      </p:sp>
    </p:spTree>
    <p:extLst>
      <p:ext uri="{BB962C8B-B14F-4D97-AF65-F5344CB8AC3E}">
        <p14:creationId xmlns:p14="http://schemas.microsoft.com/office/powerpoint/2010/main" val="6553749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546B4-CF24-E5D2-EEF8-08357226210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E5EBF30-20D0-E872-A026-399FF825A48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D91124-D9A2-41EC-A4D0-2DDCB2FA2CED}"/>
              </a:ext>
            </a:extLst>
          </p:cNvPr>
          <p:cNvSpPr txBox="1">
            <a:spLocks noGrp="1"/>
          </p:cNvSpPr>
          <p:nvPr>
            <p:ph type="dt" sz="half" idx="7"/>
          </p:nvPr>
        </p:nvSpPr>
        <p:spPr/>
        <p:txBody>
          <a:bodyPr/>
          <a:lstStyle>
            <a:lvl1pPr>
              <a:defRPr/>
            </a:lvl1pPr>
          </a:lstStyle>
          <a:p>
            <a:pPr lvl="0"/>
            <a:fld id="{6CADF2DB-C895-4FF4-9783-4620B002B7EB}" type="datetime1">
              <a:rPr lang="en-US"/>
              <a:pPr lvl="0"/>
              <a:t>7/1/2025</a:t>
            </a:fld>
            <a:endParaRPr lang="en-US"/>
          </a:p>
        </p:txBody>
      </p:sp>
      <p:sp>
        <p:nvSpPr>
          <p:cNvPr id="5" name="Footer Placeholder 4">
            <a:extLst>
              <a:ext uri="{FF2B5EF4-FFF2-40B4-BE49-F238E27FC236}">
                <a16:creationId xmlns:a16="http://schemas.microsoft.com/office/drawing/2014/main" id="{DB9187F1-5D36-A458-D74C-BD74E20195A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C00761B-4F12-F736-A451-ECE3596126FE}"/>
              </a:ext>
            </a:extLst>
          </p:cNvPr>
          <p:cNvSpPr txBox="1">
            <a:spLocks noGrp="1"/>
          </p:cNvSpPr>
          <p:nvPr>
            <p:ph type="sldNum" sz="quarter" idx="8"/>
          </p:nvPr>
        </p:nvSpPr>
        <p:spPr/>
        <p:txBody>
          <a:bodyPr/>
          <a:lstStyle>
            <a:lvl1pPr>
              <a:defRPr/>
            </a:lvl1pPr>
          </a:lstStyle>
          <a:p>
            <a:pPr lvl="0"/>
            <a:fld id="{74DB18BE-32C9-4AD0-A6DD-61E300E0DF8C}" type="slidenum">
              <a:t>‹#›</a:t>
            </a:fld>
            <a:endParaRPr lang="en-US"/>
          </a:p>
        </p:txBody>
      </p:sp>
    </p:spTree>
    <p:extLst>
      <p:ext uri="{BB962C8B-B14F-4D97-AF65-F5344CB8AC3E}">
        <p14:creationId xmlns:p14="http://schemas.microsoft.com/office/powerpoint/2010/main" val="183391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9CBE0-C999-C2A6-FE0C-F4134102090D}"/>
              </a:ext>
            </a:extLst>
          </p:cNvPr>
          <p:cNvSpPr txBox="1">
            <a:spLocks noGrp="1"/>
          </p:cNvSpPr>
          <p:nvPr>
            <p:ph type="title"/>
          </p:nvPr>
        </p:nvSpPr>
        <p:spPr>
          <a:xfrm>
            <a:off x="777240" y="1709735"/>
            <a:ext cx="10570207" cy="2758891"/>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F27A5A9-6995-B856-9A45-A3FFC2BEF7F0}"/>
              </a:ext>
            </a:extLst>
          </p:cNvPr>
          <p:cNvSpPr txBox="1">
            <a:spLocks noGrp="1"/>
          </p:cNvSpPr>
          <p:nvPr>
            <p:ph type="body" idx="1"/>
          </p:nvPr>
        </p:nvSpPr>
        <p:spPr>
          <a:xfrm>
            <a:off x="777240" y="4589465"/>
            <a:ext cx="10570207"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D55F7B6C-A73F-3AFE-3F94-94808A9CC963}"/>
              </a:ext>
            </a:extLst>
          </p:cNvPr>
          <p:cNvSpPr txBox="1">
            <a:spLocks noGrp="1"/>
          </p:cNvSpPr>
          <p:nvPr>
            <p:ph type="dt" sz="half" idx="7"/>
          </p:nvPr>
        </p:nvSpPr>
        <p:spPr/>
        <p:txBody>
          <a:bodyPr/>
          <a:lstStyle>
            <a:lvl1pPr>
              <a:defRPr/>
            </a:lvl1pPr>
          </a:lstStyle>
          <a:p>
            <a:pPr lvl="0"/>
            <a:fld id="{5C2EC121-349B-49E7-930F-1ACE76825C1E}" type="datetime1">
              <a:rPr lang="en-US"/>
              <a:pPr lvl="0"/>
              <a:t>7/1/2025</a:t>
            </a:fld>
            <a:endParaRPr lang="en-US"/>
          </a:p>
        </p:txBody>
      </p:sp>
      <p:sp>
        <p:nvSpPr>
          <p:cNvPr id="5" name="Footer Placeholder 4">
            <a:extLst>
              <a:ext uri="{FF2B5EF4-FFF2-40B4-BE49-F238E27FC236}">
                <a16:creationId xmlns:a16="http://schemas.microsoft.com/office/drawing/2014/main" id="{038ACAB0-6B52-2AB4-82F5-9B8314B76BF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2A6D270-8419-7666-91AF-3A0BEBA44D9C}"/>
              </a:ext>
            </a:extLst>
          </p:cNvPr>
          <p:cNvSpPr txBox="1">
            <a:spLocks noGrp="1"/>
          </p:cNvSpPr>
          <p:nvPr>
            <p:ph type="sldNum" sz="quarter" idx="8"/>
          </p:nvPr>
        </p:nvSpPr>
        <p:spPr/>
        <p:txBody>
          <a:bodyPr/>
          <a:lstStyle>
            <a:lvl1pPr>
              <a:defRPr/>
            </a:lvl1pPr>
          </a:lstStyle>
          <a:p>
            <a:pPr lvl="0"/>
            <a:fld id="{0B73385C-2CD8-4E4F-BC9C-7197F7074207}" type="slidenum">
              <a:t>‹#›</a:t>
            </a:fld>
            <a:endParaRPr lang="en-US"/>
          </a:p>
        </p:txBody>
      </p:sp>
    </p:spTree>
    <p:extLst>
      <p:ext uri="{BB962C8B-B14F-4D97-AF65-F5344CB8AC3E}">
        <p14:creationId xmlns:p14="http://schemas.microsoft.com/office/powerpoint/2010/main" val="2525334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478E3-F260-B358-06CB-1F01F42827F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4C9990E-B729-B98B-D7E8-01D92179FC8B}"/>
              </a:ext>
            </a:extLst>
          </p:cNvPr>
          <p:cNvSpPr txBox="1">
            <a:spLocks noGrp="1"/>
          </p:cNvSpPr>
          <p:nvPr>
            <p:ph idx="1"/>
          </p:nvPr>
        </p:nvSpPr>
        <p:spPr>
          <a:xfrm>
            <a:off x="777240" y="1825627"/>
            <a:ext cx="5242556"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2BCF71-1CAD-C769-40F5-5DC7E16F7E4A}"/>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EBA187A-64DB-E49A-5676-FCBEB5A14FCC}"/>
              </a:ext>
            </a:extLst>
          </p:cNvPr>
          <p:cNvSpPr txBox="1">
            <a:spLocks noGrp="1"/>
          </p:cNvSpPr>
          <p:nvPr>
            <p:ph type="dt" sz="half" idx="7"/>
          </p:nvPr>
        </p:nvSpPr>
        <p:spPr/>
        <p:txBody>
          <a:bodyPr/>
          <a:lstStyle>
            <a:lvl1pPr>
              <a:defRPr/>
            </a:lvl1pPr>
          </a:lstStyle>
          <a:p>
            <a:pPr lvl="0"/>
            <a:fld id="{1CE4A468-1BC6-4264-BAFC-EBE48FDB30C2}" type="datetime1">
              <a:rPr lang="en-US"/>
              <a:pPr lvl="0"/>
              <a:t>7/1/2025</a:t>
            </a:fld>
            <a:endParaRPr lang="en-US"/>
          </a:p>
        </p:txBody>
      </p:sp>
      <p:sp>
        <p:nvSpPr>
          <p:cNvPr id="6" name="Footer Placeholder 5">
            <a:extLst>
              <a:ext uri="{FF2B5EF4-FFF2-40B4-BE49-F238E27FC236}">
                <a16:creationId xmlns:a16="http://schemas.microsoft.com/office/drawing/2014/main" id="{9D401073-DF0D-D7A9-0BBA-E0DF306B572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13571B6-8B71-76BD-07EA-630C09099C3C}"/>
              </a:ext>
            </a:extLst>
          </p:cNvPr>
          <p:cNvSpPr txBox="1">
            <a:spLocks noGrp="1"/>
          </p:cNvSpPr>
          <p:nvPr>
            <p:ph type="sldNum" sz="quarter" idx="8"/>
          </p:nvPr>
        </p:nvSpPr>
        <p:spPr/>
        <p:txBody>
          <a:bodyPr/>
          <a:lstStyle>
            <a:lvl1pPr>
              <a:defRPr/>
            </a:lvl1pPr>
          </a:lstStyle>
          <a:p>
            <a:pPr lvl="0"/>
            <a:fld id="{EBD76E45-F3F4-4EB5-96CB-E9830D14E6FB}" type="slidenum">
              <a:t>‹#›</a:t>
            </a:fld>
            <a:endParaRPr lang="en-US"/>
          </a:p>
        </p:txBody>
      </p:sp>
    </p:spTree>
    <p:extLst>
      <p:ext uri="{BB962C8B-B14F-4D97-AF65-F5344CB8AC3E}">
        <p14:creationId xmlns:p14="http://schemas.microsoft.com/office/powerpoint/2010/main" val="2534406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64C49-BBC3-07C4-9F69-07E4B029AABC}"/>
              </a:ext>
            </a:extLst>
          </p:cNvPr>
          <p:cNvSpPr txBox="1">
            <a:spLocks noGrp="1"/>
          </p:cNvSpPr>
          <p:nvPr>
            <p:ph type="title"/>
          </p:nvPr>
        </p:nvSpPr>
        <p:spPr>
          <a:xfrm>
            <a:off x="777240" y="365129"/>
            <a:ext cx="10578144"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36AA36F-C51E-1793-005C-FBF9ED6B355F}"/>
              </a:ext>
            </a:extLst>
          </p:cNvPr>
          <p:cNvSpPr txBox="1">
            <a:spLocks noGrp="1"/>
          </p:cNvSpPr>
          <p:nvPr>
            <p:ph type="body" idx="1"/>
          </p:nvPr>
        </p:nvSpPr>
        <p:spPr>
          <a:xfrm>
            <a:off x="777240" y="1801816"/>
            <a:ext cx="5220337" cy="935038"/>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4EC401B4-B39D-327B-4A50-E5EEC80EB147}"/>
              </a:ext>
            </a:extLst>
          </p:cNvPr>
          <p:cNvSpPr txBox="1">
            <a:spLocks noGrp="1"/>
          </p:cNvSpPr>
          <p:nvPr>
            <p:ph idx="2"/>
          </p:nvPr>
        </p:nvSpPr>
        <p:spPr>
          <a:xfrm>
            <a:off x="777240" y="2825752"/>
            <a:ext cx="5220337" cy="336391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BD7B071-37B0-87FB-FA08-EF3795A99195}"/>
              </a:ext>
            </a:extLst>
          </p:cNvPr>
          <p:cNvSpPr txBox="1">
            <a:spLocks noGrp="1"/>
          </p:cNvSpPr>
          <p:nvPr>
            <p:ph type="body" idx="3"/>
          </p:nvPr>
        </p:nvSpPr>
        <p:spPr>
          <a:xfrm>
            <a:off x="6172200" y="1801816"/>
            <a:ext cx="5183184" cy="935038"/>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4481B2E-BCCB-89C8-4778-9090D8884C7C}"/>
              </a:ext>
            </a:extLst>
          </p:cNvPr>
          <p:cNvSpPr txBox="1">
            <a:spLocks noGrp="1"/>
          </p:cNvSpPr>
          <p:nvPr>
            <p:ph idx="4"/>
          </p:nvPr>
        </p:nvSpPr>
        <p:spPr>
          <a:xfrm>
            <a:off x="6172200" y="2825752"/>
            <a:ext cx="5183184" cy="336391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59ACF95-546D-7205-2591-4AD048C535C0}"/>
              </a:ext>
            </a:extLst>
          </p:cNvPr>
          <p:cNvSpPr txBox="1">
            <a:spLocks noGrp="1"/>
          </p:cNvSpPr>
          <p:nvPr>
            <p:ph type="dt" sz="half" idx="7"/>
          </p:nvPr>
        </p:nvSpPr>
        <p:spPr/>
        <p:txBody>
          <a:bodyPr/>
          <a:lstStyle>
            <a:lvl1pPr>
              <a:defRPr/>
            </a:lvl1pPr>
          </a:lstStyle>
          <a:p>
            <a:pPr lvl="0"/>
            <a:fld id="{1BAA1861-36D1-43AD-8C36-D6047B08F5AD}" type="datetime1">
              <a:rPr lang="en-US"/>
              <a:pPr lvl="0"/>
              <a:t>7/1/2025</a:t>
            </a:fld>
            <a:endParaRPr lang="en-US"/>
          </a:p>
        </p:txBody>
      </p:sp>
      <p:sp>
        <p:nvSpPr>
          <p:cNvPr id="8" name="Footer Placeholder 7">
            <a:extLst>
              <a:ext uri="{FF2B5EF4-FFF2-40B4-BE49-F238E27FC236}">
                <a16:creationId xmlns:a16="http://schemas.microsoft.com/office/drawing/2014/main" id="{0F4D024D-C4A8-7FDA-FC24-7FBCCF346A24}"/>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0736861-7011-22B3-1414-2EA2AB82FC9B}"/>
              </a:ext>
            </a:extLst>
          </p:cNvPr>
          <p:cNvSpPr txBox="1">
            <a:spLocks noGrp="1"/>
          </p:cNvSpPr>
          <p:nvPr>
            <p:ph type="sldNum" sz="quarter" idx="8"/>
          </p:nvPr>
        </p:nvSpPr>
        <p:spPr/>
        <p:txBody>
          <a:bodyPr/>
          <a:lstStyle>
            <a:lvl1pPr>
              <a:defRPr/>
            </a:lvl1pPr>
          </a:lstStyle>
          <a:p>
            <a:pPr lvl="0"/>
            <a:fld id="{D079C40D-D863-4730-BD3E-5717316AAA8F}" type="slidenum">
              <a:t>‹#›</a:t>
            </a:fld>
            <a:endParaRPr lang="en-US"/>
          </a:p>
        </p:txBody>
      </p:sp>
    </p:spTree>
    <p:extLst>
      <p:ext uri="{BB962C8B-B14F-4D97-AF65-F5344CB8AC3E}">
        <p14:creationId xmlns:p14="http://schemas.microsoft.com/office/powerpoint/2010/main" val="2573255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670A3-DF5C-53A0-9D9F-C7759DE70DC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573A5FB2-88E7-760A-AFAD-3283A0F0F7EB}"/>
              </a:ext>
            </a:extLst>
          </p:cNvPr>
          <p:cNvSpPr txBox="1">
            <a:spLocks noGrp="1"/>
          </p:cNvSpPr>
          <p:nvPr>
            <p:ph type="dt" sz="half" idx="7"/>
          </p:nvPr>
        </p:nvSpPr>
        <p:spPr/>
        <p:txBody>
          <a:bodyPr/>
          <a:lstStyle>
            <a:lvl1pPr>
              <a:defRPr/>
            </a:lvl1pPr>
          </a:lstStyle>
          <a:p>
            <a:pPr lvl="0"/>
            <a:fld id="{992B6E30-BA4B-4500-81F7-611D73627C84}" type="datetime1">
              <a:rPr lang="en-US"/>
              <a:pPr lvl="0"/>
              <a:t>7/1/2025</a:t>
            </a:fld>
            <a:endParaRPr lang="en-US"/>
          </a:p>
        </p:txBody>
      </p:sp>
      <p:sp>
        <p:nvSpPr>
          <p:cNvPr id="4" name="Footer Placeholder 3">
            <a:extLst>
              <a:ext uri="{FF2B5EF4-FFF2-40B4-BE49-F238E27FC236}">
                <a16:creationId xmlns:a16="http://schemas.microsoft.com/office/drawing/2014/main" id="{3569AC5B-0550-0653-DF37-C900C65C5F17}"/>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D05AC0D-F9F7-0901-3569-23FE64703F84}"/>
              </a:ext>
            </a:extLst>
          </p:cNvPr>
          <p:cNvSpPr txBox="1">
            <a:spLocks noGrp="1"/>
          </p:cNvSpPr>
          <p:nvPr>
            <p:ph type="sldNum" sz="quarter" idx="8"/>
          </p:nvPr>
        </p:nvSpPr>
        <p:spPr/>
        <p:txBody>
          <a:bodyPr/>
          <a:lstStyle>
            <a:lvl1pPr>
              <a:defRPr/>
            </a:lvl1pPr>
          </a:lstStyle>
          <a:p>
            <a:pPr lvl="0"/>
            <a:fld id="{46A00C8F-BCF4-4CD4-8C0D-53CD51D82BB9}" type="slidenum">
              <a:t>‹#›</a:t>
            </a:fld>
            <a:endParaRPr lang="en-US"/>
          </a:p>
        </p:txBody>
      </p:sp>
    </p:spTree>
    <p:extLst>
      <p:ext uri="{BB962C8B-B14F-4D97-AF65-F5344CB8AC3E}">
        <p14:creationId xmlns:p14="http://schemas.microsoft.com/office/powerpoint/2010/main" val="1787466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E835F1-E83B-9B3B-EDF8-9360274B1857}"/>
              </a:ext>
            </a:extLst>
          </p:cNvPr>
          <p:cNvSpPr txBox="1">
            <a:spLocks noGrp="1"/>
          </p:cNvSpPr>
          <p:nvPr>
            <p:ph type="dt" sz="half" idx="7"/>
          </p:nvPr>
        </p:nvSpPr>
        <p:spPr/>
        <p:txBody>
          <a:bodyPr/>
          <a:lstStyle>
            <a:lvl1pPr>
              <a:defRPr/>
            </a:lvl1pPr>
          </a:lstStyle>
          <a:p>
            <a:pPr lvl="0"/>
            <a:fld id="{F5EA0F50-39EB-4153-9535-07AE2945E293}" type="datetime1">
              <a:rPr lang="en-US"/>
              <a:pPr lvl="0"/>
              <a:t>7/1/2025</a:t>
            </a:fld>
            <a:endParaRPr lang="en-US"/>
          </a:p>
        </p:txBody>
      </p:sp>
      <p:sp>
        <p:nvSpPr>
          <p:cNvPr id="3" name="Footer Placeholder 2">
            <a:extLst>
              <a:ext uri="{FF2B5EF4-FFF2-40B4-BE49-F238E27FC236}">
                <a16:creationId xmlns:a16="http://schemas.microsoft.com/office/drawing/2014/main" id="{D9DBCB5D-E6F4-B165-C0C2-3BFEE0D52ECC}"/>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0E9073C6-50BA-5AD2-BBF6-948451745BAD}"/>
              </a:ext>
            </a:extLst>
          </p:cNvPr>
          <p:cNvSpPr txBox="1">
            <a:spLocks noGrp="1"/>
          </p:cNvSpPr>
          <p:nvPr>
            <p:ph type="sldNum" sz="quarter" idx="8"/>
          </p:nvPr>
        </p:nvSpPr>
        <p:spPr/>
        <p:txBody>
          <a:bodyPr/>
          <a:lstStyle>
            <a:lvl1pPr>
              <a:defRPr/>
            </a:lvl1pPr>
          </a:lstStyle>
          <a:p>
            <a:pPr lvl="0"/>
            <a:fld id="{14B2A427-C0E5-4B3B-9875-4B2CEBC74797}" type="slidenum">
              <a:t>‹#›</a:t>
            </a:fld>
            <a:endParaRPr lang="en-US"/>
          </a:p>
        </p:txBody>
      </p:sp>
    </p:spTree>
    <p:extLst>
      <p:ext uri="{BB962C8B-B14F-4D97-AF65-F5344CB8AC3E}">
        <p14:creationId xmlns:p14="http://schemas.microsoft.com/office/powerpoint/2010/main" val="297578568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E923-4019-2B62-6B3C-DF220E310BC6}"/>
              </a:ext>
            </a:extLst>
          </p:cNvPr>
          <p:cNvSpPr txBox="1">
            <a:spLocks noGrp="1"/>
          </p:cNvSpPr>
          <p:nvPr>
            <p:ph type="title"/>
          </p:nvPr>
        </p:nvSpPr>
        <p:spPr>
          <a:xfrm>
            <a:off x="777240" y="457200"/>
            <a:ext cx="3994784" cy="2501898"/>
          </a:xfrm>
        </p:spPr>
        <p:txBody>
          <a:bodyPr anchor="b"/>
          <a:lstStyle>
            <a:lvl1pPr>
              <a:defRPr sz="4000"/>
            </a:lvl1pPr>
          </a:lstStyle>
          <a:p>
            <a:pPr lvl="0"/>
            <a:r>
              <a:rPr lang="en-US"/>
              <a:t>Click to edit Master title style</a:t>
            </a:r>
          </a:p>
        </p:txBody>
      </p:sp>
      <p:sp>
        <p:nvSpPr>
          <p:cNvPr id="3" name="Content Placeholder 2">
            <a:extLst>
              <a:ext uri="{FF2B5EF4-FFF2-40B4-BE49-F238E27FC236}">
                <a16:creationId xmlns:a16="http://schemas.microsoft.com/office/drawing/2014/main" id="{4DB0D6BA-E80F-C084-D3F5-42502F446ABE}"/>
              </a:ext>
            </a:extLst>
          </p:cNvPr>
          <p:cNvSpPr txBox="1">
            <a:spLocks noGrp="1"/>
          </p:cNvSpPr>
          <p:nvPr>
            <p:ph idx="1"/>
          </p:nvPr>
        </p:nvSpPr>
        <p:spPr>
          <a:xfrm>
            <a:off x="5183184" y="457200"/>
            <a:ext cx="6172200" cy="540384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A6A124E-828F-BE9A-30F9-8E57E37B27B7}"/>
              </a:ext>
            </a:extLst>
          </p:cNvPr>
          <p:cNvSpPr txBox="1">
            <a:spLocks noGrp="1"/>
          </p:cNvSpPr>
          <p:nvPr>
            <p:ph type="body" idx="2"/>
          </p:nvPr>
        </p:nvSpPr>
        <p:spPr>
          <a:xfrm>
            <a:off x="777240" y="3092445"/>
            <a:ext cx="3994784" cy="2776539"/>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BA385152-16F1-0EEE-B7E3-9F11A98818EF}"/>
              </a:ext>
            </a:extLst>
          </p:cNvPr>
          <p:cNvSpPr txBox="1">
            <a:spLocks noGrp="1"/>
          </p:cNvSpPr>
          <p:nvPr>
            <p:ph type="dt" sz="half" idx="7"/>
          </p:nvPr>
        </p:nvSpPr>
        <p:spPr/>
        <p:txBody>
          <a:bodyPr/>
          <a:lstStyle>
            <a:lvl1pPr>
              <a:defRPr/>
            </a:lvl1pPr>
          </a:lstStyle>
          <a:p>
            <a:pPr lvl="0"/>
            <a:fld id="{6D90BD01-0792-4D5A-96B4-F57535A3D3C4}" type="datetime1">
              <a:rPr lang="en-US"/>
              <a:pPr lvl="0"/>
              <a:t>7/1/2025</a:t>
            </a:fld>
            <a:endParaRPr lang="en-US"/>
          </a:p>
        </p:txBody>
      </p:sp>
      <p:sp>
        <p:nvSpPr>
          <p:cNvPr id="6" name="Footer Placeholder 5">
            <a:extLst>
              <a:ext uri="{FF2B5EF4-FFF2-40B4-BE49-F238E27FC236}">
                <a16:creationId xmlns:a16="http://schemas.microsoft.com/office/drawing/2014/main" id="{1E61838F-D62D-9E8B-CE49-294D4B8857F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A9FAAFC-2C97-3A23-742B-16C6FF61946A}"/>
              </a:ext>
            </a:extLst>
          </p:cNvPr>
          <p:cNvSpPr txBox="1">
            <a:spLocks noGrp="1"/>
          </p:cNvSpPr>
          <p:nvPr>
            <p:ph type="sldNum" sz="quarter" idx="8"/>
          </p:nvPr>
        </p:nvSpPr>
        <p:spPr/>
        <p:txBody>
          <a:bodyPr/>
          <a:lstStyle>
            <a:lvl1pPr>
              <a:defRPr/>
            </a:lvl1pPr>
          </a:lstStyle>
          <a:p>
            <a:pPr lvl="0"/>
            <a:fld id="{B39579F4-4075-4926-9D85-FDC29A03FB72}" type="slidenum">
              <a:t>‹#›</a:t>
            </a:fld>
            <a:endParaRPr lang="en-US"/>
          </a:p>
        </p:txBody>
      </p:sp>
    </p:spTree>
    <p:extLst>
      <p:ext uri="{BB962C8B-B14F-4D97-AF65-F5344CB8AC3E}">
        <p14:creationId xmlns:p14="http://schemas.microsoft.com/office/powerpoint/2010/main" val="2948116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8346-4416-79D9-8B9A-9BDA7B514E7E}"/>
              </a:ext>
            </a:extLst>
          </p:cNvPr>
          <p:cNvSpPr txBox="1">
            <a:spLocks noGrp="1"/>
          </p:cNvSpPr>
          <p:nvPr>
            <p:ph type="title"/>
          </p:nvPr>
        </p:nvSpPr>
        <p:spPr>
          <a:xfrm>
            <a:off x="777240" y="457200"/>
            <a:ext cx="3994784" cy="2505456"/>
          </a:xfrm>
        </p:spPr>
        <p:txBody>
          <a:bodyPr anchor="b"/>
          <a:lstStyle>
            <a:lvl1pPr>
              <a:defRPr sz="4000"/>
            </a:lvl1pPr>
          </a:lstStyle>
          <a:p>
            <a:pPr lvl="0"/>
            <a:r>
              <a:rPr lang="en-US"/>
              <a:t>Click to edit Master title style</a:t>
            </a:r>
          </a:p>
        </p:txBody>
      </p:sp>
      <p:sp>
        <p:nvSpPr>
          <p:cNvPr id="3" name="Picture Placeholder 2">
            <a:extLst>
              <a:ext uri="{FF2B5EF4-FFF2-40B4-BE49-F238E27FC236}">
                <a16:creationId xmlns:a16="http://schemas.microsoft.com/office/drawing/2014/main" id="{AEF6D0F3-77E3-C422-0A85-9CF0242AAA1A}"/>
              </a:ext>
            </a:extLst>
          </p:cNvPr>
          <p:cNvSpPr txBox="1">
            <a:spLocks noGrp="1"/>
          </p:cNvSpPr>
          <p:nvPr>
            <p:ph type="pic" idx="1"/>
          </p:nvPr>
        </p:nvSpPr>
        <p:spPr>
          <a:xfrm>
            <a:off x="5183184" y="457200"/>
            <a:ext cx="6172200" cy="5403847"/>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BE7CEFBB-C0D9-F25E-3B91-F91F61EAD216}"/>
              </a:ext>
            </a:extLst>
          </p:cNvPr>
          <p:cNvSpPr txBox="1">
            <a:spLocks noGrp="1"/>
          </p:cNvSpPr>
          <p:nvPr>
            <p:ph type="body" idx="2"/>
          </p:nvPr>
        </p:nvSpPr>
        <p:spPr>
          <a:xfrm>
            <a:off x="777240" y="3081271"/>
            <a:ext cx="3994784" cy="2779776"/>
          </a:xfrm>
        </p:spPr>
        <p:txBody>
          <a:bodyPr/>
          <a:lstStyle>
            <a:lvl1pPr marL="0" indent="0">
              <a:buNone/>
              <a:defRPr/>
            </a:lvl1pPr>
          </a:lstStyle>
          <a:p>
            <a:pPr lvl="0"/>
            <a:r>
              <a:rPr lang="en-US"/>
              <a:t>Click to edit Master text styles</a:t>
            </a:r>
          </a:p>
        </p:txBody>
      </p:sp>
      <p:sp>
        <p:nvSpPr>
          <p:cNvPr id="5" name="Date Placeholder 4">
            <a:extLst>
              <a:ext uri="{FF2B5EF4-FFF2-40B4-BE49-F238E27FC236}">
                <a16:creationId xmlns:a16="http://schemas.microsoft.com/office/drawing/2014/main" id="{CACEF06F-CF41-3748-E7AE-FECDF23D6961}"/>
              </a:ext>
            </a:extLst>
          </p:cNvPr>
          <p:cNvSpPr txBox="1">
            <a:spLocks noGrp="1"/>
          </p:cNvSpPr>
          <p:nvPr>
            <p:ph type="dt" sz="half" idx="7"/>
          </p:nvPr>
        </p:nvSpPr>
        <p:spPr/>
        <p:txBody>
          <a:bodyPr/>
          <a:lstStyle>
            <a:lvl1pPr>
              <a:defRPr/>
            </a:lvl1pPr>
          </a:lstStyle>
          <a:p>
            <a:pPr lvl="0"/>
            <a:fld id="{29C740B2-5461-49CF-9052-188EFA91BB88}" type="datetime1">
              <a:rPr lang="en-US"/>
              <a:pPr lvl="0"/>
              <a:t>7/1/2025</a:t>
            </a:fld>
            <a:endParaRPr lang="en-US"/>
          </a:p>
        </p:txBody>
      </p:sp>
      <p:sp>
        <p:nvSpPr>
          <p:cNvPr id="6" name="Footer Placeholder 5">
            <a:extLst>
              <a:ext uri="{FF2B5EF4-FFF2-40B4-BE49-F238E27FC236}">
                <a16:creationId xmlns:a16="http://schemas.microsoft.com/office/drawing/2014/main" id="{DDA9AE2F-CA83-F78D-8C1D-D65DFEDFE61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C3532AD-490F-F88D-6561-050297E0BB17}"/>
              </a:ext>
            </a:extLst>
          </p:cNvPr>
          <p:cNvSpPr txBox="1">
            <a:spLocks noGrp="1"/>
          </p:cNvSpPr>
          <p:nvPr>
            <p:ph type="sldNum" sz="quarter" idx="8"/>
          </p:nvPr>
        </p:nvSpPr>
        <p:spPr/>
        <p:txBody>
          <a:bodyPr/>
          <a:lstStyle>
            <a:lvl1pPr>
              <a:defRPr/>
            </a:lvl1pPr>
          </a:lstStyle>
          <a:p>
            <a:pPr lvl="0"/>
            <a:fld id="{4C0C3D6E-A121-4640-BEA7-110B8FF8D802}" type="slidenum">
              <a:t>‹#›</a:t>
            </a:fld>
            <a:endParaRPr lang="en-US"/>
          </a:p>
        </p:txBody>
      </p:sp>
    </p:spTree>
    <p:extLst>
      <p:ext uri="{BB962C8B-B14F-4D97-AF65-F5344CB8AC3E}">
        <p14:creationId xmlns:p14="http://schemas.microsoft.com/office/powerpoint/2010/main" val="1243321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58480-B5F9-8CCA-42D9-42A031A2554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4345197-AB22-BAF1-DF64-F44D0A516AC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C5A70F-85EA-AB34-DDE8-9CB756B5206C}"/>
              </a:ext>
            </a:extLst>
          </p:cNvPr>
          <p:cNvSpPr txBox="1">
            <a:spLocks noGrp="1"/>
          </p:cNvSpPr>
          <p:nvPr>
            <p:ph type="dt" sz="half" idx="7"/>
          </p:nvPr>
        </p:nvSpPr>
        <p:spPr/>
        <p:txBody>
          <a:bodyPr/>
          <a:lstStyle>
            <a:lvl1pPr>
              <a:defRPr/>
            </a:lvl1pPr>
          </a:lstStyle>
          <a:p>
            <a:pPr lvl="0"/>
            <a:fld id="{12C19B68-2983-4E0D-9FD7-C3D63996B4BD}" type="datetime1">
              <a:rPr lang="en-US"/>
              <a:pPr lvl="0"/>
              <a:t>7/1/2025</a:t>
            </a:fld>
            <a:endParaRPr lang="en-US"/>
          </a:p>
        </p:txBody>
      </p:sp>
      <p:sp>
        <p:nvSpPr>
          <p:cNvPr id="5" name="Footer Placeholder 4">
            <a:extLst>
              <a:ext uri="{FF2B5EF4-FFF2-40B4-BE49-F238E27FC236}">
                <a16:creationId xmlns:a16="http://schemas.microsoft.com/office/drawing/2014/main" id="{7A47E022-73FF-6325-6AEA-7D07199AD59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6DFCC1-02C1-9407-47C4-F6A2CF586D93}"/>
              </a:ext>
            </a:extLst>
          </p:cNvPr>
          <p:cNvSpPr txBox="1">
            <a:spLocks noGrp="1"/>
          </p:cNvSpPr>
          <p:nvPr>
            <p:ph type="sldNum" sz="quarter" idx="8"/>
          </p:nvPr>
        </p:nvSpPr>
        <p:spPr/>
        <p:txBody>
          <a:bodyPr/>
          <a:lstStyle>
            <a:lvl1pPr>
              <a:defRPr/>
            </a:lvl1pPr>
          </a:lstStyle>
          <a:p>
            <a:pPr lvl="0"/>
            <a:fld id="{5CA6CCB7-812F-4BC2-86F2-34A5B9DC2EC9}" type="slidenum">
              <a:t>‹#›</a:t>
            </a:fld>
            <a:endParaRPr lang="en-US"/>
          </a:p>
        </p:txBody>
      </p:sp>
    </p:spTree>
    <p:extLst>
      <p:ext uri="{BB962C8B-B14F-4D97-AF65-F5344CB8AC3E}">
        <p14:creationId xmlns:p14="http://schemas.microsoft.com/office/powerpoint/2010/main" val="357274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89AE27-56AA-35BA-CC3F-F7946A8DADB8}"/>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3F4F370-B1C4-FD7D-A2B0-3F6EB1DB7A22}"/>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754384-AE76-0C96-13A9-BDACD3AF9546}"/>
              </a:ext>
            </a:extLst>
          </p:cNvPr>
          <p:cNvSpPr txBox="1">
            <a:spLocks noGrp="1"/>
          </p:cNvSpPr>
          <p:nvPr>
            <p:ph type="dt" sz="half" idx="7"/>
          </p:nvPr>
        </p:nvSpPr>
        <p:spPr/>
        <p:txBody>
          <a:bodyPr/>
          <a:lstStyle>
            <a:lvl1pPr>
              <a:defRPr/>
            </a:lvl1pPr>
          </a:lstStyle>
          <a:p>
            <a:pPr lvl="0"/>
            <a:fld id="{8AF15057-57F4-4A66-9363-8E97164096F7}" type="datetime1">
              <a:rPr lang="en-US"/>
              <a:pPr lvl="0"/>
              <a:t>7/1/2025</a:t>
            </a:fld>
            <a:endParaRPr lang="en-US"/>
          </a:p>
        </p:txBody>
      </p:sp>
      <p:sp>
        <p:nvSpPr>
          <p:cNvPr id="5" name="Footer Placeholder 4">
            <a:extLst>
              <a:ext uri="{FF2B5EF4-FFF2-40B4-BE49-F238E27FC236}">
                <a16:creationId xmlns:a16="http://schemas.microsoft.com/office/drawing/2014/main" id="{B2371E03-4C0C-4E44-E1AB-933836C8E0A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AE8B996-CB5C-8002-2F3C-6B5CDC355BA1}"/>
              </a:ext>
            </a:extLst>
          </p:cNvPr>
          <p:cNvSpPr txBox="1">
            <a:spLocks noGrp="1"/>
          </p:cNvSpPr>
          <p:nvPr>
            <p:ph type="sldNum" sz="quarter" idx="8"/>
          </p:nvPr>
        </p:nvSpPr>
        <p:spPr/>
        <p:txBody>
          <a:bodyPr/>
          <a:lstStyle>
            <a:lvl1pPr>
              <a:defRPr/>
            </a:lvl1pPr>
          </a:lstStyle>
          <a:p>
            <a:pPr lvl="0"/>
            <a:fld id="{BEC419AF-DD16-439A-B164-B9525C0C5692}" type="slidenum">
              <a:t>‹#›</a:t>
            </a:fld>
            <a:endParaRPr lang="en-US"/>
          </a:p>
        </p:txBody>
      </p:sp>
    </p:spTree>
    <p:extLst>
      <p:ext uri="{BB962C8B-B14F-4D97-AF65-F5344CB8AC3E}">
        <p14:creationId xmlns:p14="http://schemas.microsoft.com/office/powerpoint/2010/main" val="363787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38">
            <a:extLst>
              <a:ext uri="{FF2B5EF4-FFF2-40B4-BE49-F238E27FC236}">
                <a16:creationId xmlns:a16="http://schemas.microsoft.com/office/drawing/2014/main" id="{9E266F9D-51FC-42BF-3B8F-183DF2837F96}"/>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40">
            <a:extLst>
              <a:ext uri="{FF2B5EF4-FFF2-40B4-BE49-F238E27FC236}">
                <a16:creationId xmlns:a16="http://schemas.microsoft.com/office/drawing/2014/main" id="{3DE782E3-2A9B-2489-C285-E53F6546E59F}"/>
              </a:ext>
            </a:extLst>
          </p:cNvPr>
          <p:cNvSpPr/>
          <p:nvPr/>
        </p:nvSpPr>
        <p:spPr>
          <a:xfrm>
            <a:off x="0" y="0"/>
            <a:ext cx="12191996" cy="6858000"/>
          </a:xfrm>
          <a:prstGeom prst="rect">
            <a:avLst/>
          </a:prstGeom>
          <a:solidFill>
            <a:srgbClr val="FDFBF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grpSp>
        <p:nvGrpSpPr>
          <p:cNvPr id="4" name="Decorative Circles">
            <a:extLst>
              <a:ext uri="{FF2B5EF4-FFF2-40B4-BE49-F238E27FC236}">
                <a16:creationId xmlns:a16="http://schemas.microsoft.com/office/drawing/2014/main" id="{15275EA9-012D-ACB6-3E52-3C31F23B3147}"/>
              </a:ext>
            </a:extLst>
          </p:cNvPr>
          <p:cNvGrpSpPr/>
          <p:nvPr/>
        </p:nvGrpSpPr>
        <p:grpSpPr>
          <a:xfrm>
            <a:off x="0" y="0"/>
            <a:ext cx="12191996" cy="6857999"/>
            <a:chOff x="0" y="0"/>
            <a:chExt cx="12191996" cy="6857999"/>
          </a:xfrm>
        </p:grpSpPr>
        <p:sp>
          <p:nvSpPr>
            <p:cNvPr id="5" name="Oval 20">
              <a:extLst>
                <a:ext uri="{FF2B5EF4-FFF2-40B4-BE49-F238E27FC236}">
                  <a16:creationId xmlns:a16="http://schemas.microsoft.com/office/drawing/2014/main" id="{B7A42CAD-D711-0B3A-EF8A-C01F6370C84D}"/>
                </a:ext>
              </a:extLst>
            </p:cNvPr>
            <p:cNvSpPr/>
            <p:nvPr/>
          </p:nvSpPr>
          <p:spPr>
            <a:xfrm>
              <a:off x="209095" y="727606"/>
              <a:ext cx="172410" cy="1724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75BD">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Oval 24">
              <a:extLst>
                <a:ext uri="{FF2B5EF4-FFF2-40B4-BE49-F238E27FC236}">
                  <a16:creationId xmlns:a16="http://schemas.microsoft.com/office/drawing/2014/main" id="{022212D0-D34C-371F-EAEA-801E2B32CE95}"/>
                </a:ext>
              </a:extLst>
            </p:cNvPr>
            <p:cNvSpPr/>
            <p:nvPr/>
          </p:nvSpPr>
          <p:spPr>
            <a:xfrm>
              <a:off x="949942" y="136519"/>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39E29">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Oval 30">
              <a:extLst>
                <a:ext uri="{FF2B5EF4-FFF2-40B4-BE49-F238E27FC236}">
                  <a16:creationId xmlns:a16="http://schemas.microsoft.com/office/drawing/2014/main" id="{1C939478-8916-EE96-62D2-A4B2D1C57964}"/>
                </a:ext>
              </a:extLst>
            </p:cNvPr>
            <p:cNvSpPr/>
            <p:nvPr/>
          </p:nvSpPr>
          <p:spPr>
            <a:xfrm>
              <a:off x="11575289" y="5859045"/>
              <a:ext cx="305784" cy="3057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C987A8">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Oval 6">
              <a:extLst>
                <a:ext uri="{FF2B5EF4-FFF2-40B4-BE49-F238E27FC236}">
                  <a16:creationId xmlns:a16="http://schemas.microsoft.com/office/drawing/2014/main" id="{908DE5BC-3E88-7427-6F0A-8BC85E392125}"/>
                </a:ext>
              </a:extLst>
            </p:cNvPr>
            <p:cNvSpPr/>
            <p:nvPr/>
          </p:nvSpPr>
          <p:spPr>
            <a:xfrm>
              <a:off x="95728" y="1133938"/>
              <a:ext cx="226734" cy="22673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4BEEE">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46">
              <a:extLst>
                <a:ext uri="{FF2B5EF4-FFF2-40B4-BE49-F238E27FC236}">
                  <a16:creationId xmlns:a16="http://schemas.microsoft.com/office/drawing/2014/main" id="{6B63BA4D-7965-2D74-0FDA-FFF2D57AB591}"/>
                </a:ext>
              </a:extLst>
            </p:cNvPr>
            <p:cNvSpPr/>
            <p:nvPr/>
          </p:nvSpPr>
          <p:spPr>
            <a:xfrm>
              <a:off x="11536829" y="554419"/>
              <a:ext cx="382703" cy="3827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2F9C">
                <a:alpha val="72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Oval 47">
              <a:extLst>
                <a:ext uri="{FF2B5EF4-FFF2-40B4-BE49-F238E27FC236}">
                  <a16:creationId xmlns:a16="http://schemas.microsoft.com/office/drawing/2014/main" id="{D5E10C4E-8365-0A4B-FF0B-EEF77AB11960}"/>
                </a:ext>
              </a:extLst>
            </p:cNvPr>
            <p:cNvSpPr/>
            <p:nvPr/>
          </p:nvSpPr>
          <p:spPr>
            <a:xfrm>
              <a:off x="11224305" y="299804"/>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39E2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Oval 48">
              <a:extLst>
                <a:ext uri="{FF2B5EF4-FFF2-40B4-BE49-F238E27FC236}">
                  <a16:creationId xmlns:a16="http://schemas.microsoft.com/office/drawing/2014/main" id="{80FABD12-F623-16FF-26D6-C7AAB4D3C48E}"/>
                </a:ext>
              </a:extLst>
            </p:cNvPr>
            <p:cNvSpPr/>
            <p:nvPr/>
          </p:nvSpPr>
          <p:spPr>
            <a:xfrm>
              <a:off x="11629631" y="5482358"/>
              <a:ext cx="94155" cy="9415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3BEBE">
                <a:alpha val="28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Oval 50">
              <a:extLst>
                <a:ext uri="{FF2B5EF4-FFF2-40B4-BE49-F238E27FC236}">
                  <a16:creationId xmlns:a16="http://schemas.microsoft.com/office/drawing/2014/main" id="{6AA2F02D-6BB5-B05F-ED19-F074C0E89F0D}"/>
                </a:ext>
              </a:extLst>
            </p:cNvPr>
            <p:cNvSpPr/>
            <p:nvPr/>
          </p:nvSpPr>
          <p:spPr>
            <a:xfrm>
              <a:off x="10415326" y="6124962"/>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4BEE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Oval 51">
              <a:extLst>
                <a:ext uri="{FF2B5EF4-FFF2-40B4-BE49-F238E27FC236}">
                  <a16:creationId xmlns:a16="http://schemas.microsoft.com/office/drawing/2014/main" id="{EB44469F-4BDD-0E9D-7C59-492FE78C3686}"/>
                </a:ext>
              </a:extLst>
            </p:cNvPr>
            <p:cNvSpPr/>
            <p:nvPr/>
          </p:nvSpPr>
          <p:spPr>
            <a:xfrm>
              <a:off x="10120378" y="6255986"/>
              <a:ext cx="305784" cy="3057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DD7E2"/>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Oval 52">
              <a:extLst>
                <a:ext uri="{FF2B5EF4-FFF2-40B4-BE49-F238E27FC236}">
                  <a16:creationId xmlns:a16="http://schemas.microsoft.com/office/drawing/2014/main" id="{E6657C78-1309-BE06-8EAA-45FB51B81163}"/>
                </a:ext>
              </a:extLst>
            </p:cNvPr>
            <p:cNvSpPr/>
            <p:nvPr/>
          </p:nvSpPr>
          <p:spPr>
            <a:xfrm>
              <a:off x="9934343" y="6204350"/>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6C7B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5" name="Freeform: Shape 53">
              <a:extLst>
                <a:ext uri="{FF2B5EF4-FFF2-40B4-BE49-F238E27FC236}">
                  <a16:creationId xmlns:a16="http://schemas.microsoft.com/office/drawing/2014/main" id="{694DC52F-2AA4-FE58-C43D-746946644260}"/>
                </a:ext>
              </a:extLst>
            </p:cNvPr>
            <p:cNvSpPr/>
            <p:nvPr/>
          </p:nvSpPr>
          <p:spPr>
            <a:xfrm>
              <a:off x="11642241" y="6317717"/>
              <a:ext cx="549755" cy="540282"/>
            </a:xfrm>
            <a:custGeom>
              <a:avLst/>
              <a:gdLst>
                <a:gd name="f0" fmla="val 10800000"/>
                <a:gd name="f1" fmla="val 5400000"/>
                <a:gd name="f2" fmla="val 180"/>
                <a:gd name="f3" fmla="val w"/>
                <a:gd name="f4" fmla="val h"/>
                <a:gd name="f5" fmla="val 0"/>
                <a:gd name="f6" fmla="val 2115556"/>
                <a:gd name="f7" fmla="val 2079100"/>
                <a:gd name="f8" fmla="val 1224540"/>
                <a:gd name="f9" fmla="val 1562687"/>
                <a:gd name="f10" fmla="val 1868823"/>
                <a:gd name="f11" fmla="val 137062"/>
                <a:gd name="f12" fmla="val 2090421"/>
                <a:gd name="f13" fmla="val 358660"/>
                <a:gd name="f14" fmla="val 386315"/>
                <a:gd name="f15" fmla="val 2062765"/>
                <a:gd name="f16" fmla="val 2100710"/>
                <a:gd name="f17" fmla="val 348370"/>
                <a:gd name="f18" fmla="val 279625"/>
                <a:gd name="f19" fmla="val 2003461"/>
                <a:gd name="f20" fmla="val 104938"/>
                <a:gd name="f21" fmla="val 1791789"/>
                <a:gd name="f22" fmla="val 1520419"/>
                <a:gd name="f23" fmla="val 548245"/>
                <a:gd name="f24" fmla="+- 0 0 -90"/>
                <a:gd name="f25" fmla="*/ f3 1 2115556"/>
                <a:gd name="f26" fmla="*/ f4 1 2079100"/>
                <a:gd name="f27" fmla="+- f7 0 f5"/>
                <a:gd name="f28" fmla="+- f6 0 f5"/>
                <a:gd name="f29" fmla="*/ f24 f0 1"/>
                <a:gd name="f30" fmla="*/ f28 1 2115556"/>
                <a:gd name="f31" fmla="*/ f27 1 2079100"/>
                <a:gd name="f32" fmla="*/ 1224540 f28 1"/>
                <a:gd name="f33" fmla="*/ 0 f27 1"/>
                <a:gd name="f34" fmla="*/ 2090421 f28 1"/>
                <a:gd name="f35" fmla="*/ 358660 f27 1"/>
                <a:gd name="f36" fmla="*/ 2115556 f28 1"/>
                <a:gd name="f37" fmla="*/ 386315 f27 1"/>
                <a:gd name="f38" fmla="*/ 2062765 f27 1"/>
                <a:gd name="f39" fmla="*/ 2100710 f28 1"/>
                <a:gd name="f40" fmla="*/ 2079100 f27 1"/>
                <a:gd name="f41" fmla="*/ 348370 f28 1"/>
                <a:gd name="f42" fmla="*/ 279625 f28 1"/>
                <a:gd name="f43" fmla="*/ 2003461 f27 1"/>
                <a:gd name="f44" fmla="*/ 0 f28 1"/>
                <a:gd name="f45" fmla="*/ 1224540 f27 1"/>
                <a:gd name="f46" fmla="*/ f29 1 f2"/>
                <a:gd name="f47" fmla="*/ f32 1 2115556"/>
                <a:gd name="f48" fmla="*/ f33 1 2079100"/>
                <a:gd name="f49" fmla="*/ f34 1 2115556"/>
                <a:gd name="f50" fmla="*/ f35 1 2079100"/>
                <a:gd name="f51" fmla="*/ f36 1 2115556"/>
                <a:gd name="f52" fmla="*/ f37 1 2079100"/>
                <a:gd name="f53" fmla="*/ f38 1 2079100"/>
                <a:gd name="f54" fmla="*/ f39 1 2115556"/>
                <a:gd name="f55" fmla="*/ f40 1 2079100"/>
                <a:gd name="f56" fmla="*/ f41 1 2115556"/>
                <a:gd name="f57" fmla="*/ f42 1 2115556"/>
                <a:gd name="f58" fmla="*/ f43 1 2079100"/>
                <a:gd name="f59" fmla="*/ f44 1 2115556"/>
                <a:gd name="f60" fmla="*/ f45 1 2079100"/>
                <a:gd name="f61" fmla="*/ f5 1 f30"/>
                <a:gd name="f62" fmla="*/ f6 1 f30"/>
                <a:gd name="f63" fmla="*/ f5 1 f31"/>
                <a:gd name="f64" fmla="*/ f7 1 f31"/>
                <a:gd name="f65" fmla="+- f46 0 f1"/>
                <a:gd name="f66" fmla="*/ f47 1 f30"/>
                <a:gd name="f67" fmla="*/ f48 1 f31"/>
                <a:gd name="f68" fmla="*/ f49 1 f30"/>
                <a:gd name="f69" fmla="*/ f50 1 f31"/>
                <a:gd name="f70" fmla="*/ f51 1 f30"/>
                <a:gd name="f71" fmla="*/ f52 1 f31"/>
                <a:gd name="f72" fmla="*/ f53 1 f31"/>
                <a:gd name="f73" fmla="*/ f54 1 f30"/>
                <a:gd name="f74" fmla="*/ f55 1 f31"/>
                <a:gd name="f75" fmla="*/ f56 1 f30"/>
                <a:gd name="f76" fmla="*/ f57 1 f30"/>
                <a:gd name="f77" fmla="*/ f58 1 f31"/>
                <a:gd name="f78" fmla="*/ f59 1 f30"/>
                <a:gd name="f79" fmla="*/ f60 1 f31"/>
                <a:gd name="f80" fmla="*/ f61 f25 1"/>
                <a:gd name="f81" fmla="*/ f62 f25 1"/>
                <a:gd name="f82" fmla="*/ f64 f26 1"/>
                <a:gd name="f83" fmla="*/ f63 f26 1"/>
                <a:gd name="f84" fmla="*/ f66 f25 1"/>
                <a:gd name="f85" fmla="*/ f67 f26 1"/>
                <a:gd name="f86" fmla="*/ f68 f25 1"/>
                <a:gd name="f87" fmla="*/ f69 f26 1"/>
                <a:gd name="f88" fmla="*/ f70 f25 1"/>
                <a:gd name="f89" fmla="*/ f71 f26 1"/>
                <a:gd name="f90" fmla="*/ f72 f26 1"/>
                <a:gd name="f91" fmla="*/ f73 f25 1"/>
                <a:gd name="f92" fmla="*/ f74 f26 1"/>
                <a:gd name="f93" fmla="*/ f75 f25 1"/>
                <a:gd name="f94" fmla="*/ f76 f25 1"/>
                <a:gd name="f95" fmla="*/ f77 f26 1"/>
                <a:gd name="f96" fmla="*/ f78 f25 1"/>
                <a:gd name="f97" fmla="*/ f79 f26 1"/>
              </a:gdLst>
              <a:ahLst/>
              <a:cxnLst>
                <a:cxn ang="3cd4">
                  <a:pos x="hc" y="t"/>
                </a:cxn>
                <a:cxn ang="0">
                  <a:pos x="r" y="vc"/>
                </a:cxn>
                <a:cxn ang="cd4">
                  <a:pos x="hc" y="b"/>
                </a:cxn>
                <a:cxn ang="cd2">
                  <a:pos x="l" y="vc"/>
                </a:cxn>
                <a:cxn ang="f65">
                  <a:pos x="f84" y="f85"/>
                </a:cxn>
                <a:cxn ang="f65">
                  <a:pos x="f86" y="f87"/>
                </a:cxn>
                <a:cxn ang="f65">
                  <a:pos x="f88" y="f89"/>
                </a:cxn>
                <a:cxn ang="f65">
                  <a:pos x="f88" y="f90"/>
                </a:cxn>
                <a:cxn ang="f65">
                  <a:pos x="f91" y="f92"/>
                </a:cxn>
                <a:cxn ang="f65">
                  <a:pos x="f93" y="f92"/>
                </a:cxn>
                <a:cxn ang="f65">
                  <a:pos x="f94" y="f95"/>
                </a:cxn>
                <a:cxn ang="f65">
                  <a:pos x="f96" y="f97"/>
                </a:cxn>
                <a:cxn ang="f65">
                  <a:pos x="f84" y="f85"/>
                </a:cxn>
              </a:cxnLst>
              <a:rect l="f80" t="f83" r="f81" b="f82"/>
              <a:pathLst>
                <a:path w="2115556" h="2079100">
                  <a:moveTo>
                    <a:pt x="f8" y="f5"/>
                  </a:moveTo>
                  <a:cubicBezTo>
                    <a:pt x="f9" y="f5"/>
                    <a:pt x="f10" y="f11"/>
                    <a:pt x="f12" y="f13"/>
                  </a:cubicBezTo>
                  <a:lnTo>
                    <a:pt x="f6" y="f14"/>
                  </a:lnTo>
                  <a:lnTo>
                    <a:pt x="f6" y="f15"/>
                  </a:lnTo>
                  <a:lnTo>
                    <a:pt x="f16" y="f7"/>
                  </a:lnTo>
                  <a:lnTo>
                    <a:pt x="f17" y="f7"/>
                  </a:lnTo>
                  <a:lnTo>
                    <a:pt x="f18" y="f19"/>
                  </a:lnTo>
                  <a:cubicBezTo>
                    <a:pt x="f20" y="f21"/>
                    <a:pt x="f5" y="f22"/>
                    <a:pt x="f5" y="f8"/>
                  </a:cubicBezTo>
                  <a:cubicBezTo>
                    <a:pt x="f5" y="f23"/>
                    <a:pt x="f23" y="f5"/>
                    <a:pt x="f8" y="f5"/>
                  </a:cubicBezTo>
                  <a:close/>
                </a:path>
              </a:pathLst>
            </a:custGeom>
            <a:solidFill>
              <a:srgbClr val="F6C7B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sp>
          <p:nvSpPr>
            <p:cNvPr id="16" name="Freeform: Shape 55">
              <a:extLst>
                <a:ext uri="{FF2B5EF4-FFF2-40B4-BE49-F238E27FC236}">
                  <a16:creationId xmlns:a16="http://schemas.microsoft.com/office/drawing/2014/main" id="{AD640CA3-D6E2-BEFA-45E6-42813A27FD6D}"/>
                </a:ext>
              </a:extLst>
            </p:cNvPr>
            <p:cNvSpPr/>
            <p:nvPr/>
          </p:nvSpPr>
          <p:spPr>
            <a:xfrm>
              <a:off x="0" y="0"/>
              <a:ext cx="510198" cy="538334"/>
            </a:xfrm>
            <a:custGeom>
              <a:avLst/>
              <a:gdLst>
                <a:gd name="f0" fmla="val 10800000"/>
                <a:gd name="f1" fmla="val 5400000"/>
                <a:gd name="f2" fmla="val 180"/>
                <a:gd name="f3" fmla="val w"/>
                <a:gd name="f4" fmla="val h"/>
                <a:gd name="f5" fmla="val 0"/>
                <a:gd name="f6" fmla="val 510196"/>
                <a:gd name="f7" fmla="val 538336"/>
                <a:gd name="f8" fmla="val 459276"/>
                <a:gd name="f9" fmla="val 482126"/>
                <a:gd name="f10" fmla="val 42098"/>
                <a:gd name="f11" fmla="val 500201"/>
                <a:gd name="f12" fmla="val 84833"/>
                <a:gd name="f13" fmla="val 131817"/>
                <a:gd name="f14" fmla="val 181136"/>
                <a:gd name="f15" fmla="val 378412"/>
                <a:gd name="f16" fmla="val 350272"/>
                <a:gd name="f17" fmla="val 152996"/>
                <a:gd name="f18" fmla="val 103677"/>
                <a:gd name="f19" fmla="val 56693"/>
                <a:gd name="f20" fmla="val 528341"/>
                <a:gd name="f21" fmla="val 13958"/>
                <a:gd name="f22" fmla="val 510266"/>
                <a:gd name="f23" fmla="val 502690"/>
                <a:gd name="f24" fmla="+- 0 0 -90"/>
                <a:gd name="f25" fmla="*/ f3 1 510196"/>
                <a:gd name="f26" fmla="*/ f4 1 538336"/>
                <a:gd name="f27" fmla="+- f7 0 f5"/>
                <a:gd name="f28" fmla="+- f6 0 f5"/>
                <a:gd name="f29" fmla="*/ f24 f0 1"/>
                <a:gd name="f30" fmla="*/ f28 1 510196"/>
                <a:gd name="f31" fmla="*/ f27 1 538336"/>
                <a:gd name="f32" fmla="*/ 0 f28 1"/>
                <a:gd name="f33" fmla="*/ 0 f27 1"/>
                <a:gd name="f34" fmla="*/ 459276 f28 1"/>
                <a:gd name="f35" fmla="*/ 482126 f28 1"/>
                <a:gd name="f36" fmla="*/ 42098 f27 1"/>
                <a:gd name="f37" fmla="*/ 510196 f28 1"/>
                <a:gd name="f38" fmla="*/ 181136 f27 1"/>
                <a:gd name="f39" fmla="*/ 152996 f28 1"/>
                <a:gd name="f40" fmla="*/ 538336 f27 1"/>
                <a:gd name="f41" fmla="*/ 13958 f28 1"/>
                <a:gd name="f42" fmla="*/ 510266 f27 1"/>
                <a:gd name="f43" fmla="*/ 502690 f27 1"/>
                <a:gd name="f44" fmla="*/ f29 1 f2"/>
                <a:gd name="f45" fmla="*/ f32 1 510196"/>
                <a:gd name="f46" fmla="*/ f33 1 538336"/>
                <a:gd name="f47" fmla="*/ f34 1 510196"/>
                <a:gd name="f48" fmla="*/ f35 1 510196"/>
                <a:gd name="f49" fmla="*/ f36 1 538336"/>
                <a:gd name="f50" fmla="*/ f37 1 510196"/>
                <a:gd name="f51" fmla="*/ f38 1 538336"/>
                <a:gd name="f52" fmla="*/ f39 1 510196"/>
                <a:gd name="f53" fmla="*/ f40 1 538336"/>
                <a:gd name="f54" fmla="*/ f41 1 510196"/>
                <a:gd name="f55" fmla="*/ f42 1 538336"/>
                <a:gd name="f56" fmla="*/ f43 1 538336"/>
                <a:gd name="f57" fmla="*/ f5 1 f30"/>
                <a:gd name="f58" fmla="*/ f6 1 f30"/>
                <a:gd name="f59" fmla="*/ f5 1 f31"/>
                <a:gd name="f60" fmla="*/ f7 1 f31"/>
                <a:gd name="f61" fmla="+- f44 0 f1"/>
                <a:gd name="f62" fmla="*/ f45 1 f30"/>
                <a:gd name="f63" fmla="*/ f46 1 f31"/>
                <a:gd name="f64" fmla="*/ f47 1 f30"/>
                <a:gd name="f65" fmla="*/ f48 1 f30"/>
                <a:gd name="f66" fmla="*/ f49 1 f31"/>
                <a:gd name="f67" fmla="*/ f50 1 f30"/>
                <a:gd name="f68" fmla="*/ f51 1 f31"/>
                <a:gd name="f69" fmla="*/ f52 1 f30"/>
                <a:gd name="f70" fmla="*/ f53 1 f31"/>
                <a:gd name="f71" fmla="*/ f54 1 f30"/>
                <a:gd name="f72" fmla="*/ f55 1 f31"/>
                <a:gd name="f73" fmla="*/ f56 1 f31"/>
                <a:gd name="f74" fmla="*/ f57 f25 1"/>
                <a:gd name="f75" fmla="*/ f58 f25 1"/>
                <a:gd name="f76" fmla="*/ f60 f26 1"/>
                <a:gd name="f77" fmla="*/ f59 f26 1"/>
                <a:gd name="f78" fmla="*/ f62 f25 1"/>
                <a:gd name="f79" fmla="*/ f63 f26 1"/>
                <a:gd name="f80" fmla="*/ f64 f25 1"/>
                <a:gd name="f81" fmla="*/ f65 f25 1"/>
                <a:gd name="f82" fmla="*/ f66 f26 1"/>
                <a:gd name="f83" fmla="*/ f67 f25 1"/>
                <a:gd name="f84" fmla="*/ f68 f26 1"/>
                <a:gd name="f85" fmla="*/ f69 f25 1"/>
                <a:gd name="f86" fmla="*/ f70 f26 1"/>
                <a:gd name="f87" fmla="*/ f71 f25 1"/>
                <a:gd name="f88" fmla="*/ f72 f26 1"/>
                <a:gd name="f89" fmla="*/ f73 f26 1"/>
              </a:gdLst>
              <a:ahLst/>
              <a:cxnLst>
                <a:cxn ang="3cd4">
                  <a:pos x="hc" y="t"/>
                </a:cxn>
                <a:cxn ang="0">
                  <a:pos x="r" y="vc"/>
                </a:cxn>
                <a:cxn ang="cd4">
                  <a:pos x="hc" y="b"/>
                </a:cxn>
                <a:cxn ang="cd2">
                  <a:pos x="l" y="vc"/>
                </a:cxn>
                <a:cxn ang="f61">
                  <a:pos x="f78" y="f79"/>
                </a:cxn>
                <a:cxn ang="f61">
                  <a:pos x="f80" y="f79"/>
                </a:cxn>
                <a:cxn ang="f61">
                  <a:pos x="f81" y="f82"/>
                </a:cxn>
                <a:cxn ang="f61">
                  <a:pos x="f83" y="f84"/>
                </a:cxn>
                <a:cxn ang="f61">
                  <a:pos x="f85" y="f86"/>
                </a:cxn>
                <a:cxn ang="f61">
                  <a:pos x="f87" y="f88"/>
                </a:cxn>
                <a:cxn ang="f61">
                  <a:pos x="f78" y="f89"/>
                </a:cxn>
              </a:cxnLst>
              <a:rect l="f74" t="f77" r="f75" b="f76"/>
              <a:pathLst>
                <a:path w="510196" h="538336">
                  <a:moveTo>
                    <a:pt x="f5" y="f5"/>
                  </a:moveTo>
                  <a:lnTo>
                    <a:pt x="f8" y="f5"/>
                  </a:lnTo>
                  <a:lnTo>
                    <a:pt x="f9" y="f10"/>
                  </a:lnTo>
                  <a:cubicBezTo>
                    <a:pt x="f11" y="f12"/>
                    <a:pt x="f6" y="f13"/>
                    <a:pt x="f6" y="f14"/>
                  </a:cubicBezTo>
                  <a:cubicBezTo>
                    <a:pt x="f6" y="f15"/>
                    <a:pt x="f16" y="f7"/>
                    <a:pt x="f17" y="f7"/>
                  </a:cubicBezTo>
                  <a:cubicBezTo>
                    <a:pt x="f18" y="f7"/>
                    <a:pt x="f19" y="f20"/>
                    <a:pt x="f21" y="f22"/>
                  </a:cubicBezTo>
                  <a:lnTo>
                    <a:pt x="f5" y="f23"/>
                  </a:lnTo>
                  <a:close/>
                </a:path>
              </a:pathLst>
            </a:custGeom>
            <a:solidFill>
              <a:srgbClr val="EDD7E2"/>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sp>
          <p:nvSpPr>
            <p:cNvPr id="17" name="Freeform: Shape 57">
              <a:extLst>
                <a:ext uri="{FF2B5EF4-FFF2-40B4-BE49-F238E27FC236}">
                  <a16:creationId xmlns:a16="http://schemas.microsoft.com/office/drawing/2014/main" id="{BFC8239A-2659-0767-1F08-2F4A053B3FD4}"/>
                </a:ext>
              </a:extLst>
            </p:cNvPr>
            <p:cNvSpPr/>
            <p:nvPr/>
          </p:nvSpPr>
          <p:spPr>
            <a:xfrm>
              <a:off x="10528694" y="0"/>
              <a:ext cx="554071" cy="282750"/>
            </a:xfrm>
            <a:custGeom>
              <a:avLst/>
              <a:gdLst>
                <a:gd name="f0" fmla="val 10800000"/>
                <a:gd name="f1" fmla="val 5400000"/>
                <a:gd name="f2" fmla="val 180"/>
                <a:gd name="f3" fmla="val w"/>
                <a:gd name="f4" fmla="val h"/>
                <a:gd name="f5" fmla="val 0"/>
                <a:gd name="f6" fmla="val 309162"/>
                <a:gd name="f7" fmla="val 157771"/>
                <a:gd name="f8" fmla="val 644"/>
                <a:gd name="f9" fmla="val 308518"/>
                <a:gd name="f10" fmla="val 3190"/>
                <a:gd name="f11" fmla="val 88563"/>
                <a:gd name="f12" fmla="val 239954"/>
                <a:gd name="f13" fmla="val 154581"/>
                <a:gd name="f14" fmla="val 69208"/>
                <a:gd name="f15" fmla="+- 0 0 -90"/>
                <a:gd name="f16" fmla="*/ f3 1 309162"/>
                <a:gd name="f17" fmla="*/ f4 1 157771"/>
                <a:gd name="f18" fmla="+- f7 0 f5"/>
                <a:gd name="f19" fmla="+- f6 0 f5"/>
                <a:gd name="f20" fmla="*/ f15 f0 1"/>
                <a:gd name="f21" fmla="*/ f19 1 309162"/>
                <a:gd name="f22" fmla="*/ f18 1 157771"/>
                <a:gd name="f23" fmla="*/ 644 f19 1"/>
                <a:gd name="f24" fmla="*/ 0 f18 1"/>
                <a:gd name="f25" fmla="*/ 308518 f19 1"/>
                <a:gd name="f26" fmla="*/ 309162 f19 1"/>
                <a:gd name="f27" fmla="*/ 3190 f18 1"/>
                <a:gd name="f28" fmla="*/ 154581 f19 1"/>
                <a:gd name="f29" fmla="*/ 157771 f18 1"/>
                <a:gd name="f30" fmla="*/ 0 f19 1"/>
                <a:gd name="f31" fmla="*/ f20 1 f2"/>
                <a:gd name="f32" fmla="*/ f23 1 309162"/>
                <a:gd name="f33" fmla="*/ f24 1 157771"/>
                <a:gd name="f34" fmla="*/ f25 1 309162"/>
                <a:gd name="f35" fmla="*/ f26 1 309162"/>
                <a:gd name="f36" fmla="*/ f27 1 157771"/>
                <a:gd name="f37" fmla="*/ f28 1 309162"/>
                <a:gd name="f38" fmla="*/ f29 1 157771"/>
                <a:gd name="f39" fmla="*/ f30 1 30916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309162" h="157771">
                  <a:moveTo>
                    <a:pt x="f8" y="f5"/>
                  </a:moveTo>
                  <a:lnTo>
                    <a:pt x="f9" y="f5"/>
                  </a:lnTo>
                  <a:lnTo>
                    <a:pt x="f6" y="f10"/>
                  </a:lnTo>
                  <a:cubicBezTo>
                    <a:pt x="f6" y="f11"/>
                    <a:pt x="f12" y="f7"/>
                    <a:pt x="f13" y="f7"/>
                  </a:cubicBezTo>
                  <a:cubicBezTo>
                    <a:pt x="f14" y="f7"/>
                    <a:pt x="f5" y="f11"/>
                    <a:pt x="f5" y="f10"/>
                  </a:cubicBezTo>
                  <a:close/>
                </a:path>
              </a:pathLst>
            </a:custGeom>
            <a:solidFill>
              <a:srgbClr val="D6658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sp>
          <p:nvSpPr>
            <p:cNvPr id="18" name="Oval 9">
              <a:extLst>
                <a:ext uri="{FF2B5EF4-FFF2-40B4-BE49-F238E27FC236}">
                  <a16:creationId xmlns:a16="http://schemas.microsoft.com/office/drawing/2014/main" id="{A1213E8E-8FEA-B6CC-0E68-9283A11CC137}"/>
                </a:ext>
              </a:extLst>
            </p:cNvPr>
            <p:cNvSpPr/>
            <p:nvPr/>
          </p:nvSpPr>
          <p:spPr>
            <a:xfrm>
              <a:off x="504136" y="1132502"/>
              <a:ext cx="84682" cy="846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005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9" name="Freeform: Shape 60">
              <a:extLst>
                <a:ext uri="{FF2B5EF4-FFF2-40B4-BE49-F238E27FC236}">
                  <a16:creationId xmlns:a16="http://schemas.microsoft.com/office/drawing/2014/main" id="{0BC58FE5-D45A-9C28-31F7-A6334DD9F1D9}"/>
                </a:ext>
              </a:extLst>
            </p:cNvPr>
            <p:cNvSpPr/>
            <p:nvPr/>
          </p:nvSpPr>
          <p:spPr>
            <a:xfrm>
              <a:off x="12051343" y="5576514"/>
              <a:ext cx="137598" cy="210485"/>
            </a:xfrm>
            <a:custGeom>
              <a:avLst/>
              <a:gdLst>
                <a:gd name="f0" fmla="val 10800000"/>
                <a:gd name="f1" fmla="val 5400000"/>
                <a:gd name="f2" fmla="val 180"/>
                <a:gd name="f3" fmla="val w"/>
                <a:gd name="f4" fmla="val h"/>
                <a:gd name="f5" fmla="val 0"/>
                <a:gd name="f6" fmla="val 137603"/>
                <a:gd name="f7" fmla="val 210490"/>
                <a:gd name="f8" fmla="val 105245"/>
                <a:gd name="f9" fmla="val 6533"/>
                <a:gd name="f10" fmla="val 203957"/>
                <a:gd name="f11" fmla="val 47120"/>
                <a:gd name="f12" fmla="val 163370"/>
                <a:gd name="f13" fmla="+- 0 0 -90"/>
                <a:gd name="f14" fmla="*/ f3 1 137603"/>
                <a:gd name="f15" fmla="*/ f4 1 210490"/>
                <a:gd name="f16" fmla="+- f7 0 f5"/>
                <a:gd name="f17" fmla="+- f6 0 f5"/>
                <a:gd name="f18" fmla="*/ f13 f0 1"/>
                <a:gd name="f19" fmla="*/ f17 1 137603"/>
                <a:gd name="f20" fmla="*/ f16 1 210490"/>
                <a:gd name="f21" fmla="*/ 105245 f17 1"/>
                <a:gd name="f22" fmla="*/ 0 f16 1"/>
                <a:gd name="f23" fmla="*/ 137603 f17 1"/>
                <a:gd name="f24" fmla="*/ 6533 f16 1"/>
                <a:gd name="f25" fmla="*/ 203957 f16 1"/>
                <a:gd name="f26" fmla="*/ 210490 f16 1"/>
                <a:gd name="f27" fmla="*/ 0 f17 1"/>
                <a:gd name="f28" fmla="*/ 105245 f16 1"/>
                <a:gd name="f29" fmla="*/ f18 1 f2"/>
                <a:gd name="f30" fmla="*/ f21 1 137603"/>
                <a:gd name="f31" fmla="*/ f22 1 210490"/>
                <a:gd name="f32" fmla="*/ f23 1 137603"/>
                <a:gd name="f33" fmla="*/ f24 1 210490"/>
                <a:gd name="f34" fmla="*/ f25 1 210490"/>
                <a:gd name="f35" fmla="*/ f26 1 210490"/>
                <a:gd name="f36" fmla="*/ f27 1 137603"/>
                <a:gd name="f37" fmla="*/ f28 1 210490"/>
                <a:gd name="f38" fmla="*/ f5 1 f19"/>
                <a:gd name="f39" fmla="*/ f6 1 f19"/>
                <a:gd name="f40" fmla="*/ f5 1 f20"/>
                <a:gd name="f41" fmla="*/ f7 1 f20"/>
                <a:gd name="f42" fmla="+- f29 0 f1"/>
                <a:gd name="f43" fmla="*/ f30 1 f19"/>
                <a:gd name="f44" fmla="*/ f31 1 f20"/>
                <a:gd name="f45" fmla="*/ f32 1 f19"/>
                <a:gd name="f46" fmla="*/ f33 1 f20"/>
                <a:gd name="f47" fmla="*/ f34 1 f20"/>
                <a:gd name="f48" fmla="*/ f35 1 f20"/>
                <a:gd name="f49" fmla="*/ f36 1 f19"/>
                <a:gd name="f50" fmla="*/ f37 1 f20"/>
                <a:gd name="f51" fmla="*/ f38 f14 1"/>
                <a:gd name="f52" fmla="*/ f39 f14 1"/>
                <a:gd name="f53" fmla="*/ f41 f15 1"/>
                <a:gd name="f54" fmla="*/ f40 f15 1"/>
                <a:gd name="f55" fmla="*/ f43 f14 1"/>
                <a:gd name="f56" fmla="*/ f44 f15 1"/>
                <a:gd name="f57" fmla="*/ f45 f14 1"/>
                <a:gd name="f58" fmla="*/ f46 f15 1"/>
                <a:gd name="f59" fmla="*/ f47 f15 1"/>
                <a:gd name="f60" fmla="*/ f48 f15 1"/>
                <a:gd name="f61" fmla="*/ f49 f14 1"/>
                <a:gd name="f62" fmla="*/ f50 f15 1"/>
              </a:gdLst>
              <a:ahLst/>
              <a:cxnLst>
                <a:cxn ang="3cd4">
                  <a:pos x="hc" y="t"/>
                </a:cxn>
                <a:cxn ang="0">
                  <a:pos x="r" y="vc"/>
                </a:cxn>
                <a:cxn ang="cd4">
                  <a:pos x="hc" y="b"/>
                </a:cxn>
                <a:cxn ang="cd2">
                  <a:pos x="l" y="vc"/>
                </a:cxn>
                <a:cxn ang="f42">
                  <a:pos x="f55" y="f56"/>
                </a:cxn>
                <a:cxn ang="f42">
                  <a:pos x="f57" y="f58"/>
                </a:cxn>
                <a:cxn ang="f42">
                  <a:pos x="f57" y="f59"/>
                </a:cxn>
                <a:cxn ang="f42">
                  <a:pos x="f55" y="f60"/>
                </a:cxn>
                <a:cxn ang="f42">
                  <a:pos x="f61" y="f62"/>
                </a:cxn>
                <a:cxn ang="f42">
                  <a:pos x="f55" y="f56"/>
                </a:cxn>
              </a:cxnLst>
              <a:rect l="f51" t="f54" r="f52" b="f53"/>
              <a:pathLst>
                <a:path w="137603" h="210490">
                  <a:moveTo>
                    <a:pt x="f8" y="f5"/>
                  </a:moveTo>
                  <a:lnTo>
                    <a:pt x="f6" y="f9"/>
                  </a:lnTo>
                  <a:lnTo>
                    <a:pt x="f6" y="f10"/>
                  </a:lnTo>
                  <a:lnTo>
                    <a:pt x="f8" y="f7"/>
                  </a:lnTo>
                  <a:cubicBezTo>
                    <a:pt x="f11" y="f7"/>
                    <a:pt x="f5" y="f12"/>
                    <a:pt x="f5" y="f8"/>
                  </a:cubicBezTo>
                  <a:cubicBezTo>
                    <a:pt x="f5" y="f11"/>
                    <a:pt x="f11" y="f5"/>
                    <a:pt x="f8" y="f5"/>
                  </a:cubicBezTo>
                  <a:close/>
                </a:path>
              </a:pathLst>
            </a:custGeom>
            <a:solidFill>
              <a:srgbClr val="A7E5F8"/>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grpSp>
      <p:sp>
        <p:nvSpPr>
          <p:cNvPr id="20" name="Date Placeholder 3">
            <a:extLst>
              <a:ext uri="{FF2B5EF4-FFF2-40B4-BE49-F238E27FC236}">
                <a16:creationId xmlns:a16="http://schemas.microsoft.com/office/drawing/2014/main" id="{47821F99-D1BE-A472-1763-BFC219EA5658}"/>
              </a:ext>
            </a:extLst>
          </p:cNvPr>
          <p:cNvSpPr txBox="1">
            <a:spLocks noGrp="1"/>
          </p:cNvSpPr>
          <p:nvPr>
            <p:ph type="dt" sz="half" idx="2"/>
          </p:nvPr>
        </p:nvSpPr>
        <p:spPr>
          <a:xfrm>
            <a:off x="777240" y="6488271"/>
            <a:ext cx="2743200" cy="233208"/>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Calibri"/>
              </a:defRPr>
            </a:lvl1pPr>
          </a:lstStyle>
          <a:p>
            <a:pPr lvl="0"/>
            <a:fld id="{95C54F24-3AE9-4ADC-B2FB-C128311514A3}" type="datetime1">
              <a:rPr lang="en-US"/>
              <a:pPr lvl="0"/>
              <a:t>7/1/2025</a:t>
            </a:fld>
            <a:endParaRPr lang="en-US"/>
          </a:p>
        </p:txBody>
      </p:sp>
      <p:sp>
        <p:nvSpPr>
          <p:cNvPr id="21" name="Footer Placeholder 4">
            <a:extLst>
              <a:ext uri="{FF2B5EF4-FFF2-40B4-BE49-F238E27FC236}">
                <a16:creationId xmlns:a16="http://schemas.microsoft.com/office/drawing/2014/main" id="{6042707B-97B4-762F-F6D7-0A1928ACB9FD}"/>
              </a:ext>
            </a:extLst>
          </p:cNvPr>
          <p:cNvSpPr txBox="1">
            <a:spLocks noGrp="1"/>
          </p:cNvSpPr>
          <p:nvPr>
            <p:ph type="ftr" sz="quarter" idx="3"/>
          </p:nvPr>
        </p:nvSpPr>
        <p:spPr>
          <a:xfrm>
            <a:off x="4038603" y="6488271"/>
            <a:ext cx="4114800" cy="233208"/>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Calibri"/>
              </a:defRPr>
            </a:lvl1pPr>
          </a:lstStyle>
          <a:p>
            <a:pPr lvl="0"/>
            <a:endParaRPr lang="en-US"/>
          </a:p>
        </p:txBody>
      </p:sp>
      <p:sp>
        <p:nvSpPr>
          <p:cNvPr id="22" name="Slide Number Placeholder 5">
            <a:extLst>
              <a:ext uri="{FF2B5EF4-FFF2-40B4-BE49-F238E27FC236}">
                <a16:creationId xmlns:a16="http://schemas.microsoft.com/office/drawing/2014/main" id="{3887DCED-A87F-D513-4897-B30B38054933}"/>
              </a:ext>
            </a:extLst>
          </p:cNvPr>
          <p:cNvSpPr txBox="1">
            <a:spLocks noGrp="1"/>
          </p:cNvSpPr>
          <p:nvPr>
            <p:ph type="sldNum" sz="quarter" idx="4"/>
          </p:nvPr>
        </p:nvSpPr>
        <p:spPr>
          <a:xfrm>
            <a:off x="8693145" y="6488271"/>
            <a:ext cx="2743200" cy="233208"/>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898989"/>
                </a:solidFill>
                <a:uFillTx/>
                <a:latin typeface="Calibri"/>
              </a:defRPr>
            </a:lvl1pPr>
          </a:lstStyle>
          <a:p>
            <a:pPr lvl="0"/>
            <a:fld id="{7A64888B-346D-402E-8115-10210070DF21}" type="slidenum">
              <a:t>‹#›</a:t>
            </a:fld>
            <a:endParaRPr lang="en-US"/>
          </a:p>
        </p:txBody>
      </p:sp>
      <p:sp>
        <p:nvSpPr>
          <p:cNvPr id="23" name="Title Placeholder 1">
            <a:extLst>
              <a:ext uri="{FF2B5EF4-FFF2-40B4-BE49-F238E27FC236}">
                <a16:creationId xmlns:a16="http://schemas.microsoft.com/office/drawing/2014/main" id="{51BBC495-C994-320F-F027-AFC720A1D3A3}"/>
              </a:ext>
            </a:extLst>
          </p:cNvPr>
          <p:cNvSpPr txBox="1">
            <a:spLocks noGrp="1"/>
          </p:cNvSpPr>
          <p:nvPr>
            <p:ph type="title"/>
          </p:nvPr>
        </p:nvSpPr>
        <p:spPr>
          <a:xfrm>
            <a:off x="777240" y="365129"/>
            <a:ext cx="10659105"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24" name="Text Placeholder 2">
            <a:extLst>
              <a:ext uri="{FF2B5EF4-FFF2-40B4-BE49-F238E27FC236}">
                <a16:creationId xmlns:a16="http://schemas.microsoft.com/office/drawing/2014/main" id="{1BDE6EBC-2191-9B64-535E-919A7C42664E}"/>
              </a:ext>
            </a:extLst>
          </p:cNvPr>
          <p:cNvSpPr txBox="1">
            <a:spLocks noGrp="1"/>
          </p:cNvSpPr>
          <p:nvPr>
            <p:ph type="body" idx="1"/>
          </p:nvPr>
        </p:nvSpPr>
        <p:spPr>
          <a:xfrm>
            <a:off x="777240" y="1825627"/>
            <a:ext cx="10659105"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none" spc="0" baseline="0">
          <a:solidFill>
            <a:srgbClr val="420023"/>
          </a:solidFill>
          <a:uFillTx/>
          <a:latin typeface="Gill Sans Nova"/>
        </a:defRPr>
      </a:lvl1pPr>
    </p:titleStyle>
    <p:bodyStyle>
      <a:lvl1pPr marL="228600" marR="0" lvl="0" indent="-228600" algn="l" defTabSz="914400" rtl="0" fontAlgn="auto" hangingPunct="1">
        <a:lnSpc>
          <a:spcPct val="90000"/>
        </a:lnSpc>
        <a:spcBef>
          <a:spcPts val="1000"/>
        </a:spcBef>
        <a:spcAft>
          <a:spcPts val="0"/>
        </a:spcAft>
        <a:buClr>
          <a:srgbClr val="B1005E"/>
        </a:buClr>
        <a:buSzPct val="100000"/>
        <a:buFont typeface="Arial" pitchFamily="34"/>
        <a:buChar char="•"/>
        <a:tabLst/>
        <a:defRPr lang="en-US" sz="2000" b="0" i="0" u="none" strike="noStrike" kern="1200" cap="none" spc="0" baseline="0">
          <a:solidFill>
            <a:srgbClr val="420023"/>
          </a:solidFill>
          <a:uFillTx/>
          <a:latin typeface="Calibri"/>
        </a:defRPr>
      </a:lvl1pPr>
      <a:lvl2pPr marL="685800" marR="0" lvl="1" indent="-228600" algn="l" defTabSz="914400" rtl="0" fontAlgn="auto" hangingPunct="1">
        <a:lnSpc>
          <a:spcPct val="90000"/>
        </a:lnSpc>
        <a:spcBef>
          <a:spcPts val="500"/>
        </a:spcBef>
        <a:spcAft>
          <a:spcPts val="0"/>
        </a:spcAft>
        <a:buClr>
          <a:srgbClr val="B1005E"/>
        </a:buClr>
        <a:buSzPct val="100000"/>
        <a:buFont typeface="Arial" pitchFamily="34"/>
        <a:buChar char="•"/>
        <a:tabLst/>
        <a:defRPr lang="en-US" sz="1800" b="0" i="0" u="none" strike="noStrike" kern="1200" cap="none" spc="0" baseline="0">
          <a:solidFill>
            <a:srgbClr val="420023"/>
          </a:solidFill>
          <a:uFillTx/>
          <a:latin typeface="Calibri"/>
        </a:defRPr>
      </a:lvl2pPr>
      <a:lvl3pPr marL="1143000" marR="0" lvl="2" indent="-228600" algn="l" defTabSz="914400" rtl="0" fontAlgn="auto" hangingPunct="1">
        <a:lnSpc>
          <a:spcPct val="90000"/>
        </a:lnSpc>
        <a:spcBef>
          <a:spcPts val="500"/>
        </a:spcBef>
        <a:spcAft>
          <a:spcPts val="0"/>
        </a:spcAft>
        <a:buClr>
          <a:srgbClr val="B1005E"/>
        </a:buClr>
        <a:buSzPct val="100000"/>
        <a:buFont typeface="Arial" pitchFamily="34"/>
        <a:buChar char="•"/>
        <a:tabLst/>
        <a:defRPr lang="en-US" sz="1600" b="0" i="0" u="none" strike="noStrike" kern="1200" cap="none" spc="0" baseline="0">
          <a:solidFill>
            <a:srgbClr val="420023"/>
          </a:solidFill>
          <a:uFillTx/>
          <a:latin typeface="Calibri"/>
        </a:defRPr>
      </a:lvl3pPr>
      <a:lvl4pPr marL="1600200" marR="0" lvl="3" indent="-228600" algn="l" defTabSz="914400" rtl="0" fontAlgn="auto" hangingPunct="1">
        <a:lnSpc>
          <a:spcPct val="90000"/>
        </a:lnSpc>
        <a:spcBef>
          <a:spcPts val="500"/>
        </a:spcBef>
        <a:spcAft>
          <a:spcPts val="0"/>
        </a:spcAft>
        <a:buClr>
          <a:srgbClr val="B1005E"/>
        </a:buClr>
        <a:buSzPct val="100000"/>
        <a:buFont typeface="Arial" pitchFamily="34"/>
        <a:buChar char="•"/>
        <a:tabLst/>
        <a:defRPr lang="en-US" sz="1400" b="0" i="0" u="none" strike="noStrike" kern="1200" cap="none" spc="0" baseline="0">
          <a:solidFill>
            <a:srgbClr val="420023"/>
          </a:solidFill>
          <a:uFillTx/>
          <a:latin typeface="Calibri"/>
        </a:defRPr>
      </a:lvl4pPr>
      <a:lvl5pPr marL="2057400" marR="0" lvl="4" indent="-228600" algn="l" defTabSz="914400" rtl="0" fontAlgn="auto" hangingPunct="1">
        <a:lnSpc>
          <a:spcPct val="90000"/>
        </a:lnSpc>
        <a:spcBef>
          <a:spcPts val="500"/>
        </a:spcBef>
        <a:spcAft>
          <a:spcPts val="0"/>
        </a:spcAft>
        <a:buClr>
          <a:srgbClr val="B1005E"/>
        </a:buClr>
        <a:buSzPct val="100000"/>
        <a:buFont typeface="Arial" pitchFamily="34"/>
        <a:buChar char="•"/>
        <a:tabLst/>
        <a:defRPr lang="en-US" sz="1400" b="0" i="0" u="none" strike="noStrike" kern="1200" cap="none" spc="0" baseline="0">
          <a:solidFill>
            <a:srgbClr val="420023"/>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 Id="rId9"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0.jpg"/><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hyperlink" Target="https://suttoncoldfieldtowncouncil.gov.uk/the-royal-town-of-sutton-coldfield/living-in-sutton-coldfield/" TargetMode="External"/><Relationship Id="rId3" Type="http://schemas.openxmlformats.org/officeDocument/2006/relationships/hyperlink" Target="https://madisonmuffler.com/2021/02/a-short-history-of-auto-repair/#:~:text=Cars%20first%20started%20hitting%20the,often%20doubled%20as%20auto%20mechanics" TargetMode="External"/><Relationship Id="rId7" Type="http://schemas.openxmlformats.org/officeDocument/2006/relationships/hyperlink" Target="https://www.identifix.com/blogs/auto-repair-shop-marketing-14-ways-to-get-more-customers/:~:text=14%20Auto%20Repair%20Shop%20Marketing%20Tactics%20to%20Grow,to%20Reviews%20and%20Feedback%20Promptly%20...%20More%20ite"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cbac.com/media-center/blog/2012/october/four-common-services-offered-at-auto-repair-cent/" TargetMode="External"/><Relationship Id="rId5" Type="http://schemas.openxmlformats.org/officeDocument/2006/relationships/hyperlink" Target="https://www.boxpodcommercialproperty.co.uk/Industrial/122122/Industrial%20Birmingham" TargetMode="External"/><Relationship Id="rId10" Type="http://schemas.openxmlformats.org/officeDocument/2006/relationships/hyperlink" Target="https://www.informdirect.co.uk/business-management/sole-trader-advantages-for-business/" TargetMode="External"/><Relationship Id="rId4" Type="http://schemas.openxmlformats.org/officeDocument/2006/relationships/hyperlink" Target="https://www.cati.ca/3-ways-good-communication-skills-can-enhance-your-service-advisor-career/#:~:text=As%20an%20aspiring%20automotive%20service,smooth%20and%20efficient%20servicing%20process" TargetMode="External"/><Relationship Id="rId9" Type="http://schemas.openxmlformats.org/officeDocument/2006/relationships/hyperlink" Target="https://www.tekmetric.com/post/auto-repair-shop-marketing-strate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01">
            <a:extLst>
              <a:ext uri="{FF2B5EF4-FFF2-40B4-BE49-F238E27FC236}">
                <a16:creationId xmlns:a16="http://schemas.microsoft.com/office/drawing/2014/main" id="{EEA382EB-449D-8CCC-F9B3-1EE3006D02A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2">
            <a:extLst>
              <a:ext uri="{FF2B5EF4-FFF2-40B4-BE49-F238E27FC236}">
                <a16:creationId xmlns:a16="http://schemas.microsoft.com/office/drawing/2014/main" id="{8370E457-879B-A9C0-8456-34438BC11C2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DFBF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grpSp>
        <p:nvGrpSpPr>
          <p:cNvPr id="4" name="Decorative Circles">
            <a:extLst>
              <a:ext uri="{FF2B5EF4-FFF2-40B4-BE49-F238E27FC236}">
                <a16:creationId xmlns:a16="http://schemas.microsoft.com/office/drawing/2014/main" id="{638AB873-36D6-5DB9-6497-A2195E13D697}"/>
              </a:ext>
            </a:extLst>
          </p:cNvPr>
          <p:cNvGrpSpPr/>
          <p:nvPr/>
        </p:nvGrpSpPr>
        <p:grpSpPr>
          <a:xfrm>
            <a:off x="0" y="0"/>
            <a:ext cx="12191996" cy="6857999"/>
            <a:chOff x="0" y="0"/>
            <a:chExt cx="12191996" cy="6857999"/>
          </a:xfrm>
        </p:grpSpPr>
        <p:sp>
          <p:nvSpPr>
            <p:cNvPr id="5" name="Oval 104">
              <a:extLst>
                <a:ext uri="{FF2B5EF4-FFF2-40B4-BE49-F238E27FC236}">
                  <a16:creationId xmlns:a16="http://schemas.microsoft.com/office/drawing/2014/main" id="{8C58736B-98A8-3730-1E6F-CC9D46B1E4C1}"/>
                </a:ext>
              </a:extLst>
            </p:cNvPr>
            <p:cNvSpPr/>
            <p:nvPr/>
          </p:nvSpPr>
          <p:spPr>
            <a:xfrm>
              <a:off x="209095" y="727606"/>
              <a:ext cx="172410" cy="1724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75BD">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Oval 105">
              <a:extLst>
                <a:ext uri="{FF2B5EF4-FFF2-40B4-BE49-F238E27FC236}">
                  <a16:creationId xmlns:a16="http://schemas.microsoft.com/office/drawing/2014/main" id="{D1C99F1E-C67B-0C5E-9CCA-B735F467387B}"/>
                </a:ext>
              </a:extLst>
            </p:cNvPr>
            <p:cNvSpPr/>
            <p:nvPr/>
          </p:nvSpPr>
          <p:spPr>
            <a:xfrm>
              <a:off x="949942" y="136519"/>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39E29">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Oval 106">
              <a:extLst>
                <a:ext uri="{FF2B5EF4-FFF2-40B4-BE49-F238E27FC236}">
                  <a16:creationId xmlns:a16="http://schemas.microsoft.com/office/drawing/2014/main" id="{AE3477EF-5532-E096-E463-89FDB7C84E73}"/>
                </a:ext>
              </a:extLst>
            </p:cNvPr>
            <p:cNvSpPr/>
            <p:nvPr/>
          </p:nvSpPr>
          <p:spPr>
            <a:xfrm>
              <a:off x="11575289" y="5859045"/>
              <a:ext cx="305784" cy="3057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C987A8">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Oval 107">
              <a:extLst>
                <a:ext uri="{FF2B5EF4-FFF2-40B4-BE49-F238E27FC236}">
                  <a16:creationId xmlns:a16="http://schemas.microsoft.com/office/drawing/2014/main" id="{CC321243-392F-F3E7-C1FB-DF8AEA92130A}"/>
                </a:ext>
              </a:extLst>
            </p:cNvPr>
            <p:cNvSpPr/>
            <p:nvPr/>
          </p:nvSpPr>
          <p:spPr>
            <a:xfrm>
              <a:off x="95728" y="1133938"/>
              <a:ext cx="226734" cy="22673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4BEEE">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108">
              <a:extLst>
                <a:ext uri="{FF2B5EF4-FFF2-40B4-BE49-F238E27FC236}">
                  <a16:creationId xmlns:a16="http://schemas.microsoft.com/office/drawing/2014/main" id="{22B12F56-9D94-3E38-FDFE-3904AA3D922A}"/>
                </a:ext>
              </a:extLst>
            </p:cNvPr>
            <p:cNvSpPr/>
            <p:nvPr/>
          </p:nvSpPr>
          <p:spPr>
            <a:xfrm>
              <a:off x="11536829" y="554419"/>
              <a:ext cx="382703" cy="3827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2F9C">
                <a:alpha val="72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Oval 109">
              <a:extLst>
                <a:ext uri="{FF2B5EF4-FFF2-40B4-BE49-F238E27FC236}">
                  <a16:creationId xmlns:a16="http://schemas.microsoft.com/office/drawing/2014/main" id="{E75093DF-82A0-1960-DCCB-6DE6F48695A2}"/>
                </a:ext>
              </a:extLst>
            </p:cNvPr>
            <p:cNvSpPr/>
            <p:nvPr/>
          </p:nvSpPr>
          <p:spPr>
            <a:xfrm>
              <a:off x="11224305" y="299804"/>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39E2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Oval 110">
              <a:extLst>
                <a:ext uri="{FF2B5EF4-FFF2-40B4-BE49-F238E27FC236}">
                  <a16:creationId xmlns:a16="http://schemas.microsoft.com/office/drawing/2014/main" id="{C77C4905-3EF4-D33D-6184-6A67AC3DA498}"/>
                </a:ext>
              </a:extLst>
            </p:cNvPr>
            <p:cNvSpPr/>
            <p:nvPr/>
          </p:nvSpPr>
          <p:spPr>
            <a:xfrm>
              <a:off x="11629631" y="5482358"/>
              <a:ext cx="94155" cy="9415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3BEBE">
                <a:alpha val="28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Oval 111">
              <a:extLst>
                <a:ext uri="{FF2B5EF4-FFF2-40B4-BE49-F238E27FC236}">
                  <a16:creationId xmlns:a16="http://schemas.microsoft.com/office/drawing/2014/main" id="{EF10825D-46AC-CE1C-5D85-3D5FAEEAF73E}"/>
                </a:ext>
              </a:extLst>
            </p:cNvPr>
            <p:cNvSpPr/>
            <p:nvPr/>
          </p:nvSpPr>
          <p:spPr>
            <a:xfrm>
              <a:off x="10415326" y="6124962"/>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4BEE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Oval 112">
              <a:extLst>
                <a:ext uri="{FF2B5EF4-FFF2-40B4-BE49-F238E27FC236}">
                  <a16:creationId xmlns:a16="http://schemas.microsoft.com/office/drawing/2014/main" id="{2111DA54-FBB5-3218-A7B3-9D4DCDD02532}"/>
                </a:ext>
              </a:extLst>
            </p:cNvPr>
            <p:cNvSpPr/>
            <p:nvPr/>
          </p:nvSpPr>
          <p:spPr>
            <a:xfrm>
              <a:off x="10120378" y="6255986"/>
              <a:ext cx="305784" cy="3057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DD7E2"/>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Oval 113">
              <a:extLst>
                <a:ext uri="{FF2B5EF4-FFF2-40B4-BE49-F238E27FC236}">
                  <a16:creationId xmlns:a16="http://schemas.microsoft.com/office/drawing/2014/main" id="{1306B04B-4985-230A-C1D3-B377B100C22C}"/>
                </a:ext>
              </a:extLst>
            </p:cNvPr>
            <p:cNvSpPr/>
            <p:nvPr/>
          </p:nvSpPr>
          <p:spPr>
            <a:xfrm>
              <a:off x="9934343" y="6204350"/>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6C7B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5" name="Freeform: Shape 114">
              <a:extLst>
                <a:ext uri="{FF2B5EF4-FFF2-40B4-BE49-F238E27FC236}">
                  <a16:creationId xmlns:a16="http://schemas.microsoft.com/office/drawing/2014/main" id="{364C308D-CC7A-41D1-AEAB-9778AC9C3BBE}"/>
                </a:ext>
              </a:extLst>
            </p:cNvPr>
            <p:cNvSpPr/>
            <p:nvPr/>
          </p:nvSpPr>
          <p:spPr>
            <a:xfrm>
              <a:off x="11642241" y="6317717"/>
              <a:ext cx="549755" cy="540282"/>
            </a:xfrm>
            <a:custGeom>
              <a:avLst/>
              <a:gdLst>
                <a:gd name="f0" fmla="val 10800000"/>
                <a:gd name="f1" fmla="val 5400000"/>
                <a:gd name="f2" fmla="val 180"/>
                <a:gd name="f3" fmla="val w"/>
                <a:gd name="f4" fmla="val h"/>
                <a:gd name="f5" fmla="val 0"/>
                <a:gd name="f6" fmla="val 2115556"/>
                <a:gd name="f7" fmla="val 2079100"/>
                <a:gd name="f8" fmla="val 1224540"/>
                <a:gd name="f9" fmla="val 1562687"/>
                <a:gd name="f10" fmla="val 1868823"/>
                <a:gd name="f11" fmla="val 137062"/>
                <a:gd name="f12" fmla="val 2090421"/>
                <a:gd name="f13" fmla="val 358660"/>
                <a:gd name="f14" fmla="val 386315"/>
                <a:gd name="f15" fmla="val 2062765"/>
                <a:gd name="f16" fmla="val 2100710"/>
                <a:gd name="f17" fmla="val 348370"/>
                <a:gd name="f18" fmla="val 279625"/>
                <a:gd name="f19" fmla="val 2003461"/>
                <a:gd name="f20" fmla="val 104938"/>
                <a:gd name="f21" fmla="val 1791789"/>
                <a:gd name="f22" fmla="val 1520419"/>
                <a:gd name="f23" fmla="val 548245"/>
                <a:gd name="f24" fmla="+- 0 0 -90"/>
                <a:gd name="f25" fmla="*/ f3 1 2115556"/>
                <a:gd name="f26" fmla="*/ f4 1 2079100"/>
                <a:gd name="f27" fmla="+- f7 0 f5"/>
                <a:gd name="f28" fmla="+- f6 0 f5"/>
                <a:gd name="f29" fmla="*/ f24 f0 1"/>
                <a:gd name="f30" fmla="*/ f28 1 2115556"/>
                <a:gd name="f31" fmla="*/ f27 1 2079100"/>
                <a:gd name="f32" fmla="*/ 1224540 f28 1"/>
                <a:gd name="f33" fmla="*/ 0 f27 1"/>
                <a:gd name="f34" fmla="*/ 2090421 f28 1"/>
                <a:gd name="f35" fmla="*/ 358660 f27 1"/>
                <a:gd name="f36" fmla="*/ 2115556 f28 1"/>
                <a:gd name="f37" fmla="*/ 386315 f27 1"/>
                <a:gd name="f38" fmla="*/ 2062765 f27 1"/>
                <a:gd name="f39" fmla="*/ 2100710 f28 1"/>
                <a:gd name="f40" fmla="*/ 2079100 f27 1"/>
                <a:gd name="f41" fmla="*/ 348370 f28 1"/>
                <a:gd name="f42" fmla="*/ 279625 f28 1"/>
                <a:gd name="f43" fmla="*/ 2003461 f27 1"/>
                <a:gd name="f44" fmla="*/ 0 f28 1"/>
                <a:gd name="f45" fmla="*/ 1224540 f27 1"/>
                <a:gd name="f46" fmla="*/ f29 1 f2"/>
                <a:gd name="f47" fmla="*/ f32 1 2115556"/>
                <a:gd name="f48" fmla="*/ f33 1 2079100"/>
                <a:gd name="f49" fmla="*/ f34 1 2115556"/>
                <a:gd name="f50" fmla="*/ f35 1 2079100"/>
                <a:gd name="f51" fmla="*/ f36 1 2115556"/>
                <a:gd name="f52" fmla="*/ f37 1 2079100"/>
                <a:gd name="f53" fmla="*/ f38 1 2079100"/>
                <a:gd name="f54" fmla="*/ f39 1 2115556"/>
                <a:gd name="f55" fmla="*/ f40 1 2079100"/>
                <a:gd name="f56" fmla="*/ f41 1 2115556"/>
                <a:gd name="f57" fmla="*/ f42 1 2115556"/>
                <a:gd name="f58" fmla="*/ f43 1 2079100"/>
                <a:gd name="f59" fmla="*/ f44 1 2115556"/>
                <a:gd name="f60" fmla="*/ f45 1 2079100"/>
                <a:gd name="f61" fmla="*/ f5 1 f30"/>
                <a:gd name="f62" fmla="*/ f6 1 f30"/>
                <a:gd name="f63" fmla="*/ f5 1 f31"/>
                <a:gd name="f64" fmla="*/ f7 1 f31"/>
                <a:gd name="f65" fmla="+- f46 0 f1"/>
                <a:gd name="f66" fmla="*/ f47 1 f30"/>
                <a:gd name="f67" fmla="*/ f48 1 f31"/>
                <a:gd name="f68" fmla="*/ f49 1 f30"/>
                <a:gd name="f69" fmla="*/ f50 1 f31"/>
                <a:gd name="f70" fmla="*/ f51 1 f30"/>
                <a:gd name="f71" fmla="*/ f52 1 f31"/>
                <a:gd name="f72" fmla="*/ f53 1 f31"/>
                <a:gd name="f73" fmla="*/ f54 1 f30"/>
                <a:gd name="f74" fmla="*/ f55 1 f31"/>
                <a:gd name="f75" fmla="*/ f56 1 f30"/>
                <a:gd name="f76" fmla="*/ f57 1 f30"/>
                <a:gd name="f77" fmla="*/ f58 1 f31"/>
                <a:gd name="f78" fmla="*/ f59 1 f30"/>
                <a:gd name="f79" fmla="*/ f60 1 f31"/>
                <a:gd name="f80" fmla="*/ f61 f25 1"/>
                <a:gd name="f81" fmla="*/ f62 f25 1"/>
                <a:gd name="f82" fmla="*/ f64 f26 1"/>
                <a:gd name="f83" fmla="*/ f63 f26 1"/>
                <a:gd name="f84" fmla="*/ f66 f25 1"/>
                <a:gd name="f85" fmla="*/ f67 f26 1"/>
                <a:gd name="f86" fmla="*/ f68 f25 1"/>
                <a:gd name="f87" fmla="*/ f69 f26 1"/>
                <a:gd name="f88" fmla="*/ f70 f25 1"/>
                <a:gd name="f89" fmla="*/ f71 f26 1"/>
                <a:gd name="f90" fmla="*/ f72 f26 1"/>
                <a:gd name="f91" fmla="*/ f73 f25 1"/>
                <a:gd name="f92" fmla="*/ f74 f26 1"/>
                <a:gd name="f93" fmla="*/ f75 f25 1"/>
                <a:gd name="f94" fmla="*/ f76 f25 1"/>
                <a:gd name="f95" fmla="*/ f77 f26 1"/>
                <a:gd name="f96" fmla="*/ f78 f25 1"/>
                <a:gd name="f97" fmla="*/ f79 f26 1"/>
              </a:gdLst>
              <a:ahLst/>
              <a:cxnLst>
                <a:cxn ang="3cd4">
                  <a:pos x="hc" y="t"/>
                </a:cxn>
                <a:cxn ang="0">
                  <a:pos x="r" y="vc"/>
                </a:cxn>
                <a:cxn ang="cd4">
                  <a:pos x="hc" y="b"/>
                </a:cxn>
                <a:cxn ang="cd2">
                  <a:pos x="l" y="vc"/>
                </a:cxn>
                <a:cxn ang="f65">
                  <a:pos x="f84" y="f85"/>
                </a:cxn>
                <a:cxn ang="f65">
                  <a:pos x="f86" y="f87"/>
                </a:cxn>
                <a:cxn ang="f65">
                  <a:pos x="f88" y="f89"/>
                </a:cxn>
                <a:cxn ang="f65">
                  <a:pos x="f88" y="f90"/>
                </a:cxn>
                <a:cxn ang="f65">
                  <a:pos x="f91" y="f92"/>
                </a:cxn>
                <a:cxn ang="f65">
                  <a:pos x="f93" y="f92"/>
                </a:cxn>
                <a:cxn ang="f65">
                  <a:pos x="f94" y="f95"/>
                </a:cxn>
                <a:cxn ang="f65">
                  <a:pos x="f96" y="f97"/>
                </a:cxn>
                <a:cxn ang="f65">
                  <a:pos x="f84" y="f85"/>
                </a:cxn>
              </a:cxnLst>
              <a:rect l="f80" t="f83" r="f81" b="f82"/>
              <a:pathLst>
                <a:path w="2115556" h="2079100">
                  <a:moveTo>
                    <a:pt x="f8" y="f5"/>
                  </a:moveTo>
                  <a:cubicBezTo>
                    <a:pt x="f9" y="f5"/>
                    <a:pt x="f10" y="f11"/>
                    <a:pt x="f12" y="f13"/>
                  </a:cubicBezTo>
                  <a:lnTo>
                    <a:pt x="f6" y="f14"/>
                  </a:lnTo>
                  <a:lnTo>
                    <a:pt x="f6" y="f15"/>
                  </a:lnTo>
                  <a:lnTo>
                    <a:pt x="f16" y="f7"/>
                  </a:lnTo>
                  <a:lnTo>
                    <a:pt x="f17" y="f7"/>
                  </a:lnTo>
                  <a:lnTo>
                    <a:pt x="f18" y="f19"/>
                  </a:lnTo>
                  <a:cubicBezTo>
                    <a:pt x="f20" y="f21"/>
                    <a:pt x="f5" y="f22"/>
                    <a:pt x="f5" y="f8"/>
                  </a:cubicBezTo>
                  <a:cubicBezTo>
                    <a:pt x="f5" y="f23"/>
                    <a:pt x="f23" y="f5"/>
                    <a:pt x="f8" y="f5"/>
                  </a:cubicBezTo>
                  <a:close/>
                </a:path>
              </a:pathLst>
            </a:custGeom>
            <a:solidFill>
              <a:srgbClr val="F6C7B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sp>
          <p:nvSpPr>
            <p:cNvPr id="16" name="Freeform: Shape 115">
              <a:extLst>
                <a:ext uri="{FF2B5EF4-FFF2-40B4-BE49-F238E27FC236}">
                  <a16:creationId xmlns:a16="http://schemas.microsoft.com/office/drawing/2014/main" id="{B9B3D528-F04B-EE26-4B5B-70FF2FA77F90}"/>
                </a:ext>
              </a:extLst>
            </p:cNvPr>
            <p:cNvSpPr/>
            <p:nvPr/>
          </p:nvSpPr>
          <p:spPr>
            <a:xfrm>
              <a:off x="0" y="0"/>
              <a:ext cx="510198" cy="538334"/>
            </a:xfrm>
            <a:custGeom>
              <a:avLst/>
              <a:gdLst>
                <a:gd name="f0" fmla="val 10800000"/>
                <a:gd name="f1" fmla="val 5400000"/>
                <a:gd name="f2" fmla="val 180"/>
                <a:gd name="f3" fmla="val w"/>
                <a:gd name="f4" fmla="val h"/>
                <a:gd name="f5" fmla="val 0"/>
                <a:gd name="f6" fmla="val 510196"/>
                <a:gd name="f7" fmla="val 538336"/>
                <a:gd name="f8" fmla="val 459276"/>
                <a:gd name="f9" fmla="val 482126"/>
                <a:gd name="f10" fmla="val 42098"/>
                <a:gd name="f11" fmla="val 500201"/>
                <a:gd name="f12" fmla="val 84833"/>
                <a:gd name="f13" fmla="val 131817"/>
                <a:gd name="f14" fmla="val 181136"/>
                <a:gd name="f15" fmla="val 378412"/>
                <a:gd name="f16" fmla="val 350272"/>
                <a:gd name="f17" fmla="val 152996"/>
                <a:gd name="f18" fmla="val 103677"/>
                <a:gd name="f19" fmla="val 56693"/>
                <a:gd name="f20" fmla="val 528341"/>
                <a:gd name="f21" fmla="val 13958"/>
                <a:gd name="f22" fmla="val 510266"/>
                <a:gd name="f23" fmla="val 502690"/>
                <a:gd name="f24" fmla="+- 0 0 -90"/>
                <a:gd name="f25" fmla="*/ f3 1 510196"/>
                <a:gd name="f26" fmla="*/ f4 1 538336"/>
                <a:gd name="f27" fmla="+- f7 0 f5"/>
                <a:gd name="f28" fmla="+- f6 0 f5"/>
                <a:gd name="f29" fmla="*/ f24 f0 1"/>
                <a:gd name="f30" fmla="*/ f28 1 510196"/>
                <a:gd name="f31" fmla="*/ f27 1 538336"/>
                <a:gd name="f32" fmla="*/ 0 f28 1"/>
                <a:gd name="f33" fmla="*/ 0 f27 1"/>
                <a:gd name="f34" fmla="*/ 459276 f28 1"/>
                <a:gd name="f35" fmla="*/ 482126 f28 1"/>
                <a:gd name="f36" fmla="*/ 42098 f27 1"/>
                <a:gd name="f37" fmla="*/ 510196 f28 1"/>
                <a:gd name="f38" fmla="*/ 181136 f27 1"/>
                <a:gd name="f39" fmla="*/ 152996 f28 1"/>
                <a:gd name="f40" fmla="*/ 538336 f27 1"/>
                <a:gd name="f41" fmla="*/ 13958 f28 1"/>
                <a:gd name="f42" fmla="*/ 510266 f27 1"/>
                <a:gd name="f43" fmla="*/ 502690 f27 1"/>
                <a:gd name="f44" fmla="*/ f29 1 f2"/>
                <a:gd name="f45" fmla="*/ f32 1 510196"/>
                <a:gd name="f46" fmla="*/ f33 1 538336"/>
                <a:gd name="f47" fmla="*/ f34 1 510196"/>
                <a:gd name="f48" fmla="*/ f35 1 510196"/>
                <a:gd name="f49" fmla="*/ f36 1 538336"/>
                <a:gd name="f50" fmla="*/ f37 1 510196"/>
                <a:gd name="f51" fmla="*/ f38 1 538336"/>
                <a:gd name="f52" fmla="*/ f39 1 510196"/>
                <a:gd name="f53" fmla="*/ f40 1 538336"/>
                <a:gd name="f54" fmla="*/ f41 1 510196"/>
                <a:gd name="f55" fmla="*/ f42 1 538336"/>
                <a:gd name="f56" fmla="*/ f43 1 538336"/>
                <a:gd name="f57" fmla="*/ f5 1 f30"/>
                <a:gd name="f58" fmla="*/ f6 1 f30"/>
                <a:gd name="f59" fmla="*/ f5 1 f31"/>
                <a:gd name="f60" fmla="*/ f7 1 f31"/>
                <a:gd name="f61" fmla="+- f44 0 f1"/>
                <a:gd name="f62" fmla="*/ f45 1 f30"/>
                <a:gd name="f63" fmla="*/ f46 1 f31"/>
                <a:gd name="f64" fmla="*/ f47 1 f30"/>
                <a:gd name="f65" fmla="*/ f48 1 f30"/>
                <a:gd name="f66" fmla="*/ f49 1 f31"/>
                <a:gd name="f67" fmla="*/ f50 1 f30"/>
                <a:gd name="f68" fmla="*/ f51 1 f31"/>
                <a:gd name="f69" fmla="*/ f52 1 f30"/>
                <a:gd name="f70" fmla="*/ f53 1 f31"/>
                <a:gd name="f71" fmla="*/ f54 1 f30"/>
                <a:gd name="f72" fmla="*/ f55 1 f31"/>
                <a:gd name="f73" fmla="*/ f56 1 f31"/>
                <a:gd name="f74" fmla="*/ f57 f25 1"/>
                <a:gd name="f75" fmla="*/ f58 f25 1"/>
                <a:gd name="f76" fmla="*/ f60 f26 1"/>
                <a:gd name="f77" fmla="*/ f59 f26 1"/>
                <a:gd name="f78" fmla="*/ f62 f25 1"/>
                <a:gd name="f79" fmla="*/ f63 f26 1"/>
                <a:gd name="f80" fmla="*/ f64 f25 1"/>
                <a:gd name="f81" fmla="*/ f65 f25 1"/>
                <a:gd name="f82" fmla="*/ f66 f26 1"/>
                <a:gd name="f83" fmla="*/ f67 f25 1"/>
                <a:gd name="f84" fmla="*/ f68 f26 1"/>
                <a:gd name="f85" fmla="*/ f69 f25 1"/>
                <a:gd name="f86" fmla="*/ f70 f26 1"/>
                <a:gd name="f87" fmla="*/ f71 f25 1"/>
                <a:gd name="f88" fmla="*/ f72 f26 1"/>
                <a:gd name="f89" fmla="*/ f73 f26 1"/>
              </a:gdLst>
              <a:ahLst/>
              <a:cxnLst>
                <a:cxn ang="3cd4">
                  <a:pos x="hc" y="t"/>
                </a:cxn>
                <a:cxn ang="0">
                  <a:pos x="r" y="vc"/>
                </a:cxn>
                <a:cxn ang="cd4">
                  <a:pos x="hc" y="b"/>
                </a:cxn>
                <a:cxn ang="cd2">
                  <a:pos x="l" y="vc"/>
                </a:cxn>
                <a:cxn ang="f61">
                  <a:pos x="f78" y="f79"/>
                </a:cxn>
                <a:cxn ang="f61">
                  <a:pos x="f80" y="f79"/>
                </a:cxn>
                <a:cxn ang="f61">
                  <a:pos x="f81" y="f82"/>
                </a:cxn>
                <a:cxn ang="f61">
                  <a:pos x="f83" y="f84"/>
                </a:cxn>
                <a:cxn ang="f61">
                  <a:pos x="f85" y="f86"/>
                </a:cxn>
                <a:cxn ang="f61">
                  <a:pos x="f87" y="f88"/>
                </a:cxn>
                <a:cxn ang="f61">
                  <a:pos x="f78" y="f89"/>
                </a:cxn>
              </a:cxnLst>
              <a:rect l="f74" t="f77" r="f75" b="f76"/>
              <a:pathLst>
                <a:path w="510196" h="538336">
                  <a:moveTo>
                    <a:pt x="f5" y="f5"/>
                  </a:moveTo>
                  <a:lnTo>
                    <a:pt x="f8" y="f5"/>
                  </a:lnTo>
                  <a:lnTo>
                    <a:pt x="f9" y="f10"/>
                  </a:lnTo>
                  <a:cubicBezTo>
                    <a:pt x="f11" y="f12"/>
                    <a:pt x="f6" y="f13"/>
                    <a:pt x="f6" y="f14"/>
                  </a:cubicBezTo>
                  <a:cubicBezTo>
                    <a:pt x="f6" y="f15"/>
                    <a:pt x="f16" y="f7"/>
                    <a:pt x="f17" y="f7"/>
                  </a:cubicBezTo>
                  <a:cubicBezTo>
                    <a:pt x="f18" y="f7"/>
                    <a:pt x="f19" y="f20"/>
                    <a:pt x="f21" y="f22"/>
                  </a:cubicBezTo>
                  <a:lnTo>
                    <a:pt x="f5" y="f23"/>
                  </a:lnTo>
                  <a:close/>
                </a:path>
              </a:pathLst>
            </a:custGeom>
            <a:solidFill>
              <a:srgbClr val="EDD7E2"/>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sp>
          <p:nvSpPr>
            <p:cNvPr id="17" name="Freeform: Shape 116">
              <a:extLst>
                <a:ext uri="{FF2B5EF4-FFF2-40B4-BE49-F238E27FC236}">
                  <a16:creationId xmlns:a16="http://schemas.microsoft.com/office/drawing/2014/main" id="{B0FB3FA2-9FB7-9F07-8A70-9F25AFCD59B8}"/>
                </a:ext>
              </a:extLst>
            </p:cNvPr>
            <p:cNvSpPr/>
            <p:nvPr/>
          </p:nvSpPr>
          <p:spPr>
            <a:xfrm>
              <a:off x="10528694" y="0"/>
              <a:ext cx="554071" cy="282750"/>
            </a:xfrm>
            <a:custGeom>
              <a:avLst/>
              <a:gdLst>
                <a:gd name="f0" fmla="val 10800000"/>
                <a:gd name="f1" fmla="val 5400000"/>
                <a:gd name="f2" fmla="val 180"/>
                <a:gd name="f3" fmla="val w"/>
                <a:gd name="f4" fmla="val h"/>
                <a:gd name="f5" fmla="val 0"/>
                <a:gd name="f6" fmla="val 309162"/>
                <a:gd name="f7" fmla="val 157771"/>
                <a:gd name="f8" fmla="val 644"/>
                <a:gd name="f9" fmla="val 308518"/>
                <a:gd name="f10" fmla="val 3190"/>
                <a:gd name="f11" fmla="val 88563"/>
                <a:gd name="f12" fmla="val 239954"/>
                <a:gd name="f13" fmla="val 154581"/>
                <a:gd name="f14" fmla="val 69208"/>
                <a:gd name="f15" fmla="+- 0 0 -90"/>
                <a:gd name="f16" fmla="*/ f3 1 309162"/>
                <a:gd name="f17" fmla="*/ f4 1 157771"/>
                <a:gd name="f18" fmla="+- f7 0 f5"/>
                <a:gd name="f19" fmla="+- f6 0 f5"/>
                <a:gd name="f20" fmla="*/ f15 f0 1"/>
                <a:gd name="f21" fmla="*/ f19 1 309162"/>
                <a:gd name="f22" fmla="*/ f18 1 157771"/>
                <a:gd name="f23" fmla="*/ 644 f19 1"/>
                <a:gd name="f24" fmla="*/ 0 f18 1"/>
                <a:gd name="f25" fmla="*/ 308518 f19 1"/>
                <a:gd name="f26" fmla="*/ 309162 f19 1"/>
                <a:gd name="f27" fmla="*/ 3190 f18 1"/>
                <a:gd name="f28" fmla="*/ 154581 f19 1"/>
                <a:gd name="f29" fmla="*/ 157771 f18 1"/>
                <a:gd name="f30" fmla="*/ 0 f19 1"/>
                <a:gd name="f31" fmla="*/ f20 1 f2"/>
                <a:gd name="f32" fmla="*/ f23 1 309162"/>
                <a:gd name="f33" fmla="*/ f24 1 157771"/>
                <a:gd name="f34" fmla="*/ f25 1 309162"/>
                <a:gd name="f35" fmla="*/ f26 1 309162"/>
                <a:gd name="f36" fmla="*/ f27 1 157771"/>
                <a:gd name="f37" fmla="*/ f28 1 309162"/>
                <a:gd name="f38" fmla="*/ f29 1 157771"/>
                <a:gd name="f39" fmla="*/ f30 1 309162"/>
                <a:gd name="f40" fmla="*/ f5 1 f21"/>
                <a:gd name="f41" fmla="*/ f6 1 f21"/>
                <a:gd name="f42" fmla="*/ f5 1 f22"/>
                <a:gd name="f43" fmla="*/ f7 1 f22"/>
                <a:gd name="f44" fmla="+- f31 0 f1"/>
                <a:gd name="f45" fmla="*/ f32 1 f21"/>
                <a:gd name="f46" fmla="*/ f33 1 f22"/>
                <a:gd name="f47" fmla="*/ f34 1 f21"/>
                <a:gd name="f48" fmla="*/ f35 1 f21"/>
                <a:gd name="f49" fmla="*/ f36 1 f22"/>
                <a:gd name="f50" fmla="*/ f37 1 f21"/>
                <a:gd name="f51" fmla="*/ f38 1 f22"/>
                <a:gd name="f52" fmla="*/ f39 1 f21"/>
                <a:gd name="f53" fmla="*/ f40 f16 1"/>
                <a:gd name="f54" fmla="*/ f41 f16 1"/>
                <a:gd name="f55" fmla="*/ f43 f17 1"/>
                <a:gd name="f56" fmla="*/ f42 f17 1"/>
                <a:gd name="f57" fmla="*/ f45 f16 1"/>
                <a:gd name="f58" fmla="*/ f46 f17 1"/>
                <a:gd name="f59" fmla="*/ f47 f16 1"/>
                <a:gd name="f60" fmla="*/ f48 f16 1"/>
                <a:gd name="f61" fmla="*/ f49 f17 1"/>
                <a:gd name="f62" fmla="*/ f50 f16 1"/>
                <a:gd name="f63" fmla="*/ f51 f17 1"/>
                <a:gd name="f64" fmla="*/ f52 f16 1"/>
              </a:gdLst>
              <a:ahLst/>
              <a:cxnLst>
                <a:cxn ang="3cd4">
                  <a:pos x="hc" y="t"/>
                </a:cxn>
                <a:cxn ang="0">
                  <a:pos x="r" y="vc"/>
                </a:cxn>
                <a:cxn ang="cd4">
                  <a:pos x="hc" y="b"/>
                </a:cxn>
                <a:cxn ang="cd2">
                  <a:pos x="l" y="vc"/>
                </a:cxn>
                <a:cxn ang="f44">
                  <a:pos x="f57" y="f58"/>
                </a:cxn>
                <a:cxn ang="f44">
                  <a:pos x="f59" y="f58"/>
                </a:cxn>
                <a:cxn ang="f44">
                  <a:pos x="f60" y="f61"/>
                </a:cxn>
                <a:cxn ang="f44">
                  <a:pos x="f62" y="f63"/>
                </a:cxn>
                <a:cxn ang="f44">
                  <a:pos x="f64" y="f61"/>
                </a:cxn>
              </a:cxnLst>
              <a:rect l="f53" t="f56" r="f54" b="f55"/>
              <a:pathLst>
                <a:path w="309162" h="157771">
                  <a:moveTo>
                    <a:pt x="f8" y="f5"/>
                  </a:moveTo>
                  <a:lnTo>
                    <a:pt x="f9" y="f5"/>
                  </a:lnTo>
                  <a:lnTo>
                    <a:pt x="f6" y="f10"/>
                  </a:lnTo>
                  <a:cubicBezTo>
                    <a:pt x="f6" y="f11"/>
                    <a:pt x="f12" y="f7"/>
                    <a:pt x="f13" y="f7"/>
                  </a:cubicBezTo>
                  <a:cubicBezTo>
                    <a:pt x="f14" y="f7"/>
                    <a:pt x="f5" y="f11"/>
                    <a:pt x="f5" y="f10"/>
                  </a:cubicBezTo>
                  <a:close/>
                </a:path>
              </a:pathLst>
            </a:custGeom>
            <a:solidFill>
              <a:srgbClr val="D6658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sp>
          <p:nvSpPr>
            <p:cNvPr id="18" name="Oval 117">
              <a:extLst>
                <a:ext uri="{FF2B5EF4-FFF2-40B4-BE49-F238E27FC236}">
                  <a16:creationId xmlns:a16="http://schemas.microsoft.com/office/drawing/2014/main" id="{9BDE8F87-2284-E81B-CE49-FBD2C782D9C8}"/>
                </a:ext>
              </a:extLst>
            </p:cNvPr>
            <p:cNvSpPr/>
            <p:nvPr/>
          </p:nvSpPr>
          <p:spPr>
            <a:xfrm>
              <a:off x="504136" y="1132502"/>
              <a:ext cx="84682" cy="8468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4005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9" name="Freeform: Shape 118">
              <a:extLst>
                <a:ext uri="{FF2B5EF4-FFF2-40B4-BE49-F238E27FC236}">
                  <a16:creationId xmlns:a16="http://schemas.microsoft.com/office/drawing/2014/main" id="{1815710D-16DA-A6ED-DD30-AB8B3CF32AE9}"/>
                </a:ext>
              </a:extLst>
            </p:cNvPr>
            <p:cNvSpPr/>
            <p:nvPr/>
          </p:nvSpPr>
          <p:spPr>
            <a:xfrm>
              <a:off x="12051343" y="5576514"/>
              <a:ext cx="137598" cy="210485"/>
            </a:xfrm>
            <a:custGeom>
              <a:avLst/>
              <a:gdLst>
                <a:gd name="f0" fmla="val 10800000"/>
                <a:gd name="f1" fmla="val 5400000"/>
                <a:gd name="f2" fmla="val 180"/>
                <a:gd name="f3" fmla="val w"/>
                <a:gd name="f4" fmla="val h"/>
                <a:gd name="f5" fmla="val 0"/>
                <a:gd name="f6" fmla="val 137603"/>
                <a:gd name="f7" fmla="val 210490"/>
                <a:gd name="f8" fmla="val 105245"/>
                <a:gd name="f9" fmla="val 6533"/>
                <a:gd name="f10" fmla="val 203957"/>
                <a:gd name="f11" fmla="val 47120"/>
                <a:gd name="f12" fmla="val 163370"/>
                <a:gd name="f13" fmla="+- 0 0 -90"/>
                <a:gd name="f14" fmla="*/ f3 1 137603"/>
                <a:gd name="f15" fmla="*/ f4 1 210490"/>
                <a:gd name="f16" fmla="+- f7 0 f5"/>
                <a:gd name="f17" fmla="+- f6 0 f5"/>
                <a:gd name="f18" fmla="*/ f13 f0 1"/>
                <a:gd name="f19" fmla="*/ f17 1 137603"/>
                <a:gd name="f20" fmla="*/ f16 1 210490"/>
                <a:gd name="f21" fmla="*/ 105245 f17 1"/>
                <a:gd name="f22" fmla="*/ 0 f16 1"/>
                <a:gd name="f23" fmla="*/ 137603 f17 1"/>
                <a:gd name="f24" fmla="*/ 6533 f16 1"/>
                <a:gd name="f25" fmla="*/ 203957 f16 1"/>
                <a:gd name="f26" fmla="*/ 210490 f16 1"/>
                <a:gd name="f27" fmla="*/ 0 f17 1"/>
                <a:gd name="f28" fmla="*/ 105245 f16 1"/>
                <a:gd name="f29" fmla="*/ f18 1 f2"/>
                <a:gd name="f30" fmla="*/ f21 1 137603"/>
                <a:gd name="f31" fmla="*/ f22 1 210490"/>
                <a:gd name="f32" fmla="*/ f23 1 137603"/>
                <a:gd name="f33" fmla="*/ f24 1 210490"/>
                <a:gd name="f34" fmla="*/ f25 1 210490"/>
                <a:gd name="f35" fmla="*/ f26 1 210490"/>
                <a:gd name="f36" fmla="*/ f27 1 137603"/>
                <a:gd name="f37" fmla="*/ f28 1 210490"/>
                <a:gd name="f38" fmla="*/ f5 1 f19"/>
                <a:gd name="f39" fmla="*/ f6 1 f19"/>
                <a:gd name="f40" fmla="*/ f5 1 f20"/>
                <a:gd name="f41" fmla="*/ f7 1 f20"/>
                <a:gd name="f42" fmla="+- f29 0 f1"/>
                <a:gd name="f43" fmla="*/ f30 1 f19"/>
                <a:gd name="f44" fmla="*/ f31 1 f20"/>
                <a:gd name="f45" fmla="*/ f32 1 f19"/>
                <a:gd name="f46" fmla="*/ f33 1 f20"/>
                <a:gd name="f47" fmla="*/ f34 1 f20"/>
                <a:gd name="f48" fmla="*/ f35 1 f20"/>
                <a:gd name="f49" fmla="*/ f36 1 f19"/>
                <a:gd name="f50" fmla="*/ f37 1 f20"/>
                <a:gd name="f51" fmla="*/ f38 f14 1"/>
                <a:gd name="f52" fmla="*/ f39 f14 1"/>
                <a:gd name="f53" fmla="*/ f41 f15 1"/>
                <a:gd name="f54" fmla="*/ f40 f15 1"/>
                <a:gd name="f55" fmla="*/ f43 f14 1"/>
                <a:gd name="f56" fmla="*/ f44 f15 1"/>
                <a:gd name="f57" fmla="*/ f45 f14 1"/>
                <a:gd name="f58" fmla="*/ f46 f15 1"/>
                <a:gd name="f59" fmla="*/ f47 f15 1"/>
                <a:gd name="f60" fmla="*/ f48 f15 1"/>
                <a:gd name="f61" fmla="*/ f49 f14 1"/>
                <a:gd name="f62" fmla="*/ f50 f15 1"/>
              </a:gdLst>
              <a:ahLst/>
              <a:cxnLst>
                <a:cxn ang="3cd4">
                  <a:pos x="hc" y="t"/>
                </a:cxn>
                <a:cxn ang="0">
                  <a:pos x="r" y="vc"/>
                </a:cxn>
                <a:cxn ang="cd4">
                  <a:pos x="hc" y="b"/>
                </a:cxn>
                <a:cxn ang="cd2">
                  <a:pos x="l" y="vc"/>
                </a:cxn>
                <a:cxn ang="f42">
                  <a:pos x="f55" y="f56"/>
                </a:cxn>
                <a:cxn ang="f42">
                  <a:pos x="f57" y="f58"/>
                </a:cxn>
                <a:cxn ang="f42">
                  <a:pos x="f57" y="f59"/>
                </a:cxn>
                <a:cxn ang="f42">
                  <a:pos x="f55" y="f60"/>
                </a:cxn>
                <a:cxn ang="f42">
                  <a:pos x="f61" y="f62"/>
                </a:cxn>
                <a:cxn ang="f42">
                  <a:pos x="f55" y="f56"/>
                </a:cxn>
              </a:cxnLst>
              <a:rect l="f51" t="f54" r="f52" b="f53"/>
              <a:pathLst>
                <a:path w="137603" h="210490">
                  <a:moveTo>
                    <a:pt x="f8" y="f5"/>
                  </a:moveTo>
                  <a:lnTo>
                    <a:pt x="f6" y="f9"/>
                  </a:lnTo>
                  <a:lnTo>
                    <a:pt x="f6" y="f10"/>
                  </a:lnTo>
                  <a:lnTo>
                    <a:pt x="f8" y="f7"/>
                  </a:lnTo>
                  <a:cubicBezTo>
                    <a:pt x="f11" y="f7"/>
                    <a:pt x="f5" y="f12"/>
                    <a:pt x="f5" y="f8"/>
                  </a:cubicBezTo>
                  <a:cubicBezTo>
                    <a:pt x="f5" y="f11"/>
                    <a:pt x="f11" y="f5"/>
                    <a:pt x="f8" y="f5"/>
                  </a:cubicBezTo>
                  <a:close/>
                </a:path>
              </a:pathLst>
            </a:custGeom>
            <a:solidFill>
              <a:srgbClr val="A7E5F8"/>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grpSp>
      <p:sp>
        <p:nvSpPr>
          <p:cNvPr id="20" name="Rectangle 119">
            <a:extLst>
              <a:ext uri="{FF2B5EF4-FFF2-40B4-BE49-F238E27FC236}">
                <a16:creationId xmlns:a16="http://schemas.microsoft.com/office/drawing/2014/main" id="{0A03FABD-D073-014E-D13C-29D55D7C37D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21" name="Rectangle 120">
            <a:extLst>
              <a:ext uri="{FF2B5EF4-FFF2-40B4-BE49-F238E27FC236}">
                <a16:creationId xmlns:a16="http://schemas.microsoft.com/office/drawing/2014/main" id="{FAC597A6-7B25-A908-6C98-D0931A81EB47}"/>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0E2D3">
              <a:alpha val="3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FFFFFF"/>
              </a:solidFill>
              <a:uFillTx/>
              <a:latin typeface="Gill Sans Nova"/>
            </a:endParaRPr>
          </a:p>
        </p:txBody>
      </p:sp>
      <p:sp>
        <p:nvSpPr>
          <p:cNvPr id="22" name="Title 1">
            <a:extLst>
              <a:ext uri="{FF2B5EF4-FFF2-40B4-BE49-F238E27FC236}">
                <a16:creationId xmlns:a16="http://schemas.microsoft.com/office/drawing/2014/main" id="{B6A3088F-02C8-6E1A-DBB5-C4DD1B35573D}"/>
              </a:ext>
            </a:extLst>
          </p:cNvPr>
          <p:cNvSpPr txBox="1">
            <a:spLocks noGrp="1"/>
          </p:cNvSpPr>
          <p:nvPr>
            <p:ph type="ctrTitle"/>
          </p:nvPr>
        </p:nvSpPr>
        <p:spPr>
          <a:xfrm>
            <a:off x="777240" y="777240"/>
            <a:ext cx="4606280" cy="2493879"/>
          </a:xfrm>
        </p:spPr>
        <p:txBody>
          <a:bodyPr anchorCtr="0"/>
          <a:lstStyle/>
          <a:p>
            <a:pPr lvl="0" algn="l"/>
            <a:r>
              <a:rPr lang="en-US" sz="4100" dirty="0"/>
              <a:t>Enterprise and Entrepreneurship </a:t>
            </a:r>
            <a:br>
              <a:rPr lang="en-US" sz="4100" dirty="0"/>
            </a:br>
            <a:r>
              <a:rPr lang="en-US" sz="4100" dirty="0"/>
              <a:t>BUSINESS PLAN</a:t>
            </a:r>
            <a:br>
              <a:rPr lang="en-US" sz="4100" dirty="0"/>
            </a:br>
            <a:endParaRPr lang="en-US" sz="4100" dirty="0"/>
          </a:p>
        </p:txBody>
      </p:sp>
      <p:sp>
        <p:nvSpPr>
          <p:cNvPr id="23" name="TextBox 4">
            <a:extLst>
              <a:ext uri="{FF2B5EF4-FFF2-40B4-BE49-F238E27FC236}">
                <a16:creationId xmlns:a16="http://schemas.microsoft.com/office/drawing/2014/main" id="{5DA6B26D-DAA1-23AD-76BC-D2711FBA3CA7}"/>
              </a:ext>
            </a:extLst>
          </p:cNvPr>
          <p:cNvSpPr txBox="1"/>
          <p:nvPr/>
        </p:nvSpPr>
        <p:spPr>
          <a:xfrm>
            <a:off x="777240" y="3429000"/>
            <a:ext cx="4606280" cy="2747964"/>
          </a:xfrm>
          <a:prstGeom prst="rect">
            <a:avLst/>
          </a:prstGeom>
          <a:noFill/>
          <a:ln cap="flat">
            <a:noFill/>
          </a:ln>
        </p:spPr>
        <p:txBody>
          <a:bodyPr vert="horz" wrap="square" lIns="91440" tIns="45720" rIns="91440" bIns="45720" anchor="t" anchorCtr="0" compatLnSpc="1">
            <a:normAutofit/>
          </a:bodyPr>
          <a:lstStyle/>
          <a:p>
            <a:pPr marL="0" marR="0" lvl="0" indent="-228600" algn="l" defTabSz="914400" rtl="0" fontAlgn="auto" hangingPunct="1">
              <a:lnSpc>
                <a:spcPct val="90000"/>
              </a:lnSpc>
              <a:spcBef>
                <a:spcPts val="0"/>
              </a:spcBef>
              <a:spcAft>
                <a:spcPts val="600"/>
              </a:spcAft>
              <a:buClr>
                <a:srgbClr val="B1005E"/>
              </a:buClr>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420023"/>
                </a:solidFill>
                <a:uFillTx/>
                <a:latin typeface="Calibri"/>
              </a:rPr>
              <a:t>Module code: LCLM4006</a:t>
            </a:r>
          </a:p>
          <a:p>
            <a:pPr marL="0" marR="0" lvl="0" indent="-228600" algn="l" defTabSz="914400" rtl="0" fontAlgn="auto" hangingPunct="1">
              <a:lnSpc>
                <a:spcPct val="90000"/>
              </a:lnSpc>
              <a:spcBef>
                <a:spcPts val="0"/>
              </a:spcBef>
              <a:spcAft>
                <a:spcPts val="600"/>
              </a:spcAft>
              <a:buClr>
                <a:srgbClr val="B1005E"/>
              </a:buClr>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dirty="0">
                <a:solidFill>
                  <a:srgbClr val="420023"/>
                </a:solidFill>
                <a:uFillTx/>
                <a:latin typeface="Calibri"/>
              </a:rPr>
              <a:t> </a:t>
            </a:r>
          </a:p>
        </p:txBody>
      </p:sp>
      <p:sp>
        <p:nvSpPr>
          <p:cNvPr id="24" name="Oval 1">
            <a:extLst>
              <a:ext uri="{FF2B5EF4-FFF2-40B4-BE49-F238E27FC236}">
                <a16:creationId xmlns:a16="http://schemas.microsoft.com/office/drawing/2014/main" id="{6EE2E4D4-6A3B-1617-6120-7A4245EB61B3}"/>
              </a:ext>
              <a:ext uri="{C183D7F6-B498-43B3-948B-1728B52AA6E4}">
                <adec:decorative xmlns:adec="http://schemas.microsoft.com/office/drawing/2017/decorative" val="1"/>
              </a:ext>
            </a:extLst>
          </p:cNvPr>
          <p:cNvSpPr>
            <a:spLocks noMove="1" noResize="1"/>
          </p:cNvSpPr>
          <p:nvPr/>
        </p:nvSpPr>
        <p:spPr>
          <a:xfrm>
            <a:off x="6291410" y="557335"/>
            <a:ext cx="5743337" cy="574333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25" name="decorative circles">
            <a:extLst>
              <a:ext uri="{FF2B5EF4-FFF2-40B4-BE49-F238E27FC236}">
                <a16:creationId xmlns:a16="http://schemas.microsoft.com/office/drawing/2014/main" id="{A31CE655-60B5-0F42-8E22-0789237C9705}"/>
              </a:ext>
            </a:extLst>
          </p:cNvPr>
          <p:cNvGrpSpPr/>
          <p:nvPr/>
        </p:nvGrpSpPr>
        <p:grpSpPr>
          <a:xfrm>
            <a:off x="6870060" y="289691"/>
            <a:ext cx="4971117" cy="6138403"/>
            <a:chOff x="6870060" y="289691"/>
            <a:chExt cx="4971117" cy="6138403"/>
          </a:xfrm>
        </p:grpSpPr>
        <p:sp>
          <p:nvSpPr>
            <p:cNvPr id="26" name="Oval 123">
              <a:extLst>
                <a:ext uri="{FF2B5EF4-FFF2-40B4-BE49-F238E27FC236}">
                  <a16:creationId xmlns:a16="http://schemas.microsoft.com/office/drawing/2014/main" id="{9E8DFE07-39A6-9945-C6CD-66026659EC2C}"/>
                </a:ext>
              </a:extLst>
            </p:cNvPr>
            <p:cNvSpPr/>
            <p:nvPr/>
          </p:nvSpPr>
          <p:spPr>
            <a:xfrm>
              <a:off x="10543608" y="289691"/>
              <a:ext cx="226734" cy="22673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7446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27" name="Oval 124">
              <a:extLst>
                <a:ext uri="{FF2B5EF4-FFF2-40B4-BE49-F238E27FC236}">
                  <a16:creationId xmlns:a16="http://schemas.microsoft.com/office/drawing/2014/main" id="{EE4F80E9-4169-C653-0151-92A214725DE3}"/>
                </a:ext>
              </a:extLst>
            </p:cNvPr>
            <p:cNvSpPr/>
            <p:nvPr/>
          </p:nvSpPr>
          <p:spPr>
            <a:xfrm>
              <a:off x="11374733" y="5667688"/>
              <a:ext cx="466444" cy="46644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2F9C"/>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28" name="Oval 125">
              <a:extLst>
                <a:ext uri="{FF2B5EF4-FFF2-40B4-BE49-F238E27FC236}">
                  <a16:creationId xmlns:a16="http://schemas.microsoft.com/office/drawing/2014/main" id="{04678DE3-98BE-0C21-3D28-DEAB46CEBFE2}"/>
                </a:ext>
              </a:extLst>
            </p:cNvPr>
            <p:cNvSpPr/>
            <p:nvPr/>
          </p:nvSpPr>
          <p:spPr>
            <a:xfrm>
              <a:off x="11427805" y="5275649"/>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39E2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29" name="Oval 126">
              <a:extLst>
                <a:ext uri="{FF2B5EF4-FFF2-40B4-BE49-F238E27FC236}">
                  <a16:creationId xmlns:a16="http://schemas.microsoft.com/office/drawing/2014/main" id="{07E0BFE4-3F50-35AA-114C-95A0013B28C1}"/>
                </a:ext>
              </a:extLst>
            </p:cNvPr>
            <p:cNvSpPr/>
            <p:nvPr/>
          </p:nvSpPr>
          <p:spPr>
            <a:xfrm>
              <a:off x="11069845" y="5942895"/>
              <a:ext cx="94155" cy="9415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3BEBE">
                <a:alpha val="28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0" name="Oval 127">
              <a:extLst>
                <a:ext uri="{FF2B5EF4-FFF2-40B4-BE49-F238E27FC236}">
                  <a16:creationId xmlns:a16="http://schemas.microsoft.com/office/drawing/2014/main" id="{A99D5485-C81D-4D33-751D-D2C25E6DF5AE}"/>
                </a:ext>
              </a:extLst>
            </p:cNvPr>
            <p:cNvSpPr/>
            <p:nvPr/>
          </p:nvSpPr>
          <p:spPr>
            <a:xfrm>
              <a:off x="11181539" y="655926"/>
              <a:ext cx="466444" cy="46644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BAD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1" name="Oval 128">
              <a:extLst>
                <a:ext uri="{FF2B5EF4-FFF2-40B4-BE49-F238E27FC236}">
                  <a16:creationId xmlns:a16="http://schemas.microsoft.com/office/drawing/2014/main" id="{8E8AA592-745E-6142-50C2-60ED0AE31D9A}"/>
                </a:ext>
              </a:extLst>
            </p:cNvPr>
            <p:cNvSpPr/>
            <p:nvPr/>
          </p:nvSpPr>
          <p:spPr>
            <a:xfrm>
              <a:off x="11003560" y="387284"/>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4BEE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2" name="Oval 94">
              <a:extLst>
                <a:ext uri="{FF2B5EF4-FFF2-40B4-BE49-F238E27FC236}">
                  <a16:creationId xmlns:a16="http://schemas.microsoft.com/office/drawing/2014/main" id="{CB16A00E-1CDE-6BFE-9275-CB182ED9FF69}"/>
                </a:ext>
              </a:extLst>
            </p:cNvPr>
            <p:cNvSpPr/>
            <p:nvPr/>
          </p:nvSpPr>
          <p:spPr>
            <a:xfrm>
              <a:off x="7163363" y="6122310"/>
              <a:ext cx="305784" cy="3057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4BEEE"/>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3" name="Oval 129">
              <a:extLst>
                <a:ext uri="{FF2B5EF4-FFF2-40B4-BE49-F238E27FC236}">
                  <a16:creationId xmlns:a16="http://schemas.microsoft.com/office/drawing/2014/main" id="{A90C5CC6-BE0F-86E4-2119-3737FEBF8138}"/>
                </a:ext>
              </a:extLst>
            </p:cNvPr>
            <p:cNvSpPr/>
            <p:nvPr/>
          </p:nvSpPr>
          <p:spPr>
            <a:xfrm>
              <a:off x="6870060" y="5959437"/>
              <a:ext cx="113367" cy="1133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39E2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pic>
        <p:nvPicPr>
          <p:cNvPr id="34" name="Picture 6" descr="A logo for a car mechanic">
            <a:extLst>
              <a:ext uri="{FF2B5EF4-FFF2-40B4-BE49-F238E27FC236}">
                <a16:creationId xmlns:a16="http://schemas.microsoft.com/office/drawing/2014/main" id="{7C1B7D9C-3C9B-A8DF-5194-A66A37F1B963}"/>
              </a:ext>
            </a:extLst>
          </p:cNvPr>
          <p:cNvPicPr>
            <a:picLocks noChangeAspect="1"/>
          </p:cNvPicPr>
          <p:nvPr/>
        </p:nvPicPr>
        <p:blipFill>
          <a:blip r:embed="rId2"/>
          <a:stretch>
            <a:fillRect/>
          </a:stretch>
        </p:blipFill>
        <p:spPr>
          <a:xfrm>
            <a:off x="6774990" y="1266517"/>
            <a:ext cx="4697382" cy="4697382"/>
          </a:xfrm>
          <a:prstGeom prst="rect">
            <a:avLst/>
          </a:prstGeom>
          <a:noFill/>
          <a:ln w="88897" cap="sq">
            <a:solidFill>
              <a:srgbClr val="FFFFFF"/>
            </a:solidFill>
            <a:prstDash val="solid"/>
            <a:miter/>
          </a:ln>
          <a:effectLst>
            <a:outerShdw dir="16200000" algn="tl">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2" descr="A logo for a car mechanic&#10;&#10;Description automatically generated">
            <a:extLst>
              <a:ext uri="{FF2B5EF4-FFF2-40B4-BE49-F238E27FC236}">
                <a16:creationId xmlns:a16="http://schemas.microsoft.com/office/drawing/2014/main" id="{57CA9ECA-A5DB-54AF-9042-CC115E74C82A}"/>
              </a:ext>
            </a:extLst>
          </p:cNvPr>
          <p:cNvPicPr>
            <a:picLocks noChangeAspect="1"/>
          </p:cNvPicPr>
          <p:nvPr/>
        </p:nvPicPr>
        <p:blipFill>
          <a:blip r:embed="rId2"/>
          <a:stretch>
            <a:fillRect/>
          </a:stretch>
        </p:blipFill>
        <p:spPr>
          <a:xfrm>
            <a:off x="614147" y="0"/>
            <a:ext cx="1303358" cy="1303358"/>
          </a:xfrm>
          <a:prstGeom prst="rect">
            <a:avLst/>
          </a:prstGeom>
          <a:noFill/>
          <a:ln cap="flat">
            <a:noFill/>
          </a:ln>
        </p:spPr>
      </p:pic>
      <p:sp>
        <p:nvSpPr>
          <p:cNvPr id="3" name="Rectangle 3">
            <a:extLst>
              <a:ext uri="{FF2B5EF4-FFF2-40B4-BE49-F238E27FC236}">
                <a16:creationId xmlns:a16="http://schemas.microsoft.com/office/drawing/2014/main" id="{164234B2-DD60-2400-D80E-82E1644A6D25}"/>
              </a:ext>
            </a:extLst>
          </p:cNvPr>
          <p:cNvSpPr/>
          <p:nvPr/>
        </p:nvSpPr>
        <p:spPr>
          <a:xfrm>
            <a:off x="2456599" y="242242"/>
            <a:ext cx="6578221" cy="81886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TABLE OF CONTENT</a:t>
            </a:r>
          </a:p>
        </p:txBody>
      </p:sp>
      <p:sp>
        <p:nvSpPr>
          <p:cNvPr id="4" name="TextBox 4">
            <a:extLst>
              <a:ext uri="{FF2B5EF4-FFF2-40B4-BE49-F238E27FC236}">
                <a16:creationId xmlns:a16="http://schemas.microsoft.com/office/drawing/2014/main" id="{A95142CF-248E-60D7-2CC3-FDB102248A69}"/>
              </a:ext>
            </a:extLst>
          </p:cNvPr>
          <p:cNvSpPr txBox="1"/>
          <p:nvPr/>
        </p:nvSpPr>
        <p:spPr>
          <a:xfrm>
            <a:off x="2456599" y="1576315"/>
            <a:ext cx="6578221" cy="4524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1. Introduction ………………………………………………………………………………………….1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2. Table of content …………………………………………………………………………………….2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3. Business overview………………………………………………………………………………….3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4. Legal Format …………………………………………………………………………………………4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5. Industry and Competitors analysis……………………………………………………………5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6. Marketing Plan……………………………………………………………………………………….6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7. Financial projections……………………………………………………………………………….7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8. Reference List…………………………………………………………………………………………8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Picture 1" descr="A logo for a car mechanic&#10;&#10;Description automatically generated">
            <a:extLst>
              <a:ext uri="{FF2B5EF4-FFF2-40B4-BE49-F238E27FC236}">
                <a16:creationId xmlns:a16="http://schemas.microsoft.com/office/drawing/2014/main" id="{B93CFBDA-1975-DBBD-8E34-7FB4822086AE}"/>
              </a:ext>
            </a:extLst>
          </p:cNvPr>
          <p:cNvPicPr>
            <a:picLocks noChangeAspect="1"/>
          </p:cNvPicPr>
          <p:nvPr/>
        </p:nvPicPr>
        <p:blipFill>
          <a:blip r:embed="rId2"/>
          <a:stretch>
            <a:fillRect/>
          </a:stretch>
        </p:blipFill>
        <p:spPr>
          <a:xfrm>
            <a:off x="614147" y="0"/>
            <a:ext cx="1303358" cy="1303358"/>
          </a:xfrm>
          <a:prstGeom prst="rect">
            <a:avLst/>
          </a:prstGeom>
          <a:noFill/>
          <a:ln cap="flat">
            <a:noFill/>
          </a:ln>
        </p:spPr>
      </p:pic>
      <p:pic>
        <p:nvPicPr>
          <p:cNvPr id="3" name="Picture 3" descr="A building with doors and windows&#10;&#10;Description automatically generated with medium confidence">
            <a:extLst>
              <a:ext uri="{FF2B5EF4-FFF2-40B4-BE49-F238E27FC236}">
                <a16:creationId xmlns:a16="http://schemas.microsoft.com/office/drawing/2014/main" id="{E592F06A-C767-05B8-71B5-D7B48B1B9F29}"/>
              </a:ext>
            </a:extLst>
          </p:cNvPr>
          <p:cNvPicPr>
            <a:picLocks noChangeAspect="1"/>
          </p:cNvPicPr>
          <p:nvPr/>
        </p:nvPicPr>
        <p:blipFill>
          <a:blip r:embed="rId3"/>
          <a:stretch>
            <a:fillRect/>
          </a:stretch>
        </p:blipFill>
        <p:spPr>
          <a:xfrm>
            <a:off x="2186238" y="1480066"/>
            <a:ext cx="1321289" cy="870069"/>
          </a:xfrm>
          <a:prstGeom prst="rect">
            <a:avLst/>
          </a:prstGeom>
          <a:noFill/>
          <a:ln cap="flat">
            <a:noFill/>
          </a:ln>
        </p:spPr>
      </p:pic>
      <p:sp>
        <p:nvSpPr>
          <p:cNvPr id="4" name="Rectangle 4">
            <a:extLst>
              <a:ext uri="{FF2B5EF4-FFF2-40B4-BE49-F238E27FC236}">
                <a16:creationId xmlns:a16="http://schemas.microsoft.com/office/drawing/2014/main" id="{23519A65-A954-487D-BE42-F391427013A1}"/>
              </a:ext>
            </a:extLst>
          </p:cNvPr>
          <p:cNvSpPr/>
          <p:nvPr/>
        </p:nvSpPr>
        <p:spPr>
          <a:xfrm>
            <a:off x="2814623" y="122831"/>
            <a:ext cx="6578221" cy="81886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Business overview </a:t>
            </a:r>
          </a:p>
        </p:txBody>
      </p:sp>
      <p:sp>
        <p:nvSpPr>
          <p:cNvPr id="5" name="Arrow: Right 5">
            <a:extLst>
              <a:ext uri="{FF2B5EF4-FFF2-40B4-BE49-F238E27FC236}">
                <a16:creationId xmlns:a16="http://schemas.microsoft.com/office/drawing/2014/main" id="{9DA4ADEB-392C-31AB-C10D-A5A6D467A1DA}"/>
              </a:ext>
              <a:ext uri="{C183D7F6-B498-43B3-948B-1728B52AA6E4}">
                <adec:decorative xmlns:adec="http://schemas.microsoft.com/office/drawing/2017/decorative" val="1"/>
              </a:ext>
            </a:extLst>
          </p:cNvPr>
          <p:cNvSpPr/>
          <p:nvPr/>
        </p:nvSpPr>
        <p:spPr>
          <a:xfrm rot="20921886">
            <a:off x="3687245" y="1809332"/>
            <a:ext cx="821533" cy="211537"/>
          </a:xfrm>
          <a:custGeom>
            <a:avLst>
              <a:gd name="f0" fmla="val 1881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Rectangle 6">
            <a:extLst>
              <a:ext uri="{FF2B5EF4-FFF2-40B4-BE49-F238E27FC236}">
                <a16:creationId xmlns:a16="http://schemas.microsoft.com/office/drawing/2014/main" id="{45AA9764-79E1-F138-07D8-E24058C9DBFE}"/>
              </a:ext>
              <a:ext uri="{C183D7F6-B498-43B3-948B-1728B52AA6E4}">
                <adec:decorative xmlns:adec="http://schemas.microsoft.com/office/drawing/2017/decorative" val="1"/>
              </a:ext>
            </a:extLst>
          </p:cNvPr>
          <p:cNvSpPr/>
          <p:nvPr/>
        </p:nvSpPr>
        <p:spPr>
          <a:xfrm>
            <a:off x="4650254" y="1392073"/>
            <a:ext cx="2286000" cy="870069"/>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TextBox 7">
            <a:extLst>
              <a:ext uri="{FF2B5EF4-FFF2-40B4-BE49-F238E27FC236}">
                <a16:creationId xmlns:a16="http://schemas.microsoft.com/office/drawing/2014/main" id="{1E7177E4-DA42-25B5-F91C-C8A7EFE129C3}"/>
              </a:ext>
            </a:extLst>
          </p:cNvPr>
          <p:cNvSpPr txBox="1"/>
          <p:nvPr/>
        </p:nvSpPr>
        <p:spPr>
          <a:xfrm>
            <a:off x="4596222" y="1428301"/>
            <a:ext cx="241925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I want to open an auto repairs shop  where I costumer can come with their cars t</a:t>
            </a:r>
            <a:r>
              <a:rPr lang="en-GB" sz="1200" b="0" i="0" u="none" strike="noStrike" kern="0" cap="none" spc="0" baseline="0" dirty="0">
                <a:solidFill>
                  <a:srgbClr val="000000"/>
                </a:solidFill>
                <a:uFillTx/>
                <a:latin typeface="Calibri"/>
              </a:rPr>
              <a:t>o get their vehicles fixed.</a:t>
            </a:r>
            <a:endParaRPr lang="en-GB" sz="1200" b="0" i="0" u="none" strike="noStrike" kern="1200" cap="none" spc="0" baseline="0" dirty="0">
              <a:solidFill>
                <a:srgbClr val="000000"/>
              </a:solidFill>
              <a:uFillTx/>
              <a:latin typeface="Calibri"/>
            </a:endParaRPr>
          </a:p>
        </p:txBody>
      </p:sp>
      <p:sp>
        <p:nvSpPr>
          <p:cNvPr id="8" name="Arrow: Right 12">
            <a:extLst>
              <a:ext uri="{FF2B5EF4-FFF2-40B4-BE49-F238E27FC236}">
                <a16:creationId xmlns:a16="http://schemas.microsoft.com/office/drawing/2014/main" id="{35BC7DEF-D951-DDA4-ACEF-1BD3115FDC95}"/>
              </a:ext>
              <a:ext uri="{C183D7F6-B498-43B3-948B-1728B52AA6E4}">
                <adec:decorative xmlns:adec="http://schemas.microsoft.com/office/drawing/2017/decorative" val="1"/>
              </a:ext>
            </a:extLst>
          </p:cNvPr>
          <p:cNvSpPr/>
          <p:nvPr/>
        </p:nvSpPr>
        <p:spPr>
          <a:xfrm>
            <a:off x="7064956" y="1625108"/>
            <a:ext cx="1187357" cy="211537"/>
          </a:xfrm>
          <a:custGeom>
            <a:avLst>
              <a:gd name="f0" fmla="val 1967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TextBox 13">
            <a:extLst>
              <a:ext uri="{FF2B5EF4-FFF2-40B4-BE49-F238E27FC236}">
                <a16:creationId xmlns:a16="http://schemas.microsoft.com/office/drawing/2014/main" id="{8F87D234-516E-96A7-A9D7-765336ECD996}"/>
              </a:ext>
            </a:extLst>
          </p:cNvPr>
          <p:cNvSpPr txBox="1"/>
          <p:nvPr/>
        </p:nvSpPr>
        <p:spPr>
          <a:xfrm>
            <a:off x="7211671" y="1329162"/>
            <a:ext cx="89392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Why</a:t>
            </a:r>
            <a:r>
              <a:rPr lang="en-GB" sz="1800" b="0" i="0" u="none" strike="noStrike" kern="1200" cap="none" spc="0" baseline="0" dirty="0">
                <a:solidFill>
                  <a:srgbClr val="A40056"/>
                </a:solidFill>
                <a:uFillTx/>
                <a:latin typeface="Calibri"/>
              </a:rPr>
              <a:t> </a:t>
            </a:r>
            <a:r>
              <a:rPr lang="en-GB" sz="1800" b="0" i="0" u="none" strike="noStrike" kern="1200" cap="none" spc="0" baseline="0" dirty="0">
                <a:solidFill>
                  <a:srgbClr val="000000"/>
                </a:solidFill>
                <a:uFillTx/>
                <a:latin typeface="Calibri"/>
              </a:rPr>
              <a:t>?</a:t>
            </a:r>
          </a:p>
        </p:txBody>
      </p:sp>
      <p:sp>
        <p:nvSpPr>
          <p:cNvPr id="10" name="Rectangle 14">
            <a:extLst>
              <a:ext uri="{FF2B5EF4-FFF2-40B4-BE49-F238E27FC236}">
                <a16:creationId xmlns:a16="http://schemas.microsoft.com/office/drawing/2014/main" id="{21503812-F7A8-3ED5-01BE-6A42F512927A}"/>
              </a:ext>
              <a:ext uri="{C183D7F6-B498-43B3-948B-1728B52AA6E4}">
                <adec:decorative xmlns:adec="http://schemas.microsoft.com/office/drawing/2017/decorative" val="1"/>
              </a:ext>
            </a:extLst>
          </p:cNvPr>
          <p:cNvSpPr/>
          <p:nvPr/>
        </p:nvSpPr>
        <p:spPr>
          <a:xfrm>
            <a:off x="8381015" y="1401619"/>
            <a:ext cx="2079994" cy="972391"/>
          </a:xfrm>
          <a:prstGeom prst="rect">
            <a:avLst/>
          </a:prstGeom>
          <a:solidFill>
            <a:srgbClr val="FFC000"/>
          </a:solidFill>
          <a:ln w="12701" cap="flat">
            <a:solidFill>
              <a:srgbClr val="67400B"/>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TextBox 15">
            <a:extLst>
              <a:ext uri="{FF2B5EF4-FFF2-40B4-BE49-F238E27FC236}">
                <a16:creationId xmlns:a16="http://schemas.microsoft.com/office/drawing/2014/main" id="{0EFCEF73-7ABC-924E-7936-F71A3F7B5EF3}"/>
              </a:ext>
            </a:extLst>
          </p:cNvPr>
          <p:cNvSpPr txBox="1"/>
          <p:nvPr/>
        </p:nvSpPr>
        <p:spPr>
          <a:xfrm>
            <a:off x="8439491" y="1362556"/>
            <a:ext cx="1963043" cy="101566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My passion for cars began since a young age and always wish to fix broken cars to put them back on the road.</a:t>
            </a:r>
          </a:p>
        </p:txBody>
      </p:sp>
      <p:sp>
        <p:nvSpPr>
          <p:cNvPr id="12" name="Arrow: Curved Left 16">
            <a:extLst>
              <a:ext uri="{FF2B5EF4-FFF2-40B4-BE49-F238E27FC236}">
                <a16:creationId xmlns:a16="http://schemas.microsoft.com/office/drawing/2014/main" id="{49E5EFAB-F7EE-A5D9-17BC-43BBCE28A6BA}"/>
              </a:ext>
              <a:ext uri="{C183D7F6-B498-43B3-948B-1728B52AA6E4}">
                <adec:decorative xmlns:adec="http://schemas.microsoft.com/office/drawing/2017/decorative" val="1"/>
              </a:ext>
            </a:extLst>
          </p:cNvPr>
          <p:cNvSpPr/>
          <p:nvPr/>
        </p:nvSpPr>
        <p:spPr>
          <a:xfrm>
            <a:off x="10686199" y="1999399"/>
            <a:ext cx="1057704" cy="2231410"/>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25000"/>
              <a:gd name="f11" fmla="val 50000"/>
              <a:gd name="f12" fmla="+- 0 0 -270"/>
              <a:gd name="f13" fmla="+- 0 0 -90"/>
              <a:gd name="f14" fmla="+- 0 0 -180"/>
              <a:gd name="f15" fmla="abs f4"/>
              <a:gd name="f16" fmla="abs f5"/>
              <a:gd name="f17" fmla="abs f6"/>
              <a:gd name="f18" fmla="*/ f12 f0 1"/>
              <a:gd name="f19" fmla="*/ f13 f0 1"/>
              <a:gd name="f20" fmla="*/ f14 f0 1"/>
              <a:gd name="f21" fmla="?: f15 f4 1"/>
              <a:gd name="f22" fmla="?: f16 f5 1"/>
              <a:gd name="f23" fmla="?: f17 f6 1"/>
              <a:gd name="f24" fmla="*/ f18 1 f3"/>
              <a:gd name="f25" fmla="*/ f19 1 f3"/>
              <a:gd name="f26" fmla="*/ f20 1 f3"/>
              <a:gd name="f27" fmla="*/ f21 1 21600"/>
              <a:gd name="f28" fmla="*/ f22 1 21600"/>
              <a:gd name="f29" fmla="*/ 21600 f21 1"/>
              <a:gd name="f30" fmla="*/ 21600 f22 1"/>
              <a:gd name="f31" fmla="+- f24 0 f1"/>
              <a:gd name="f32" fmla="+- f25 0 f1"/>
              <a:gd name="f33" fmla="+- f26 0 f1"/>
              <a:gd name="f34" fmla="min f28 f27"/>
              <a:gd name="f35" fmla="*/ f29 1 f23"/>
              <a:gd name="f36" fmla="*/ f30 1 f23"/>
              <a:gd name="f37" fmla="val f35"/>
              <a:gd name="f38" fmla="val f36"/>
              <a:gd name="f39" fmla="*/ f7 f34 1"/>
              <a:gd name="f40" fmla="+- f38 0 f7"/>
              <a:gd name="f41" fmla="+- f37 0 f7"/>
              <a:gd name="f42" fmla="*/ f37 f34 1"/>
              <a:gd name="f43" fmla="*/ f38 f34 1"/>
              <a:gd name="f44" fmla="*/ f40 1 2"/>
              <a:gd name="f45" fmla="min f41 f40"/>
              <a:gd name="f46" fmla="*/ f41 f41 1"/>
              <a:gd name="f47" fmla="*/ f41 f34 1"/>
              <a:gd name="f48" fmla="*/ f45 f10 1"/>
              <a:gd name="f49" fmla="*/ f45 f11 1"/>
              <a:gd name="f50" fmla="*/ f48 1 100000"/>
              <a:gd name="f51" fmla="*/ f49 1 100000"/>
              <a:gd name="f52" fmla="+- f50 f51 0"/>
              <a:gd name="f53" fmla="*/ f50 f50 1"/>
              <a:gd name="f54" fmla="+- f51 0 f50"/>
              <a:gd name="f55" fmla="*/ f51 1 2"/>
              <a:gd name="f56" fmla="+- f7 f50 0"/>
              <a:gd name="f57" fmla="+- 0 0 f50"/>
              <a:gd name="f58" fmla="*/ f50 1 2"/>
              <a:gd name="f59" fmla="*/ f52 1 4"/>
              <a:gd name="f60" fmla="+- f46 0 f53"/>
              <a:gd name="f61" fmla="*/ f54 1 2"/>
              <a:gd name="f62" fmla="+- f38 0 f55"/>
              <a:gd name="f63" fmla="+- 0 0 f58"/>
              <a:gd name="f64" fmla="+- 0 0 f57"/>
              <a:gd name="f65" fmla="*/ f56 f34 1"/>
              <a:gd name="f66" fmla="*/ f58 f34 1"/>
              <a:gd name="f67" fmla="+- f44 0 f59"/>
              <a:gd name="f68" fmla="sqrt f60"/>
              <a:gd name="f69" fmla="+- 0 0 f63"/>
              <a:gd name="f70" fmla="*/ f62 f34 1"/>
              <a:gd name="f71" fmla="*/ f67 2 1"/>
              <a:gd name="f72" fmla="+- f67 f50 0"/>
              <a:gd name="f73" fmla="*/ f68 f67 1"/>
              <a:gd name="f74" fmla="*/ f67 f34 1"/>
              <a:gd name="f75" fmla="*/ f71 f71 1"/>
              <a:gd name="f76" fmla="*/ f73 1 f41"/>
              <a:gd name="f77" fmla="+- f67 f72 0"/>
              <a:gd name="f78" fmla="*/ f72 f34 1"/>
              <a:gd name="f79" fmla="+- f75 0 f53"/>
              <a:gd name="f80" fmla="+- f67 f76 0"/>
              <a:gd name="f81" fmla="+- f72 f76 0"/>
              <a:gd name="f82" fmla="+- 0 0 f76"/>
              <a:gd name="f83" fmla="*/ f77 1 2"/>
              <a:gd name="f84" fmla="sqrt f79"/>
              <a:gd name="f85" fmla="+- f80 0 f61"/>
              <a:gd name="f86" fmla="+- f81 f61 0"/>
              <a:gd name="f87" fmla="+- 0 0 f82"/>
              <a:gd name="f88" fmla="*/ f80 f34 1"/>
              <a:gd name="f89" fmla="*/ f83 f34 1"/>
              <a:gd name="f90" fmla="*/ f84 f41 1"/>
              <a:gd name="f91" fmla="at2 f64 f87"/>
              <a:gd name="f92" fmla="*/ f85 f34 1"/>
              <a:gd name="f93" fmla="*/ f86 f34 1"/>
              <a:gd name="f94" fmla="+- f91 f1 0"/>
              <a:gd name="f95" fmla="*/ f90 1 f71"/>
              <a:gd name="f96" fmla="*/ f94 f8 1"/>
              <a:gd name="f97" fmla="+- 0 0 f95"/>
              <a:gd name="f98" fmla="*/ f96 1 f0"/>
              <a:gd name="f99" fmla="+- 0 0 f97"/>
              <a:gd name="f100" fmla="+- 0 0 f98"/>
              <a:gd name="f101" fmla="at2 f99 f69"/>
              <a:gd name="f102" fmla="val f100"/>
              <a:gd name="f103" fmla="+- f101 f1 0"/>
              <a:gd name="f104" fmla="+- 0 0 f102"/>
              <a:gd name="f105" fmla="*/ f103 f8 1"/>
              <a:gd name="f106" fmla="*/ f104 f0 1"/>
              <a:gd name="f107" fmla="*/ f105 1 f0"/>
              <a:gd name="f108" fmla="*/ f106 1 f8"/>
              <a:gd name="f109" fmla="+- 0 0 f107"/>
              <a:gd name="f110" fmla="+- f108 0 f1"/>
              <a:gd name="f111" fmla="val f109"/>
              <a:gd name="f112" fmla="+- 0 0 f111"/>
              <a:gd name="f113" fmla="*/ f112 f0 1"/>
              <a:gd name="f114" fmla="*/ f113 1 f8"/>
              <a:gd name="f115" fmla="+- f114 0 f1"/>
              <a:gd name="f116" fmla="+- f115 0 f110"/>
              <a:gd name="f117" fmla="+- f110 f115 0"/>
              <a:gd name="f118" fmla="+- 0 0 f115"/>
            </a:gdLst>
            <a:ahLst/>
            <a:cxnLst>
              <a:cxn ang="3cd4">
                <a:pos x="hc" y="t"/>
              </a:cxn>
              <a:cxn ang="0">
                <a:pos x="r" y="vc"/>
              </a:cxn>
              <a:cxn ang="cd4">
                <a:pos x="hc" y="b"/>
              </a:cxn>
              <a:cxn ang="cd2">
                <a:pos x="l" y="vc"/>
              </a:cxn>
              <a:cxn ang="f31">
                <a:pos x="f39" y="f66"/>
              </a:cxn>
              <a:cxn ang="f31">
                <a:pos x="f65" y="f92"/>
              </a:cxn>
              <a:cxn ang="f32">
                <a:pos x="f39" y="f70"/>
              </a:cxn>
              <a:cxn ang="f33">
                <a:pos x="f65" y="f93"/>
              </a:cxn>
              <a:cxn ang="f32">
                <a:pos x="f42" y="f89"/>
              </a:cxn>
            </a:cxnLst>
            <a:rect l="f39" t="f39" r="f42" b="f43"/>
            <a:pathLst>
              <a:path stroke="0">
                <a:moveTo>
                  <a:pt x="f39" y="f70"/>
                </a:moveTo>
                <a:lnTo>
                  <a:pt x="f65" y="f92"/>
                </a:lnTo>
                <a:lnTo>
                  <a:pt x="f65" y="f88"/>
                </a:lnTo>
                <a:arcTo wR="f47" hR="f74" stAng="f110" swAng="f116"/>
                <a:arcTo wR="f47" hR="f74" stAng="f118" swAng="f117"/>
                <a:lnTo>
                  <a:pt x="f65" y="f93"/>
                </a:lnTo>
                <a:close/>
              </a:path>
              <a:path stroke="0">
                <a:moveTo>
                  <a:pt x="f42" y="f78"/>
                </a:moveTo>
                <a:arcTo wR="f47" hR="f74" stAng="f7" swAng="f9"/>
                <a:lnTo>
                  <a:pt x="f39" y="f39"/>
                </a:lnTo>
                <a:arcTo wR="f47" hR="f74" stAng="f2" swAng="f1"/>
                <a:close/>
              </a:path>
              <a:path fill="none">
                <a:moveTo>
                  <a:pt x="f42" y="f78"/>
                </a:moveTo>
                <a:arcTo wR="f47" hR="f74" stAng="f7" swAng="f9"/>
                <a:lnTo>
                  <a:pt x="f39" y="f39"/>
                </a:lnTo>
                <a:arcTo wR="f47" hR="f74" stAng="f2" swAng="f1"/>
                <a:lnTo>
                  <a:pt x="f42" y="f78"/>
                </a:lnTo>
                <a:arcTo wR="f47" hR="f74" stAng="f7" swAng="f110"/>
                <a:lnTo>
                  <a:pt x="f65" y="f93"/>
                </a:lnTo>
                <a:lnTo>
                  <a:pt x="f39" y="f70"/>
                </a:lnTo>
                <a:lnTo>
                  <a:pt x="f65" y="f92"/>
                </a:lnTo>
                <a:lnTo>
                  <a:pt x="f65" y="f88"/>
                </a:lnTo>
                <a:arcTo wR="f47" hR="f74" stAng="f110" swAng="f116"/>
              </a:path>
            </a:pathLst>
          </a:cu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3" name="Picture 20" descr="A map of england with blue and white regions&#10;&#10;Description automatically generated">
            <a:extLst>
              <a:ext uri="{FF2B5EF4-FFF2-40B4-BE49-F238E27FC236}">
                <a16:creationId xmlns:a16="http://schemas.microsoft.com/office/drawing/2014/main" id="{1E881F34-8A11-807B-1354-409BCD14D6FC}"/>
              </a:ext>
            </a:extLst>
          </p:cNvPr>
          <p:cNvPicPr>
            <a:picLocks noChangeAspect="1"/>
          </p:cNvPicPr>
          <p:nvPr/>
        </p:nvPicPr>
        <p:blipFill>
          <a:blip r:embed="rId4"/>
          <a:srcRect l="25371" t="8710" r="26333" b="7519"/>
          <a:stretch>
            <a:fillRect/>
          </a:stretch>
        </p:blipFill>
        <p:spPr>
          <a:xfrm>
            <a:off x="9488454" y="3266048"/>
            <a:ext cx="1197745" cy="1557726"/>
          </a:xfrm>
          <a:prstGeom prst="rect">
            <a:avLst/>
          </a:prstGeom>
          <a:solidFill>
            <a:srgbClr val="EDEDED"/>
          </a:solidFill>
          <a:ln w="88897" cap="sq">
            <a:solidFill>
              <a:srgbClr val="FFFFFF"/>
            </a:solidFill>
            <a:prstDash val="solid"/>
            <a:miter/>
          </a:ln>
          <a:effectLst>
            <a:outerShdw dir="16200000" algn="tl">
              <a:srgbClr val="000000">
                <a:alpha val="45000"/>
              </a:srgbClr>
            </a:outerShdw>
          </a:effectLst>
        </p:spPr>
      </p:pic>
      <p:sp>
        <p:nvSpPr>
          <p:cNvPr id="14" name="Rectangle 22">
            <a:extLst>
              <a:ext uri="{FF2B5EF4-FFF2-40B4-BE49-F238E27FC236}">
                <a16:creationId xmlns:a16="http://schemas.microsoft.com/office/drawing/2014/main" id="{B89DD244-897F-967E-8C48-627CD46606B8}"/>
              </a:ext>
              <a:ext uri="{C183D7F6-B498-43B3-948B-1728B52AA6E4}">
                <adec:decorative xmlns:adec="http://schemas.microsoft.com/office/drawing/2017/decorative" val="1"/>
              </a:ext>
            </a:extLst>
          </p:cNvPr>
          <p:cNvSpPr/>
          <p:nvPr/>
        </p:nvSpPr>
        <p:spPr>
          <a:xfrm>
            <a:off x="6536999" y="2533454"/>
            <a:ext cx="1507159" cy="898096"/>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5" name="TextBox 26">
            <a:extLst>
              <a:ext uri="{FF2B5EF4-FFF2-40B4-BE49-F238E27FC236}">
                <a16:creationId xmlns:a16="http://schemas.microsoft.com/office/drawing/2014/main" id="{65C234B0-9B89-A1C3-15D2-159A9DBB9D5D}"/>
              </a:ext>
            </a:extLst>
          </p:cNvPr>
          <p:cNvSpPr txBox="1"/>
          <p:nvPr/>
        </p:nvSpPr>
        <p:spPr>
          <a:xfrm>
            <a:off x="6572268" y="2518559"/>
            <a:ext cx="1382856"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The location where I will open the garage will be  in Sutton Coldfield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cxnSp>
        <p:nvCxnSpPr>
          <p:cNvPr id="16" name="Straight Arrow Connector 28">
            <a:extLst>
              <a:ext uri="{FF2B5EF4-FFF2-40B4-BE49-F238E27FC236}">
                <a16:creationId xmlns:a16="http://schemas.microsoft.com/office/drawing/2014/main" id="{A89D81A0-474D-7C7B-9CD7-5B0A8DA1F628}"/>
              </a:ext>
              <a:ext uri="{C183D7F6-B498-43B3-948B-1728B52AA6E4}">
                <adec:decorative xmlns:adec="http://schemas.microsoft.com/office/drawing/2017/decorative" val="1"/>
              </a:ext>
            </a:extLst>
          </p:cNvPr>
          <p:cNvCxnSpPr/>
          <p:nvPr/>
        </p:nvCxnSpPr>
        <p:spPr>
          <a:xfrm>
            <a:off x="7955133" y="3070811"/>
            <a:ext cx="2226098" cy="450314"/>
          </a:xfrm>
          <a:prstGeom prst="straightConnector1">
            <a:avLst/>
          </a:prstGeom>
          <a:noFill/>
          <a:ln w="6345" cap="flat">
            <a:solidFill>
              <a:srgbClr val="FFC000"/>
            </a:solidFill>
            <a:prstDash val="solid"/>
            <a:miter/>
            <a:tailEnd type="arrow"/>
          </a:ln>
        </p:spPr>
      </p:cxnSp>
      <p:sp>
        <p:nvSpPr>
          <p:cNvPr id="17" name="Rectangle 31">
            <a:extLst>
              <a:ext uri="{FF2B5EF4-FFF2-40B4-BE49-F238E27FC236}">
                <a16:creationId xmlns:a16="http://schemas.microsoft.com/office/drawing/2014/main" id="{9753221B-5E11-76FE-C1C8-A77ED6D26BBC}"/>
              </a:ext>
              <a:ext uri="{C183D7F6-B498-43B3-948B-1728B52AA6E4}">
                <adec:decorative xmlns:adec="http://schemas.microsoft.com/office/drawing/2017/decorative" val="1"/>
              </a:ext>
            </a:extLst>
          </p:cNvPr>
          <p:cNvSpPr/>
          <p:nvPr/>
        </p:nvSpPr>
        <p:spPr>
          <a:xfrm>
            <a:off x="70966" y="1525155"/>
            <a:ext cx="1671514" cy="240539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8" name="TextBox 32">
            <a:extLst>
              <a:ext uri="{FF2B5EF4-FFF2-40B4-BE49-F238E27FC236}">
                <a16:creationId xmlns:a16="http://schemas.microsoft.com/office/drawing/2014/main" id="{C4728213-30DA-B18C-E617-1D081F050548}"/>
              </a:ext>
            </a:extLst>
          </p:cNvPr>
          <p:cNvSpPr txBox="1"/>
          <p:nvPr/>
        </p:nvSpPr>
        <p:spPr>
          <a:xfrm>
            <a:off x="70747" y="1459592"/>
            <a:ext cx="1613038" cy="25853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The Auto repair shop was first built in {1940} as it was used to fix the cars that hit the road in 20</a:t>
            </a:r>
            <a:r>
              <a:rPr lang="en-GB" sz="1200" b="0" i="0" u="none" strike="noStrike" kern="1200" cap="none" spc="0" baseline="30000" dirty="0">
                <a:solidFill>
                  <a:srgbClr val="000000"/>
                </a:solidFill>
                <a:uFillTx/>
                <a:latin typeface="Calibri"/>
              </a:rPr>
              <a:t>th</a:t>
            </a:r>
            <a:r>
              <a:rPr lang="en-GB" sz="1200" b="0" i="0" u="none" strike="noStrike" kern="1200" cap="none" spc="0" baseline="0" dirty="0">
                <a:solidFill>
                  <a:srgbClr val="000000"/>
                </a:solidFill>
                <a:uFillTx/>
                <a:latin typeface="Calibri"/>
              </a:rPr>
              <a:t>  century. due to lack of experience, there were many issues with cars which lead them to break down.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 (Auto Repairs,2021).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cxnSp>
        <p:nvCxnSpPr>
          <p:cNvPr id="19" name="Straight Arrow Connector 36">
            <a:extLst>
              <a:ext uri="{FF2B5EF4-FFF2-40B4-BE49-F238E27FC236}">
                <a16:creationId xmlns:a16="http://schemas.microsoft.com/office/drawing/2014/main" id="{3434BA77-0BD7-5B0D-C3D1-4A473BE0709C}"/>
              </a:ext>
              <a:ext uri="{C183D7F6-B498-43B3-948B-1728B52AA6E4}">
                <adec:decorative xmlns:adec="http://schemas.microsoft.com/office/drawing/2017/decorative" val="1"/>
              </a:ext>
            </a:extLst>
          </p:cNvPr>
          <p:cNvCxnSpPr/>
          <p:nvPr/>
        </p:nvCxnSpPr>
        <p:spPr>
          <a:xfrm flipH="1">
            <a:off x="1856094" y="2262134"/>
            <a:ext cx="3657600" cy="678960"/>
          </a:xfrm>
          <a:prstGeom prst="straightConnector1">
            <a:avLst/>
          </a:prstGeom>
          <a:noFill/>
          <a:ln w="6345" cap="flat">
            <a:solidFill>
              <a:srgbClr val="F39E29"/>
            </a:solidFill>
            <a:prstDash val="solid"/>
            <a:miter/>
            <a:tailEnd type="arrow"/>
          </a:ln>
        </p:spPr>
      </p:cxnSp>
      <p:sp>
        <p:nvSpPr>
          <p:cNvPr id="20" name="Rectangle 39">
            <a:extLst>
              <a:ext uri="{FF2B5EF4-FFF2-40B4-BE49-F238E27FC236}">
                <a16:creationId xmlns:a16="http://schemas.microsoft.com/office/drawing/2014/main" id="{BA638FB8-82D2-CBD8-0C79-5BBCB9332D24}"/>
              </a:ext>
              <a:ext uri="{C183D7F6-B498-43B3-948B-1728B52AA6E4}">
                <adec:decorative xmlns:adec="http://schemas.microsoft.com/office/drawing/2017/decorative" val="1"/>
              </a:ext>
            </a:extLst>
          </p:cNvPr>
          <p:cNvSpPr/>
          <p:nvPr/>
        </p:nvSpPr>
        <p:spPr>
          <a:xfrm>
            <a:off x="4914067" y="4201155"/>
            <a:ext cx="2538484" cy="240539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1" name="TextBox 40">
            <a:extLst>
              <a:ext uri="{FF2B5EF4-FFF2-40B4-BE49-F238E27FC236}">
                <a16:creationId xmlns:a16="http://schemas.microsoft.com/office/drawing/2014/main" id="{2BAA96FF-FA84-24A9-2124-1B607AEEAA28}"/>
              </a:ext>
            </a:extLst>
          </p:cNvPr>
          <p:cNvSpPr txBox="1"/>
          <p:nvPr/>
        </p:nvSpPr>
        <p:spPr>
          <a:xfrm>
            <a:off x="4812916" y="3923909"/>
            <a:ext cx="2621054" cy="27699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The services that I will provide will be: </a:t>
            </a:r>
          </a:p>
        </p:txBody>
      </p:sp>
      <p:sp>
        <p:nvSpPr>
          <p:cNvPr id="22" name="TextBox 41">
            <a:extLst>
              <a:ext uri="{FF2B5EF4-FFF2-40B4-BE49-F238E27FC236}">
                <a16:creationId xmlns:a16="http://schemas.microsoft.com/office/drawing/2014/main" id="{FE13FD4F-2557-BAF9-DFC6-9B3345055A6B}"/>
              </a:ext>
            </a:extLst>
          </p:cNvPr>
          <p:cNvSpPr txBox="1"/>
          <p:nvPr/>
        </p:nvSpPr>
        <p:spPr>
          <a:xfrm>
            <a:off x="4949555" y="4230809"/>
            <a:ext cx="2262115" cy="2585319"/>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Servicing</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Suspension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Engine management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Exhaust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Ac &amp; heating</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Tyres and wheel alignment</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General maintenance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Brakes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Diagnostic checks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Bodywork repair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Calibri"/>
              </a:rPr>
              <a:t>Mot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200" b="0" i="0" u="none" strike="noStrike" kern="120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23" name="Arrow: Down 42">
            <a:extLst>
              <a:ext uri="{FF2B5EF4-FFF2-40B4-BE49-F238E27FC236}">
                <a16:creationId xmlns:a16="http://schemas.microsoft.com/office/drawing/2014/main" id="{665642B6-105F-0E56-D998-F16B1A9A1C4B}"/>
              </a:ext>
              <a:ext uri="{C183D7F6-B498-43B3-948B-1728B52AA6E4}">
                <adec:decorative xmlns:adec="http://schemas.microsoft.com/office/drawing/2017/decorative" val="1"/>
              </a:ext>
            </a:extLst>
          </p:cNvPr>
          <p:cNvSpPr/>
          <p:nvPr/>
        </p:nvSpPr>
        <p:spPr>
          <a:xfrm rot="4180506">
            <a:off x="8281461" y="3940713"/>
            <a:ext cx="414753" cy="1755583"/>
          </a:xfrm>
          <a:custGeom>
            <a:avLst>
              <a:gd name="f0" fmla="val 19049"/>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 f8 0 f7"/>
              <a:gd name="f15" fmla="pin 0 f1 10800"/>
              <a:gd name="f16" fmla="pin 0 f0 21600"/>
              <a:gd name="f17" fmla="*/ f10 f2 1"/>
              <a:gd name="f18" fmla="*/ f11 f2 1"/>
              <a:gd name="f19" fmla="val f15"/>
              <a:gd name="f20" fmla="val f16"/>
              <a:gd name="f21" fmla="*/ f14 1 21600"/>
              <a:gd name="f22" fmla="*/ f15 f12 1"/>
              <a:gd name="f23" fmla="*/ f16 f13 1"/>
              <a:gd name="f24" fmla="*/ f17 1 f4"/>
              <a:gd name="f25" fmla="*/ f18 1 f4"/>
              <a:gd name="f26" fmla="+- 21600 0 f19"/>
              <a:gd name="f27" fmla="+- 21600 0 f20"/>
              <a:gd name="f28" fmla="*/ 0 f21 1"/>
              <a:gd name="f29" fmla="*/ 21600 f21 1"/>
              <a:gd name="f30" fmla="*/ f19 f12 1"/>
              <a:gd name="f31" fmla="*/ f20 f13 1"/>
              <a:gd name="f32" fmla="+- f24 0 f3"/>
              <a:gd name="f33" fmla="+- f25 0 f3"/>
              <a:gd name="f34" fmla="*/ f27 f19 1"/>
              <a:gd name="f35" fmla="*/ f28 1 f21"/>
              <a:gd name="f36" fmla="*/ f29 1 f21"/>
              <a:gd name="f37" fmla="*/ f26 f12 1"/>
              <a:gd name="f38" fmla="*/ f34 1 10800"/>
              <a:gd name="f39" fmla="*/ f35 f13 1"/>
              <a:gd name="f40" fmla="*/ f35 f12 1"/>
              <a:gd name="f41" fmla="*/ f36 f12 1"/>
              <a:gd name="f42" fmla="+- f20 f38 0"/>
              <a:gd name="f43" fmla="*/ f42 f13 1"/>
            </a:gdLst>
            <a:ahLst>
              <a:ahXY gdRefX="f1" minX="f7" maxX="f9" gdRefY="f0" minY="f7" maxY="f8">
                <a:pos x="f22" y="f23"/>
              </a:ahXY>
            </a:ahLst>
            <a:cxnLst>
              <a:cxn ang="3cd4">
                <a:pos x="hc" y="t"/>
              </a:cxn>
              <a:cxn ang="0">
                <a:pos x="r" y="vc"/>
              </a:cxn>
              <a:cxn ang="cd4">
                <a:pos x="hc" y="b"/>
              </a:cxn>
              <a:cxn ang="cd2">
                <a:pos x="l" y="vc"/>
              </a:cxn>
              <a:cxn ang="f32">
                <a:pos x="f40" y="f31"/>
              </a:cxn>
              <a:cxn ang="f33">
                <a:pos x="f41" y="f31"/>
              </a:cxn>
            </a:cxnLst>
            <a:rect l="f30" t="f39" r="f37" b="f43"/>
            <a:pathLst>
              <a:path w="21600" h="21600">
                <a:moveTo>
                  <a:pt x="f19" y="f7"/>
                </a:moveTo>
                <a:lnTo>
                  <a:pt x="f19" y="f20"/>
                </a:lnTo>
                <a:lnTo>
                  <a:pt x="f7" y="f20"/>
                </a:lnTo>
                <a:lnTo>
                  <a:pt x="f9" y="f8"/>
                </a:lnTo>
                <a:lnTo>
                  <a:pt x="f8" y="f20"/>
                </a:lnTo>
                <a:lnTo>
                  <a:pt x="f26" y="f20"/>
                </a:lnTo>
                <a:lnTo>
                  <a:pt x="f26" y="f7"/>
                </a:lnTo>
                <a:close/>
              </a:path>
            </a:pathLst>
          </a:cu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4" name="Oval 43">
            <a:extLst>
              <a:ext uri="{FF2B5EF4-FFF2-40B4-BE49-F238E27FC236}">
                <a16:creationId xmlns:a16="http://schemas.microsoft.com/office/drawing/2014/main" id="{B2B0B9BD-8343-1853-069C-ACBE2EF55681}"/>
              </a:ext>
            </a:extLst>
          </p:cNvPr>
          <p:cNvSpPr/>
          <p:nvPr/>
        </p:nvSpPr>
        <p:spPr>
          <a:xfrm>
            <a:off x="211820" y="4030702"/>
            <a:ext cx="1890211" cy="99267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FFFFFF"/>
                </a:solidFill>
                <a:uFillTx/>
                <a:latin typeface="Calibri"/>
              </a:rPr>
              <a:t>My Mission </a:t>
            </a:r>
          </a:p>
        </p:txBody>
      </p:sp>
      <p:pic>
        <p:nvPicPr>
          <p:cNvPr id="25" name="Picture 44" descr="Home - Auto Assistance">
            <a:extLst>
              <a:ext uri="{FF2B5EF4-FFF2-40B4-BE49-F238E27FC236}">
                <a16:creationId xmlns:a16="http://schemas.microsoft.com/office/drawing/2014/main" id="{4D9E8034-3EB7-7CA9-7FFC-F473176A1C0B}"/>
              </a:ext>
            </a:extLst>
          </p:cNvPr>
          <p:cNvPicPr>
            <a:picLocks noChangeAspect="1"/>
          </p:cNvPicPr>
          <p:nvPr/>
        </p:nvPicPr>
        <p:blipFill>
          <a:blip r:embed="rId5"/>
          <a:srcRect/>
          <a:stretch>
            <a:fillRect/>
          </a:stretch>
        </p:blipFill>
        <p:spPr>
          <a:xfrm>
            <a:off x="4964853" y="2376150"/>
            <a:ext cx="1507159" cy="1212704"/>
          </a:xfrm>
          <a:prstGeom prst="rect">
            <a:avLst/>
          </a:prstGeom>
          <a:noFill/>
          <a:ln cap="flat">
            <a:noFill/>
          </a:ln>
        </p:spPr>
      </p:pic>
      <p:pic>
        <p:nvPicPr>
          <p:cNvPr id="26" name="Picture 45" descr="Basic Car Mechanics - Truro &amp; Penwith College">
            <a:extLst>
              <a:ext uri="{FF2B5EF4-FFF2-40B4-BE49-F238E27FC236}">
                <a16:creationId xmlns:a16="http://schemas.microsoft.com/office/drawing/2014/main" id="{1BC61CB6-2F41-5F68-7F3E-B21F01E00161}"/>
              </a:ext>
            </a:extLst>
          </p:cNvPr>
          <p:cNvPicPr>
            <a:picLocks noChangeAspect="1"/>
          </p:cNvPicPr>
          <p:nvPr/>
        </p:nvPicPr>
        <p:blipFill>
          <a:blip r:embed="rId6"/>
          <a:srcRect/>
          <a:stretch>
            <a:fillRect/>
          </a:stretch>
        </p:blipFill>
        <p:spPr>
          <a:xfrm>
            <a:off x="2824179" y="2827297"/>
            <a:ext cx="1728499" cy="1203396"/>
          </a:xfrm>
          <a:prstGeom prst="rect">
            <a:avLst/>
          </a:prstGeom>
          <a:noFill/>
          <a:ln cap="flat">
            <a:noFill/>
          </a:ln>
        </p:spPr>
      </p:pic>
      <p:sp>
        <p:nvSpPr>
          <p:cNvPr id="27" name="TextBox 46">
            <a:extLst>
              <a:ext uri="{FF2B5EF4-FFF2-40B4-BE49-F238E27FC236}">
                <a16:creationId xmlns:a16="http://schemas.microsoft.com/office/drawing/2014/main" id="{B88BE019-C0CF-C5E9-EBBA-DC7C90A11637}"/>
              </a:ext>
            </a:extLst>
          </p:cNvPr>
          <p:cNvSpPr txBox="1"/>
          <p:nvPr/>
        </p:nvSpPr>
        <p:spPr>
          <a:xfrm>
            <a:off x="70747" y="5014450"/>
            <a:ext cx="2934273" cy="177196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ptos" pitchFamily="34"/>
                <a:ea typeface="Aptos" pitchFamily="34"/>
                <a:cs typeface="Times New Roman" pitchFamily="18"/>
              </a:rPr>
              <a:t>The mission is to provide reliable, high-quality automotive repairs and maintenance services while ensuring customer satisfaction through transparency honesty and professionalism.</a:t>
            </a:r>
          </a:p>
          <a:p>
            <a:pPr marL="0" marR="0" lvl="0" indent="0" algn="l" defTabSz="4572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Aptos" pitchFamily="34"/>
                <a:ea typeface="Aptos" pitchFamily="34"/>
                <a:cs typeface="Times New Roman" pitchFamily="18"/>
              </a:rPr>
              <a:t> </a:t>
            </a:r>
          </a:p>
        </p:txBody>
      </p:sp>
      <p:pic>
        <p:nvPicPr>
          <p:cNvPr id="28" name="Picture 48" descr="A person holding clipboard and looking at a car&#10;&#10;Description automatically generated">
            <a:extLst>
              <a:ext uri="{FF2B5EF4-FFF2-40B4-BE49-F238E27FC236}">
                <a16:creationId xmlns:a16="http://schemas.microsoft.com/office/drawing/2014/main" id="{9B5BFF6A-2ED5-7705-5998-18C79834677D}"/>
              </a:ext>
            </a:extLst>
          </p:cNvPr>
          <p:cNvPicPr>
            <a:picLocks noChangeAspect="1"/>
          </p:cNvPicPr>
          <p:nvPr/>
        </p:nvPicPr>
        <p:blipFill>
          <a:blip r:embed="rId7"/>
          <a:srcRect l="1278" t="-11301" r="-1278" b="18997"/>
          <a:stretch>
            <a:fillRect/>
          </a:stretch>
        </p:blipFill>
        <p:spPr>
          <a:xfrm>
            <a:off x="2911257" y="4450329"/>
            <a:ext cx="1890211" cy="1521689"/>
          </a:xfrm>
          <a:prstGeom prst="rect">
            <a:avLst/>
          </a:prstGeom>
          <a:noFill/>
          <a:ln cap="flat">
            <a:noFill/>
          </a:ln>
        </p:spPr>
      </p:pic>
      <p:pic>
        <p:nvPicPr>
          <p:cNvPr id="29" name="Picture 29" descr="A person and person shaking hands&#10;&#10;Description automatically generated">
            <a:extLst>
              <a:ext uri="{FF2B5EF4-FFF2-40B4-BE49-F238E27FC236}">
                <a16:creationId xmlns:a16="http://schemas.microsoft.com/office/drawing/2014/main" id="{0ADD4347-598F-5559-01A4-70A3F9A5259F}"/>
              </a:ext>
            </a:extLst>
          </p:cNvPr>
          <p:cNvPicPr>
            <a:picLocks noChangeAspect="1"/>
          </p:cNvPicPr>
          <p:nvPr/>
        </p:nvPicPr>
        <p:blipFill>
          <a:blip r:embed="rId8"/>
          <a:stretch>
            <a:fillRect/>
          </a:stretch>
        </p:blipFill>
        <p:spPr>
          <a:xfrm>
            <a:off x="8913580" y="5403847"/>
            <a:ext cx="1728499" cy="114107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5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9"/>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1000"/>
                                        <p:tgtEl>
                                          <p:spTgt spid="11"/>
                                        </p:tgtEl>
                                      </p:cBhvr>
                                    </p:animEffect>
                                    <p:anim calcmode="lin" valueType="num">
                                      <p:cBhvr>
                                        <p:cTn id="37" dur="1000" fill="hold"/>
                                        <p:tgtEl>
                                          <p:spTgt spid="11"/>
                                        </p:tgtEl>
                                        <p:attrNameLst>
                                          <p:attrName>ppt_x</p:attrName>
                                        </p:attrNameLst>
                                      </p:cBhvr>
                                      <p:tavLst>
                                        <p:tav tm="0">
                                          <p:val>
                                            <p:strVal val="#ppt_x"/>
                                          </p:val>
                                        </p:tav>
                                        <p:tav tm="100000">
                                          <p:val>
                                            <p:strVal val="#ppt_x"/>
                                          </p:val>
                                        </p:tav>
                                      </p:tavLst>
                                    </p:anim>
                                    <p:anim calcmode="lin" valueType="num">
                                      <p:cBhvr>
                                        <p:cTn id="3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wheel(1)">
                                      <p:cBhvr>
                                        <p:cTn id="43" dur="2000"/>
                                        <p:tgtEl>
                                          <p:spTgt spid="12"/>
                                        </p:tgtEl>
                                      </p:cBhvr>
                                    </p:animEffect>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13"/>
                                        </p:tgtEl>
                                        <p:attrNameLst>
                                          <p:attrName>style.visibility</p:attrName>
                                        </p:attrNameLst>
                                      </p:cBhvr>
                                      <p:to>
                                        <p:strVal val="visible"/>
                                      </p:to>
                                    </p:set>
                                    <p:anim calcmode="lin" valueType="num">
                                      <p:cBhvr additive="base">
                                        <p:cTn id="48" dur="500" fill="hold"/>
                                        <p:tgtEl>
                                          <p:spTgt spid="13"/>
                                        </p:tgtEl>
                                        <p:attrNameLst>
                                          <p:attrName>ppt_x</p:attrName>
                                        </p:attrNameLst>
                                      </p:cBhvr>
                                      <p:tavLst>
                                        <p:tav tm="0">
                                          <p:val>
                                            <p:strVal val="#ppt_x"/>
                                          </p:val>
                                        </p:tav>
                                        <p:tav tm="100000">
                                          <p:val>
                                            <p:strVal val="#ppt_x"/>
                                          </p:val>
                                        </p:tav>
                                      </p:tavLst>
                                    </p:anim>
                                    <p:anim calcmode="lin" valueType="num">
                                      <p:cBhvr additive="base">
                                        <p:cTn id="4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nodeType="clickEffect">
                                  <p:stCondLst>
                                    <p:cond delay="0"/>
                                  </p:stCondLst>
                                  <p:childTnLst>
                                    <p:set>
                                      <p:cBhvr>
                                        <p:cTn id="53" dur="1" fill="hold">
                                          <p:stCondLst>
                                            <p:cond delay="0"/>
                                          </p:stCondLst>
                                        </p:cTn>
                                        <p:tgtEl>
                                          <p:spTgt spid="16"/>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grpId="0" nodeType="clickEffect">
                                  <p:stCondLst>
                                    <p:cond delay="0"/>
                                  </p:stCondLst>
                                  <p:childTnLst>
                                    <p:set>
                                      <p:cBhvr>
                                        <p:cTn id="61" dur="1" fill="hold">
                                          <p:stCondLst>
                                            <p:cond delay="0"/>
                                          </p:stCondLst>
                                        </p:cTn>
                                        <p:tgtEl>
                                          <p:spTgt spid="23"/>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grpId="0" nodeType="clickEffect">
                                  <p:stCondLst>
                                    <p:cond delay="0"/>
                                  </p:stCondLst>
                                  <p:childTnLst>
                                    <p:set>
                                      <p:cBhvr>
                                        <p:cTn id="65" dur="1" fill="hold">
                                          <p:stCondLst>
                                            <p:cond delay="0"/>
                                          </p:stCondLst>
                                        </p:cTn>
                                        <p:tgtEl>
                                          <p:spTgt spid="22"/>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1" presetClass="entr" presetSubtype="0" fill="hold" grpId="0" nodeType="clickEffect">
                                  <p:stCondLst>
                                    <p:cond delay="0"/>
                                  </p:stCondLst>
                                  <p:childTnLst>
                                    <p:set>
                                      <p:cBhvr>
                                        <p:cTn id="69" dur="1" fill="hold">
                                          <p:stCondLst>
                                            <p:cond delay="0"/>
                                          </p:stCondLst>
                                        </p:cTn>
                                        <p:tgtEl>
                                          <p:spTgt spid="21"/>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1" presetClass="entr" presetSubtype="0" fill="hold" nodeType="clickEffect">
                                  <p:stCondLst>
                                    <p:cond delay="0"/>
                                  </p:stCondLst>
                                  <p:childTnLst>
                                    <p:set>
                                      <p:cBhvr>
                                        <p:cTn id="73" dur="1" fill="hold">
                                          <p:stCondLst>
                                            <p:cond delay="0"/>
                                          </p:stCondLst>
                                        </p:cTn>
                                        <p:tgtEl>
                                          <p:spTgt spid="25"/>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nodeType="clickEffect">
                                  <p:stCondLst>
                                    <p:cond delay="0"/>
                                  </p:stCondLst>
                                  <p:childTnLst>
                                    <p:set>
                                      <p:cBhvr>
                                        <p:cTn id="77" dur="1" fill="hold">
                                          <p:stCondLst>
                                            <p:cond delay="0"/>
                                          </p:stCondLst>
                                        </p:cTn>
                                        <p:tgtEl>
                                          <p:spTgt spid="29"/>
                                        </p:tgtEl>
                                        <p:attrNameLst>
                                          <p:attrName>style.visibility</p:attrName>
                                        </p:attrNameLst>
                                      </p:cBhvr>
                                      <p:to>
                                        <p:strVal val="visible"/>
                                      </p:to>
                                    </p:set>
                                  </p:childTnLst>
                                </p:cTn>
                              </p:par>
                            </p:childTnLst>
                          </p:cTn>
                        </p:par>
                      </p:childTnLst>
                    </p:cTn>
                  </p:par>
                  <p:par>
                    <p:cTn id="78" fill="hold">
                      <p:stCondLst>
                        <p:cond delay="indefinite"/>
                      </p:stCondLst>
                      <p:childTnLst>
                        <p:par>
                          <p:cTn id="79" fill="hold">
                            <p:stCondLst>
                              <p:cond delay="0"/>
                            </p:stCondLst>
                            <p:childTnLst>
                              <p:par>
                                <p:cTn id="80" presetID="1" presetClass="entr" presetSubtype="0" fill="hold" nodeType="clickEffect">
                                  <p:stCondLst>
                                    <p:cond delay="0"/>
                                  </p:stCondLst>
                                  <p:childTnLst>
                                    <p:set>
                                      <p:cBhvr>
                                        <p:cTn id="81" dur="1" fill="hold">
                                          <p:stCondLst>
                                            <p:cond delay="0"/>
                                          </p:stCondLst>
                                        </p:cTn>
                                        <p:tgtEl>
                                          <p:spTgt spid="28"/>
                                        </p:tgtEl>
                                        <p:attrNameLst>
                                          <p:attrName>style.visibility</p:attrName>
                                        </p:attrNameLst>
                                      </p:cBhvr>
                                      <p:to>
                                        <p:strVal val="visible"/>
                                      </p:to>
                                    </p:set>
                                  </p:childTnLst>
                                </p:cTn>
                              </p:par>
                            </p:childTnLst>
                          </p:cTn>
                        </p:par>
                      </p:childTnLst>
                    </p:cTn>
                  </p:par>
                  <p:par>
                    <p:cTn id="82" fill="hold">
                      <p:stCondLst>
                        <p:cond delay="indefinite"/>
                      </p:stCondLst>
                      <p:childTnLst>
                        <p:par>
                          <p:cTn id="83" fill="hold">
                            <p:stCondLst>
                              <p:cond delay="0"/>
                            </p:stCondLst>
                            <p:childTnLst>
                              <p:par>
                                <p:cTn id="84" presetID="1" presetClass="entr" presetSubtype="0" fill="hold" nodeType="clickEffect">
                                  <p:stCondLst>
                                    <p:cond delay="0"/>
                                  </p:stCondLst>
                                  <p:childTnLst>
                                    <p:set>
                                      <p:cBhvr>
                                        <p:cTn id="85" dur="1" fill="hold">
                                          <p:stCondLst>
                                            <p:cond delay="0"/>
                                          </p:stCondLst>
                                        </p:cTn>
                                        <p:tgtEl>
                                          <p:spTgt spid="26"/>
                                        </p:tgtEl>
                                        <p:attrNameLst>
                                          <p:attrName>style.visibility</p:attrName>
                                        </p:attrNameLst>
                                      </p:cBhvr>
                                      <p:to>
                                        <p:strVal val="visible"/>
                                      </p:to>
                                    </p:set>
                                  </p:childTnLst>
                                </p:cTn>
                              </p:par>
                            </p:childTnLst>
                          </p:cTn>
                        </p:par>
                      </p:childTnLst>
                    </p:cTn>
                  </p:par>
                  <p:par>
                    <p:cTn id="86" fill="hold">
                      <p:stCondLst>
                        <p:cond delay="indefinite"/>
                      </p:stCondLst>
                      <p:childTnLst>
                        <p:par>
                          <p:cTn id="87" fill="hold">
                            <p:stCondLst>
                              <p:cond delay="0"/>
                            </p:stCondLst>
                            <p:childTnLst>
                              <p:par>
                                <p:cTn id="88" presetID="1" presetClass="entr" presetSubtype="0" fill="hold" grpId="0" nodeType="clickEffect">
                                  <p:stCondLst>
                                    <p:cond delay="0"/>
                                  </p:stCondLst>
                                  <p:childTnLst>
                                    <p:set>
                                      <p:cBhvr>
                                        <p:cTn id="89" dur="1" fill="hold">
                                          <p:stCondLst>
                                            <p:cond delay="0"/>
                                          </p:stCondLst>
                                        </p:cTn>
                                        <p:tgtEl>
                                          <p:spTgt spid="24"/>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1" presetClass="entr" presetSubtype="0" fill="hold" grpId="0" nodeType="clickEffect">
                                  <p:stCondLst>
                                    <p:cond delay="0"/>
                                  </p:stCondLst>
                                  <p:childTnLst>
                                    <p:set>
                                      <p:cBhvr>
                                        <p:cTn id="93"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animBg="1"/>
      <p:bldP spid="9" grpId="0"/>
      <p:bldP spid="11" grpId="0"/>
      <p:bldP spid="12" grpId="0" animBg="1"/>
      <p:bldP spid="15" grpId="0"/>
      <p:bldP spid="18" grpId="0"/>
      <p:bldP spid="21" grpId="0"/>
      <p:bldP spid="22" grpId="0"/>
      <p:bldP spid="23" grpId="0" animBg="1"/>
      <p:bldP spid="24" grpId="0" animBg="1"/>
      <p:bldP spid="27"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BAC448D-0C58-E674-456B-8E55B4A103FE}"/>
              </a:ext>
            </a:extLst>
          </p:cNvPr>
          <p:cNvSpPr/>
          <p:nvPr/>
        </p:nvSpPr>
        <p:spPr>
          <a:xfrm>
            <a:off x="2380283" y="196623"/>
            <a:ext cx="6578221" cy="81886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000000"/>
                </a:solidFill>
                <a:uFillTx/>
                <a:latin typeface="Calibri"/>
              </a:rPr>
              <a:t>Legal Format</a:t>
            </a:r>
            <a:endParaRPr lang="en-GB" sz="1800" b="1" i="0" u="none" strike="noStrike" kern="1200" cap="none" spc="0" baseline="0">
              <a:solidFill>
                <a:srgbClr val="000000"/>
              </a:solidFill>
              <a:uFillTx/>
              <a:latin typeface="Calibri"/>
            </a:endParaRPr>
          </a:p>
        </p:txBody>
      </p:sp>
      <p:sp>
        <p:nvSpPr>
          <p:cNvPr id="3" name="Rectangle 3">
            <a:extLst>
              <a:ext uri="{FF2B5EF4-FFF2-40B4-BE49-F238E27FC236}">
                <a16:creationId xmlns:a16="http://schemas.microsoft.com/office/drawing/2014/main" id="{12CD3DA1-C6E4-1B50-4ED7-FC20CD284959}"/>
              </a:ext>
              <a:ext uri="{C183D7F6-B498-43B3-948B-1728B52AA6E4}">
                <adec:decorative xmlns:adec="http://schemas.microsoft.com/office/drawing/2017/decorative" val="1"/>
              </a:ext>
            </a:extLst>
          </p:cNvPr>
          <p:cNvSpPr/>
          <p:nvPr/>
        </p:nvSpPr>
        <p:spPr>
          <a:xfrm>
            <a:off x="3941274" y="1628016"/>
            <a:ext cx="3165991" cy="1022555"/>
          </a:xfrm>
          <a:prstGeom prst="rect">
            <a:avLst/>
          </a:prstGeom>
          <a:solidFill>
            <a:srgbClr val="FFC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4">
            <a:extLst>
              <a:ext uri="{FF2B5EF4-FFF2-40B4-BE49-F238E27FC236}">
                <a16:creationId xmlns:a16="http://schemas.microsoft.com/office/drawing/2014/main" id="{EC58DA58-FF96-2922-D8C3-08A7C5E36C51}"/>
              </a:ext>
            </a:extLst>
          </p:cNvPr>
          <p:cNvSpPr txBox="1"/>
          <p:nvPr/>
        </p:nvSpPr>
        <p:spPr>
          <a:xfrm>
            <a:off x="3905612" y="1628016"/>
            <a:ext cx="3342964"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Based on my research I have choose to be a Sole Trader for my legal format.</a:t>
            </a:r>
          </a:p>
        </p:txBody>
      </p:sp>
      <p:pic>
        <p:nvPicPr>
          <p:cNvPr id="5" name="Picture 9" descr="A logo for a car mechanic&#10;&#10;Description automatically generated">
            <a:extLst>
              <a:ext uri="{FF2B5EF4-FFF2-40B4-BE49-F238E27FC236}">
                <a16:creationId xmlns:a16="http://schemas.microsoft.com/office/drawing/2014/main" id="{0D3FC059-B43D-282C-C83B-0BAAC67B3CB8}"/>
              </a:ext>
            </a:extLst>
          </p:cNvPr>
          <p:cNvPicPr>
            <a:picLocks noChangeAspect="1"/>
          </p:cNvPicPr>
          <p:nvPr/>
        </p:nvPicPr>
        <p:blipFill>
          <a:blip r:embed="rId2"/>
          <a:stretch>
            <a:fillRect/>
          </a:stretch>
        </p:blipFill>
        <p:spPr>
          <a:xfrm>
            <a:off x="614147" y="0"/>
            <a:ext cx="1303358" cy="1303358"/>
          </a:xfrm>
          <a:prstGeom prst="rect">
            <a:avLst/>
          </a:prstGeom>
          <a:noFill/>
          <a:ln cap="flat">
            <a:noFill/>
          </a:ln>
        </p:spPr>
      </p:pic>
      <p:pic>
        <p:nvPicPr>
          <p:cNvPr id="6" name="Picture 2" descr="What is commercial legal protection insurance &amp; how does it work?">
            <a:extLst>
              <a:ext uri="{FF2B5EF4-FFF2-40B4-BE49-F238E27FC236}">
                <a16:creationId xmlns:a16="http://schemas.microsoft.com/office/drawing/2014/main" id="{2E775835-A675-CD48-2728-24147BD5A5AC}"/>
              </a:ext>
            </a:extLst>
          </p:cNvPr>
          <p:cNvPicPr>
            <a:picLocks noChangeAspect="1"/>
          </p:cNvPicPr>
          <p:nvPr/>
        </p:nvPicPr>
        <p:blipFill>
          <a:blip r:embed="rId3"/>
          <a:srcRect/>
          <a:stretch>
            <a:fillRect/>
          </a:stretch>
        </p:blipFill>
        <p:spPr>
          <a:xfrm>
            <a:off x="1328576" y="1693606"/>
            <a:ext cx="1797463" cy="1006580"/>
          </a:xfrm>
          <a:prstGeom prst="rect">
            <a:avLst/>
          </a:prstGeom>
          <a:noFill/>
          <a:ln cap="flat">
            <a:noFill/>
          </a:ln>
        </p:spPr>
      </p:pic>
      <p:pic>
        <p:nvPicPr>
          <p:cNvPr id="7" name="Picture 6" descr="Help With Drafting Legal Documents">
            <a:extLst>
              <a:ext uri="{FF2B5EF4-FFF2-40B4-BE49-F238E27FC236}">
                <a16:creationId xmlns:a16="http://schemas.microsoft.com/office/drawing/2014/main" id="{91783C76-1ABD-3B0C-79FB-6987C3F1D2F0}"/>
              </a:ext>
            </a:extLst>
          </p:cNvPr>
          <p:cNvPicPr>
            <a:picLocks noChangeAspect="1"/>
          </p:cNvPicPr>
          <p:nvPr/>
        </p:nvPicPr>
        <p:blipFill>
          <a:blip r:embed="rId4"/>
          <a:srcRect/>
          <a:stretch>
            <a:fillRect/>
          </a:stretch>
        </p:blipFill>
        <p:spPr>
          <a:xfrm>
            <a:off x="8104958" y="1677631"/>
            <a:ext cx="1859734" cy="1022555"/>
          </a:xfrm>
          <a:prstGeom prst="rect">
            <a:avLst/>
          </a:prstGeom>
          <a:noFill/>
          <a:ln cap="flat">
            <a:noFill/>
          </a:ln>
        </p:spPr>
      </p:pic>
      <p:pic>
        <p:nvPicPr>
          <p:cNvPr id="8" name="Picture 10" descr="A logo for a car mechanic&#10;&#10;Description automatically generated">
            <a:extLst>
              <a:ext uri="{FF2B5EF4-FFF2-40B4-BE49-F238E27FC236}">
                <a16:creationId xmlns:a16="http://schemas.microsoft.com/office/drawing/2014/main" id="{0FB2131E-0BC2-2116-169B-32EA3C5108FA}"/>
              </a:ext>
            </a:extLst>
          </p:cNvPr>
          <p:cNvPicPr>
            <a:picLocks noChangeAspect="1"/>
          </p:cNvPicPr>
          <p:nvPr/>
        </p:nvPicPr>
        <p:blipFill>
          <a:blip r:embed="rId2"/>
          <a:stretch>
            <a:fillRect/>
          </a:stretch>
        </p:blipFill>
        <p:spPr>
          <a:xfrm>
            <a:off x="10402159" y="0"/>
            <a:ext cx="1303358" cy="1303358"/>
          </a:xfrm>
          <a:prstGeom prst="rect">
            <a:avLst/>
          </a:prstGeom>
          <a:noFill/>
          <a:ln cap="flat">
            <a:noFill/>
          </a:ln>
        </p:spPr>
      </p:pic>
      <p:sp>
        <p:nvSpPr>
          <p:cNvPr id="9" name="Rectangle 11">
            <a:extLst>
              <a:ext uri="{FF2B5EF4-FFF2-40B4-BE49-F238E27FC236}">
                <a16:creationId xmlns:a16="http://schemas.microsoft.com/office/drawing/2014/main" id="{E76ECAEF-B712-1224-1D11-CE08E6C213D0}"/>
              </a:ext>
              <a:ext uri="{C183D7F6-B498-43B3-948B-1728B52AA6E4}">
                <adec:decorative xmlns:adec="http://schemas.microsoft.com/office/drawing/2017/decorative" val="1"/>
              </a:ext>
            </a:extLst>
          </p:cNvPr>
          <p:cNvSpPr/>
          <p:nvPr/>
        </p:nvSpPr>
        <p:spPr>
          <a:xfrm>
            <a:off x="4090220" y="3097164"/>
            <a:ext cx="3165991" cy="2316998"/>
          </a:xfrm>
          <a:prstGeom prst="rect">
            <a:avLst/>
          </a:prstGeom>
          <a:solidFill>
            <a:srgbClr val="FFC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TextBox 12">
            <a:extLst>
              <a:ext uri="{FF2B5EF4-FFF2-40B4-BE49-F238E27FC236}">
                <a16:creationId xmlns:a16="http://schemas.microsoft.com/office/drawing/2014/main" id="{213AE438-2F68-05F5-B0BF-91399D8D5468}"/>
              </a:ext>
            </a:extLst>
          </p:cNvPr>
          <p:cNvSpPr txBox="1"/>
          <p:nvPr/>
        </p:nvSpPr>
        <p:spPr>
          <a:xfrm>
            <a:off x="4090220" y="3105832"/>
            <a:ext cx="3158355"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Full control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Less paperwork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Financial rewards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Fast and simple registration</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Less tax liability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Fast start up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Calibri"/>
              </a:rPr>
              <a:t>O</a:t>
            </a:r>
            <a:r>
              <a:rPr lang="en-GB" sz="1800" b="0" i="0" u="none" strike="noStrike" kern="1200" cap="none" spc="0" baseline="0" dirty="0">
                <a:solidFill>
                  <a:srgbClr val="000000"/>
                </a:solidFill>
                <a:uFillTx/>
                <a:latin typeface="Calibri"/>
              </a:rPr>
              <a:t>rganisational </a:t>
            </a:r>
            <a:r>
              <a:rPr lang="en-GB" sz="1800" b="0" i="0" u="none" strike="noStrike" kern="0" cap="none" spc="0" baseline="0" dirty="0">
                <a:solidFill>
                  <a:srgbClr val="000000"/>
                </a:solidFill>
                <a:uFillTx/>
                <a:latin typeface="Calibri"/>
              </a:rPr>
              <a:t>F</a:t>
            </a:r>
            <a:r>
              <a:rPr lang="en-GB" sz="1800" b="0" i="0" u="none" strike="noStrike" kern="1200" cap="none" spc="0" baseline="0" dirty="0">
                <a:solidFill>
                  <a:srgbClr val="000000"/>
                </a:solidFill>
                <a:uFillTx/>
                <a:latin typeface="Calibri"/>
              </a:rPr>
              <a:t>lexibility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pic>
        <p:nvPicPr>
          <p:cNvPr id="11" name="Picture 8" descr="When to Consider Expanding Your Business – ARCH Point Of Sale">
            <a:extLst>
              <a:ext uri="{FF2B5EF4-FFF2-40B4-BE49-F238E27FC236}">
                <a16:creationId xmlns:a16="http://schemas.microsoft.com/office/drawing/2014/main" id="{B44A505D-0379-3B62-1E18-F267526C3A8C}"/>
              </a:ext>
            </a:extLst>
          </p:cNvPr>
          <p:cNvPicPr>
            <a:picLocks noChangeAspect="1"/>
          </p:cNvPicPr>
          <p:nvPr/>
        </p:nvPicPr>
        <p:blipFill>
          <a:blip r:embed="rId5"/>
          <a:srcRect/>
          <a:stretch>
            <a:fillRect/>
          </a:stretch>
        </p:blipFill>
        <p:spPr>
          <a:xfrm>
            <a:off x="10070669" y="2912222"/>
            <a:ext cx="1954063" cy="1303358"/>
          </a:xfrm>
          <a:prstGeom prst="rect">
            <a:avLst/>
          </a:prstGeom>
          <a:noFill/>
          <a:ln cap="flat">
            <a:noFill/>
          </a:ln>
        </p:spPr>
      </p:pic>
      <p:pic>
        <p:nvPicPr>
          <p:cNvPr id="12" name="Picture 10" descr="Less paperwork = higher profits? | Verizon Connect UK">
            <a:extLst>
              <a:ext uri="{FF2B5EF4-FFF2-40B4-BE49-F238E27FC236}">
                <a16:creationId xmlns:a16="http://schemas.microsoft.com/office/drawing/2014/main" id="{78DEF06B-A2CF-05AB-6993-92B35CB21A29}"/>
              </a:ext>
            </a:extLst>
          </p:cNvPr>
          <p:cNvPicPr>
            <a:picLocks noChangeAspect="1"/>
          </p:cNvPicPr>
          <p:nvPr/>
        </p:nvPicPr>
        <p:blipFill>
          <a:blip r:embed="rId6"/>
          <a:srcRect/>
          <a:stretch>
            <a:fillRect/>
          </a:stretch>
        </p:blipFill>
        <p:spPr>
          <a:xfrm>
            <a:off x="233821" y="3058475"/>
            <a:ext cx="1889945" cy="1259960"/>
          </a:xfrm>
          <a:prstGeom prst="rect">
            <a:avLst/>
          </a:prstGeom>
          <a:noFill/>
          <a:ln cap="flat">
            <a:noFill/>
          </a:ln>
        </p:spPr>
      </p:pic>
      <p:pic>
        <p:nvPicPr>
          <p:cNvPr id="13" name="Picture 12" descr="Compport | Blogs | Uncover The Key Elements and Components of Total Rewards  Package | Decode The Strategy">
            <a:extLst>
              <a:ext uri="{FF2B5EF4-FFF2-40B4-BE49-F238E27FC236}">
                <a16:creationId xmlns:a16="http://schemas.microsoft.com/office/drawing/2014/main" id="{DD7CAD4F-6CAD-2E1F-5E27-2732E5F9ABDC}"/>
              </a:ext>
            </a:extLst>
          </p:cNvPr>
          <p:cNvPicPr>
            <a:picLocks noChangeAspect="1"/>
          </p:cNvPicPr>
          <p:nvPr/>
        </p:nvPicPr>
        <p:blipFill>
          <a:blip r:embed="rId7"/>
          <a:srcRect/>
          <a:stretch>
            <a:fillRect/>
          </a:stretch>
        </p:blipFill>
        <p:spPr>
          <a:xfrm>
            <a:off x="4586804" y="5533290"/>
            <a:ext cx="1980581" cy="1236524"/>
          </a:xfrm>
          <a:prstGeom prst="rect">
            <a:avLst/>
          </a:prstGeom>
          <a:noFill/>
          <a:ln cap="flat">
            <a:noFill/>
          </a:ln>
        </p:spPr>
      </p:pic>
      <p:pic>
        <p:nvPicPr>
          <p:cNvPr id="14" name="Picture 14" descr="4 Reasons to Delay Your Grand Opening | Signs.com Blog">
            <a:extLst>
              <a:ext uri="{FF2B5EF4-FFF2-40B4-BE49-F238E27FC236}">
                <a16:creationId xmlns:a16="http://schemas.microsoft.com/office/drawing/2014/main" id="{F04D29C1-B234-2908-2E55-017D1E02EA5F}"/>
              </a:ext>
            </a:extLst>
          </p:cNvPr>
          <p:cNvPicPr>
            <a:picLocks noChangeAspect="1"/>
          </p:cNvPicPr>
          <p:nvPr/>
        </p:nvPicPr>
        <p:blipFill>
          <a:blip r:embed="rId8"/>
          <a:srcRect/>
          <a:stretch>
            <a:fillRect/>
          </a:stretch>
        </p:blipFill>
        <p:spPr>
          <a:xfrm>
            <a:off x="331835" y="5206776"/>
            <a:ext cx="3342964" cy="1378970"/>
          </a:xfrm>
          <a:prstGeom prst="rect">
            <a:avLst/>
          </a:prstGeom>
          <a:noFill/>
          <a:ln cap="flat">
            <a:noFill/>
          </a:ln>
        </p:spPr>
      </p:pic>
      <p:pic>
        <p:nvPicPr>
          <p:cNvPr id="15" name="Picture 16" descr="Tactics for Building a More Flexible Business • Workflow">
            <a:extLst>
              <a:ext uri="{FF2B5EF4-FFF2-40B4-BE49-F238E27FC236}">
                <a16:creationId xmlns:a16="http://schemas.microsoft.com/office/drawing/2014/main" id="{82A2975F-0690-8F18-8FDE-9267329C00B9}"/>
              </a:ext>
            </a:extLst>
          </p:cNvPr>
          <p:cNvPicPr>
            <a:picLocks noChangeAspect="1"/>
          </p:cNvPicPr>
          <p:nvPr/>
        </p:nvPicPr>
        <p:blipFill>
          <a:blip r:embed="rId9"/>
          <a:srcRect/>
          <a:stretch>
            <a:fillRect/>
          </a:stretch>
        </p:blipFill>
        <p:spPr>
          <a:xfrm>
            <a:off x="7885840" y="4795570"/>
            <a:ext cx="2658371" cy="1478721"/>
          </a:xfrm>
          <a:prstGeom prst="rect">
            <a:avLst/>
          </a:prstGeom>
          <a:noFill/>
          <a:ln cap="flat">
            <a:noFill/>
          </a:ln>
        </p:spPr>
      </p:pic>
      <p:cxnSp>
        <p:nvCxnSpPr>
          <p:cNvPr id="16" name="Straight Arrow Connector 25">
            <a:extLst>
              <a:ext uri="{FF2B5EF4-FFF2-40B4-BE49-F238E27FC236}">
                <a16:creationId xmlns:a16="http://schemas.microsoft.com/office/drawing/2014/main" id="{72DA4149-02F8-A564-B5AE-0EE37704A96B}"/>
              </a:ext>
              <a:ext uri="{C183D7F6-B498-43B3-948B-1728B52AA6E4}">
                <adec:decorative xmlns:adec="http://schemas.microsoft.com/office/drawing/2017/decorative" val="1"/>
              </a:ext>
            </a:extLst>
          </p:cNvPr>
          <p:cNvCxnSpPr/>
          <p:nvPr/>
        </p:nvCxnSpPr>
        <p:spPr>
          <a:xfrm>
            <a:off x="2003322" y="3563901"/>
            <a:ext cx="1937952" cy="0"/>
          </a:xfrm>
          <a:prstGeom prst="straightConnector1">
            <a:avLst/>
          </a:prstGeom>
          <a:noFill/>
          <a:ln w="6345" cap="flat">
            <a:solidFill>
              <a:srgbClr val="FFC000"/>
            </a:solidFill>
            <a:prstDash val="solid"/>
            <a:miter/>
            <a:tailEnd type="arrow"/>
          </a:ln>
        </p:spPr>
      </p:cxnSp>
      <p:cxnSp>
        <p:nvCxnSpPr>
          <p:cNvPr id="17" name="Straight Arrow Connector 26">
            <a:extLst>
              <a:ext uri="{FF2B5EF4-FFF2-40B4-BE49-F238E27FC236}">
                <a16:creationId xmlns:a16="http://schemas.microsoft.com/office/drawing/2014/main" id="{95F88917-3E5C-09D2-D10C-62E62BA75FCB}"/>
              </a:ext>
              <a:ext uri="{C183D7F6-B498-43B3-948B-1728B52AA6E4}">
                <adec:decorative xmlns:adec="http://schemas.microsoft.com/office/drawing/2017/decorative" val="1"/>
              </a:ext>
            </a:extLst>
          </p:cNvPr>
          <p:cNvCxnSpPr/>
          <p:nvPr/>
        </p:nvCxnSpPr>
        <p:spPr>
          <a:xfrm flipV="1">
            <a:off x="1917505" y="4318436"/>
            <a:ext cx="2023769" cy="888340"/>
          </a:xfrm>
          <a:prstGeom prst="straightConnector1">
            <a:avLst/>
          </a:prstGeom>
          <a:noFill/>
          <a:ln w="6345" cap="flat">
            <a:solidFill>
              <a:srgbClr val="FFC000"/>
            </a:solidFill>
            <a:prstDash val="solid"/>
            <a:miter/>
            <a:tailEnd type="arrow"/>
          </a:ln>
        </p:spPr>
      </p:cxnSp>
      <p:cxnSp>
        <p:nvCxnSpPr>
          <p:cNvPr id="18" name="Straight Arrow Connector 28">
            <a:extLst>
              <a:ext uri="{FF2B5EF4-FFF2-40B4-BE49-F238E27FC236}">
                <a16:creationId xmlns:a16="http://schemas.microsoft.com/office/drawing/2014/main" id="{8E147C4F-E13D-EAF8-F419-39DC300C5D1B}"/>
              </a:ext>
              <a:ext uri="{C183D7F6-B498-43B3-948B-1728B52AA6E4}">
                <adec:decorative xmlns:adec="http://schemas.microsoft.com/office/drawing/2017/decorative" val="1"/>
              </a:ext>
            </a:extLst>
          </p:cNvPr>
          <p:cNvCxnSpPr/>
          <p:nvPr/>
        </p:nvCxnSpPr>
        <p:spPr>
          <a:xfrm flipH="1">
            <a:off x="7397523" y="3688451"/>
            <a:ext cx="2567160" cy="423121"/>
          </a:xfrm>
          <a:prstGeom prst="straightConnector1">
            <a:avLst/>
          </a:prstGeom>
          <a:noFill/>
          <a:ln w="6345" cap="flat">
            <a:solidFill>
              <a:srgbClr val="FFC000"/>
            </a:solidFill>
            <a:prstDash val="solid"/>
            <a:miter/>
            <a:tailEnd type="arrow"/>
          </a:ln>
        </p:spPr>
      </p:cxnSp>
      <p:cxnSp>
        <p:nvCxnSpPr>
          <p:cNvPr id="19" name="Straight Arrow Connector 33">
            <a:extLst>
              <a:ext uri="{FF2B5EF4-FFF2-40B4-BE49-F238E27FC236}">
                <a16:creationId xmlns:a16="http://schemas.microsoft.com/office/drawing/2014/main" id="{286F1686-E52A-0773-C251-FA7597340496}"/>
              </a:ext>
              <a:ext uri="{C183D7F6-B498-43B3-948B-1728B52AA6E4}">
                <adec:decorative xmlns:adec="http://schemas.microsoft.com/office/drawing/2017/decorative" val="1"/>
              </a:ext>
            </a:extLst>
          </p:cNvPr>
          <p:cNvCxnSpPr>
            <a:stCxn id="7" idx="2"/>
          </p:cNvCxnSpPr>
          <p:nvPr/>
        </p:nvCxnSpPr>
        <p:spPr>
          <a:xfrm flipH="1">
            <a:off x="7285408" y="2700186"/>
            <a:ext cx="1749412" cy="988265"/>
          </a:xfrm>
          <a:prstGeom prst="straightConnector1">
            <a:avLst/>
          </a:prstGeom>
          <a:noFill/>
          <a:ln w="6345" cap="flat">
            <a:solidFill>
              <a:srgbClr val="FFC000"/>
            </a:solidFill>
            <a:prstDash val="solid"/>
            <a:miter/>
            <a:tailEnd type="arrow"/>
          </a:ln>
        </p:spPr>
      </p:cxnSp>
      <p:cxnSp>
        <p:nvCxnSpPr>
          <p:cNvPr id="20" name="Straight Arrow Connector 35">
            <a:extLst>
              <a:ext uri="{FF2B5EF4-FFF2-40B4-BE49-F238E27FC236}">
                <a16:creationId xmlns:a16="http://schemas.microsoft.com/office/drawing/2014/main" id="{AF07DC9A-A5FF-DB1C-B3D3-8912D164FED3}"/>
              </a:ext>
              <a:ext uri="{C183D7F6-B498-43B3-948B-1728B52AA6E4}">
                <adec:decorative xmlns:adec="http://schemas.microsoft.com/office/drawing/2017/decorative" val="1"/>
              </a:ext>
            </a:extLst>
          </p:cNvPr>
          <p:cNvCxnSpPr/>
          <p:nvPr/>
        </p:nvCxnSpPr>
        <p:spPr>
          <a:xfrm flipH="1" flipV="1">
            <a:off x="7327507" y="4372450"/>
            <a:ext cx="1247160" cy="390156"/>
          </a:xfrm>
          <a:prstGeom prst="straightConnector1">
            <a:avLst/>
          </a:prstGeom>
          <a:noFill/>
          <a:ln w="6345" cap="flat">
            <a:solidFill>
              <a:srgbClr val="FFC000"/>
            </a:solidFill>
            <a:prstDash val="solid"/>
            <a:miter/>
            <a:tailEnd type="arrow"/>
          </a:ln>
        </p:spPr>
      </p:cxnSp>
      <p:cxnSp>
        <p:nvCxnSpPr>
          <p:cNvPr id="21" name="Straight Arrow Connector 38">
            <a:extLst>
              <a:ext uri="{FF2B5EF4-FFF2-40B4-BE49-F238E27FC236}">
                <a16:creationId xmlns:a16="http://schemas.microsoft.com/office/drawing/2014/main" id="{D523B81E-DC80-CAEB-427F-003859425FFF}"/>
              </a:ext>
              <a:ext uri="{C183D7F6-B498-43B3-948B-1728B52AA6E4}">
                <adec:decorative xmlns:adec="http://schemas.microsoft.com/office/drawing/2017/decorative" val="1"/>
              </a:ext>
            </a:extLst>
          </p:cNvPr>
          <p:cNvCxnSpPr/>
          <p:nvPr/>
        </p:nvCxnSpPr>
        <p:spPr>
          <a:xfrm>
            <a:off x="3134791" y="2765191"/>
            <a:ext cx="821881" cy="452006"/>
          </a:xfrm>
          <a:prstGeom prst="straightConnector1">
            <a:avLst/>
          </a:prstGeom>
          <a:noFill/>
          <a:ln w="6345" cap="flat">
            <a:solidFill>
              <a:srgbClr val="FFC000"/>
            </a:solidFill>
            <a:prstDash val="solid"/>
            <a:miter/>
            <a:tailEnd type="arrow"/>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7E9BB6B-28DC-4C2A-3FB3-A48BCD03C0A4}"/>
              </a:ext>
            </a:extLst>
          </p:cNvPr>
          <p:cNvSpPr/>
          <p:nvPr/>
        </p:nvSpPr>
        <p:spPr>
          <a:xfrm>
            <a:off x="2631634" y="293796"/>
            <a:ext cx="6578221" cy="81886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Industry and Competitors Analysis</a:t>
            </a:r>
          </a:p>
        </p:txBody>
      </p:sp>
      <p:pic>
        <p:nvPicPr>
          <p:cNvPr id="3" name="Picture 2" descr="A logo for a car mechanic&#10;&#10;Description automatically generated">
            <a:extLst>
              <a:ext uri="{FF2B5EF4-FFF2-40B4-BE49-F238E27FC236}">
                <a16:creationId xmlns:a16="http://schemas.microsoft.com/office/drawing/2014/main" id="{6F21857F-27EB-311E-0232-C09CFB2ABFBD}"/>
              </a:ext>
            </a:extLst>
          </p:cNvPr>
          <p:cNvPicPr>
            <a:picLocks noChangeAspect="1"/>
          </p:cNvPicPr>
          <p:nvPr/>
        </p:nvPicPr>
        <p:blipFill>
          <a:blip r:embed="rId2"/>
          <a:stretch>
            <a:fillRect/>
          </a:stretch>
        </p:blipFill>
        <p:spPr>
          <a:xfrm>
            <a:off x="614147" y="0"/>
            <a:ext cx="1303358" cy="1303358"/>
          </a:xfrm>
          <a:prstGeom prst="rect">
            <a:avLst/>
          </a:prstGeom>
          <a:noFill/>
          <a:ln cap="flat">
            <a:noFill/>
          </a:ln>
        </p:spPr>
      </p:pic>
      <p:pic>
        <p:nvPicPr>
          <p:cNvPr id="4" name="Picture 4" descr="Sutton Coldfield Map">
            <a:extLst>
              <a:ext uri="{FF2B5EF4-FFF2-40B4-BE49-F238E27FC236}">
                <a16:creationId xmlns:a16="http://schemas.microsoft.com/office/drawing/2014/main" id="{D56225DF-6CEA-2C7F-DCFD-C7EF75B28584}"/>
              </a:ext>
            </a:extLst>
          </p:cNvPr>
          <p:cNvPicPr>
            <a:picLocks noChangeAspect="1"/>
          </p:cNvPicPr>
          <p:nvPr/>
        </p:nvPicPr>
        <p:blipFill>
          <a:blip r:embed="rId3"/>
          <a:srcRect/>
          <a:stretch>
            <a:fillRect/>
          </a:stretch>
        </p:blipFill>
        <p:spPr>
          <a:xfrm>
            <a:off x="37526" y="1639144"/>
            <a:ext cx="2456599" cy="1433669"/>
          </a:xfrm>
          <a:prstGeom prst="rect">
            <a:avLst/>
          </a:prstGeom>
          <a:noFill/>
          <a:ln cap="flat">
            <a:noFill/>
          </a:ln>
        </p:spPr>
      </p:pic>
      <p:sp>
        <p:nvSpPr>
          <p:cNvPr id="5" name="Rectangle 5">
            <a:extLst>
              <a:ext uri="{FF2B5EF4-FFF2-40B4-BE49-F238E27FC236}">
                <a16:creationId xmlns:a16="http://schemas.microsoft.com/office/drawing/2014/main" id="{D6BF2CDD-103E-71A5-CAA6-F7ABFFC6860C}"/>
              </a:ext>
              <a:ext uri="{C183D7F6-B498-43B3-948B-1728B52AA6E4}">
                <adec:decorative xmlns:adec="http://schemas.microsoft.com/office/drawing/2017/decorative" val="1"/>
              </a:ext>
            </a:extLst>
          </p:cNvPr>
          <p:cNvSpPr/>
          <p:nvPr/>
        </p:nvSpPr>
        <p:spPr>
          <a:xfrm>
            <a:off x="2615604" y="1639144"/>
            <a:ext cx="2923949" cy="1433669"/>
          </a:xfrm>
          <a:prstGeom prst="rect">
            <a:avLst/>
          </a:prstGeom>
          <a:solidFill>
            <a:srgbClr val="FFC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7">
            <a:extLst>
              <a:ext uri="{FF2B5EF4-FFF2-40B4-BE49-F238E27FC236}">
                <a16:creationId xmlns:a16="http://schemas.microsoft.com/office/drawing/2014/main" id="{8AD2FE6E-E110-57EF-0EF4-E0868DD5B660}"/>
              </a:ext>
            </a:extLst>
          </p:cNvPr>
          <p:cNvSpPr txBox="1"/>
          <p:nvPr/>
        </p:nvSpPr>
        <p:spPr>
          <a:xfrm>
            <a:off x="2615604" y="1639144"/>
            <a:ext cx="3045436"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Sutton Coldfield, has a population of </a:t>
            </a:r>
            <a:r>
              <a:rPr lang="en-GB" sz="1800" b="1" i="0" u="none" strike="noStrike" kern="1200" cap="none" spc="0" baseline="0">
                <a:solidFill>
                  <a:srgbClr val="000000"/>
                </a:solidFill>
                <a:uFillTx/>
                <a:latin typeface="Calibri"/>
              </a:rPr>
              <a:t>95,000 </a:t>
            </a:r>
            <a:r>
              <a:rPr lang="en-GB" sz="1800" b="0" i="0" u="none" strike="noStrike" kern="1200" cap="none" spc="0" baseline="0">
                <a:solidFill>
                  <a:srgbClr val="000000"/>
                </a:solidFill>
                <a:uFillTx/>
                <a:latin typeface="Calibri"/>
              </a:rPr>
              <a:t>and has 5,475 acres which makes it a large parliamentary constituency in Birmingham. </a:t>
            </a:r>
          </a:p>
        </p:txBody>
      </p:sp>
      <p:pic>
        <p:nvPicPr>
          <p:cNvPr id="7" name="Picture 6" descr="What is economic growth? | McKinsey">
            <a:extLst>
              <a:ext uri="{FF2B5EF4-FFF2-40B4-BE49-F238E27FC236}">
                <a16:creationId xmlns:a16="http://schemas.microsoft.com/office/drawing/2014/main" id="{F0EAFFEC-C832-FF9C-F132-1ED1950CC04B}"/>
              </a:ext>
            </a:extLst>
          </p:cNvPr>
          <p:cNvPicPr>
            <a:picLocks noChangeAspect="1"/>
          </p:cNvPicPr>
          <p:nvPr/>
        </p:nvPicPr>
        <p:blipFill>
          <a:blip r:embed="rId4"/>
          <a:srcRect/>
          <a:stretch>
            <a:fillRect/>
          </a:stretch>
        </p:blipFill>
        <p:spPr>
          <a:xfrm>
            <a:off x="5920749" y="1639144"/>
            <a:ext cx="2245053" cy="1598380"/>
          </a:xfrm>
          <a:prstGeom prst="rect">
            <a:avLst/>
          </a:prstGeom>
          <a:noFill/>
          <a:ln cap="flat">
            <a:noFill/>
          </a:ln>
        </p:spPr>
      </p:pic>
      <p:sp>
        <p:nvSpPr>
          <p:cNvPr id="8" name="Rectangle 8">
            <a:extLst>
              <a:ext uri="{FF2B5EF4-FFF2-40B4-BE49-F238E27FC236}">
                <a16:creationId xmlns:a16="http://schemas.microsoft.com/office/drawing/2014/main" id="{F2E2AABE-6BC3-51DA-F6D7-8E41CC6A5D6B}"/>
              </a:ext>
              <a:ext uri="{C183D7F6-B498-43B3-948B-1728B52AA6E4}">
                <adec:decorative xmlns:adec="http://schemas.microsoft.com/office/drawing/2017/decorative" val="1"/>
              </a:ext>
            </a:extLst>
          </p:cNvPr>
          <p:cNvSpPr/>
          <p:nvPr/>
        </p:nvSpPr>
        <p:spPr>
          <a:xfrm>
            <a:off x="8425510" y="1639144"/>
            <a:ext cx="3370524" cy="2220474"/>
          </a:xfrm>
          <a:prstGeom prst="rect">
            <a:avLst/>
          </a:prstGeom>
          <a:solidFill>
            <a:srgbClr val="FFC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TextBox 9">
            <a:extLst>
              <a:ext uri="{FF2B5EF4-FFF2-40B4-BE49-F238E27FC236}">
                <a16:creationId xmlns:a16="http://schemas.microsoft.com/office/drawing/2014/main" id="{73884D06-C5FC-2323-E101-04D9055265B6}"/>
              </a:ext>
            </a:extLst>
          </p:cNvPr>
          <p:cNvSpPr txBox="1"/>
          <p:nvPr/>
        </p:nvSpPr>
        <p:spPr>
          <a:xfrm>
            <a:off x="8425510" y="1639144"/>
            <a:ext cx="3480389"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Economy in Sutton Coldfield  has a high economic rates which lowers the level of poverty and is a big impact in business as that will increase the sales of services which can keep a business active and successful.</a:t>
            </a:r>
            <a:r>
              <a:rPr lang="en-US" sz="1800" b="0" i="0" u="none" strike="noStrike" kern="1200" cap="none" spc="0" baseline="0">
                <a:solidFill>
                  <a:srgbClr val="000000"/>
                </a:solidFill>
                <a:uFillTx/>
                <a:latin typeface="Aptos" pitchFamily="34"/>
                <a:ea typeface="Aptos" pitchFamily="34"/>
                <a:cs typeface="Times New Roman" pitchFamily="18"/>
              </a:rPr>
              <a:t> (Sutton Coldfield council,2024)</a:t>
            </a:r>
            <a:endParaRPr lang="en-GB" sz="1800" b="0" i="0" u="none" strike="noStrike" kern="1200" cap="none" spc="0" baseline="0">
              <a:solidFill>
                <a:srgbClr val="000000"/>
              </a:solidFill>
              <a:uFillTx/>
              <a:latin typeface="Calibri"/>
            </a:endParaRPr>
          </a:p>
        </p:txBody>
      </p:sp>
      <p:cxnSp>
        <p:nvCxnSpPr>
          <p:cNvPr id="10" name="Straight Connector 11">
            <a:extLst>
              <a:ext uri="{FF2B5EF4-FFF2-40B4-BE49-F238E27FC236}">
                <a16:creationId xmlns:a16="http://schemas.microsoft.com/office/drawing/2014/main" id="{CE6A5E07-A933-7EF5-283F-9DC0F7E454C1}"/>
              </a:ext>
              <a:ext uri="{C183D7F6-B498-43B3-948B-1728B52AA6E4}">
                <adec:decorative xmlns:adec="http://schemas.microsoft.com/office/drawing/2017/decorative" val="1"/>
              </a:ext>
            </a:extLst>
          </p:cNvPr>
          <p:cNvCxnSpPr/>
          <p:nvPr/>
        </p:nvCxnSpPr>
        <p:spPr>
          <a:xfrm>
            <a:off x="170124" y="3859618"/>
            <a:ext cx="3136602" cy="0"/>
          </a:xfrm>
          <a:prstGeom prst="straightConnector1">
            <a:avLst/>
          </a:prstGeom>
          <a:noFill/>
          <a:ln w="6345" cap="flat">
            <a:solidFill>
              <a:srgbClr val="FFC000"/>
            </a:solidFill>
            <a:prstDash val="solid"/>
            <a:miter/>
          </a:ln>
        </p:spPr>
      </p:cxnSp>
      <p:cxnSp>
        <p:nvCxnSpPr>
          <p:cNvPr id="11" name="Straight Connector 12">
            <a:extLst>
              <a:ext uri="{FF2B5EF4-FFF2-40B4-BE49-F238E27FC236}">
                <a16:creationId xmlns:a16="http://schemas.microsoft.com/office/drawing/2014/main" id="{B755F89F-6204-9763-F985-8CD8B7CDC4F1}"/>
              </a:ext>
              <a:ext uri="{C183D7F6-B498-43B3-948B-1728B52AA6E4}">
                <adec:decorative xmlns:adec="http://schemas.microsoft.com/office/drawing/2017/decorative" val="1"/>
              </a:ext>
            </a:extLst>
          </p:cNvPr>
          <p:cNvCxnSpPr/>
          <p:nvPr/>
        </p:nvCxnSpPr>
        <p:spPr>
          <a:xfrm>
            <a:off x="3306726" y="3859618"/>
            <a:ext cx="0" cy="2828257"/>
          </a:xfrm>
          <a:prstGeom prst="straightConnector1">
            <a:avLst/>
          </a:prstGeom>
          <a:noFill/>
          <a:ln w="6345" cap="flat">
            <a:solidFill>
              <a:srgbClr val="FFC000"/>
            </a:solidFill>
            <a:prstDash val="solid"/>
            <a:miter/>
          </a:ln>
        </p:spPr>
      </p:cxnSp>
      <p:cxnSp>
        <p:nvCxnSpPr>
          <p:cNvPr id="12" name="Straight Connector 15">
            <a:extLst>
              <a:ext uri="{FF2B5EF4-FFF2-40B4-BE49-F238E27FC236}">
                <a16:creationId xmlns:a16="http://schemas.microsoft.com/office/drawing/2014/main" id="{F069868D-3F66-3422-B359-15510672C0DB}"/>
              </a:ext>
              <a:ext uri="{C183D7F6-B498-43B3-948B-1728B52AA6E4}">
                <adec:decorative xmlns:adec="http://schemas.microsoft.com/office/drawing/2017/decorative" val="1"/>
              </a:ext>
            </a:extLst>
          </p:cNvPr>
          <p:cNvCxnSpPr/>
          <p:nvPr/>
        </p:nvCxnSpPr>
        <p:spPr>
          <a:xfrm>
            <a:off x="170124" y="6687875"/>
            <a:ext cx="3136602" cy="0"/>
          </a:xfrm>
          <a:prstGeom prst="straightConnector1">
            <a:avLst/>
          </a:prstGeom>
          <a:noFill/>
          <a:ln w="6345" cap="flat">
            <a:solidFill>
              <a:srgbClr val="FFC000"/>
            </a:solidFill>
            <a:prstDash val="solid"/>
            <a:miter/>
          </a:ln>
        </p:spPr>
      </p:cxnSp>
      <p:cxnSp>
        <p:nvCxnSpPr>
          <p:cNvPr id="13" name="Straight Connector 17">
            <a:extLst>
              <a:ext uri="{FF2B5EF4-FFF2-40B4-BE49-F238E27FC236}">
                <a16:creationId xmlns:a16="http://schemas.microsoft.com/office/drawing/2014/main" id="{22B87F73-CA05-946E-F93A-2E0713E920EE}"/>
              </a:ext>
              <a:ext uri="{C183D7F6-B498-43B3-948B-1728B52AA6E4}">
                <adec:decorative xmlns:adec="http://schemas.microsoft.com/office/drawing/2017/decorative" val="1"/>
              </a:ext>
            </a:extLst>
          </p:cNvPr>
          <p:cNvCxnSpPr/>
          <p:nvPr/>
        </p:nvCxnSpPr>
        <p:spPr>
          <a:xfrm>
            <a:off x="170124" y="3859618"/>
            <a:ext cx="0" cy="2828257"/>
          </a:xfrm>
          <a:prstGeom prst="straightConnector1">
            <a:avLst/>
          </a:prstGeom>
          <a:noFill/>
          <a:ln w="6345" cap="flat">
            <a:solidFill>
              <a:srgbClr val="FFC000"/>
            </a:solidFill>
            <a:prstDash val="solid"/>
            <a:miter/>
          </a:ln>
        </p:spPr>
      </p:cxnSp>
      <p:sp>
        <p:nvSpPr>
          <p:cNvPr id="14" name="Rectangle 20">
            <a:extLst>
              <a:ext uri="{FF2B5EF4-FFF2-40B4-BE49-F238E27FC236}">
                <a16:creationId xmlns:a16="http://schemas.microsoft.com/office/drawing/2014/main" id="{F9C5C25D-3809-4DFD-DEAD-DA9B847C0D04}"/>
              </a:ext>
            </a:extLst>
          </p:cNvPr>
          <p:cNvSpPr/>
          <p:nvPr/>
        </p:nvSpPr>
        <p:spPr>
          <a:xfrm>
            <a:off x="297710" y="3947464"/>
            <a:ext cx="2636864" cy="293312"/>
          </a:xfrm>
          <a:prstGeom prst="rect">
            <a:avLst/>
          </a:prstGeom>
          <a:solidFill>
            <a:srgbClr val="FFC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Competitors</a:t>
            </a:r>
          </a:p>
        </p:txBody>
      </p:sp>
      <p:sp>
        <p:nvSpPr>
          <p:cNvPr id="15" name="TextBox 21">
            <a:extLst>
              <a:ext uri="{FF2B5EF4-FFF2-40B4-BE49-F238E27FC236}">
                <a16:creationId xmlns:a16="http://schemas.microsoft.com/office/drawing/2014/main" id="{7106C317-CDDF-D7F4-045B-6DDFF6ED135C}"/>
              </a:ext>
            </a:extLst>
          </p:cNvPr>
          <p:cNvSpPr txBox="1"/>
          <p:nvPr/>
        </p:nvSpPr>
        <p:spPr>
          <a:xfrm>
            <a:off x="297710" y="4518836"/>
            <a:ext cx="2721931" cy="3104954"/>
          </a:xfrm>
          <a:prstGeom prst="rect">
            <a:avLst/>
          </a:prstGeom>
          <a:noFill/>
          <a:ln cap="flat">
            <a:noFill/>
          </a:ln>
        </p:spPr>
        <p:txBody>
          <a:bodyPr vert="horz" wrap="square" lIns="91440" tIns="45720" rIns="91440" bIns="45720" anchor="t" anchorCtr="0" compatLnSpc="1">
            <a:spAutoFit/>
          </a:bodyPr>
          <a:lstStyle/>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pitchFamily="34"/>
                <a:ea typeface="Aptos" pitchFamily="34"/>
                <a:cs typeface="Times New Roman" pitchFamily="18"/>
              </a:rPr>
              <a:t>Bold mere Service And M.O.T Centre</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pitchFamily="34"/>
                <a:ea typeface="Aptos" pitchFamily="34"/>
                <a:cs typeface="Times New Roman" pitchFamily="18"/>
              </a:rPr>
              <a:t>Halfords Autocare</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pitchFamily="34"/>
                <a:ea typeface="Aptos" pitchFamily="34"/>
                <a:cs typeface="Times New Roman" pitchFamily="18"/>
              </a:rPr>
              <a:t>Kwik fit </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pitchFamily="34"/>
                <a:ea typeface="Aptos" pitchFamily="34"/>
                <a:cs typeface="Times New Roman" pitchFamily="18"/>
              </a:rPr>
              <a:t>National tyres and Autocare</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pitchFamily="34"/>
                <a:ea typeface="Aptos" pitchFamily="34"/>
                <a:cs typeface="Times New Roman" pitchFamily="18"/>
              </a:rPr>
              <a:t>Car care autos </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pitchFamily="34"/>
                <a:ea typeface="Aptos" pitchFamily="34"/>
                <a:cs typeface="Times New Roman" pitchFamily="18"/>
              </a:rPr>
              <a:t> </a:t>
            </a:r>
            <a:endParaRPr lang="en-GB" sz="1800" b="0" i="0" u="none" strike="noStrike" kern="1200" cap="none" spc="0" baseline="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6" name="Picture 22" descr="Basic Car Mechanics - Truro &amp; Penwith College">
            <a:extLst>
              <a:ext uri="{FF2B5EF4-FFF2-40B4-BE49-F238E27FC236}">
                <a16:creationId xmlns:a16="http://schemas.microsoft.com/office/drawing/2014/main" id="{C4DE16AA-239F-9B80-20C1-6CCC9370357F}"/>
              </a:ext>
            </a:extLst>
          </p:cNvPr>
          <p:cNvPicPr>
            <a:picLocks noChangeAspect="1"/>
          </p:cNvPicPr>
          <p:nvPr/>
        </p:nvPicPr>
        <p:blipFill>
          <a:blip r:embed="rId5"/>
          <a:srcRect/>
          <a:stretch>
            <a:fillRect/>
          </a:stretch>
        </p:blipFill>
        <p:spPr>
          <a:xfrm>
            <a:off x="3949997" y="4326319"/>
            <a:ext cx="2589032" cy="2127644"/>
          </a:xfrm>
          <a:prstGeom prst="rect">
            <a:avLst/>
          </a:prstGeom>
          <a:noFill/>
          <a:ln cap="flat">
            <a:noFill/>
          </a:ln>
        </p:spPr>
      </p:pic>
      <p:sp>
        <p:nvSpPr>
          <p:cNvPr id="17" name="Rectangle 23">
            <a:extLst>
              <a:ext uri="{FF2B5EF4-FFF2-40B4-BE49-F238E27FC236}">
                <a16:creationId xmlns:a16="http://schemas.microsoft.com/office/drawing/2014/main" id="{69A7AFF0-9915-360A-2DF4-542A25DF0781}"/>
              </a:ext>
              <a:ext uri="{C183D7F6-B498-43B3-948B-1728B52AA6E4}">
                <adec:decorative xmlns:adec="http://schemas.microsoft.com/office/drawing/2017/decorative" val="1"/>
              </a:ext>
            </a:extLst>
          </p:cNvPr>
          <p:cNvSpPr/>
          <p:nvPr/>
        </p:nvSpPr>
        <p:spPr>
          <a:xfrm>
            <a:off x="7294150" y="4421142"/>
            <a:ext cx="4029742" cy="1938006"/>
          </a:xfrm>
          <a:prstGeom prst="rect">
            <a:avLst/>
          </a:prstGeom>
          <a:solidFill>
            <a:srgbClr val="FFC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8" name="TextBox 17">
            <a:extLst>
              <a:ext uri="{FF2B5EF4-FFF2-40B4-BE49-F238E27FC236}">
                <a16:creationId xmlns:a16="http://schemas.microsoft.com/office/drawing/2014/main" id="{D711D1F0-7CBB-7667-1871-5C2A9ED8675F}"/>
              </a:ext>
            </a:extLst>
          </p:cNvPr>
          <p:cNvSpPr txBox="1"/>
          <p:nvPr/>
        </p:nvSpPr>
        <p:spPr>
          <a:xfrm>
            <a:off x="7294150" y="4374480"/>
            <a:ext cx="3909215"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Based on this analysis we can realise that the zone plays a huge role as there are few business that provide the same services/work  but also the population as that will determine if your business going to be successful or not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4E579D8-6761-CC6A-63D7-2E14B5ADBF4F}"/>
              </a:ext>
            </a:extLst>
          </p:cNvPr>
          <p:cNvSpPr/>
          <p:nvPr/>
        </p:nvSpPr>
        <p:spPr>
          <a:xfrm>
            <a:off x="2746857" y="264700"/>
            <a:ext cx="6578221" cy="81886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Marketing Plan</a:t>
            </a:r>
          </a:p>
        </p:txBody>
      </p:sp>
      <p:pic>
        <p:nvPicPr>
          <p:cNvPr id="3" name="Picture 2" descr="A logo for a car mechanic&#10;&#10;Description automatically generated">
            <a:extLst>
              <a:ext uri="{FF2B5EF4-FFF2-40B4-BE49-F238E27FC236}">
                <a16:creationId xmlns:a16="http://schemas.microsoft.com/office/drawing/2014/main" id="{55996972-3B94-B0E2-ED58-A7ADC1DAFE0E}"/>
              </a:ext>
            </a:extLst>
          </p:cNvPr>
          <p:cNvPicPr>
            <a:picLocks noChangeAspect="1"/>
          </p:cNvPicPr>
          <p:nvPr/>
        </p:nvPicPr>
        <p:blipFill>
          <a:blip r:embed="rId2"/>
          <a:stretch>
            <a:fillRect/>
          </a:stretch>
        </p:blipFill>
        <p:spPr>
          <a:xfrm>
            <a:off x="614147" y="0"/>
            <a:ext cx="1303358" cy="1303358"/>
          </a:xfrm>
          <a:prstGeom prst="rect">
            <a:avLst/>
          </a:prstGeom>
          <a:noFill/>
          <a:ln cap="flat">
            <a:noFill/>
          </a:ln>
        </p:spPr>
      </p:pic>
      <p:pic>
        <p:nvPicPr>
          <p:cNvPr id="4" name="Picture 4" descr="A computer with cranes and people standing around it&#10;&#10;Description automatically generated">
            <a:extLst>
              <a:ext uri="{FF2B5EF4-FFF2-40B4-BE49-F238E27FC236}">
                <a16:creationId xmlns:a16="http://schemas.microsoft.com/office/drawing/2014/main" id="{23AE9A88-FB68-78B2-785F-A49AAEFBDC54}"/>
              </a:ext>
            </a:extLst>
          </p:cNvPr>
          <p:cNvPicPr>
            <a:picLocks noChangeAspect="1"/>
          </p:cNvPicPr>
          <p:nvPr/>
        </p:nvPicPr>
        <p:blipFill>
          <a:blip r:embed="rId3"/>
          <a:stretch>
            <a:fillRect/>
          </a:stretch>
        </p:blipFill>
        <p:spPr>
          <a:xfrm>
            <a:off x="466910" y="1591403"/>
            <a:ext cx="1804303" cy="1396745"/>
          </a:xfrm>
          <a:prstGeom prst="rect">
            <a:avLst/>
          </a:prstGeom>
          <a:noFill/>
          <a:ln cap="flat">
            <a:noFill/>
          </a:ln>
        </p:spPr>
      </p:pic>
      <p:sp>
        <p:nvSpPr>
          <p:cNvPr id="5" name="Rectangle 5">
            <a:extLst>
              <a:ext uri="{FF2B5EF4-FFF2-40B4-BE49-F238E27FC236}">
                <a16:creationId xmlns:a16="http://schemas.microsoft.com/office/drawing/2014/main" id="{B7BD3B3A-6534-1D62-464B-379D15A6F847}"/>
              </a:ext>
              <a:ext uri="{C183D7F6-B498-43B3-948B-1728B52AA6E4}">
                <adec:decorative xmlns:adec="http://schemas.microsoft.com/office/drawing/2017/decorative" val="1"/>
              </a:ext>
            </a:extLst>
          </p:cNvPr>
          <p:cNvSpPr/>
          <p:nvPr/>
        </p:nvSpPr>
        <p:spPr>
          <a:xfrm>
            <a:off x="3695209" y="1548700"/>
            <a:ext cx="7546506" cy="1263170"/>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6" name="TextBox 6">
            <a:extLst>
              <a:ext uri="{FF2B5EF4-FFF2-40B4-BE49-F238E27FC236}">
                <a16:creationId xmlns:a16="http://schemas.microsoft.com/office/drawing/2014/main" id="{693108E1-AC11-E7BF-366D-A74AA0E64F0A}"/>
              </a:ext>
            </a:extLst>
          </p:cNvPr>
          <p:cNvSpPr txBox="1"/>
          <p:nvPr/>
        </p:nvSpPr>
        <p:spPr>
          <a:xfrm>
            <a:off x="3711055" y="1538624"/>
            <a:ext cx="7514804"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Create a website would advantage the business as that can provide the customer information about the services you provide  and the contact details Aswell and how it all started but I can also include instant quote for price for the services they need.</a:t>
            </a:r>
          </a:p>
        </p:txBody>
      </p:sp>
      <p:pic>
        <p:nvPicPr>
          <p:cNvPr id="7" name="Picture 8" descr="A hand holding a tablet with stars on it&#10;&#10;Description automatically generated">
            <a:extLst>
              <a:ext uri="{FF2B5EF4-FFF2-40B4-BE49-F238E27FC236}">
                <a16:creationId xmlns:a16="http://schemas.microsoft.com/office/drawing/2014/main" id="{41D72E72-C1CF-56CC-8C57-DBD3DD300EEA}"/>
              </a:ext>
            </a:extLst>
          </p:cNvPr>
          <p:cNvPicPr>
            <a:picLocks noChangeAspect="1"/>
          </p:cNvPicPr>
          <p:nvPr/>
        </p:nvPicPr>
        <p:blipFill>
          <a:blip r:embed="rId4"/>
          <a:stretch>
            <a:fillRect/>
          </a:stretch>
        </p:blipFill>
        <p:spPr>
          <a:xfrm>
            <a:off x="288109" y="3072832"/>
            <a:ext cx="2016745" cy="1136388"/>
          </a:xfrm>
          <a:prstGeom prst="rect">
            <a:avLst/>
          </a:prstGeom>
          <a:noFill/>
          <a:ln cap="flat">
            <a:noFill/>
          </a:ln>
        </p:spPr>
      </p:pic>
      <p:sp>
        <p:nvSpPr>
          <p:cNvPr id="8" name="Rectangle 9">
            <a:extLst>
              <a:ext uri="{FF2B5EF4-FFF2-40B4-BE49-F238E27FC236}">
                <a16:creationId xmlns:a16="http://schemas.microsoft.com/office/drawing/2014/main" id="{2E16D019-9FCA-1BE1-BE6E-935E2C83EF57}"/>
              </a:ext>
              <a:ext uri="{C183D7F6-B498-43B3-948B-1728B52AA6E4}">
                <adec:decorative xmlns:adec="http://schemas.microsoft.com/office/drawing/2017/decorative" val="1"/>
              </a:ext>
            </a:extLst>
          </p:cNvPr>
          <p:cNvSpPr/>
          <p:nvPr/>
        </p:nvSpPr>
        <p:spPr>
          <a:xfrm>
            <a:off x="3695209" y="3011347"/>
            <a:ext cx="7546506" cy="1136388"/>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9" name="TextBox 11">
            <a:extLst>
              <a:ext uri="{FF2B5EF4-FFF2-40B4-BE49-F238E27FC236}">
                <a16:creationId xmlns:a16="http://schemas.microsoft.com/office/drawing/2014/main" id="{9B917831-7A34-51BB-A42A-BEDED7AD88D9}"/>
              </a:ext>
            </a:extLst>
          </p:cNvPr>
          <p:cNvSpPr txBox="1"/>
          <p:nvPr/>
        </p:nvSpPr>
        <p:spPr>
          <a:xfrm>
            <a:off x="3814081" y="3194218"/>
            <a:ext cx="7542501" cy="64633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Feedback from customer can give you a perspective on what you done good but also it can also give you guidance on what need to improve.</a:t>
            </a:r>
          </a:p>
        </p:txBody>
      </p:sp>
      <p:pic>
        <p:nvPicPr>
          <p:cNvPr id="10" name="Picture 13" descr="A blue and black sign with arrows&#10;&#10;Description automatically generated">
            <a:extLst>
              <a:ext uri="{FF2B5EF4-FFF2-40B4-BE49-F238E27FC236}">
                <a16:creationId xmlns:a16="http://schemas.microsoft.com/office/drawing/2014/main" id="{5DDDD7E2-ACBF-8E42-C5C1-DD16A0B6D022}"/>
              </a:ext>
            </a:extLst>
          </p:cNvPr>
          <p:cNvPicPr>
            <a:picLocks noChangeAspect="1"/>
          </p:cNvPicPr>
          <p:nvPr/>
        </p:nvPicPr>
        <p:blipFill>
          <a:blip r:embed="rId5"/>
          <a:stretch>
            <a:fillRect/>
          </a:stretch>
        </p:blipFill>
        <p:spPr>
          <a:xfrm>
            <a:off x="221604" y="4365638"/>
            <a:ext cx="2081631" cy="1197004"/>
          </a:xfrm>
          <a:prstGeom prst="rect">
            <a:avLst/>
          </a:prstGeom>
          <a:noFill/>
          <a:ln cap="flat">
            <a:noFill/>
          </a:ln>
        </p:spPr>
      </p:pic>
      <p:sp>
        <p:nvSpPr>
          <p:cNvPr id="11" name="Rectangle 14">
            <a:extLst>
              <a:ext uri="{FF2B5EF4-FFF2-40B4-BE49-F238E27FC236}">
                <a16:creationId xmlns:a16="http://schemas.microsoft.com/office/drawing/2014/main" id="{73E1A2FE-2882-D643-3533-0166C0A4752B}"/>
              </a:ext>
              <a:ext uri="{C183D7F6-B498-43B3-948B-1728B52AA6E4}">
                <adec:decorative xmlns:adec="http://schemas.microsoft.com/office/drawing/2017/decorative" val="1"/>
              </a:ext>
            </a:extLst>
          </p:cNvPr>
          <p:cNvSpPr/>
          <p:nvPr/>
        </p:nvSpPr>
        <p:spPr>
          <a:xfrm>
            <a:off x="3695209" y="4337648"/>
            <a:ext cx="7546506" cy="1136388"/>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TextBox 15">
            <a:extLst>
              <a:ext uri="{FF2B5EF4-FFF2-40B4-BE49-F238E27FC236}">
                <a16:creationId xmlns:a16="http://schemas.microsoft.com/office/drawing/2014/main" id="{2C9CAD6E-452B-56AB-45A4-81FF6C5723F8}"/>
              </a:ext>
            </a:extLst>
          </p:cNvPr>
          <p:cNvSpPr txBox="1"/>
          <p:nvPr/>
        </p:nvSpPr>
        <p:spPr>
          <a:xfrm>
            <a:off x="3695209" y="4305671"/>
            <a:ext cx="7311816"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This can help you bond a good connection with customers but also it can improve your loyalty and appreciation towards them by offering them rewards such as discounts on next visit or even gift card to show appreciation .</a:t>
            </a:r>
          </a:p>
        </p:txBody>
      </p:sp>
      <p:pic>
        <p:nvPicPr>
          <p:cNvPr id="13" name="Picture 17" descr="A group of hands holding up colorful letters&#10;&#10;Description automatically generated">
            <a:extLst>
              <a:ext uri="{FF2B5EF4-FFF2-40B4-BE49-F238E27FC236}">
                <a16:creationId xmlns:a16="http://schemas.microsoft.com/office/drawing/2014/main" id="{63A70F1B-73A8-6AB1-524C-8E1D39CB9820}"/>
              </a:ext>
            </a:extLst>
          </p:cNvPr>
          <p:cNvPicPr>
            <a:picLocks noChangeAspect="1"/>
          </p:cNvPicPr>
          <p:nvPr/>
        </p:nvPicPr>
        <p:blipFill>
          <a:blip r:embed="rId6"/>
          <a:stretch>
            <a:fillRect/>
          </a:stretch>
        </p:blipFill>
        <p:spPr>
          <a:xfrm>
            <a:off x="169922" y="5647325"/>
            <a:ext cx="2027087" cy="1159285"/>
          </a:xfrm>
          <a:prstGeom prst="rect">
            <a:avLst/>
          </a:prstGeom>
          <a:noFill/>
          <a:ln cap="flat">
            <a:noFill/>
          </a:ln>
        </p:spPr>
      </p:pic>
      <p:sp>
        <p:nvSpPr>
          <p:cNvPr id="14" name="Rectangle 18">
            <a:extLst>
              <a:ext uri="{FF2B5EF4-FFF2-40B4-BE49-F238E27FC236}">
                <a16:creationId xmlns:a16="http://schemas.microsoft.com/office/drawing/2014/main" id="{B81B39B2-1B31-659B-A81E-FB8E385CFC57}"/>
              </a:ext>
              <a:ext uri="{C183D7F6-B498-43B3-948B-1728B52AA6E4}">
                <adec:decorative xmlns:adec="http://schemas.microsoft.com/office/drawing/2017/decorative" val="1"/>
              </a:ext>
            </a:extLst>
          </p:cNvPr>
          <p:cNvSpPr/>
          <p:nvPr/>
        </p:nvSpPr>
        <p:spPr>
          <a:xfrm>
            <a:off x="3695209" y="5654064"/>
            <a:ext cx="7546506" cy="1136388"/>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5" name="TextBox 19">
            <a:extLst>
              <a:ext uri="{FF2B5EF4-FFF2-40B4-BE49-F238E27FC236}">
                <a16:creationId xmlns:a16="http://schemas.microsoft.com/office/drawing/2014/main" id="{196FD759-3E8F-9129-85F7-5AAEB0F3DDF2}"/>
              </a:ext>
            </a:extLst>
          </p:cNvPr>
          <p:cNvSpPr txBox="1"/>
          <p:nvPr/>
        </p:nvSpPr>
        <p:spPr>
          <a:xfrm>
            <a:off x="3695209" y="5760591"/>
            <a:ext cx="7334320" cy="92333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By getting involved in the community with supporting charities or helping with different events can build a strong connection and can really have a upscaling on your business but in your self esteem. </a:t>
            </a:r>
          </a:p>
        </p:txBody>
      </p:sp>
      <p:sp>
        <p:nvSpPr>
          <p:cNvPr id="16" name="Arrow: Right 20">
            <a:extLst>
              <a:ext uri="{FF2B5EF4-FFF2-40B4-BE49-F238E27FC236}">
                <a16:creationId xmlns:a16="http://schemas.microsoft.com/office/drawing/2014/main" id="{71A979B7-9457-6DCD-390B-AADB73178CE0}"/>
              </a:ext>
              <a:ext uri="{C183D7F6-B498-43B3-948B-1728B52AA6E4}">
                <adec:decorative xmlns:adec="http://schemas.microsoft.com/office/drawing/2017/decorative" val="1"/>
              </a:ext>
            </a:extLst>
          </p:cNvPr>
          <p:cNvSpPr/>
          <p:nvPr/>
        </p:nvSpPr>
        <p:spPr>
          <a:xfrm>
            <a:off x="2348316" y="1933128"/>
            <a:ext cx="1192679" cy="378927"/>
          </a:xfrm>
          <a:custGeom>
            <a:avLst>
              <a:gd name="f0" fmla="val 1816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7" name="Arrow: Right 21">
            <a:extLst>
              <a:ext uri="{FF2B5EF4-FFF2-40B4-BE49-F238E27FC236}">
                <a16:creationId xmlns:a16="http://schemas.microsoft.com/office/drawing/2014/main" id="{B3B25640-0B3E-B1DC-6174-7FC4AED46C49}"/>
              </a:ext>
              <a:ext uri="{C183D7F6-B498-43B3-948B-1728B52AA6E4}">
                <adec:decorative xmlns:adec="http://schemas.microsoft.com/office/drawing/2017/decorative" val="1"/>
              </a:ext>
            </a:extLst>
          </p:cNvPr>
          <p:cNvSpPr/>
          <p:nvPr/>
        </p:nvSpPr>
        <p:spPr>
          <a:xfrm>
            <a:off x="2348316" y="3390073"/>
            <a:ext cx="1237759" cy="378927"/>
          </a:xfrm>
          <a:custGeom>
            <a:avLst>
              <a:gd name="f0" fmla="val 1829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8" name="Arrow: Right 22">
            <a:extLst>
              <a:ext uri="{FF2B5EF4-FFF2-40B4-BE49-F238E27FC236}">
                <a16:creationId xmlns:a16="http://schemas.microsoft.com/office/drawing/2014/main" id="{18B097A4-96BD-57C6-9E4C-17D344338651}"/>
              </a:ext>
              <a:ext uri="{C183D7F6-B498-43B3-948B-1728B52AA6E4}">
                <adec:decorative xmlns:adec="http://schemas.microsoft.com/office/drawing/2017/decorative" val="1"/>
              </a:ext>
            </a:extLst>
          </p:cNvPr>
          <p:cNvSpPr/>
          <p:nvPr/>
        </p:nvSpPr>
        <p:spPr>
          <a:xfrm>
            <a:off x="2425418" y="4716374"/>
            <a:ext cx="1147599" cy="378927"/>
          </a:xfrm>
          <a:custGeom>
            <a:avLst>
              <a:gd name="f0" fmla="val 1803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9" name="Arrow: Right 23">
            <a:extLst>
              <a:ext uri="{FF2B5EF4-FFF2-40B4-BE49-F238E27FC236}">
                <a16:creationId xmlns:a16="http://schemas.microsoft.com/office/drawing/2014/main" id="{BD91007D-3CA1-60F4-106B-B8769D6E6D14}"/>
              </a:ext>
              <a:ext uri="{C183D7F6-B498-43B3-948B-1728B52AA6E4}">
                <adec:decorative xmlns:adec="http://schemas.microsoft.com/office/drawing/2017/decorative" val="1"/>
              </a:ext>
            </a:extLst>
          </p:cNvPr>
          <p:cNvSpPr/>
          <p:nvPr/>
        </p:nvSpPr>
        <p:spPr>
          <a:xfrm>
            <a:off x="2372310" y="6000073"/>
            <a:ext cx="1147599" cy="378927"/>
          </a:xfrm>
          <a:custGeom>
            <a:avLst>
              <a:gd name="f0" fmla="val 1803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additive="base">
                                        <p:cTn id="39" dur="500" fill="hold"/>
                                        <p:tgtEl>
                                          <p:spTgt spid="18"/>
                                        </p:tgtEl>
                                        <p:attrNameLst>
                                          <p:attrName>ppt_x</p:attrName>
                                        </p:attrNameLst>
                                      </p:cBhvr>
                                      <p:tavLst>
                                        <p:tav tm="0">
                                          <p:val>
                                            <p:strVal val="#ppt_x"/>
                                          </p:val>
                                        </p:tav>
                                        <p:tav tm="100000">
                                          <p:val>
                                            <p:strVal val="#ppt_x"/>
                                          </p:val>
                                        </p:tav>
                                      </p:tavLst>
                                    </p:anim>
                                    <p:anim calcmode="lin" valueType="num">
                                      <p:cBhvr additive="base">
                                        <p:cTn id="4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anim calcmode="lin" valueType="num">
                                      <p:cBhvr additive="base">
                                        <p:cTn id="53" dur="500" fill="hold"/>
                                        <p:tgtEl>
                                          <p:spTgt spid="19"/>
                                        </p:tgtEl>
                                        <p:attrNameLst>
                                          <p:attrName>ppt_x</p:attrName>
                                        </p:attrNameLst>
                                      </p:cBhvr>
                                      <p:tavLst>
                                        <p:tav tm="0">
                                          <p:val>
                                            <p:strVal val="#ppt_x"/>
                                          </p:val>
                                        </p:tav>
                                        <p:tav tm="100000">
                                          <p:val>
                                            <p:strVal val="#ppt_x"/>
                                          </p:val>
                                        </p:tav>
                                      </p:tavLst>
                                    </p:anim>
                                    <p:anim calcmode="lin" valueType="num">
                                      <p:cBhvr additive="base">
                                        <p:cTn id="5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2" grpId="0"/>
      <p:bldP spid="15" grpId="0"/>
      <p:bldP spid="16" grpId="0" animBg="1"/>
      <p:bldP spid="17" grpId="0" animBg="1"/>
      <p:bldP spid="18" grpId="0" animBg="1"/>
      <p:bldP spid="1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746CDF9-CB48-9775-8843-3DBE1D32AB56}"/>
              </a:ext>
            </a:extLst>
          </p:cNvPr>
          <p:cNvSpPr/>
          <p:nvPr/>
        </p:nvSpPr>
        <p:spPr>
          <a:xfrm>
            <a:off x="2806887" y="253169"/>
            <a:ext cx="6578221" cy="81886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Financial projections</a:t>
            </a:r>
          </a:p>
        </p:txBody>
      </p:sp>
      <p:pic>
        <p:nvPicPr>
          <p:cNvPr id="3" name="Picture 2" descr="A logo for a car mechanic&#10;&#10;Description automatically generated">
            <a:extLst>
              <a:ext uri="{FF2B5EF4-FFF2-40B4-BE49-F238E27FC236}">
                <a16:creationId xmlns:a16="http://schemas.microsoft.com/office/drawing/2014/main" id="{094C23CD-AA0E-9F1E-9B53-0F86E2DE414D}"/>
              </a:ext>
            </a:extLst>
          </p:cNvPr>
          <p:cNvPicPr>
            <a:picLocks noChangeAspect="1"/>
          </p:cNvPicPr>
          <p:nvPr/>
        </p:nvPicPr>
        <p:blipFill>
          <a:blip r:embed="rId2"/>
          <a:stretch>
            <a:fillRect/>
          </a:stretch>
        </p:blipFill>
        <p:spPr>
          <a:xfrm>
            <a:off x="473458" y="134736"/>
            <a:ext cx="1303358" cy="1303358"/>
          </a:xfrm>
          <a:prstGeom prst="rect">
            <a:avLst/>
          </a:prstGeom>
          <a:noFill/>
          <a:ln cap="flat">
            <a:noFill/>
          </a:ln>
        </p:spPr>
      </p:pic>
      <p:pic>
        <p:nvPicPr>
          <p:cNvPr id="4" name="Picture 3">
            <a:extLst>
              <a:ext uri="{FF2B5EF4-FFF2-40B4-BE49-F238E27FC236}">
                <a16:creationId xmlns:a16="http://schemas.microsoft.com/office/drawing/2014/main" id="{86587C25-08CB-D416-B639-5E765E8FCA64}"/>
              </a:ext>
            </a:extLst>
          </p:cNvPr>
          <p:cNvPicPr>
            <a:picLocks noChangeAspect="1"/>
          </p:cNvPicPr>
          <p:nvPr/>
        </p:nvPicPr>
        <p:blipFill>
          <a:blip r:embed="rId3"/>
          <a:srcRect/>
          <a:stretch>
            <a:fillRect/>
          </a:stretch>
        </p:blipFill>
        <p:spPr>
          <a:xfrm>
            <a:off x="1420017" y="4166966"/>
            <a:ext cx="8651376" cy="2555985"/>
          </a:xfrm>
          <a:prstGeom prst="rect">
            <a:avLst/>
          </a:prstGeom>
          <a:noFill/>
          <a:ln cap="flat">
            <a:noFill/>
          </a:ln>
        </p:spPr>
      </p:pic>
      <p:sp>
        <p:nvSpPr>
          <p:cNvPr id="5" name="Explosion: 8 Points 5">
            <a:extLst>
              <a:ext uri="{FF2B5EF4-FFF2-40B4-BE49-F238E27FC236}">
                <a16:creationId xmlns:a16="http://schemas.microsoft.com/office/drawing/2014/main" id="{891807DB-D071-E5F6-39CC-D5D0ED1CA942}"/>
              </a:ext>
            </a:extLst>
          </p:cNvPr>
          <p:cNvSpPr/>
          <p:nvPr/>
        </p:nvSpPr>
        <p:spPr>
          <a:xfrm>
            <a:off x="3590089" y="1715231"/>
            <a:ext cx="3915351" cy="2328995"/>
          </a:xfrm>
          <a:custGeom>
            <a:avLst/>
            <a:gdLst>
              <a:gd name="f0" fmla="val 10800000"/>
              <a:gd name="f1" fmla="val 5400000"/>
              <a:gd name="f2" fmla="val 180"/>
              <a:gd name="f3" fmla="val w"/>
              <a:gd name="f4" fmla="val h"/>
              <a:gd name="f5" fmla="val 0"/>
              <a:gd name="f6" fmla="val 21600"/>
              <a:gd name="f7" fmla="val 10800"/>
              <a:gd name="f8" fmla="val 5800"/>
              <a:gd name="f9" fmla="val 14522"/>
              <a:gd name="f10" fmla="val 14155"/>
              <a:gd name="f11" fmla="val 5325"/>
              <a:gd name="f12" fmla="val 18380"/>
              <a:gd name="f13" fmla="val 4457"/>
              <a:gd name="f14" fmla="val 16702"/>
              <a:gd name="f15" fmla="val 7315"/>
              <a:gd name="f16" fmla="val 21097"/>
              <a:gd name="f17" fmla="val 8137"/>
              <a:gd name="f18" fmla="val 17607"/>
              <a:gd name="f19" fmla="val 10475"/>
              <a:gd name="f20" fmla="val 13290"/>
              <a:gd name="f21" fmla="val 16837"/>
              <a:gd name="f22" fmla="val 12942"/>
              <a:gd name="f23" fmla="val 18145"/>
              <a:gd name="f24" fmla="val 18095"/>
              <a:gd name="f25" fmla="val 14020"/>
              <a:gd name="f26" fmla="val 14457"/>
              <a:gd name="f27" fmla="val 13247"/>
              <a:gd name="f28" fmla="val 19737"/>
              <a:gd name="f29" fmla="val 10532"/>
              <a:gd name="f30" fmla="val 14935"/>
              <a:gd name="f31" fmla="val 8485"/>
              <a:gd name="f32" fmla="val 7715"/>
              <a:gd name="f33" fmla="val 15627"/>
              <a:gd name="f34" fmla="val 4762"/>
              <a:gd name="f35" fmla="val 17617"/>
              <a:gd name="f36" fmla="val 5667"/>
              <a:gd name="f37" fmla="val 13937"/>
              <a:gd name="f38" fmla="val 135"/>
              <a:gd name="f39" fmla="val 14587"/>
              <a:gd name="f40" fmla="val 3722"/>
              <a:gd name="f41" fmla="val 11775"/>
              <a:gd name="f42" fmla="val 8615"/>
              <a:gd name="f43" fmla="val 4627"/>
              <a:gd name="f44" fmla="val 7617"/>
              <a:gd name="f45" fmla="val 370"/>
              <a:gd name="f46" fmla="val 2295"/>
              <a:gd name="f47" fmla="val 7312"/>
              <a:gd name="f48" fmla="val 6320"/>
              <a:gd name="f49" fmla="val 8352"/>
              <a:gd name="f50" fmla="+- 0 0 -360"/>
              <a:gd name="f51" fmla="+- 0 0 -270"/>
              <a:gd name="f52" fmla="+- 0 0 -180"/>
              <a:gd name="f53" fmla="+- 0 0 -90"/>
              <a:gd name="f54" fmla="*/ f3 1 21600"/>
              <a:gd name="f55" fmla="*/ f4 1 21600"/>
              <a:gd name="f56" fmla="val f5"/>
              <a:gd name="f57" fmla="val f6"/>
              <a:gd name="f58" fmla="*/ f50 f0 1"/>
              <a:gd name="f59" fmla="*/ f51 f0 1"/>
              <a:gd name="f60" fmla="*/ f52 f0 1"/>
              <a:gd name="f61" fmla="*/ f53 f0 1"/>
              <a:gd name="f62" fmla="+- f57 0 f56"/>
              <a:gd name="f63" fmla="*/ f58 1 f2"/>
              <a:gd name="f64" fmla="*/ f59 1 f2"/>
              <a:gd name="f65" fmla="*/ f60 1 f2"/>
              <a:gd name="f66" fmla="*/ f61 1 f2"/>
              <a:gd name="f67" fmla="*/ f62 1 21600"/>
              <a:gd name="f68" fmla="*/ f62 4627 1"/>
              <a:gd name="f69" fmla="*/ f62 8485 1"/>
              <a:gd name="f70" fmla="*/ f62 16702 1"/>
              <a:gd name="f71" fmla="*/ f62 14522 1"/>
              <a:gd name="f72" fmla="*/ f62 6320 1"/>
              <a:gd name="f73" fmla="*/ f62 8615 1"/>
              <a:gd name="f74" fmla="*/ f62 13937 1"/>
              <a:gd name="f75" fmla="*/ f62 13290 1"/>
              <a:gd name="f76" fmla="+- f63 0 f1"/>
              <a:gd name="f77" fmla="+- f64 0 f1"/>
              <a:gd name="f78" fmla="+- f65 0 f1"/>
              <a:gd name="f79" fmla="+- f66 0 f1"/>
              <a:gd name="f80" fmla="*/ f68 1 21600"/>
              <a:gd name="f81" fmla="*/ f69 1 21600"/>
              <a:gd name="f82" fmla="*/ f70 1 21600"/>
              <a:gd name="f83" fmla="*/ f71 1 21600"/>
              <a:gd name="f84" fmla="*/ f72 1 21600"/>
              <a:gd name="f85" fmla="*/ f73 1 21600"/>
              <a:gd name="f86" fmla="*/ f74 1 21600"/>
              <a:gd name="f87" fmla="*/ f75 1 21600"/>
              <a:gd name="f88" fmla="*/ f56 1 f67"/>
              <a:gd name="f89" fmla="*/ f57 1 f67"/>
              <a:gd name="f90" fmla="*/ f83 1 f67"/>
              <a:gd name="f91" fmla="*/ f85 1 f67"/>
              <a:gd name="f92" fmla="*/ f81 1 f67"/>
              <a:gd name="f93" fmla="*/ f87 1 f67"/>
              <a:gd name="f94" fmla="*/ f80 1 f67"/>
              <a:gd name="f95" fmla="*/ f82 1 f67"/>
              <a:gd name="f96" fmla="*/ f84 1 f67"/>
              <a:gd name="f97" fmla="*/ f86 1 f67"/>
              <a:gd name="f98" fmla="*/ f88 f55 1"/>
              <a:gd name="f99" fmla="*/ f88 f54 1"/>
              <a:gd name="f100" fmla="*/ f89 f55 1"/>
              <a:gd name="f101" fmla="*/ f89 f54 1"/>
              <a:gd name="f102" fmla="*/ f94 f54 1"/>
              <a:gd name="f103" fmla="*/ f95 f54 1"/>
              <a:gd name="f104" fmla="*/ f97 f55 1"/>
              <a:gd name="f105" fmla="*/ f96 f55 1"/>
              <a:gd name="f106" fmla="*/ f90 f54 1"/>
              <a:gd name="f107" fmla="*/ f91 f55 1"/>
              <a:gd name="f108" fmla="*/ f92 f54 1"/>
              <a:gd name="f109" fmla="*/ f93 f55 1"/>
            </a:gdLst>
            <a:ahLst/>
            <a:cxnLst>
              <a:cxn ang="3cd4">
                <a:pos x="hc" y="t"/>
              </a:cxn>
              <a:cxn ang="0">
                <a:pos x="r" y="vc"/>
              </a:cxn>
              <a:cxn ang="cd4">
                <a:pos x="hc" y="b"/>
              </a:cxn>
              <a:cxn ang="cd2">
                <a:pos x="l" y="vc"/>
              </a:cxn>
              <a:cxn ang="f76">
                <a:pos x="f106" y="f98"/>
              </a:cxn>
              <a:cxn ang="f77">
                <a:pos x="f99" y="f107"/>
              </a:cxn>
              <a:cxn ang="f78">
                <a:pos x="f108" y="f100"/>
              </a:cxn>
              <a:cxn ang="f79">
                <a:pos x="f101" y="f109"/>
              </a:cxn>
            </a:cxnLst>
            <a:rect l="f102" t="f105" r="f103" b="f104"/>
            <a:pathLst>
              <a:path w="21600" h="21600">
                <a:moveTo>
                  <a:pt x="f7" y="f8"/>
                </a:moveTo>
                <a:lnTo>
                  <a:pt x="f9" y="f5"/>
                </a:lnTo>
                <a:lnTo>
                  <a:pt x="f10" y="f11"/>
                </a:lnTo>
                <a:lnTo>
                  <a:pt x="f12" y="f13"/>
                </a:lnTo>
                <a:lnTo>
                  <a:pt x="f14" y="f15"/>
                </a:lnTo>
                <a:lnTo>
                  <a:pt x="f16" y="f17"/>
                </a:lnTo>
                <a:lnTo>
                  <a:pt x="f18" y="f19"/>
                </a:lnTo>
                <a:lnTo>
                  <a:pt x="f6" y="f20"/>
                </a:lnTo>
                <a:lnTo>
                  <a:pt x="f21" y="f22"/>
                </a:lnTo>
                <a:lnTo>
                  <a:pt x="f23" y="f24"/>
                </a:lnTo>
                <a:lnTo>
                  <a:pt x="f25" y="f26"/>
                </a:lnTo>
                <a:lnTo>
                  <a:pt x="f27" y="f28"/>
                </a:lnTo>
                <a:lnTo>
                  <a:pt x="f29" y="f30"/>
                </a:lnTo>
                <a:lnTo>
                  <a:pt x="f31" y="f6"/>
                </a:lnTo>
                <a:lnTo>
                  <a:pt x="f32" y="f33"/>
                </a:lnTo>
                <a:lnTo>
                  <a:pt x="f34" y="f35"/>
                </a:lnTo>
                <a:lnTo>
                  <a:pt x="f36" y="f37"/>
                </a:lnTo>
                <a:lnTo>
                  <a:pt x="f38" y="f39"/>
                </a:lnTo>
                <a:lnTo>
                  <a:pt x="f40" y="f41"/>
                </a:lnTo>
                <a:lnTo>
                  <a:pt x="f5" y="f42"/>
                </a:lnTo>
                <a:lnTo>
                  <a:pt x="f43" y="f44"/>
                </a:lnTo>
                <a:lnTo>
                  <a:pt x="f45" y="f46"/>
                </a:lnTo>
                <a:lnTo>
                  <a:pt x="f47" y="f48"/>
                </a:lnTo>
                <a:lnTo>
                  <a:pt x="f49" y="f46"/>
                </a:lnTo>
                <a:close/>
              </a:path>
            </a:pathLst>
          </a:cu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Personal Funding</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ptos"/>
              </a:rPr>
              <a:t>Family and Friends</a:t>
            </a:r>
            <a:r>
              <a:rPr lang="en-GB" sz="1800" b="1" i="0" u="none" strike="noStrike" kern="1200" cap="none" spc="0" baseline="0">
                <a:solidFill>
                  <a:srgbClr val="FFFFFF"/>
                </a:solidFill>
                <a:uFillTx/>
                <a:latin typeface="Aptos"/>
              </a:rPr>
              <a:t> </a:t>
            </a:r>
          </a:p>
        </p:txBody>
      </p:sp>
      <p:sp>
        <p:nvSpPr>
          <p:cNvPr id="6" name="Rectangle 7">
            <a:extLst>
              <a:ext uri="{FF2B5EF4-FFF2-40B4-BE49-F238E27FC236}">
                <a16:creationId xmlns:a16="http://schemas.microsoft.com/office/drawing/2014/main" id="{D9F285DA-D9C0-409D-FB98-CFC96EA6EF13}"/>
              </a:ext>
              <a:ext uri="{C183D7F6-B498-43B3-948B-1728B52AA6E4}">
                <adec:decorative xmlns:adec="http://schemas.microsoft.com/office/drawing/2017/decorative" val="1"/>
              </a:ext>
            </a:extLst>
          </p:cNvPr>
          <p:cNvSpPr/>
          <p:nvPr/>
        </p:nvSpPr>
        <p:spPr>
          <a:xfrm>
            <a:off x="8720550" y="1930856"/>
            <a:ext cx="2319750" cy="454127"/>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7" name="Rectangle 8">
            <a:extLst>
              <a:ext uri="{FF2B5EF4-FFF2-40B4-BE49-F238E27FC236}">
                <a16:creationId xmlns:a16="http://schemas.microsoft.com/office/drawing/2014/main" id="{0123C190-D429-A4A7-8B99-A525DFF9158C}"/>
              </a:ext>
              <a:ext uri="{C183D7F6-B498-43B3-948B-1728B52AA6E4}">
                <adec:decorative xmlns:adec="http://schemas.microsoft.com/office/drawing/2017/decorative" val="1"/>
              </a:ext>
            </a:extLst>
          </p:cNvPr>
          <p:cNvSpPr/>
          <p:nvPr/>
        </p:nvSpPr>
        <p:spPr>
          <a:xfrm>
            <a:off x="8726686" y="2685153"/>
            <a:ext cx="2319750" cy="454127"/>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8" name="Rectangle 9">
            <a:extLst>
              <a:ext uri="{FF2B5EF4-FFF2-40B4-BE49-F238E27FC236}">
                <a16:creationId xmlns:a16="http://schemas.microsoft.com/office/drawing/2014/main" id="{6DC006A5-E34C-F7DC-C77D-E26973E2DA51}"/>
              </a:ext>
              <a:ext uri="{C183D7F6-B498-43B3-948B-1728B52AA6E4}">
                <adec:decorative xmlns:adec="http://schemas.microsoft.com/office/drawing/2017/decorative" val="1"/>
              </a:ext>
            </a:extLst>
          </p:cNvPr>
          <p:cNvSpPr/>
          <p:nvPr/>
        </p:nvSpPr>
        <p:spPr>
          <a:xfrm>
            <a:off x="8726686" y="3491654"/>
            <a:ext cx="2319750" cy="454127"/>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9" name="Rectangle 10">
            <a:extLst>
              <a:ext uri="{FF2B5EF4-FFF2-40B4-BE49-F238E27FC236}">
                <a16:creationId xmlns:a16="http://schemas.microsoft.com/office/drawing/2014/main" id="{C183D5A4-733C-B108-C5EC-B9EB50A0FFE3}"/>
              </a:ext>
              <a:ext uri="{C183D7F6-B498-43B3-948B-1728B52AA6E4}">
                <adec:decorative xmlns:adec="http://schemas.microsoft.com/office/drawing/2017/decorative" val="1"/>
              </a:ext>
            </a:extLst>
          </p:cNvPr>
          <p:cNvSpPr/>
          <p:nvPr/>
        </p:nvSpPr>
        <p:spPr>
          <a:xfrm>
            <a:off x="429585" y="1930856"/>
            <a:ext cx="2027014" cy="454127"/>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0" name="Rectangle 11">
            <a:extLst>
              <a:ext uri="{FF2B5EF4-FFF2-40B4-BE49-F238E27FC236}">
                <a16:creationId xmlns:a16="http://schemas.microsoft.com/office/drawing/2014/main" id="{A3D73560-F335-A60D-178C-33631399A976}"/>
              </a:ext>
              <a:ext uri="{C183D7F6-B498-43B3-948B-1728B52AA6E4}">
                <adec:decorative xmlns:adec="http://schemas.microsoft.com/office/drawing/2017/decorative" val="1"/>
              </a:ext>
            </a:extLst>
          </p:cNvPr>
          <p:cNvSpPr/>
          <p:nvPr/>
        </p:nvSpPr>
        <p:spPr>
          <a:xfrm>
            <a:off x="450387" y="2785417"/>
            <a:ext cx="2006211" cy="454127"/>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1" name="Rectangle 12">
            <a:extLst>
              <a:ext uri="{FF2B5EF4-FFF2-40B4-BE49-F238E27FC236}">
                <a16:creationId xmlns:a16="http://schemas.microsoft.com/office/drawing/2014/main" id="{E354EA5B-589C-3326-8F25-F9CEAC2A4E4C}"/>
              </a:ext>
              <a:ext uri="{C183D7F6-B498-43B3-948B-1728B52AA6E4}">
                <adec:decorative xmlns:adec="http://schemas.microsoft.com/office/drawing/2017/decorative" val="1"/>
              </a:ext>
            </a:extLst>
          </p:cNvPr>
          <p:cNvSpPr/>
          <p:nvPr/>
        </p:nvSpPr>
        <p:spPr>
          <a:xfrm>
            <a:off x="450387" y="3420322"/>
            <a:ext cx="2006211" cy="454127"/>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TextBox 13">
            <a:extLst>
              <a:ext uri="{FF2B5EF4-FFF2-40B4-BE49-F238E27FC236}">
                <a16:creationId xmlns:a16="http://schemas.microsoft.com/office/drawing/2014/main" id="{3746DA22-FCF9-C3FD-A28A-C41F4A28EA9B}"/>
              </a:ext>
            </a:extLst>
          </p:cNvPr>
          <p:cNvSpPr txBox="1"/>
          <p:nvPr/>
        </p:nvSpPr>
        <p:spPr>
          <a:xfrm>
            <a:off x="410327" y="1973256"/>
            <a:ext cx="2231437"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Low interest rate</a:t>
            </a:r>
          </a:p>
        </p:txBody>
      </p:sp>
      <p:sp>
        <p:nvSpPr>
          <p:cNvPr id="13" name="TextBox 14">
            <a:extLst>
              <a:ext uri="{FF2B5EF4-FFF2-40B4-BE49-F238E27FC236}">
                <a16:creationId xmlns:a16="http://schemas.microsoft.com/office/drawing/2014/main" id="{5FD0B5D5-83A1-01EF-0F5C-888FD52DDA2C}"/>
              </a:ext>
            </a:extLst>
          </p:cNvPr>
          <p:cNvSpPr txBox="1"/>
          <p:nvPr/>
        </p:nvSpPr>
        <p:spPr>
          <a:xfrm>
            <a:off x="473458" y="2811633"/>
            <a:ext cx="1939259"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Faster Funding </a:t>
            </a:r>
          </a:p>
        </p:txBody>
      </p:sp>
      <p:sp>
        <p:nvSpPr>
          <p:cNvPr id="14" name="TextBox 15">
            <a:extLst>
              <a:ext uri="{FF2B5EF4-FFF2-40B4-BE49-F238E27FC236}">
                <a16:creationId xmlns:a16="http://schemas.microsoft.com/office/drawing/2014/main" id="{A0B20515-A171-AEE9-0D3D-E16E17BC8E45}"/>
              </a:ext>
            </a:extLst>
          </p:cNvPr>
          <p:cNvSpPr txBox="1"/>
          <p:nvPr/>
        </p:nvSpPr>
        <p:spPr>
          <a:xfrm>
            <a:off x="410327" y="3455316"/>
            <a:ext cx="2231437"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Greater flexibility </a:t>
            </a:r>
          </a:p>
        </p:txBody>
      </p:sp>
      <p:sp>
        <p:nvSpPr>
          <p:cNvPr id="15" name="TextBox 16">
            <a:extLst>
              <a:ext uri="{FF2B5EF4-FFF2-40B4-BE49-F238E27FC236}">
                <a16:creationId xmlns:a16="http://schemas.microsoft.com/office/drawing/2014/main" id="{50DF01BD-3295-686A-6933-85B56498F5E1}"/>
              </a:ext>
            </a:extLst>
          </p:cNvPr>
          <p:cNvSpPr txBox="1"/>
          <p:nvPr/>
        </p:nvSpPr>
        <p:spPr>
          <a:xfrm>
            <a:off x="8766581" y="2012951"/>
            <a:ext cx="1859487"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Extra Support </a:t>
            </a:r>
          </a:p>
        </p:txBody>
      </p:sp>
      <p:sp>
        <p:nvSpPr>
          <p:cNvPr id="16" name="TextBox 17">
            <a:extLst>
              <a:ext uri="{FF2B5EF4-FFF2-40B4-BE49-F238E27FC236}">
                <a16:creationId xmlns:a16="http://schemas.microsoft.com/office/drawing/2014/main" id="{5932176E-D5A6-EE6B-F9DA-4EF8995BCE15}"/>
              </a:ext>
            </a:extLst>
          </p:cNvPr>
          <p:cNvSpPr txBox="1"/>
          <p:nvPr/>
        </p:nvSpPr>
        <p:spPr>
          <a:xfrm>
            <a:off x="8638940" y="2734659"/>
            <a:ext cx="2562157"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Personal connection</a:t>
            </a:r>
          </a:p>
        </p:txBody>
      </p:sp>
      <p:sp>
        <p:nvSpPr>
          <p:cNvPr id="17" name="TextBox 18">
            <a:extLst>
              <a:ext uri="{FF2B5EF4-FFF2-40B4-BE49-F238E27FC236}">
                <a16:creationId xmlns:a16="http://schemas.microsoft.com/office/drawing/2014/main" id="{63492785-5ECF-20E9-EF87-AD6A3375CBB1}"/>
              </a:ext>
            </a:extLst>
          </p:cNvPr>
          <p:cNvSpPr txBox="1"/>
          <p:nvPr/>
        </p:nvSpPr>
        <p:spPr>
          <a:xfrm>
            <a:off x="8812603" y="3534055"/>
            <a:ext cx="2135645"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Reduce stress</a:t>
            </a:r>
          </a:p>
        </p:txBody>
      </p:sp>
      <p:cxnSp>
        <p:nvCxnSpPr>
          <p:cNvPr id="18" name="Straight Arrow Connector 20">
            <a:extLst>
              <a:ext uri="{FF2B5EF4-FFF2-40B4-BE49-F238E27FC236}">
                <a16:creationId xmlns:a16="http://schemas.microsoft.com/office/drawing/2014/main" id="{C50EF59E-8F74-ED7E-968C-56618AF9EA34}"/>
              </a:ext>
              <a:ext uri="{C183D7F6-B498-43B3-948B-1728B52AA6E4}">
                <adec:decorative xmlns:adec="http://schemas.microsoft.com/office/drawing/2017/decorative" val="1"/>
              </a:ext>
            </a:extLst>
          </p:cNvPr>
          <p:cNvCxnSpPr/>
          <p:nvPr/>
        </p:nvCxnSpPr>
        <p:spPr>
          <a:xfrm>
            <a:off x="2516136" y="2197614"/>
            <a:ext cx="1534226" cy="244876"/>
          </a:xfrm>
          <a:prstGeom prst="straightConnector1">
            <a:avLst/>
          </a:prstGeom>
          <a:noFill/>
          <a:ln w="19046" cap="flat">
            <a:solidFill>
              <a:srgbClr val="FFC000"/>
            </a:solidFill>
            <a:prstDash val="solid"/>
            <a:miter/>
            <a:tailEnd type="arrow"/>
          </a:ln>
        </p:spPr>
      </p:cxnSp>
      <p:cxnSp>
        <p:nvCxnSpPr>
          <p:cNvPr id="19" name="Straight Arrow Connector 22">
            <a:extLst>
              <a:ext uri="{FF2B5EF4-FFF2-40B4-BE49-F238E27FC236}">
                <a16:creationId xmlns:a16="http://schemas.microsoft.com/office/drawing/2014/main" id="{2A9C4EFB-163B-C7B2-C0B9-90B801B63055}"/>
              </a:ext>
              <a:ext uri="{C183D7F6-B498-43B3-948B-1728B52AA6E4}">
                <adec:decorative xmlns:adec="http://schemas.microsoft.com/office/drawing/2017/decorative" val="1"/>
              </a:ext>
            </a:extLst>
          </p:cNvPr>
          <p:cNvCxnSpPr/>
          <p:nvPr/>
        </p:nvCxnSpPr>
        <p:spPr>
          <a:xfrm>
            <a:off x="2502630" y="2919322"/>
            <a:ext cx="1615242" cy="76974"/>
          </a:xfrm>
          <a:prstGeom prst="straightConnector1">
            <a:avLst/>
          </a:prstGeom>
          <a:noFill/>
          <a:ln w="19046" cap="flat">
            <a:solidFill>
              <a:srgbClr val="FFC000"/>
            </a:solidFill>
            <a:prstDash val="solid"/>
            <a:miter/>
            <a:tailEnd type="arrow"/>
          </a:ln>
        </p:spPr>
      </p:cxnSp>
      <p:cxnSp>
        <p:nvCxnSpPr>
          <p:cNvPr id="20" name="Straight Arrow Connector 25">
            <a:extLst>
              <a:ext uri="{FF2B5EF4-FFF2-40B4-BE49-F238E27FC236}">
                <a16:creationId xmlns:a16="http://schemas.microsoft.com/office/drawing/2014/main" id="{B387CD83-034D-CDCC-9ED8-D9DEFEE0C030}"/>
              </a:ext>
              <a:ext uri="{C183D7F6-B498-43B3-948B-1728B52AA6E4}">
                <adec:decorative xmlns:adec="http://schemas.microsoft.com/office/drawing/2017/decorative" val="1"/>
              </a:ext>
            </a:extLst>
          </p:cNvPr>
          <p:cNvCxnSpPr/>
          <p:nvPr/>
        </p:nvCxnSpPr>
        <p:spPr>
          <a:xfrm flipV="1">
            <a:off x="2516136" y="3377921"/>
            <a:ext cx="1902436" cy="268660"/>
          </a:xfrm>
          <a:prstGeom prst="straightConnector1">
            <a:avLst/>
          </a:prstGeom>
          <a:noFill/>
          <a:ln w="19046" cap="flat">
            <a:solidFill>
              <a:srgbClr val="FFC000"/>
            </a:solidFill>
            <a:prstDash val="solid"/>
            <a:miter/>
            <a:tailEnd type="arrow"/>
          </a:ln>
        </p:spPr>
      </p:cxnSp>
      <p:cxnSp>
        <p:nvCxnSpPr>
          <p:cNvPr id="21" name="Straight Arrow Connector 27">
            <a:extLst>
              <a:ext uri="{FF2B5EF4-FFF2-40B4-BE49-F238E27FC236}">
                <a16:creationId xmlns:a16="http://schemas.microsoft.com/office/drawing/2014/main" id="{B56A5E32-BE82-59DE-DA27-7A95EA62D06B}"/>
              </a:ext>
              <a:ext uri="{C183D7F6-B498-43B3-948B-1728B52AA6E4}">
                <adec:decorative xmlns:adec="http://schemas.microsoft.com/office/drawing/2017/decorative" val="1"/>
              </a:ext>
            </a:extLst>
          </p:cNvPr>
          <p:cNvCxnSpPr/>
          <p:nvPr/>
        </p:nvCxnSpPr>
        <p:spPr>
          <a:xfrm flipH="1">
            <a:off x="7063584" y="2197614"/>
            <a:ext cx="1529325" cy="171916"/>
          </a:xfrm>
          <a:prstGeom prst="straightConnector1">
            <a:avLst/>
          </a:prstGeom>
          <a:noFill/>
          <a:ln w="19046" cap="flat">
            <a:solidFill>
              <a:srgbClr val="FFC000"/>
            </a:solidFill>
            <a:prstDash val="solid"/>
            <a:miter/>
            <a:tailEnd type="arrow"/>
          </a:ln>
        </p:spPr>
      </p:cxnSp>
      <p:cxnSp>
        <p:nvCxnSpPr>
          <p:cNvPr id="22" name="Straight Arrow Connector 29">
            <a:extLst>
              <a:ext uri="{FF2B5EF4-FFF2-40B4-BE49-F238E27FC236}">
                <a16:creationId xmlns:a16="http://schemas.microsoft.com/office/drawing/2014/main" id="{815F1AF8-8C29-8DAC-9148-F09AFB41118D}"/>
              </a:ext>
              <a:ext uri="{C183D7F6-B498-43B3-948B-1728B52AA6E4}">
                <adec:decorative xmlns:adec="http://schemas.microsoft.com/office/drawing/2017/decorative" val="1"/>
              </a:ext>
            </a:extLst>
          </p:cNvPr>
          <p:cNvCxnSpPr>
            <a:stCxn id="16" idx="1"/>
          </p:cNvCxnSpPr>
          <p:nvPr/>
        </p:nvCxnSpPr>
        <p:spPr>
          <a:xfrm flipH="1" flipV="1">
            <a:off x="7020626" y="2879729"/>
            <a:ext cx="1618314" cy="39593"/>
          </a:xfrm>
          <a:prstGeom prst="straightConnector1">
            <a:avLst/>
          </a:prstGeom>
          <a:noFill/>
          <a:ln w="19046" cap="flat">
            <a:solidFill>
              <a:srgbClr val="FFC000"/>
            </a:solidFill>
            <a:prstDash val="solid"/>
            <a:miter/>
            <a:tailEnd type="arrow"/>
          </a:ln>
        </p:spPr>
      </p:cxnSp>
      <p:cxnSp>
        <p:nvCxnSpPr>
          <p:cNvPr id="23" name="Straight Arrow Connector 31">
            <a:extLst>
              <a:ext uri="{FF2B5EF4-FFF2-40B4-BE49-F238E27FC236}">
                <a16:creationId xmlns:a16="http://schemas.microsoft.com/office/drawing/2014/main" id="{9E7E9249-EE37-5140-7EC6-0662172C4E6F}"/>
              </a:ext>
              <a:ext uri="{C183D7F6-B498-43B3-948B-1728B52AA6E4}">
                <adec:decorative xmlns:adec="http://schemas.microsoft.com/office/drawing/2017/decorative" val="1"/>
              </a:ext>
            </a:extLst>
          </p:cNvPr>
          <p:cNvCxnSpPr/>
          <p:nvPr/>
        </p:nvCxnSpPr>
        <p:spPr>
          <a:xfrm flipH="1" flipV="1">
            <a:off x="6867208" y="3325169"/>
            <a:ext cx="1771732" cy="499482"/>
          </a:xfrm>
          <a:prstGeom prst="straightConnector1">
            <a:avLst/>
          </a:prstGeom>
          <a:noFill/>
          <a:ln w="19046" cap="flat">
            <a:solidFill>
              <a:srgbClr val="FFC000"/>
            </a:solidFill>
            <a:prstDash val="solid"/>
            <a:miter/>
            <a:tailEnd type="arrow"/>
          </a:ln>
        </p:spPr>
      </p:cxnSp>
      <p:pic>
        <p:nvPicPr>
          <p:cNvPr id="24" name="Picture 32" descr="A logo for a car mechanic&#10;&#10;Description automatically generated">
            <a:extLst>
              <a:ext uri="{FF2B5EF4-FFF2-40B4-BE49-F238E27FC236}">
                <a16:creationId xmlns:a16="http://schemas.microsoft.com/office/drawing/2014/main" id="{E2CD4445-542E-5D4E-4085-02AEE108BA3D}"/>
              </a:ext>
            </a:extLst>
          </p:cNvPr>
          <p:cNvPicPr>
            <a:picLocks noChangeAspect="1"/>
          </p:cNvPicPr>
          <p:nvPr/>
        </p:nvPicPr>
        <p:blipFill>
          <a:blip r:embed="rId2"/>
          <a:stretch>
            <a:fillRect/>
          </a:stretch>
        </p:blipFill>
        <p:spPr>
          <a:xfrm>
            <a:off x="10296573" y="134736"/>
            <a:ext cx="1303358" cy="1303358"/>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2" descr="A logo for a car mechanic&#10;&#10;Description automatically generated">
            <a:extLst>
              <a:ext uri="{FF2B5EF4-FFF2-40B4-BE49-F238E27FC236}">
                <a16:creationId xmlns:a16="http://schemas.microsoft.com/office/drawing/2014/main" id="{B5F2F9ED-0420-9DFB-AB05-747A636839A6}"/>
              </a:ext>
            </a:extLst>
          </p:cNvPr>
          <p:cNvPicPr>
            <a:picLocks noChangeAspect="1"/>
          </p:cNvPicPr>
          <p:nvPr/>
        </p:nvPicPr>
        <p:blipFill>
          <a:blip r:embed="rId2"/>
          <a:stretch>
            <a:fillRect/>
          </a:stretch>
        </p:blipFill>
        <p:spPr>
          <a:xfrm>
            <a:off x="614147" y="0"/>
            <a:ext cx="1303358" cy="1303358"/>
          </a:xfrm>
          <a:prstGeom prst="rect">
            <a:avLst/>
          </a:prstGeom>
          <a:noFill/>
          <a:ln cap="flat">
            <a:noFill/>
          </a:ln>
        </p:spPr>
      </p:pic>
      <p:sp>
        <p:nvSpPr>
          <p:cNvPr id="3" name="Rectangle 3">
            <a:extLst>
              <a:ext uri="{FF2B5EF4-FFF2-40B4-BE49-F238E27FC236}">
                <a16:creationId xmlns:a16="http://schemas.microsoft.com/office/drawing/2014/main" id="{2FE69D8D-6CD1-26A9-F605-577CF3A10376}"/>
              </a:ext>
            </a:extLst>
          </p:cNvPr>
          <p:cNvSpPr/>
          <p:nvPr/>
        </p:nvSpPr>
        <p:spPr>
          <a:xfrm>
            <a:off x="2456599" y="593674"/>
            <a:ext cx="6578221" cy="818863"/>
          </a:xfrm>
          <a:prstGeom prst="rect">
            <a:avLst/>
          </a:prstGeom>
          <a:solidFill>
            <a:srgbClr val="FFC000"/>
          </a:solidFill>
          <a:ln w="12701" cap="flat">
            <a:solidFill>
              <a:srgbClr val="3D172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1" u="none" strike="noStrike" kern="1200" cap="none" spc="0" baseline="0">
                <a:solidFill>
                  <a:srgbClr val="000000"/>
                </a:solidFill>
                <a:uFillTx/>
                <a:latin typeface="Calibri"/>
              </a:rPr>
              <a:t>Reference List</a:t>
            </a:r>
          </a:p>
        </p:txBody>
      </p:sp>
      <p:sp>
        <p:nvSpPr>
          <p:cNvPr id="4" name="Rectangle 4">
            <a:extLst>
              <a:ext uri="{FF2B5EF4-FFF2-40B4-BE49-F238E27FC236}">
                <a16:creationId xmlns:a16="http://schemas.microsoft.com/office/drawing/2014/main" id="{BA20DBD0-1E60-6CC7-324B-94B42E69B930}"/>
              </a:ext>
              <a:ext uri="{C183D7F6-B498-43B3-948B-1728B52AA6E4}">
                <adec:decorative xmlns:adec="http://schemas.microsoft.com/office/drawing/2017/decorative" val="1"/>
              </a:ext>
            </a:extLst>
          </p:cNvPr>
          <p:cNvSpPr/>
          <p:nvPr/>
        </p:nvSpPr>
        <p:spPr>
          <a:xfrm>
            <a:off x="1859487" y="1603016"/>
            <a:ext cx="8689872" cy="5062950"/>
          </a:xfrm>
          <a:prstGeom prst="rect">
            <a:avLst/>
          </a:prstGeom>
          <a:solidFill>
            <a:srgbClr val="FFC000"/>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5" name="TextBox 5">
            <a:extLst>
              <a:ext uri="{FF2B5EF4-FFF2-40B4-BE49-F238E27FC236}">
                <a16:creationId xmlns:a16="http://schemas.microsoft.com/office/drawing/2014/main" id="{83924384-89D7-0869-E673-4DB1F00687A4}"/>
              </a:ext>
            </a:extLst>
          </p:cNvPr>
          <p:cNvSpPr txBox="1"/>
          <p:nvPr/>
        </p:nvSpPr>
        <p:spPr>
          <a:xfrm>
            <a:off x="1943356" y="1605540"/>
            <a:ext cx="8389162" cy="5252459"/>
          </a:xfrm>
          <a:prstGeom prst="rect">
            <a:avLst/>
          </a:prstGeom>
          <a:noFill/>
          <a:ln cap="flat">
            <a:noFill/>
          </a:ln>
        </p:spPr>
        <p:txBody>
          <a:bodyPr vert="horz" wrap="square" lIns="91440" tIns="45720" rIns="91440" bIns="45720" anchor="t" anchorCtr="0" compatLnSpc="1">
            <a:spAutoFit/>
          </a:bodyPr>
          <a:lstStyle/>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ptos" pitchFamily="34"/>
                <a:ea typeface="Aptos" pitchFamily="34"/>
                <a:cs typeface="Times New Roman" pitchFamily="18"/>
              </a:rPr>
              <a:t>Auto Repair,(2021)</a:t>
            </a:r>
            <a:r>
              <a:rPr lang="en-US" sz="1200" b="0" i="0" u="none" strike="noStrike" kern="1200" cap="none" spc="0" baseline="0">
                <a:solidFill>
                  <a:srgbClr val="71777D"/>
                </a:solidFill>
                <a:uFillTx/>
                <a:latin typeface="Roboto" pitchFamily="2"/>
                <a:ea typeface="Aptos" pitchFamily="34"/>
                <a:cs typeface="Times New Roman" pitchFamily="18"/>
              </a:rPr>
              <a:t> </a:t>
            </a:r>
            <a:r>
              <a:rPr lang="en-GB" sz="1200" b="0" i="0" u="none" strike="noStrike" kern="1200" cap="none" spc="0" baseline="0">
                <a:solidFill>
                  <a:srgbClr val="000000"/>
                </a:solidFill>
                <a:uFillTx/>
                <a:latin typeface="Aptos" pitchFamily="34"/>
                <a:ea typeface="Aptos" pitchFamily="34"/>
                <a:cs typeface="Times New Roman" pitchFamily="18"/>
              </a:rPr>
              <a:t>@   </a:t>
            </a:r>
            <a:r>
              <a:rPr lang="en-GB" sz="1200" b="0" i="0" u="none" strike="noStrike" kern="1200" cap="none" spc="0" baseline="0">
                <a:solidFill>
                  <a:srgbClr val="467886"/>
                </a:solidFill>
                <a:uFillTx/>
                <a:latin typeface="Aptos" pitchFamily="34"/>
                <a:ea typeface="Aptos" pitchFamily="34"/>
                <a:cs typeface="Times New Roman" pitchFamily="18"/>
                <a:hlinkClick r:id="rId3">
                  <a:extLst>
                    <a:ext uri="{A12FA001-AC4F-418D-AE19-62706E023703}">
                      <ahyp:hlinkClr xmlns:ahyp="http://schemas.microsoft.com/office/drawing/2018/hyperlinkcolor" val="tx"/>
                    </a:ext>
                  </a:extLst>
                </a:hlinkClick>
              </a:rPr>
              <a:t>https://madisonmuffler.com/2021/02/a-short-history-of-auto-repair/#:~:text=Cars%20first%20started%20hitting%20the,often%20doubled%20as%20auto%20mechanics</a:t>
            </a:r>
            <a:r>
              <a:rPr lang="en-US" sz="1200" b="0" i="0" u="none" strike="noStrike" kern="1200" cap="none" spc="0" baseline="0">
                <a:solidFill>
                  <a:srgbClr val="000000"/>
                </a:solidFill>
                <a:uFillTx/>
                <a:latin typeface="Aptos" pitchFamily="34"/>
                <a:ea typeface="Aptos" pitchFamily="34"/>
                <a:cs typeface="Times New Roman" pitchFamily="18"/>
              </a:rPr>
              <a:t>. (accessed on 23/10/2024)</a:t>
            </a:r>
            <a:endParaRPr lang="en-GB" sz="1200" b="0" i="0" u="none" strike="noStrike" kern="1200" cap="none" spc="0" baseline="0">
              <a:solidFill>
                <a:srgbClr val="000000"/>
              </a:solidFill>
              <a:uFillTx/>
              <a:latin typeface="Aptos" pitchFamily="34"/>
              <a:ea typeface="Aptos" pitchFamily="34"/>
              <a:cs typeface="Times New Roman" pitchFamily="18"/>
            </a:endParaRP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pitchFamily="34"/>
                <a:ea typeface="Aptos" pitchFamily="34"/>
                <a:cs typeface="Times New Roman" pitchFamily="18"/>
              </a:rPr>
              <a:t>Automotive Training Centre,(2024) @ </a:t>
            </a:r>
            <a:r>
              <a:rPr lang="en-GB" sz="1200" b="0" i="0" u="none" strike="noStrike" kern="1200" cap="none" spc="0" baseline="0">
                <a:solidFill>
                  <a:srgbClr val="467886"/>
                </a:solidFill>
                <a:uFillTx/>
                <a:latin typeface="Aptos" pitchFamily="34"/>
                <a:ea typeface="Aptos" pitchFamily="34"/>
                <a:cs typeface="Times New Roman" pitchFamily="18"/>
                <a:hlinkClick r:id="rId4">
                  <a:extLst>
                    <a:ext uri="{A12FA001-AC4F-418D-AE19-62706E023703}">
                      <ahyp:hlinkClr xmlns:ahyp="http://schemas.microsoft.com/office/drawing/2018/hyperlinkcolor" val="tx"/>
                    </a:ext>
                  </a:extLst>
                </a:hlinkClick>
              </a:rPr>
              <a:t>https://www.cati.ca/3-ways-good-communication-skills-can-enhance-your-service-advisor-career/#:~:text=As%20an%20aspiring%20automotive%20service,smooth%20and%20efficient%20servicing%20process</a:t>
            </a:r>
            <a:r>
              <a:rPr lang="en-GB" sz="1200" b="0" i="0" u="none" strike="noStrike" kern="1200" cap="none" spc="0" baseline="0">
                <a:solidFill>
                  <a:srgbClr val="000000"/>
                </a:solidFill>
                <a:uFillTx/>
                <a:latin typeface="Aptos" pitchFamily="34"/>
                <a:ea typeface="Aptos" pitchFamily="34"/>
                <a:cs typeface="Times New Roman" pitchFamily="18"/>
              </a:rPr>
              <a:t>.  (accessed on 27/10/2024)</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ptos" pitchFamily="34"/>
                <a:ea typeface="Aptos" pitchFamily="34"/>
                <a:cs typeface="Times New Roman" pitchFamily="18"/>
              </a:rPr>
              <a:t>Box pod(2022)</a:t>
            </a:r>
            <a:r>
              <a:rPr lang="en-GB" sz="1200" b="0" i="0" u="none" strike="noStrike" kern="1200" cap="none" spc="0" baseline="0">
                <a:solidFill>
                  <a:srgbClr val="000000"/>
                </a:solidFill>
                <a:uFillTx/>
                <a:latin typeface="Aptos" pitchFamily="34"/>
                <a:ea typeface="Aptos" pitchFamily="34"/>
                <a:cs typeface="Times New Roman" pitchFamily="18"/>
              </a:rPr>
              <a:t> @</a:t>
            </a:r>
            <a:r>
              <a:rPr lang="en-GB" sz="1200" b="0" i="0" u="none" strike="noStrike" kern="1200" cap="none" spc="0" baseline="0">
                <a:solidFill>
                  <a:srgbClr val="467886"/>
                </a:solidFill>
                <a:uFillTx/>
                <a:latin typeface="Aptos" pitchFamily="34"/>
                <a:ea typeface="Aptos" pitchFamily="34"/>
                <a:cs typeface="Times New Roman" pitchFamily="18"/>
                <a:hlinkClick r:id="rId5">
                  <a:extLst>
                    <a:ext uri="{A12FA001-AC4F-418D-AE19-62706E023703}">
                      <ahyp:hlinkClr xmlns:ahyp="http://schemas.microsoft.com/office/drawing/2018/hyperlinkcolor" val="tx"/>
                    </a:ext>
                  </a:extLst>
                </a:hlinkClick>
              </a:rPr>
              <a:t>Industrial Unit to let Birmingham B76 1AL,6428sq ft | Boxpod</a:t>
            </a:r>
            <a:r>
              <a:rPr lang="en-GB" sz="1200" b="0" i="0" u="none" strike="noStrike" kern="1200" cap="none" spc="0" baseline="0">
                <a:solidFill>
                  <a:srgbClr val="000000"/>
                </a:solidFill>
                <a:uFillTx/>
                <a:latin typeface="Aptos" pitchFamily="34"/>
                <a:ea typeface="Aptos" pitchFamily="34"/>
                <a:cs typeface="Times New Roman" pitchFamily="18"/>
              </a:rPr>
              <a:t> (accessed on 26/10/2024)</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pitchFamily="34"/>
                <a:ea typeface="Aptos" pitchFamily="34"/>
                <a:cs typeface="Times New Roman" pitchFamily="18"/>
              </a:rPr>
              <a:t>Christian Brothers Automotive,(2012)</a:t>
            </a:r>
            <a:r>
              <a:rPr lang="en-GB" sz="1200" b="0" i="0" u="none" strike="noStrike" kern="1200" cap="none" spc="0" baseline="0">
                <a:solidFill>
                  <a:srgbClr val="71777D"/>
                </a:solidFill>
                <a:uFillTx/>
                <a:latin typeface="Roboto" pitchFamily="2"/>
                <a:ea typeface="Aptos" pitchFamily="34"/>
                <a:cs typeface="Times New Roman" pitchFamily="18"/>
              </a:rPr>
              <a:t> </a:t>
            </a:r>
            <a:r>
              <a:rPr lang="en-GB" sz="1200" b="0" i="0" u="none" strike="noStrike" kern="1200" cap="none" spc="0" baseline="0">
                <a:solidFill>
                  <a:srgbClr val="000000"/>
                </a:solidFill>
                <a:uFillTx/>
                <a:latin typeface="Aptos" pitchFamily="34"/>
                <a:ea typeface="Aptos" pitchFamily="34"/>
                <a:cs typeface="Times New Roman" pitchFamily="18"/>
              </a:rPr>
              <a:t>@ </a:t>
            </a:r>
            <a:r>
              <a:rPr lang="en-GB" sz="1200" b="0" i="0" u="none" strike="noStrike" kern="1200" cap="none" spc="0" baseline="0">
                <a:solidFill>
                  <a:srgbClr val="467886"/>
                </a:solidFill>
                <a:uFillTx/>
                <a:latin typeface="Aptos" pitchFamily="34"/>
                <a:ea typeface="Aptos" pitchFamily="34"/>
                <a:cs typeface="Times New Roman" pitchFamily="18"/>
                <a:hlinkClick r:id="rId6">
                  <a:extLst>
                    <a:ext uri="{A12FA001-AC4F-418D-AE19-62706E023703}">
                      <ahyp:hlinkClr xmlns:ahyp="http://schemas.microsoft.com/office/drawing/2018/hyperlinkcolor" val="tx"/>
                    </a:ext>
                  </a:extLst>
                </a:hlinkClick>
              </a:rPr>
              <a:t>https://www.cbac.com/media-center/blog/2012/october/four-common-services-offered-at-auto-repair-cent/</a:t>
            </a:r>
            <a:r>
              <a:rPr lang="en-GB" sz="1200" b="0" i="0" u="none" strike="noStrike" kern="1200" cap="none" spc="0" baseline="0">
                <a:solidFill>
                  <a:srgbClr val="000000"/>
                </a:solidFill>
                <a:uFillTx/>
                <a:latin typeface="Aptos" pitchFamily="34"/>
                <a:ea typeface="Aptos" pitchFamily="34"/>
                <a:cs typeface="Times New Roman" pitchFamily="18"/>
              </a:rPr>
              <a:t> (accessed on 23/10/2024)</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ptos" pitchFamily="34"/>
                <a:ea typeface="Aptos" pitchFamily="34"/>
                <a:cs typeface="Times New Roman" pitchFamily="18"/>
              </a:rPr>
              <a:t>identifix, (2024)</a:t>
            </a:r>
            <a:r>
              <a:rPr lang="en-GB" sz="1200" b="0" i="0" u="none" strike="noStrike" kern="1200" cap="none" spc="0" baseline="0">
                <a:solidFill>
                  <a:srgbClr val="000000"/>
                </a:solidFill>
                <a:uFillTx/>
                <a:latin typeface="Aptos" pitchFamily="34"/>
                <a:ea typeface="Aptos" pitchFamily="34"/>
                <a:cs typeface="Times New Roman" pitchFamily="18"/>
              </a:rPr>
              <a:t> @ </a:t>
            </a:r>
            <a:r>
              <a:rPr lang="en-GB" sz="1200" b="0" i="0" u="none" strike="noStrike" kern="1200" cap="none" spc="0" baseline="0">
                <a:solidFill>
                  <a:srgbClr val="467886"/>
                </a:solidFill>
                <a:uFillTx/>
                <a:latin typeface="Aptos" pitchFamily="34"/>
                <a:ea typeface="Aptos" pitchFamily="34"/>
                <a:cs typeface="Times New Roman" pitchFamily="18"/>
                <a:hlinkClick r:id="rId7">
                  <a:extLst>
                    <a:ext uri="{A12FA001-AC4F-418D-AE19-62706E023703}">
                      <ahyp:hlinkClr xmlns:ahyp="http://schemas.microsoft.com/office/drawing/2018/hyperlinkcolor" val="tx"/>
                    </a:ext>
                  </a:extLst>
                </a:hlinkClick>
              </a:rPr>
              <a:t>Auto Repair Shop Marketing: 14 Ways to Get More Customers | Identifix</a:t>
            </a:r>
            <a:r>
              <a:rPr lang="en-GB" sz="1200" b="0" i="0" u="none" strike="noStrike" kern="1200" cap="none" spc="0" baseline="0">
                <a:solidFill>
                  <a:srgbClr val="000000"/>
                </a:solidFill>
                <a:uFillTx/>
                <a:latin typeface="Aptos" pitchFamily="34"/>
                <a:ea typeface="Aptos" pitchFamily="34"/>
                <a:cs typeface="Times New Roman" pitchFamily="18"/>
              </a:rPr>
              <a:t> (accessed on 24/10/2024)</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ptos" pitchFamily="34"/>
                <a:ea typeface="Aptos" pitchFamily="34"/>
                <a:cs typeface="Times New Roman" pitchFamily="18"/>
              </a:rPr>
              <a:t>Sutton Coldfield council,(2024) </a:t>
            </a:r>
            <a:r>
              <a:rPr lang="en-GB" sz="1200" b="0" i="0" u="none" strike="noStrike" kern="1200" cap="none" spc="0" baseline="0">
                <a:solidFill>
                  <a:srgbClr val="000000"/>
                </a:solidFill>
                <a:uFillTx/>
                <a:latin typeface="Aptos" pitchFamily="34"/>
                <a:ea typeface="Aptos" pitchFamily="34"/>
                <a:cs typeface="Times New Roman" pitchFamily="18"/>
              </a:rPr>
              <a:t>@ </a:t>
            </a:r>
            <a:r>
              <a:rPr lang="en-GB" sz="1200" b="0" i="0" u="none" strike="noStrike" kern="1200" cap="none" spc="0" baseline="0">
                <a:solidFill>
                  <a:srgbClr val="467886"/>
                </a:solidFill>
                <a:uFillTx/>
                <a:latin typeface="Aptos" pitchFamily="34"/>
                <a:ea typeface="Aptos" pitchFamily="34"/>
                <a:cs typeface="Times New Roman" pitchFamily="18"/>
                <a:hlinkClick r:id="rId8">
                  <a:extLst>
                    <a:ext uri="{A12FA001-AC4F-418D-AE19-62706E023703}">
                      <ahyp:hlinkClr xmlns:ahyp="http://schemas.microsoft.com/office/drawing/2018/hyperlinkcolor" val="tx"/>
                    </a:ext>
                  </a:extLst>
                </a:hlinkClick>
              </a:rPr>
              <a:t>https://suttoncoldfieldtowncouncil.gov.uk/the-royal-town-of-sutton-coldfield/living-in-sutton-coldfield/</a:t>
            </a:r>
            <a:r>
              <a:rPr lang="en-GB" sz="1200" b="0" i="0" u="none" strike="noStrike" kern="1200" cap="none" spc="0" baseline="0">
                <a:solidFill>
                  <a:srgbClr val="000000"/>
                </a:solidFill>
                <a:uFillTx/>
                <a:latin typeface="Aptos" pitchFamily="34"/>
                <a:ea typeface="Aptos" pitchFamily="34"/>
                <a:cs typeface="Times New Roman" pitchFamily="18"/>
              </a:rPr>
              <a:t> (accessed on 24/10/2024)</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pitchFamily="34"/>
                <a:ea typeface="Aptos" pitchFamily="34"/>
                <a:cs typeface="Times New Roman" pitchFamily="18"/>
              </a:rPr>
              <a:t> Thomas Brinkhoff, (2023) @ https://www.citypopulation.de/en/uk/westmidlands/west_midlands/E63002760__royal_sutton_coldfield/ (accessed on 24/10/2024)</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pitchFamily="34"/>
                <a:ea typeface="Aptos" pitchFamily="34"/>
                <a:cs typeface="Times New Roman" pitchFamily="18"/>
              </a:rPr>
              <a:t>Tek metric, (2024) @   </a:t>
            </a:r>
            <a:r>
              <a:rPr lang="en-GB" sz="1200" b="0" i="0" u="none" strike="noStrike" kern="1200" cap="none" spc="0" baseline="0">
                <a:solidFill>
                  <a:srgbClr val="467886"/>
                </a:solidFill>
                <a:uFillTx/>
                <a:latin typeface="Aptos" pitchFamily="34"/>
                <a:ea typeface="Aptos" pitchFamily="34"/>
                <a:cs typeface="Times New Roman" pitchFamily="18"/>
                <a:hlinkClick r:id="rId9">
                  <a:extLst>
                    <a:ext uri="{A12FA001-AC4F-418D-AE19-62706E023703}">
                      <ahyp:hlinkClr xmlns:ahyp="http://schemas.microsoft.com/office/drawing/2018/hyperlinkcolor" val="tx"/>
                    </a:ext>
                  </a:extLst>
                </a:hlinkClick>
              </a:rPr>
              <a:t>https://www.tekmetric.com/post/auto-repair-shop-marketing-strategies</a:t>
            </a:r>
            <a:r>
              <a:rPr lang="en-GB" sz="1200" b="0" i="0" u="none" strike="noStrike" kern="1200" cap="none" spc="0" baseline="0">
                <a:solidFill>
                  <a:srgbClr val="000000"/>
                </a:solidFill>
                <a:uFillTx/>
                <a:latin typeface="Aptos" pitchFamily="34"/>
                <a:ea typeface="Aptos" pitchFamily="34"/>
                <a:cs typeface="Times New Roman" pitchFamily="18"/>
              </a:rPr>
              <a:t> (accessed on 27/10/2024)</a:t>
            </a:r>
          </a:p>
          <a:p>
            <a:pPr marL="171450" marR="0" lvl="0" indent="-171450" algn="l" defTabSz="914400" rtl="0" fontAlgn="auto" hangingPunct="1">
              <a:lnSpc>
                <a:spcPct val="115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Aptos" pitchFamily="34"/>
                <a:ea typeface="Aptos" pitchFamily="34"/>
                <a:cs typeface="Times New Roman" pitchFamily="18"/>
              </a:rPr>
              <a:t>Johnathan korchak,(2023) </a:t>
            </a:r>
            <a:r>
              <a:rPr lang="en-GB" sz="1200" b="0" i="0" u="none" strike="noStrike" kern="1200" cap="none" spc="0" baseline="0">
                <a:solidFill>
                  <a:srgbClr val="000000"/>
                </a:solidFill>
                <a:uFillTx/>
                <a:latin typeface="Aptos" pitchFamily="34"/>
                <a:ea typeface="Aptos" pitchFamily="34"/>
                <a:cs typeface="Times New Roman" pitchFamily="18"/>
              </a:rPr>
              <a:t>@ </a:t>
            </a:r>
            <a:r>
              <a:rPr lang="en-GB" sz="1200" b="0" i="0" u="none" strike="noStrike" kern="1200" cap="none" spc="0" baseline="0">
                <a:solidFill>
                  <a:srgbClr val="467886"/>
                </a:solidFill>
                <a:uFillTx/>
                <a:latin typeface="Aptos" pitchFamily="34"/>
                <a:ea typeface="Aptos" pitchFamily="34"/>
                <a:cs typeface="Times New Roman" pitchFamily="18"/>
                <a:hlinkClick r:id="rId10">
                  <a:extLst>
                    <a:ext uri="{A12FA001-AC4F-418D-AE19-62706E023703}">
                      <ahyp:hlinkClr xmlns:ahyp="http://schemas.microsoft.com/office/drawing/2018/hyperlinkcolor" val="tx"/>
                    </a:ext>
                  </a:extLst>
                </a:hlinkClick>
              </a:rPr>
              <a:t>https://www.informdirect.co.uk/business-management/sole-trader-advantages-for-business/</a:t>
            </a:r>
            <a:r>
              <a:rPr lang="en-US" sz="1200" b="0" i="0" u="none" strike="noStrike" kern="1200" cap="none" spc="0" baseline="0">
                <a:solidFill>
                  <a:srgbClr val="000000"/>
                </a:solidFill>
                <a:uFillTx/>
                <a:latin typeface="Aptos" pitchFamily="34"/>
                <a:ea typeface="Aptos" pitchFamily="34"/>
                <a:cs typeface="Times New Roman" pitchFamily="18"/>
              </a:rPr>
              <a:t> (accessed on 25/10/2024)</a:t>
            </a:r>
            <a:endParaRPr lang="en-GB" sz="1200" b="0" i="0" u="none" strike="noStrike" kern="1200" cap="none" spc="0" baseline="0">
              <a:solidFill>
                <a:srgbClr val="000000"/>
              </a:solidFill>
              <a:uFillTx/>
              <a:latin typeface="Aptos" pitchFamily="34"/>
              <a:ea typeface="Aptos" pitchFamily="34"/>
              <a:cs typeface="Times New Roman" pitchFamily="18"/>
            </a:endParaRPr>
          </a:p>
          <a:p>
            <a:pPr marL="0" marR="0" lvl="0" indent="0" algn="l" defTabSz="9144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pitchFamily="34"/>
                <a:ea typeface="Aptos" pitchFamily="34"/>
                <a:cs typeface="Times New Roman" pitchFamily="18"/>
              </a:rPr>
              <a:t> </a:t>
            </a:r>
          </a:p>
        </p:txBody>
      </p:sp>
    </p:spTree>
  </p:cSld>
  <p:clrMapOvr>
    <a:masterClrMapping/>
  </p:clrMapOvr>
</p:sld>
</file>

<file path=ppt/theme/theme1.xml><?xml version="1.0" encoding="utf-8"?>
<a:theme xmlns:a="http://schemas.openxmlformats.org/drawingml/2006/main" name="Confetti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3" ma:contentTypeDescription="Create a new document." ma:contentTypeScope="" ma:versionID="0d8d1336fed93a1c6d0a0f7b450612a7">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96d8f66ff41d010eac16d10956de2151"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D95E6269-B864-4919-A5A3-43915A191559}">
  <ds:schemaRefs>
    <ds:schemaRef ds:uri="http://schemas.microsoft.com/sharepoint/v3/contenttype/forms"/>
  </ds:schemaRefs>
</ds:datastoreItem>
</file>

<file path=customXml/itemProps2.xml><?xml version="1.0" encoding="utf-8"?>
<ds:datastoreItem xmlns:ds="http://schemas.openxmlformats.org/officeDocument/2006/customXml" ds:itemID="{368438ED-6D2E-400B-B3C4-BD7F16AF99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A8374E-93E8-4A01-B7D4-32C27D6EA54D}">
  <ds:schemaRefs>
    <ds:schemaRef ds:uri="http://purl.org/dc/elements/1.1/"/>
    <ds:schemaRef ds:uri="http://purl.org/dc/terms/"/>
    <ds:schemaRef ds:uri="http://purl.org/dc/dcmitype/"/>
    <ds:schemaRef ds:uri="http://schemas.microsoft.com/office/infopath/2007/PartnerControls"/>
    <ds:schemaRef ds:uri="http://www.w3.org/XML/1998/namespace"/>
    <ds:schemaRef ds:uri="http://schemas.microsoft.com/office/2006/documentManagement/types"/>
    <ds:schemaRef ds:uri="http://schemas.openxmlformats.org/package/2006/metadata/core-properties"/>
    <ds:schemaRef ds:uri="94f14c45-4680-4fdb-90a1-beddc8a22c58"/>
    <ds:schemaRef ds:uri="a653a6be-78ee-4b80-ae82-fa43b262699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TM04033917%5b%5bfn=Berlin%5d%5d</Template>
  <TotalTime>0</TotalTime>
  <Words>859</Words>
  <Application>Microsoft Office PowerPoint</Application>
  <PresentationFormat>Widescreen</PresentationFormat>
  <Paragraphs>81</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Calibri</vt:lpstr>
      <vt:lpstr>Gill Sans Nova</vt:lpstr>
      <vt:lpstr>Roboto</vt:lpstr>
      <vt:lpstr>ConfettiVTI</vt:lpstr>
      <vt:lpstr>Enterprise and Entrepreneurship  BUSINESS PLAN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and Entrepreneurship  BUSINESS PLAN </dc:title>
  <dc:creator>Fernando Minea (2322699)</dc:creator>
  <cp:lastModifiedBy>Vasilios Tavlaridis</cp:lastModifiedBy>
  <cp:revision>28</cp:revision>
  <dcterms:created xsi:type="dcterms:W3CDTF">2024-11-05T09:58:12Z</dcterms:created>
  <dcterms:modified xsi:type="dcterms:W3CDTF">2025-07-01T08:31:56Z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