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4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B48BC-2CE1-4BD3-9038-D1A41AF3D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254226-4835-4CB0-B282-78686B498C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AFECD-0155-421D-8DFE-CBD20DD64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6C8AD8-34D9-4FC3-865D-15DF12AA9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7A89D-1C13-4A61-9838-C93985CBF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13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5A038-B9D0-4EA7-AF89-7AF03FDF9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69552-5F66-4B90-B735-C8788BB14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9BEE0-A20C-40A3-8FA3-C5B3B658E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8F0AB-B6FF-41B7-BFBA-527D9650A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2C687-710B-4081-822D-CA9BEC785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00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01366-4A6A-4EF3-BD16-2A579DCB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C3EC2-3160-4284-B8A0-57E9341325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A0F64-D875-451B-82AD-4A8C49BE3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36C4A-15AC-417C-B8F4-4BE827BF4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78D3D-E7FE-4B23-A325-4E9C56B4A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531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82F0E-EC25-426F-9712-0A6C12FA6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21C30-3105-417C-B1DF-45A0896D35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630C25-926A-4E15-958C-2E19098A4C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C965F0-9E46-4521-8F5F-FD199BD47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7C456-5E56-4A2A-ABAA-92DCDD5FD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B972A4-5F05-474F-9E6D-43C1057AA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888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375A4-AF07-4E3A-9E38-3AECB2970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C20ED7-0ADD-4DB1-993A-3B199B3FF7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149D44-AAD5-4E02-90DA-6FDDFE3ABB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706381-D67B-4CA4-BA75-1122917985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52BAAD-A918-439E-B105-1FDAF2BDED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A7FD1D-AFB6-477F-B17F-4570CABB3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E6678E-E5AE-4612-8F44-71656FF75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C73305-5CBD-429F-905B-8A6A9A0E5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331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3E4A3-84A8-40ED-9EF2-DCD149412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6BB1F4-E075-4721-9B8C-E44E7D118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7395EE-98BE-45B6-9D6E-4980A6F37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4298C-7905-4883-BD9D-E85B852F6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385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DC2E95-6808-4A79-A001-243BE6ABD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03A54F-4F10-492C-A65C-2C9D3FF81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3C071A-4FAA-499C-987E-EEC5334CB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727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0304E-F7A7-4909-949D-BD2C0A528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0741B-9BB0-4F6A-801C-662A2DC15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9669C4-BB00-4520-91E5-D3EC0FFD42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F4D6B5-19A8-4B09-ADC2-8228FFC04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96A029-ADE7-4290-85C1-ACE217DFF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38B5D0-A03C-4986-AB3E-68F0ACC99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92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373B7-569B-47DC-BABE-AB9505BE4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7C65A4-38AC-4E27-A70C-BBD03053FA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CDE307-FB88-45A2-AF49-16EE42AE85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434BE-C3DB-4181-8F6A-DD236F4EA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4FF5F3-D771-4D96-A2B2-FA163C88F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39131-A9F9-4C50-95C5-7DD76A937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37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6EBD7-C4D1-492C-848E-BF7FDB2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EFB62B-346C-4808-B71B-AD59C55BF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92178-79A6-450A-8416-148363717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39BAA-83CD-4B73-B86D-23D7D4913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A537E-978B-4CCA-A539-5E1CFA61B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546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6DE5CC-4196-4B98-AB04-BAF0B841E9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9642CE-DAAC-4C69-8C77-68381CF773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3CCCA-ECEA-412F-A7D2-DD441A3CA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90590-336E-45D5-8070-52AEFC47E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D4CFC-B38F-4020-B079-02023CB49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55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923678-6C06-48D8-A058-BBC5FB955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A30321-83A0-4144-9A49-8F6A48E53A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8217D-84D4-4CBF-91C4-91DB3DA383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DF35F-29BD-4C70-8780-4522B5B38231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1046F-761B-4154-B168-C8834C156E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6DC4E8-B0FA-4399-B0D4-77FF46F232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33B121-24E8-49D6-BEB5-98010C14D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854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F8480-8F90-47EB-9B8F-0E3D4E761A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FD4BA-682D-44F9-B83D-D60185D48A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Consultation project plan</a:t>
            </a:r>
          </a:p>
        </p:txBody>
      </p:sp>
    </p:spTree>
    <p:extLst>
      <p:ext uri="{BB962C8B-B14F-4D97-AF65-F5344CB8AC3E}">
        <p14:creationId xmlns:p14="http://schemas.microsoft.com/office/powerpoint/2010/main" val="2306832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5395B-3FF1-4D6F-A096-66406B665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the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5EC69-9362-4D3E-9C5E-FDDCE6EE3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final assignment is a group task </a:t>
            </a:r>
          </a:p>
          <a:p>
            <a:r>
              <a:rPr lang="en-GB" dirty="0"/>
              <a:t>In your groups, create a presentation to address the following task:</a:t>
            </a:r>
          </a:p>
          <a:p>
            <a:r>
              <a:rPr lang="en-GB" b="1" i="1" dirty="0"/>
              <a:t>Create a project plan to explore how you can change the features and benefits of a mobile device to add value for the customer.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DEA75E-AB2B-4428-A788-3FEFCDF6DA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738" y="3825875"/>
            <a:ext cx="3796936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582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26CC2-7E40-480A-81C5-BA29D8BD6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71DD2-5F17-409F-8211-7E556DDA3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presentation should be 15 minutes in length</a:t>
            </a:r>
          </a:p>
          <a:p>
            <a:r>
              <a:rPr lang="en-GB" dirty="0"/>
              <a:t>All group members must contribute equally to the presentation</a:t>
            </a:r>
          </a:p>
          <a:p>
            <a:r>
              <a:rPr lang="en-GB" dirty="0"/>
              <a:t>The presentation should be recorded and submitted via </a:t>
            </a:r>
            <a:r>
              <a:rPr lang="en-GB" dirty="0" err="1"/>
              <a:t>moodle</a:t>
            </a:r>
            <a:endParaRPr lang="en-GB" dirty="0"/>
          </a:p>
          <a:p>
            <a:r>
              <a:rPr lang="en-GB"/>
              <a:t>Use citations to support your work where necessary</a:t>
            </a:r>
            <a:endParaRPr lang="en-GB" dirty="0"/>
          </a:p>
          <a:p>
            <a:r>
              <a:rPr lang="en-GB" dirty="0"/>
              <a:t>The presentation should contain the following slides (detailed on the next slide)</a:t>
            </a:r>
          </a:p>
        </p:txBody>
      </p:sp>
    </p:spTree>
    <p:extLst>
      <p:ext uri="{BB962C8B-B14F-4D97-AF65-F5344CB8AC3E}">
        <p14:creationId xmlns:p14="http://schemas.microsoft.com/office/powerpoint/2010/main" val="4021901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E440E-9363-4FC3-B7CC-31A87CC59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392F1-EAC7-4123-BA96-877F1CAC38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page, including the names of all team members (</a:t>
            </a:r>
            <a:r>
              <a:rPr lang="en-GB" b="1" dirty="0"/>
              <a:t>single slide</a:t>
            </a:r>
            <a:r>
              <a:rPr lang="en-GB" dirty="0"/>
              <a:t>)</a:t>
            </a:r>
          </a:p>
          <a:p>
            <a:r>
              <a:rPr lang="en-GB" dirty="0"/>
              <a:t>Identification of project item (the selected mobile device) and problem statement regarding current benefits and features. (</a:t>
            </a:r>
            <a:r>
              <a:rPr lang="en-GB" b="1" dirty="0"/>
              <a:t>2 slides</a:t>
            </a:r>
            <a:r>
              <a:rPr lang="en-GB" dirty="0"/>
              <a:t>)</a:t>
            </a:r>
          </a:p>
          <a:p>
            <a:r>
              <a:rPr lang="en-GB" dirty="0"/>
              <a:t>Identification of stakeholders (</a:t>
            </a:r>
            <a:r>
              <a:rPr lang="en-GB" b="1" dirty="0"/>
              <a:t>2 slides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Target end-users (demographics, age profile, etc)</a:t>
            </a:r>
          </a:p>
          <a:p>
            <a:pPr lvl="1"/>
            <a:r>
              <a:rPr lang="en-GB" dirty="0"/>
              <a:t>Functional teams to engage with</a:t>
            </a:r>
          </a:p>
          <a:p>
            <a:r>
              <a:rPr lang="en-GB" dirty="0"/>
              <a:t>Method (</a:t>
            </a:r>
            <a:r>
              <a:rPr lang="en-GB" b="1" dirty="0"/>
              <a:t>2 or 3 slides</a:t>
            </a:r>
            <a:r>
              <a:rPr lang="en-GB" dirty="0"/>
              <a:t>)</a:t>
            </a:r>
          </a:p>
          <a:p>
            <a:r>
              <a:rPr lang="en-GB" dirty="0"/>
              <a:t>Gantt chart (</a:t>
            </a:r>
            <a:r>
              <a:rPr lang="en-GB" b="1" dirty="0"/>
              <a:t>single slide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07057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AD932-22E6-41E8-97DA-56F87B6FB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link on Moodle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6E46778-86C3-4615-A99E-83C0E80217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629" y="1393371"/>
            <a:ext cx="11625942" cy="5380514"/>
          </a:xfrm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A064B8A5-0182-46F1-A20D-4E40F572E5AA}"/>
              </a:ext>
            </a:extLst>
          </p:cNvPr>
          <p:cNvSpPr/>
          <p:nvPr/>
        </p:nvSpPr>
        <p:spPr>
          <a:xfrm>
            <a:off x="3291840" y="5378654"/>
            <a:ext cx="1828800" cy="34287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95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CBC53-868A-4DE0-981F-70664E4EB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Marking Weightings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95136-54CD-44C2-94CE-FDF0A30FC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Knowledge and Innovation  	30% weighting</a:t>
            </a:r>
          </a:p>
          <a:p>
            <a:r>
              <a:rPr lang="en-GB" dirty="0"/>
              <a:t>Project plan			30% weighting</a:t>
            </a:r>
          </a:p>
          <a:p>
            <a:r>
              <a:rPr lang="en-GB" dirty="0"/>
              <a:t>Supporting evidence		20% weighting</a:t>
            </a:r>
          </a:p>
          <a:p>
            <a:r>
              <a:rPr lang="en-GB" dirty="0"/>
              <a:t>Presentation skills 		20% weighting</a:t>
            </a:r>
          </a:p>
        </p:txBody>
      </p:sp>
    </p:spTree>
    <p:extLst>
      <p:ext uri="{BB962C8B-B14F-4D97-AF65-F5344CB8AC3E}">
        <p14:creationId xmlns:p14="http://schemas.microsoft.com/office/powerpoint/2010/main" val="3086093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8699E-8963-4343-9683-72BD2057F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Groups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954D0D8-ACDC-4192-94BB-D7D700F602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1694" y="1478802"/>
            <a:ext cx="1733550" cy="1352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80CF30-C351-4D41-BDA2-D046236D2D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8848" y="1478802"/>
            <a:ext cx="1733550" cy="11620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C5FCF50-89D8-430D-8466-62828D41D0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6002" y="1478802"/>
            <a:ext cx="1733550" cy="11620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D016-E9D1-4997-B584-9CB52A4B4C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1694" y="4026649"/>
            <a:ext cx="1733550" cy="11620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B76B37-7FD6-429A-80EA-AFE38B0A32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8848" y="4026649"/>
            <a:ext cx="1733550" cy="11620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E2457C-CD77-480F-A155-887792F875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2791" y="4026649"/>
            <a:ext cx="1733550" cy="116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598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BCFCD-634E-48AE-AE1B-F144224C4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Workshops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E9C2EE6-21C7-4074-969E-F6371385EE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4639056"/>
              </p:ext>
            </p:extLst>
          </p:nvPr>
        </p:nvGraphicFramePr>
        <p:xfrm>
          <a:off x="838200" y="1825625"/>
          <a:ext cx="10515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6938348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9328655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 and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42794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June 11:30 BST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464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June 12:00 BST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2542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June 12:30 BST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327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  <a:r>
                        <a:rPr lang="en-GB" baseline="30000" dirty="0"/>
                        <a:t>rd</a:t>
                      </a:r>
                      <a:r>
                        <a:rPr lang="en-GB" dirty="0"/>
                        <a:t> June 11:00 BST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56327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  <a:r>
                        <a:rPr lang="en-GB" baseline="30000" dirty="0"/>
                        <a:t>rd</a:t>
                      </a:r>
                      <a:r>
                        <a:rPr lang="en-GB" dirty="0"/>
                        <a:t> June 11:30 BST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72014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  <a:r>
                        <a:rPr lang="en-GB" baseline="30000" dirty="0"/>
                        <a:t>rd</a:t>
                      </a:r>
                      <a:r>
                        <a:rPr lang="en-GB" dirty="0"/>
                        <a:t> June 12:00 BST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45316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June 11:00 – 13:00 BST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Drop-in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902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4673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257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Assignment</vt:lpstr>
      <vt:lpstr>Purpose of the assignment</vt:lpstr>
      <vt:lpstr>Guidance</vt:lpstr>
      <vt:lpstr>Presentation structure</vt:lpstr>
      <vt:lpstr>Submission link on Moodle</vt:lpstr>
      <vt:lpstr>Marking Weightings</vt:lpstr>
      <vt:lpstr>Assessment Groups</vt:lpstr>
      <vt:lpstr>Assessment Workshops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</dc:title>
  <dc:creator>Stuart Milligan</dc:creator>
  <cp:lastModifiedBy>Stuart Milligan</cp:lastModifiedBy>
  <cp:revision>6</cp:revision>
  <dcterms:created xsi:type="dcterms:W3CDTF">2021-05-31T06:31:56Z</dcterms:created>
  <dcterms:modified xsi:type="dcterms:W3CDTF">2021-06-01T06:55:38Z</dcterms:modified>
</cp:coreProperties>
</file>