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21"/>
  </p:notesMasterIdLst>
  <p:sldIdLst>
    <p:sldId id="2179" r:id="rId5"/>
    <p:sldId id="2180" r:id="rId6"/>
    <p:sldId id="360" r:id="rId7"/>
    <p:sldId id="2181" r:id="rId8"/>
    <p:sldId id="2205" r:id="rId9"/>
    <p:sldId id="371" r:id="rId10"/>
    <p:sldId id="361" r:id="rId11"/>
    <p:sldId id="375" r:id="rId12"/>
    <p:sldId id="363" r:id="rId13"/>
    <p:sldId id="365" r:id="rId14"/>
    <p:sldId id="366" r:id="rId15"/>
    <p:sldId id="367" r:id="rId16"/>
    <p:sldId id="368" r:id="rId17"/>
    <p:sldId id="2206" r:id="rId18"/>
    <p:sldId id="2178" r:id="rId19"/>
    <p:sldId id="2204" r:id="rId20"/>
  </p:sldIdLst>
  <p:sldSz cx="12192000" cy="6858000"/>
  <p:notesSz cx="6797675" cy="992822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orman, Louise [NOMS]" initials="FL[" lastIdx="35" clrIdx="0">
    <p:extLst>
      <p:ext uri="{19B8F6BF-5375-455C-9EA6-DF929625EA0E}">
        <p15:presenceInfo xmlns:p15="http://schemas.microsoft.com/office/powerpoint/2012/main" userId="Forman, Louise [NOMS]" providerId="None"/>
      </p:ext>
    </p:extLst>
  </p:cmAuthor>
  <p:cmAuthor id="2" name="James, Bryan" initials="JB" lastIdx="1" clrIdx="1">
    <p:extLst>
      <p:ext uri="{19B8F6BF-5375-455C-9EA6-DF929625EA0E}">
        <p15:presenceInfo xmlns:p15="http://schemas.microsoft.com/office/powerpoint/2012/main" userId="S::Bryan.James@justice.gov.uk::51f93c80-3299-4b00-b042-2206b326e4f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3E6F5"/>
    <a:srgbClr val="AD72C4"/>
    <a:srgbClr val="BBE2F3"/>
    <a:srgbClr val="77C6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A4BEF6-DFB0-4C59-8092-C79AB37977F9}" v="33" dt="2026-02-23T12:20:47.8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925" autoAdjust="0"/>
  </p:normalViewPr>
  <p:slideViewPr>
    <p:cSldViewPr snapToGrid="0">
      <p:cViewPr varScale="1">
        <p:scale>
          <a:sx n="74" d="100"/>
          <a:sy n="74" d="100"/>
        </p:scale>
        <p:origin x="340" y="5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s, Gareth | He/His" userId="a6f04be5-4d69-48b4-b8ce-fd3d6f8e27f5" providerId="ADAL" clId="{49AD28F3-B858-4320-A170-0228944873D0}"/>
    <pc:docChg chg="undo custSel addSld delSld modSld sldOrd">
      <pc:chgData name="Richards, Gareth | He/His" userId="a6f04be5-4d69-48b4-b8ce-fd3d6f8e27f5" providerId="ADAL" clId="{49AD28F3-B858-4320-A170-0228944873D0}" dt="2026-02-23T12:22:14.454" v="204" actId="1076"/>
      <pc:docMkLst>
        <pc:docMk/>
      </pc:docMkLst>
      <pc:sldChg chg="modSp mod">
        <pc:chgData name="Richards, Gareth | He/His" userId="a6f04be5-4d69-48b4-b8ce-fd3d6f8e27f5" providerId="ADAL" clId="{49AD28F3-B858-4320-A170-0228944873D0}" dt="2026-02-23T12:21:28.685" v="189" actId="113"/>
        <pc:sldMkLst>
          <pc:docMk/>
          <pc:sldMk cId="1441869990" sldId="360"/>
        </pc:sldMkLst>
        <pc:spChg chg="mod">
          <ac:chgData name="Richards, Gareth | He/His" userId="a6f04be5-4d69-48b4-b8ce-fd3d6f8e27f5" providerId="ADAL" clId="{49AD28F3-B858-4320-A170-0228944873D0}" dt="2026-02-23T12:21:28.685" v="189" actId="113"/>
          <ac:spMkLst>
            <pc:docMk/>
            <pc:sldMk cId="1441869990" sldId="360"/>
            <ac:spMk id="3" creationId="{3B2805CB-0674-63B8-2EC1-92ADB5251EDD}"/>
          </ac:spMkLst>
        </pc:spChg>
      </pc:sldChg>
      <pc:sldChg chg="modSp mod">
        <pc:chgData name="Richards, Gareth | He/His" userId="a6f04be5-4d69-48b4-b8ce-fd3d6f8e27f5" providerId="ADAL" clId="{49AD28F3-B858-4320-A170-0228944873D0}" dt="2026-02-23T12:18:46.486" v="155" actId="1076"/>
        <pc:sldMkLst>
          <pc:docMk/>
          <pc:sldMk cId="2505099538" sldId="365"/>
        </pc:sldMkLst>
        <pc:spChg chg="mod">
          <ac:chgData name="Richards, Gareth | He/His" userId="a6f04be5-4d69-48b4-b8ce-fd3d6f8e27f5" providerId="ADAL" clId="{49AD28F3-B858-4320-A170-0228944873D0}" dt="2026-02-23T12:18:37.653" v="153" actId="1076"/>
          <ac:spMkLst>
            <pc:docMk/>
            <pc:sldMk cId="2505099538" sldId="365"/>
            <ac:spMk id="2" creationId="{2AFB2B7C-4EAF-2A97-1E6B-8B4070D0C9E6}"/>
          </ac:spMkLst>
        </pc:spChg>
        <pc:spChg chg="mod">
          <ac:chgData name="Richards, Gareth | He/His" userId="a6f04be5-4d69-48b4-b8ce-fd3d6f8e27f5" providerId="ADAL" clId="{49AD28F3-B858-4320-A170-0228944873D0}" dt="2026-02-23T12:18:46.486" v="155" actId="1076"/>
          <ac:spMkLst>
            <pc:docMk/>
            <pc:sldMk cId="2505099538" sldId="365"/>
            <ac:spMk id="3" creationId="{28F236DB-1E85-11AC-5496-B44ED219430A}"/>
          </ac:spMkLst>
        </pc:spChg>
        <pc:spChg chg="mod">
          <ac:chgData name="Richards, Gareth | He/His" userId="a6f04be5-4d69-48b4-b8ce-fd3d6f8e27f5" providerId="ADAL" clId="{49AD28F3-B858-4320-A170-0228944873D0}" dt="2026-02-23T12:18:34.377" v="152" actId="1076"/>
          <ac:spMkLst>
            <pc:docMk/>
            <pc:sldMk cId="2505099538" sldId="365"/>
            <ac:spMk id="4" creationId="{B64CCD02-470D-61E9-66DF-D1A9486A251D}"/>
          </ac:spMkLst>
        </pc:spChg>
        <pc:spChg chg="mod">
          <ac:chgData name="Richards, Gareth | He/His" userId="a6f04be5-4d69-48b4-b8ce-fd3d6f8e27f5" providerId="ADAL" clId="{49AD28F3-B858-4320-A170-0228944873D0}" dt="2026-02-23T12:18:40.978" v="154" actId="1076"/>
          <ac:spMkLst>
            <pc:docMk/>
            <pc:sldMk cId="2505099538" sldId="365"/>
            <ac:spMk id="5" creationId="{A5BE6AA2-45CC-0F9D-E10A-4ECCBED0EFB3}"/>
          </ac:spMkLst>
        </pc:spChg>
        <pc:graphicFrameChg chg="mod">
          <ac:chgData name="Richards, Gareth | He/His" userId="a6f04be5-4d69-48b4-b8ce-fd3d6f8e27f5" providerId="ADAL" clId="{49AD28F3-B858-4320-A170-0228944873D0}" dt="2026-02-23T12:18:29.780" v="151"/>
          <ac:graphicFrameMkLst>
            <pc:docMk/>
            <pc:sldMk cId="2505099538" sldId="365"/>
            <ac:graphicFrameMk id="6" creationId="{8FA5A3D2-8347-BA93-3531-B5C4F961CDC0}"/>
          </ac:graphicFrameMkLst>
        </pc:graphicFrameChg>
      </pc:sldChg>
      <pc:sldChg chg="addSp delSp modSp mod">
        <pc:chgData name="Richards, Gareth | He/His" userId="a6f04be5-4d69-48b4-b8ce-fd3d6f8e27f5" providerId="ADAL" clId="{49AD28F3-B858-4320-A170-0228944873D0}" dt="2026-02-23T12:15:51.190" v="143" actId="1076"/>
        <pc:sldMkLst>
          <pc:docMk/>
          <pc:sldMk cId="388534789" sldId="366"/>
        </pc:sldMkLst>
        <pc:spChg chg="mod">
          <ac:chgData name="Richards, Gareth | He/His" userId="a6f04be5-4d69-48b4-b8ce-fd3d6f8e27f5" providerId="ADAL" clId="{49AD28F3-B858-4320-A170-0228944873D0}" dt="2026-02-23T12:14:46.576" v="133" actId="1076"/>
          <ac:spMkLst>
            <pc:docMk/>
            <pc:sldMk cId="388534789" sldId="366"/>
            <ac:spMk id="3" creationId="{633CE65A-A7B2-9DDA-ACAD-75E0148F0914}"/>
          </ac:spMkLst>
        </pc:spChg>
        <pc:spChg chg="mod">
          <ac:chgData name="Richards, Gareth | He/His" userId="a6f04be5-4d69-48b4-b8ce-fd3d6f8e27f5" providerId="ADAL" clId="{49AD28F3-B858-4320-A170-0228944873D0}" dt="2026-02-23T12:14:53.391" v="135" actId="1076"/>
          <ac:spMkLst>
            <pc:docMk/>
            <pc:sldMk cId="388534789" sldId="366"/>
            <ac:spMk id="4" creationId="{22163BFF-5E74-F695-FFD6-A90CA7BAF299}"/>
          </ac:spMkLst>
        </pc:spChg>
        <pc:spChg chg="mod">
          <ac:chgData name="Richards, Gareth | He/His" userId="a6f04be5-4d69-48b4-b8ce-fd3d6f8e27f5" providerId="ADAL" clId="{49AD28F3-B858-4320-A170-0228944873D0}" dt="2026-02-23T12:15:47.898" v="142" actId="1076"/>
          <ac:spMkLst>
            <pc:docMk/>
            <pc:sldMk cId="388534789" sldId="366"/>
            <ac:spMk id="7" creationId="{D0E42C57-6564-C88A-2894-C0A7CCC2D391}"/>
          </ac:spMkLst>
        </pc:spChg>
        <pc:spChg chg="mod">
          <ac:chgData name="Richards, Gareth | He/His" userId="a6f04be5-4d69-48b4-b8ce-fd3d6f8e27f5" providerId="ADAL" clId="{49AD28F3-B858-4320-A170-0228944873D0}" dt="2026-02-23T12:14:50.058" v="134" actId="1076"/>
          <ac:spMkLst>
            <pc:docMk/>
            <pc:sldMk cId="388534789" sldId="366"/>
            <ac:spMk id="8" creationId="{E4ED7F67-8832-0A2C-D885-18319436A181}"/>
          </ac:spMkLst>
        </pc:spChg>
        <pc:picChg chg="del">
          <ac:chgData name="Richards, Gareth | He/His" userId="a6f04be5-4d69-48b4-b8ce-fd3d6f8e27f5" providerId="ADAL" clId="{49AD28F3-B858-4320-A170-0228944873D0}" dt="2026-02-23T12:15:43.297" v="141" actId="478"/>
          <ac:picMkLst>
            <pc:docMk/>
            <pc:sldMk cId="388534789" sldId="366"/>
            <ac:picMk id="6" creationId="{7865DA5D-3973-3982-6EC6-074846FB74CE}"/>
          </ac:picMkLst>
        </pc:picChg>
        <pc:picChg chg="add mod">
          <ac:chgData name="Richards, Gareth | He/His" userId="a6f04be5-4d69-48b4-b8ce-fd3d6f8e27f5" providerId="ADAL" clId="{49AD28F3-B858-4320-A170-0228944873D0}" dt="2026-02-23T12:15:51.190" v="143" actId="1076"/>
          <ac:picMkLst>
            <pc:docMk/>
            <pc:sldMk cId="388534789" sldId="366"/>
            <ac:picMk id="9" creationId="{86B561F7-E2AB-7100-0537-50D3CA579EFC}"/>
          </ac:picMkLst>
        </pc:picChg>
      </pc:sldChg>
      <pc:sldChg chg="addSp delSp modSp mod">
        <pc:chgData name="Richards, Gareth | He/His" userId="a6f04be5-4d69-48b4-b8ce-fd3d6f8e27f5" providerId="ADAL" clId="{49AD28F3-B858-4320-A170-0228944873D0}" dt="2026-02-23T12:18:18.587" v="150" actId="1076"/>
        <pc:sldMkLst>
          <pc:docMk/>
          <pc:sldMk cId="1921207804" sldId="367"/>
        </pc:sldMkLst>
        <pc:spChg chg="mod">
          <ac:chgData name="Richards, Gareth | He/His" userId="a6f04be5-4d69-48b4-b8ce-fd3d6f8e27f5" providerId="ADAL" clId="{49AD28F3-B858-4320-A170-0228944873D0}" dt="2026-02-23T12:14:36.170" v="131" actId="1076"/>
          <ac:spMkLst>
            <pc:docMk/>
            <pc:sldMk cId="1921207804" sldId="367"/>
            <ac:spMk id="3" creationId="{7FABE162-6359-9B14-BC7F-571A591421D2}"/>
          </ac:spMkLst>
        </pc:spChg>
        <pc:spChg chg="mod">
          <ac:chgData name="Richards, Gareth | He/His" userId="a6f04be5-4d69-48b4-b8ce-fd3d6f8e27f5" providerId="ADAL" clId="{49AD28F3-B858-4320-A170-0228944873D0}" dt="2026-02-23T12:14:27.276" v="130" actId="1076"/>
          <ac:spMkLst>
            <pc:docMk/>
            <pc:sldMk cId="1921207804" sldId="367"/>
            <ac:spMk id="4" creationId="{45D3885D-66CB-93C6-AEA5-9EF7BC7798BF}"/>
          </ac:spMkLst>
        </pc:spChg>
        <pc:spChg chg="mod">
          <ac:chgData name="Richards, Gareth | He/His" userId="a6f04be5-4d69-48b4-b8ce-fd3d6f8e27f5" providerId="ADAL" clId="{49AD28F3-B858-4320-A170-0228944873D0}" dt="2026-02-23T12:14:20.222" v="128" actId="1076"/>
          <ac:spMkLst>
            <pc:docMk/>
            <pc:sldMk cId="1921207804" sldId="367"/>
            <ac:spMk id="5" creationId="{8D959A1D-213A-9829-549E-B1F36772153C}"/>
          </ac:spMkLst>
        </pc:spChg>
        <pc:spChg chg="mod">
          <ac:chgData name="Richards, Gareth | He/His" userId="a6f04be5-4d69-48b4-b8ce-fd3d6f8e27f5" providerId="ADAL" clId="{49AD28F3-B858-4320-A170-0228944873D0}" dt="2026-02-23T12:14:23.395" v="129" actId="1076"/>
          <ac:spMkLst>
            <pc:docMk/>
            <pc:sldMk cId="1921207804" sldId="367"/>
            <ac:spMk id="6" creationId="{31A04B6A-BADA-A038-D2DD-78603D9B6098}"/>
          </ac:spMkLst>
        </pc:spChg>
        <pc:picChg chg="del">
          <ac:chgData name="Richards, Gareth | He/His" userId="a6f04be5-4d69-48b4-b8ce-fd3d6f8e27f5" providerId="ADAL" clId="{49AD28F3-B858-4320-A170-0228944873D0}" dt="2026-02-23T12:17:23.349" v="147" actId="478"/>
          <ac:picMkLst>
            <pc:docMk/>
            <pc:sldMk cId="1921207804" sldId="367"/>
            <ac:picMk id="8" creationId="{4FEE33EC-077C-AF39-4E51-144A3C5D9AC4}"/>
          </ac:picMkLst>
        </pc:picChg>
        <pc:picChg chg="add mod">
          <ac:chgData name="Richards, Gareth | He/His" userId="a6f04be5-4d69-48b4-b8ce-fd3d6f8e27f5" providerId="ADAL" clId="{49AD28F3-B858-4320-A170-0228944873D0}" dt="2026-02-23T12:18:18.587" v="150" actId="1076"/>
          <ac:picMkLst>
            <pc:docMk/>
            <pc:sldMk cId="1921207804" sldId="367"/>
            <ac:picMk id="9" creationId="{980B3B39-46F3-ED6B-D360-E1397C9A0197}"/>
          </ac:picMkLst>
        </pc:picChg>
      </pc:sldChg>
      <pc:sldChg chg="addSp delSp modSp mod">
        <pc:chgData name="Richards, Gareth | He/His" userId="a6f04be5-4d69-48b4-b8ce-fd3d6f8e27f5" providerId="ADAL" clId="{49AD28F3-B858-4320-A170-0228944873D0}" dt="2026-02-23T12:17:18.457" v="146" actId="1076"/>
        <pc:sldMkLst>
          <pc:docMk/>
          <pc:sldMk cId="2842848492" sldId="368"/>
        </pc:sldMkLst>
        <pc:spChg chg="mod">
          <ac:chgData name="Richards, Gareth | He/His" userId="a6f04be5-4d69-48b4-b8ce-fd3d6f8e27f5" providerId="ADAL" clId="{49AD28F3-B858-4320-A170-0228944873D0}" dt="2026-02-23T12:13:46.649" v="122" actId="1076"/>
          <ac:spMkLst>
            <pc:docMk/>
            <pc:sldMk cId="2842848492" sldId="368"/>
            <ac:spMk id="3" creationId="{56EB771E-FD69-FC3E-03B0-7F6D75ECC8F4}"/>
          </ac:spMkLst>
        </pc:spChg>
        <pc:spChg chg="mod">
          <ac:chgData name="Richards, Gareth | He/His" userId="a6f04be5-4d69-48b4-b8ce-fd3d6f8e27f5" providerId="ADAL" clId="{49AD28F3-B858-4320-A170-0228944873D0}" dt="2026-02-23T12:14:07.618" v="126" actId="1076"/>
          <ac:spMkLst>
            <pc:docMk/>
            <pc:sldMk cId="2842848492" sldId="368"/>
            <ac:spMk id="4" creationId="{BBDBB06E-64F1-1F85-D3F5-EB2789AE7071}"/>
          </ac:spMkLst>
        </pc:spChg>
        <pc:spChg chg="mod">
          <ac:chgData name="Richards, Gareth | He/His" userId="a6f04be5-4d69-48b4-b8ce-fd3d6f8e27f5" providerId="ADAL" clId="{49AD28F3-B858-4320-A170-0228944873D0}" dt="2026-02-23T12:13:59.644" v="124" actId="1076"/>
          <ac:spMkLst>
            <pc:docMk/>
            <pc:sldMk cId="2842848492" sldId="368"/>
            <ac:spMk id="7" creationId="{998FF1E3-0489-81C9-63DA-696A6715AC54}"/>
          </ac:spMkLst>
        </pc:spChg>
        <pc:spChg chg="mod">
          <ac:chgData name="Richards, Gareth | He/His" userId="a6f04be5-4d69-48b4-b8ce-fd3d6f8e27f5" providerId="ADAL" clId="{49AD28F3-B858-4320-A170-0228944873D0}" dt="2026-02-23T12:14:02.323" v="125" actId="1076"/>
          <ac:spMkLst>
            <pc:docMk/>
            <pc:sldMk cId="2842848492" sldId="368"/>
            <ac:spMk id="10" creationId="{BC5E75FC-AEEB-A9E8-1FD8-DC90A9C01817}"/>
          </ac:spMkLst>
        </pc:spChg>
        <pc:picChg chg="add mod">
          <ac:chgData name="Richards, Gareth | He/His" userId="a6f04be5-4d69-48b4-b8ce-fd3d6f8e27f5" providerId="ADAL" clId="{49AD28F3-B858-4320-A170-0228944873D0}" dt="2026-02-23T12:17:18.457" v="146" actId="1076"/>
          <ac:picMkLst>
            <pc:docMk/>
            <pc:sldMk cId="2842848492" sldId="368"/>
            <ac:picMk id="6" creationId="{251C0263-98D6-5B64-D6DA-62930CB84627}"/>
          </ac:picMkLst>
        </pc:picChg>
        <pc:picChg chg="del">
          <ac:chgData name="Richards, Gareth | He/His" userId="a6f04be5-4d69-48b4-b8ce-fd3d6f8e27f5" providerId="ADAL" clId="{49AD28F3-B858-4320-A170-0228944873D0}" dt="2026-02-23T12:14:13.535" v="127" actId="478"/>
          <ac:picMkLst>
            <pc:docMk/>
            <pc:sldMk cId="2842848492" sldId="368"/>
            <ac:picMk id="9" creationId="{B5AAC147-D5A2-3ED8-CD54-6847DD7D74AA}"/>
          </ac:picMkLst>
        </pc:picChg>
      </pc:sldChg>
      <pc:sldChg chg="addSp modSp mod setBg setClrOvrMap">
        <pc:chgData name="Richards, Gareth | He/His" userId="a6f04be5-4d69-48b4-b8ce-fd3d6f8e27f5" providerId="ADAL" clId="{49AD28F3-B858-4320-A170-0228944873D0}" dt="2026-02-17T14:47:26.751" v="19" actId="26606"/>
        <pc:sldMkLst>
          <pc:docMk/>
          <pc:sldMk cId="1402714042" sldId="371"/>
        </pc:sldMkLst>
        <pc:spChg chg="mod">
          <ac:chgData name="Richards, Gareth | He/His" userId="a6f04be5-4d69-48b4-b8ce-fd3d6f8e27f5" providerId="ADAL" clId="{49AD28F3-B858-4320-A170-0228944873D0}" dt="2026-02-17T14:47:26.751" v="19" actId="26606"/>
          <ac:spMkLst>
            <pc:docMk/>
            <pc:sldMk cId="1402714042" sldId="371"/>
            <ac:spMk id="3" creationId="{36E29CA9-4CA8-F362-BCA3-DCD6AA97965C}"/>
          </ac:spMkLst>
        </pc:spChg>
        <pc:spChg chg="add">
          <ac:chgData name="Richards, Gareth | He/His" userId="a6f04be5-4d69-48b4-b8ce-fd3d6f8e27f5" providerId="ADAL" clId="{49AD28F3-B858-4320-A170-0228944873D0}" dt="2026-02-17T14:47:26.751" v="19" actId="26606"/>
          <ac:spMkLst>
            <pc:docMk/>
            <pc:sldMk cId="1402714042" sldId="371"/>
            <ac:spMk id="14" creationId="{B8144315-1C5A-4185-A952-25D98D303D46}"/>
          </ac:spMkLst>
        </pc:spChg>
        <pc:spChg chg="add">
          <ac:chgData name="Richards, Gareth | He/His" userId="a6f04be5-4d69-48b4-b8ce-fd3d6f8e27f5" providerId="ADAL" clId="{49AD28F3-B858-4320-A170-0228944873D0}" dt="2026-02-17T14:47:26.751" v="19" actId="26606"/>
          <ac:spMkLst>
            <pc:docMk/>
            <pc:sldMk cId="1402714042" sldId="371"/>
            <ac:spMk id="16" creationId="{4E212B76-74CB-461F-90A3-EF4F2397A883}"/>
          </ac:spMkLst>
        </pc:spChg>
        <pc:spChg chg="add">
          <ac:chgData name="Richards, Gareth | He/His" userId="a6f04be5-4d69-48b4-b8ce-fd3d6f8e27f5" providerId="ADAL" clId="{49AD28F3-B858-4320-A170-0228944873D0}" dt="2026-02-17T14:47:26.751" v="19" actId="26606"/>
          <ac:spMkLst>
            <pc:docMk/>
            <pc:sldMk cId="1402714042" sldId="371"/>
            <ac:spMk id="18" creationId="{81E746D0-4B37-4869-B2EF-79D5F0FFFBC9}"/>
          </ac:spMkLst>
        </pc:spChg>
        <pc:grpChg chg="add">
          <ac:chgData name="Richards, Gareth | He/His" userId="a6f04be5-4d69-48b4-b8ce-fd3d6f8e27f5" providerId="ADAL" clId="{49AD28F3-B858-4320-A170-0228944873D0}" dt="2026-02-17T14:47:26.751" v="19" actId="26606"/>
          <ac:grpSpMkLst>
            <pc:docMk/>
            <pc:sldMk cId="1402714042" sldId="371"/>
            <ac:grpSpMk id="10" creationId="{4091D54B-59AB-4A5E-8E9E-0421BD66D4FB}"/>
          </ac:grpSpMkLst>
        </pc:grpChg>
        <pc:picChg chg="mod">
          <ac:chgData name="Richards, Gareth | He/His" userId="a6f04be5-4d69-48b4-b8ce-fd3d6f8e27f5" providerId="ADAL" clId="{49AD28F3-B858-4320-A170-0228944873D0}" dt="2026-02-17T14:47:26.751" v="19" actId="26606"/>
          <ac:picMkLst>
            <pc:docMk/>
            <pc:sldMk cId="1402714042" sldId="371"/>
            <ac:picMk id="5" creationId="{75BD4CC8-4626-0183-822C-1968F087914F}"/>
          </ac:picMkLst>
        </pc:picChg>
      </pc:sldChg>
      <pc:sldChg chg="del">
        <pc:chgData name="Richards, Gareth | He/His" userId="a6f04be5-4d69-48b4-b8ce-fd3d6f8e27f5" providerId="ADAL" clId="{49AD28F3-B858-4320-A170-0228944873D0}" dt="2026-02-23T12:13:24.004" v="120" actId="2696"/>
        <pc:sldMkLst>
          <pc:docMk/>
          <pc:sldMk cId="3191197483" sldId="384"/>
        </pc:sldMkLst>
      </pc:sldChg>
      <pc:sldChg chg="del">
        <pc:chgData name="Richards, Gareth | He/His" userId="a6f04be5-4d69-48b4-b8ce-fd3d6f8e27f5" providerId="ADAL" clId="{49AD28F3-B858-4320-A170-0228944873D0}" dt="2026-02-23T12:13:21.627" v="119" actId="2696"/>
        <pc:sldMkLst>
          <pc:docMk/>
          <pc:sldMk cId="4141231454" sldId="2170"/>
        </pc:sldMkLst>
      </pc:sldChg>
      <pc:sldChg chg="del">
        <pc:chgData name="Richards, Gareth | He/His" userId="a6f04be5-4d69-48b4-b8ce-fd3d6f8e27f5" providerId="ADAL" clId="{49AD28F3-B858-4320-A170-0228944873D0}" dt="2026-02-23T12:13:19.381" v="118" actId="2696"/>
        <pc:sldMkLst>
          <pc:docMk/>
          <pc:sldMk cId="3402383327" sldId="2171"/>
        </pc:sldMkLst>
      </pc:sldChg>
      <pc:sldChg chg="del">
        <pc:chgData name="Richards, Gareth | He/His" userId="a6f04be5-4d69-48b4-b8ce-fd3d6f8e27f5" providerId="ADAL" clId="{49AD28F3-B858-4320-A170-0228944873D0}" dt="2026-02-23T12:13:12.197" v="115" actId="2696"/>
        <pc:sldMkLst>
          <pc:docMk/>
          <pc:sldMk cId="214664987" sldId="2172"/>
        </pc:sldMkLst>
      </pc:sldChg>
      <pc:sldChg chg="del">
        <pc:chgData name="Richards, Gareth | He/His" userId="a6f04be5-4d69-48b4-b8ce-fd3d6f8e27f5" providerId="ADAL" clId="{49AD28F3-B858-4320-A170-0228944873D0}" dt="2026-02-23T12:13:16.727" v="117" actId="2696"/>
        <pc:sldMkLst>
          <pc:docMk/>
          <pc:sldMk cId="3494094207" sldId="2173"/>
        </pc:sldMkLst>
      </pc:sldChg>
      <pc:sldChg chg="del">
        <pc:chgData name="Richards, Gareth | He/His" userId="a6f04be5-4d69-48b4-b8ce-fd3d6f8e27f5" providerId="ADAL" clId="{49AD28F3-B858-4320-A170-0228944873D0}" dt="2026-02-23T12:13:14.509" v="116" actId="2696"/>
        <pc:sldMkLst>
          <pc:docMk/>
          <pc:sldMk cId="1909004976" sldId="2174"/>
        </pc:sldMkLst>
      </pc:sldChg>
      <pc:sldChg chg="del">
        <pc:chgData name="Richards, Gareth | He/His" userId="a6f04be5-4d69-48b4-b8ce-fd3d6f8e27f5" providerId="ADAL" clId="{49AD28F3-B858-4320-A170-0228944873D0}" dt="2026-02-23T12:13:09.737" v="114" actId="2696"/>
        <pc:sldMkLst>
          <pc:docMk/>
          <pc:sldMk cId="619794600" sldId="2175"/>
        </pc:sldMkLst>
      </pc:sldChg>
      <pc:sldChg chg="del">
        <pc:chgData name="Richards, Gareth | He/His" userId="a6f04be5-4d69-48b4-b8ce-fd3d6f8e27f5" providerId="ADAL" clId="{49AD28F3-B858-4320-A170-0228944873D0}" dt="2026-02-23T12:13:06.811" v="113" actId="2696"/>
        <pc:sldMkLst>
          <pc:docMk/>
          <pc:sldMk cId="3281007596" sldId="2176"/>
        </pc:sldMkLst>
      </pc:sldChg>
      <pc:sldChg chg="del">
        <pc:chgData name="Richards, Gareth | He/His" userId="a6f04be5-4d69-48b4-b8ce-fd3d6f8e27f5" providerId="ADAL" clId="{49AD28F3-B858-4320-A170-0228944873D0}" dt="2026-02-23T12:13:04.210" v="112" actId="2696"/>
        <pc:sldMkLst>
          <pc:docMk/>
          <pc:sldMk cId="826782298" sldId="2177"/>
        </pc:sldMkLst>
      </pc:sldChg>
      <pc:sldChg chg="modSp mod">
        <pc:chgData name="Richards, Gareth | He/His" userId="a6f04be5-4d69-48b4-b8ce-fd3d6f8e27f5" providerId="ADAL" clId="{49AD28F3-B858-4320-A170-0228944873D0}" dt="2026-02-23T12:22:14.454" v="204" actId="1076"/>
        <pc:sldMkLst>
          <pc:docMk/>
          <pc:sldMk cId="3896243292" sldId="2178"/>
        </pc:sldMkLst>
        <pc:spChg chg="mod">
          <ac:chgData name="Richards, Gareth | He/His" userId="a6f04be5-4d69-48b4-b8ce-fd3d6f8e27f5" providerId="ADAL" clId="{49AD28F3-B858-4320-A170-0228944873D0}" dt="2026-02-23T12:21:48.709" v="198" actId="20577"/>
          <ac:spMkLst>
            <pc:docMk/>
            <pc:sldMk cId="3896243292" sldId="2178"/>
            <ac:spMk id="2" creationId="{CD002BE9-C6CE-1EBB-D363-D3CAB254BBAD}"/>
          </ac:spMkLst>
        </pc:spChg>
        <pc:spChg chg="mod">
          <ac:chgData name="Richards, Gareth | He/His" userId="a6f04be5-4d69-48b4-b8ce-fd3d6f8e27f5" providerId="ADAL" clId="{49AD28F3-B858-4320-A170-0228944873D0}" dt="2026-02-23T12:22:01.780" v="199" actId="1076"/>
          <ac:spMkLst>
            <pc:docMk/>
            <pc:sldMk cId="3896243292" sldId="2178"/>
            <ac:spMk id="3" creationId="{FCE6F0F7-9AC6-407D-B870-7762B0D840DD}"/>
          </ac:spMkLst>
        </pc:spChg>
        <pc:picChg chg="mod">
          <ac:chgData name="Richards, Gareth | He/His" userId="a6f04be5-4d69-48b4-b8ce-fd3d6f8e27f5" providerId="ADAL" clId="{49AD28F3-B858-4320-A170-0228944873D0}" dt="2026-02-23T12:22:14.454" v="204" actId="1076"/>
          <ac:picMkLst>
            <pc:docMk/>
            <pc:sldMk cId="3896243292" sldId="2178"/>
            <ac:picMk id="5" creationId="{7F344BFC-8679-8BFC-1243-1EB077BBD32B}"/>
          </ac:picMkLst>
        </pc:picChg>
        <pc:picChg chg="mod">
          <ac:chgData name="Richards, Gareth | He/His" userId="a6f04be5-4d69-48b4-b8ce-fd3d6f8e27f5" providerId="ADAL" clId="{49AD28F3-B858-4320-A170-0228944873D0}" dt="2026-02-23T12:22:12.137" v="203" actId="1076"/>
          <ac:picMkLst>
            <pc:docMk/>
            <pc:sldMk cId="3896243292" sldId="2178"/>
            <ac:picMk id="7" creationId="{F96CAE48-CACE-DD0D-4BCC-A04E7748AEBE}"/>
          </ac:picMkLst>
        </pc:picChg>
        <pc:picChg chg="mod">
          <ac:chgData name="Richards, Gareth | He/His" userId="a6f04be5-4d69-48b4-b8ce-fd3d6f8e27f5" providerId="ADAL" clId="{49AD28F3-B858-4320-A170-0228944873D0}" dt="2026-02-23T12:22:09.518" v="202" actId="1076"/>
          <ac:picMkLst>
            <pc:docMk/>
            <pc:sldMk cId="3896243292" sldId="2178"/>
            <ac:picMk id="9" creationId="{4C4E3A55-6ED6-9EAE-B10E-2B44D529E090}"/>
          </ac:picMkLst>
        </pc:picChg>
        <pc:picChg chg="mod">
          <ac:chgData name="Richards, Gareth | He/His" userId="a6f04be5-4d69-48b4-b8ce-fd3d6f8e27f5" providerId="ADAL" clId="{49AD28F3-B858-4320-A170-0228944873D0}" dt="2026-02-23T12:22:06.976" v="201" actId="1076"/>
          <ac:picMkLst>
            <pc:docMk/>
            <pc:sldMk cId="3896243292" sldId="2178"/>
            <ac:picMk id="11" creationId="{F138CAD9-FADC-2324-F887-7EE747D748CF}"/>
          </ac:picMkLst>
        </pc:picChg>
        <pc:picChg chg="mod">
          <ac:chgData name="Richards, Gareth | He/His" userId="a6f04be5-4d69-48b4-b8ce-fd3d6f8e27f5" providerId="ADAL" clId="{49AD28F3-B858-4320-A170-0228944873D0}" dt="2026-02-23T12:22:04.595" v="200" actId="1076"/>
          <ac:picMkLst>
            <pc:docMk/>
            <pc:sldMk cId="3896243292" sldId="2178"/>
            <ac:picMk id="15" creationId="{D5B334B1-2036-FB2D-4D0D-B8FB5C4AFE1D}"/>
          </ac:picMkLst>
        </pc:picChg>
      </pc:sldChg>
      <pc:sldChg chg="addSp delSp modSp mod ord">
        <pc:chgData name="Richards, Gareth | He/His" userId="a6f04be5-4d69-48b4-b8ce-fd3d6f8e27f5" providerId="ADAL" clId="{49AD28F3-B858-4320-A170-0228944873D0}" dt="2026-02-23T12:20:47.873" v="177" actId="2711"/>
        <pc:sldMkLst>
          <pc:docMk/>
          <pc:sldMk cId="258063329" sldId="2181"/>
        </pc:sldMkLst>
        <pc:spChg chg="del">
          <ac:chgData name="Richards, Gareth | He/His" userId="a6f04be5-4d69-48b4-b8ce-fd3d6f8e27f5" providerId="ADAL" clId="{49AD28F3-B858-4320-A170-0228944873D0}" dt="2026-02-23T12:20:09.245" v="171" actId="478"/>
          <ac:spMkLst>
            <pc:docMk/>
            <pc:sldMk cId="258063329" sldId="2181"/>
            <ac:spMk id="2" creationId="{C4E6E5BA-5A8C-146B-D91E-5C90176750B8}"/>
          </ac:spMkLst>
        </pc:spChg>
        <pc:spChg chg="add del mod">
          <ac:chgData name="Richards, Gareth | He/His" userId="a6f04be5-4d69-48b4-b8ce-fd3d6f8e27f5" providerId="ADAL" clId="{49AD28F3-B858-4320-A170-0228944873D0}" dt="2026-02-23T12:20:11.615" v="172" actId="478"/>
          <ac:spMkLst>
            <pc:docMk/>
            <pc:sldMk cId="258063329" sldId="2181"/>
            <ac:spMk id="4" creationId="{4C6476C8-E536-AE7A-2D3E-1593015D2952}"/>
          </ac:spMkLst>
        </pc:spChg>
        <pc:spChg chg="del">
          <ac:chgData name="Richards, Gareth | He/His" userId="a6f04be5-4d69-48b4-b8ce-fd3d6f8e27f5" providerId="ADAL" clId="{49AD28F3-B858-4320-A170-0228944873D0}" dt="2026-02-23T12:20:22.052" v="173" actId="26606"/>
          <ac:spMkLst>
            <pc:docMk/>
            <pc:sldMk cId="258063329" sldId="2181"/>
            <ac:spMk id="28" creationId="{CC28BCC9-4093-4FD5-83EB-7EC297F51396}"/>
          </ac:spMkLst>
        </pc:spChg>
        <pc:grpChg chg="del">
          <ac:chgData name="Richards, Gareth | He/His" userId="a6f04be5-4d69-48b4-b8ce-fd3d6f8e27f5" providerId="ADAL" clId="{49AD28F3-B858-4320-A170-0228944873D0}" dt="2026-02-23T12:20:22.052" v="173" actId="26606"/>
          <ac:grpSpMkLst>
            <pc:docMk/>
            <pc:sldMk cId="258063329" sldId="2181"/>
            <ac:grpSpMk id="20" creationId="{08BCF048-8940-4354-B9EC-5AD74E283CE3}"/>
          </ac:grpSpMkLst>
        </pc:grpChg>
        <pc:graphicFrameChg chg="mod modGraphic">
          <ac:chgData name="Richards, Gareth | He/His" userId="a6f04be5-4d69-48b4-b8ce-fd3d6f8e27f5" providerId="ADAL" clId="{49AD28F3-B858-4320-A170-0228944873D0}" dt="2026-02-23T12:20:47.873" v="177" actId="2711"/>
          <ac:graphicFrameMkLst>
            <pc:docMk/>
            <pc:sldMk cId="258063329" sldId="2181"/>
            <ac:graphicFrameMk id="29" creationId="{0173D425-8F0D-BB11-BD5A-4C77A46970F3}"/>
          </ac:graphicFrameMkLst>
        </pc:graphicFrameChg>
      </pc:sldChg>
      <pc:sldChg chg="del">
        <pc:chgData name="Richards, Gareth | He/His" userId="a6f04be5-4d69-48b4-b8ce-fd3d6f8e27f5" providerId="ADAL" clId="{49AD28F3-B858-4320-A170-0228944873D0}" dt="2026-02-23T12:19:58.009" v="168" actId="2696"/>
        <pc:sldMkLst>
          <pc:docMk/>
          <pc:sldMk cId="3591156468" sldId="2184"/>
        </pc:sldMkLst>
      </pc:sldChg>
      <pc:sldChg chg="del">
        <pc:chgData name="Richards, Gareth | He/His" userId="a6f04be5-4d69-48b4-b8ce-fd3d6f8e27f5" providerId="ADAL" clId="{49AD28F3-B858-4320-A170-0228944873D0}" dt="2026-02-23T12:19:49.826" v="167" actId="2696"/>
        <pc:sldMkLst>
          <pc:docMk/>
          <pc:sldMk cId="3265026390" sldId="2185"/>
        </pc:sldMkLst>
      </pc:sldChg>
      <pc:sldChg chg="del">
        <pc:chgData name="Richards, Gareth | He/His" userId="a6f04be5-4d69-48b4-b8ce-fd3d6f8e27f5" providerId="ADAL" clId="{49AD28F3-B858-4320-A170-0228944873D0}" dt="2026-02-23T12:19:47.814" v="166" actId="2696"/>
        <pc:sldMkLst>
          <pc:docMk/>
          <pc:sldMk cId="2937183688" sldId="2187"/>
        </pc:sldMkLst>
      </pc:sldChg>
      <pc:sldChg chg="del">
        <pc:chgData name="Richards, Gareth | He/His" userId="a6f04be5-4d69-48b4-b8ce-fd3d6f8e27f5" providerId="ADAL" clId="{49AD28F3-B858-4320-A170-0228944873D0}" dt="2026-02-23T12:19:45.923" v="165" actId="2696"/>
        <pc:sldMkLst>
          <pc:docMk/>
          <pc:sldMk cId="4165812480" sldId="2188"/>
        </pc:sldMkLst>
      </pc:sldChg>
      <pc:sldChg chg="del">
        <pc:chgData name="Richards, Gareth | He/His" userId="a6f04be5-4d69-48b4-b8ce-fd3d6f8e27f5" providerId="ADAL" clId="{49AD28F3-B858-4320-A170-0228944873D0}" dt="2026-02-23T12:19:43.468" v="164" actId="2696"/>
        <pc:sldMkLst>
          <pc:docMk/>
          <pc:sldMk cId="594686112" sldId="2189"/>
        </pc:sldMkLst>
      </pc:sldChg>
      <pc:sldChg chg="del">
        <pc:chgData name="Richards, Gareth | He/His" userId="a6f04be5-4d69-48b4-b8ce-fd3d6f8e27f5" providerId="ADAL" clId="{49AD28F3-B858-4320-A170-0228944873D0}" dt="2026-02-23T12:19:41.118" v="163" actId="2696"/>
        <pc:sldMkLst>
          <pc:docMk/>
          <pc:sldMk cId="3524348029" sldId="2191"/>
        </pc:sldMkLst>
      </pc:sldChg>
      <pc:sldChg chg="del">
        <pc:chgData name="Richards, Gareth | He/His" userId="a6f04be5-4d69-48b4-b8ce-fd3d6f8e27f5" providerId="ADAL" clId="{49AD28F3-B858-4320-A170-0228944873D0}" dt="2026-02-23T12:19:39.210" v="162" actId="2696"/>
        <pc:sldMkLst>
          <pc:docMk/>
          <pc:sldMk cId="2765691620" sldId="2193"/>
        </pc:sldMkLst>
      </pc:sldChg>
      <pc:sldChg chg="del">
        <pc:chgData name="Richards, Gareth | He/His" userId="a6f04be5-4d69-48b4-b8ce-fd3d6f8e27f5" providerId="ADAL" clId="{49AD28F3-B858-4320-A170-0228944873D0}" dt="2026-02-23T12:19:37.286" v="161" actId="2696"/>
        <pc:sldMkLst>
          <pc:docMk/>
          <pc:sldMk cId="937071991" sldId="2194"/>
        </pc:sldMkLst>
      </pc:sldChg>
      <pc:sldChg chg="del">
        <pc:chgData name="Richards, Gareth | He/His" userId="a6f04be5-4d69-48b4-b8ce-fd3d6f8e27f5" providerId="ADAL" clId="{49AD28F3-B858-4320-A170-0228944873D0}" dt="2026-02-23T12:19:35.019" v="160" actId="2696"/>
        <pc:sldMkLst>
          <pc:docMk/>
          <pc:sldMk cId="3835596594" sldId="2195"/>
        </pc:sldMkLst>
      </pc:sldChg>
      <pc:sldChg chg="del">
        <pc:chgData name="Richards, Gareth | He/His" userId="a6f04be5-4d69-48b4-b8ce-fd3d6f8e27f5" providerId="ADAL" clId="{49AD28F3-B858-4320-A170-0228944873D0}" dt="2026-02-23T12:19:33.066" v="159" actId="2696"/>
        <pc:sldMkLst>
          <pc:docMk/>
          <pc:sldMk cId="3599698624" sldId="2196"/>
        </pc:sldMkLst>
      </pc:sldChg>
      <pc:sldChg chg="del">
        <pc:chgData name="Richards, Gareth | He/His" userId="a6f04be5-4d69-48b4-b8ce-fd3d6f8e27f5" providerId="ADAL" clId="{49AD28F3-B858-4320-A170-0228944873D0}" dt="2026-02-23T12:19:31.062" v="158" actId="2696"/>
        <pc:sldMkLst>
          <pc:docMk/>
          <pc:sldMk cId="3353413329" sldId="2197"/>
        </pc:sldMkLst>
      </pc:sldChg>
      <pc:sldChg chg="addSp delSp modSp mod">
        <pc:chgData name="Richards, Gareth | He/His" userId="a6f04be5-4d69-48b4-b8ce-fd3d6f8e27f5" providerId="ADAL" clId="{49AD28F3-B858-4320-A170-0228944873D0}" dt="2026-02-23T12:12:58.630" v="111" actId="1076"/>
        <pc:sldMkLst>
          <pc:docMk/>
          <pc:sldMk cId="2371433721" sldId="2204"/>
        </pc:sldMkLst>
        <pc:spChg chg="mod">
          <ac:chgData name="Richards, Gareth | He/His" userId="a6f04be5-4d69-48b4-b8ce-fd3d6f8e27f5" providerId="ADAL" clId="{49AD28F3-B858-4320-A170-0228944873D0}" dt="2026-02-23T12:12:58.630" v="111" actId="1076"/>
          <ac:spMkLst>
            <pc:docMk/>
            <pc:sldMk cId="2371433721" sldId="2204"/>
            <ac:spMk id="4" creationId="{4ED37293-E6CC-C6ED-3B36-1B24498003B2}"/>
          </ac:spMkLst>
        </pc:spChg>
        <pc:graphicFrameChg chg="add del modGraphic">
          <ac:chgData name="Richards, Gareth | He/His" userId="a6f04be5-4d69-48b4-b8ce-fd3d6f8e27f5" providerId="ADAL" clId="{49AD28F3-B858-4320-A170-0228944873D0}" dt="2026-02-23T12:12:51.787" v="110" actId="478"/>
          <ac:graphicFrameMkLst>
            <pc:docMk/>
            <pc:sldMk cId="2371433721" sldId="2204"/>
            <ac:graphicFrameMk id="5" creationId="{11309C54-B515-BCC0-05A4-D2621E67C9B5}"/>
          </ac:graphicFrameMkLst>
        </pc:graphicFrameChg>
      </pc:sldChg>
      <pc:sldChg chg="addSp delSp modSp mod setClrOvrMap">
        <pc:chgData name="Richards, Gareth | He/His" userId="a6f04be5-4d69-48b4-b8ce-fd3d6f8e27f5" providerId="ADAL" clId="{49AD28F3-B858-4320-A170-0228944873D0}" dt="2026-02-23T12:19:19.836" v="157" actId="313"/>
        <pc:sldMkLst>
          <pc:docMk/>
          <pc:sldMk cId="2128628824" sldId="2205"/>
        </pc:sldMkLst>
        <pc:spChg chg="mod">
          <ac:chgData name="Richards, Gareth | He/His" userId="a6f04be5-4d69-48b4-b8ce-fd3d6f8e27f5" providerId="ADAL" clId="{49AD28F3-B858-4320-A170-0228944873D0}" dt="2026-02-23T12:19:19.836" v="157" actId="313"/>
          <ac:spMkLst>
            <pc:docMk/>
            <pc:sldMk cId="2128628824" sldId="2205"/>
            <ac:spMk id="3" creationId="{DB27E1FE-1F37-B173-F0EE-EAD49A229D77}"/>
          </ac:spMkLst>
        </pc:spChg>
        <pc:spChg chg="add">
          <ac:chgData name="Richards, Gareth | He/His" userId="a6f04be5-4d69-48b4-b8ce-fd3d6f8e27f5" providerId="ADAL" clId="{49AD28F3-B858-4320-A170-0228944873D0}" dt="2026-02-17T14:44:25.779" v="7" actId="26606"/>
          <ac:spMkLst>
            <pc:docMk/>
            <pc:sldMk cId="2128628824" sldId="2205"/>
            <ac:spMk id="67" creationId="{079CE317-680B-449C-A423-71C1FE069B4C}"/>
          </ac:spMkLst>
        </pc:spChg>
        <pc:picChg chg="mod">
          <ac:chgData name="Richards, Gareth | He/His" userId="a6f04be5-4d69-48b4-b8ce-fd3d6f8e27f5" providerId="ADAL" clId="{49AD28F3-B858-4320-A170-0228944873D0}" dt="2026-02-17T14:44:31.021" v="8" actId="1076"/>
          <ac:picMkLst>
            <pc:docMk/>
            <pc:sldMk cId="2128628824" sldId="2205"/>
            <ac:picMk id="5" creationId="{D043CA0B-948F-4B7E-9B49-D8CCBD555B4B}"/>
          </ac:picMkLst>
        </pc:picChg>
      </pc:sldChg>
      <pc:sldChg chg="addSp delSp modSp mod ord">
        <pc:chgData name="Richards, Gareth | He/His" userId="a6f04be5-4d69-48b4-b8ce-fd3d6f8e27f5" providerId="ADAL" clId="{49AD28F3-B858-4320-A170-0228944873D0}" dt="2026-02-17T14:59:30.783" v="108" actId="14100"/>
        <pc:sldMkLst>
          <pc:docMk/>
          <pc:sldMk cId="4051189020" sldId="2206"/>
        </pc:sldMkLst>
        <pc:spChg chg="mod">
          <ac:chgData name="Richards, Gareth | He/His" userId="a6f04be5-4d69-48b4-b8ce-fd3d6f8e27f5" providerId="ADAL" clId="{49AD28F3-B858-4320-A170-0228944873D0}" dt="2026-02-17T14:51:55.971" v="50" actId="1076"/>
          <ac:spMkLst>
            <pc:docMk/>
            <pc:sldMk cId="4051189020" sldId="2206"/>
            <ac:spMk id="2" creationId="{DC5ED1E2-75AC-1146-DD6F-ED761C16418A}"/>
          </ac:spMkLst>
        </pc:spChg>
        <pc:graphicFrameChg chg="add mod modGraphic">
          <ac:chgData name="Richards, Gareth | He/His" userId="a6f04be5-4d69-48b4-b8ce-fd3d6f8e27f5" providerId="ADAL" clId="{49AD28F3-B858-4320-A170-0228944873D0}" dt="2026-02-17T14:59:30.783" v="108" actId="14100"/>
          <ac:graphicFrameMkLst>
            <pc:docMk/>
            <pc:sldMk cId="4051189020" sldId="2206"/>
            <ac:graphicFrameMk id="5" creationId="{E8D7D261-B048-CB6D-F121-468BDFAAE9A4}"/>
          </ac:graphicFrameMkLst>
        </pc:graphicFrameChg>
      </pc:sldChg>
      <pc:sldChg chg="addSp modSp new del">
        <pc:chgData name="Richards, Gareth | He/His" userId="a6f04be5-4d69-48b4-b8ce-fd3d6f8e27f5" providerId="ADAL" clId="{49AD28F3-B858-4320-A170-0228944873D0}" dt="2026-02-23T12:13:38.810" v="121" actId="2696"/>
        <pc:sldMkLst>
          <pc:docMk/>
          <pc:sldMk cId="1003811779" sldId="220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126854-3BB5-49AA-8758-9343D8BC7954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1F8221F-9A04-48F6-8FBE-741572F52825}">
      <dgm:prSet/>
      <dgm:spPr/>
      <dgm:t>
        <a:bodyPr/>
        <a:lstStyle/>
        <a:p>
          <a:r>
            <a:rPr lang="en-GB" b="1"/>
            <a:t>Session Objective</a:t>
          </a:r>
          <a:endParaRPr lang="en-US"/>
        </a:p>
      </dgm:t>
    </dgm:pt>
    <dgm:pt modelId="{08C0B8C7-2973-4686-9D4F-A3D7DE37A7C6}" type="parTrans" cxnId="{7A30F670-6992-4B24-8A47-15917F9F61C1}">
      <dgm:prSet/>
      <dgm:spPr/>
      <dgm:t>
        <a:bodyPr/>
        <a:lstStyle/>
        <a:p>
          <a:endParaRPr lang="en-US"/>
        </a:p>
      </dgm:t>
    </dgm:pt>
    <dgm:pt modelId="{A033A55B-184F-43C5-BA23-09B34CEFE312}" type="sibTrans" cxnId="{7A30F670-6992-4B24-8A47-15917F9F61C1}">
      <dgm:prSet/>
      <dgm:spPr/>
      <dgm:t>
        <a:bodyPr/>
        <a:lstStyle/>
        <a:p>
          <a:endParaRPr lang="en-US"/>
        </a:p>
      </dgm:t>
    </dgm:pt>
    <dgm:pt modelId="{F87DC16A-3073-4BAF-8C75-FFDDA16870FD}">
      <dgm:prSet/>
      <dgm:spPr/>
      <dgm:t>
        <a:bodyPr/>
        <a:lstStyle/>
        <a:p>
          <a:r>
            <a:rPr lang="en-GB" b="1" dirty="0">
              <a:latin typeface="Arial Black" panose="020B0A04020102020204" pitchFamily="34" charset="0"/>
            </a:rPr>
            <a:t>Justice Capital describes a person's ability to access justice and receive fair treatment, which is influenced by factors like their social status, the authorities they interact with, their ability to self-advocate, and their overall experience of fairness in society.</a:t>
          </a:r>
          <a:endParaRPr lang="en-US" b="1" dirty="0">
            <a:latin typeface="Arial Black" panose="020B0A04020102020204" pitchFamily="34" charset="0"/>
          </a:endParaRPr>
        </a:p>
      </dgm:t>
    </dgm:pt>
    <dgm:pt modelId="{216CBBBE-24A7-444E-8851-5B7B34000E07}" type="parTrans" cxnId="{1F6BB71C-B381-4FFE-96F5-4A73F698D9AF}">
      <dgm:prSet/>
      <dgm:spPr/>
      <dgm:t>
        <a:bodyPr/>
        <a:lstStyle/>
        <a:p>
          <a:endParaRPr lang="en-US"/>
        </a:p>
      </dgm:t>
    </dgm:pt>
    <dgm:pt modelId="{3D8DF7C1-3ACA-44BD-ADDA-8810D0F34105}" type="sibTrans" cxnId="{1F6BB71C-B381-4FFE-96F5-4A73F698D9AF}">
      <dgm:prSet/>
      <dgm:spPr/>
      <dgm:t>
        <a:bodyPr/>
        <a:lstStyle/>
        <a:p>
          <a:endParaRPr lang="en-US"/>
        </a:p>
      </dgm:t>
    </dgm:pt>
    <dgm:pt modelId="{12336176-B5F1-48AD-A87C-6E7DA2F63013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This, interactive workshop will explore the experiences of diverse people, factors that influence their criminal justice journey, their behaviour  their relationships and how they may engage in rehabilitation. </a:t>
          </a:r>
          <a:endParaRPr lang="en-US" dirty="0">
            <a:latin typeface="Arial Black" panose="020B0A04020102020204" pitchFamily="34" charset="0"/>
          </a:endParaRPr>
        </a:p>
      </dgm:t>
    </dgm:pt>
    <dgm:pt modelId="{44916BF0-30C6-468E-B2AC-C7A723DFEA12}" type="parTrans" cxnId="{965EEF27-9C04-4FDA-907E-6F9AAC6D812D}">
      <dgm:prSet/>
      <dgm:spPr/>
      <dgm:t>
        <a:bodyPr/>
        <a:lstStyle/>
        <a:p>
          <a:endParaRPr lang="en-US"/>
        </a:p>
      </dgm:t>
    </dgm:pt>
    <dgm:pt modelId="{F5914551-40A2-4B54-868C-A0A2F884BE13}" type="sibTrans" cxnId="{965EEF27-9C04-4FDA-907E-6F9AAC6D812D}">
      <dgm:prSet/>
      <dgm:spPr/>
      <dgm:t>
        <a:bodyPr/>
        <a:lstStyle/>
        <a:p>
          <a:endParaRPr lang="en-US"/>
        </a:p>
      </dgm:t>
    </dgm:pt>
    <dgm:pt modelId="{AB6992CC-F24E-4B53-862E-BCEFB8D820E2}" type="pres">
      <dgm:prSet presAssocID="{61126854-3BB5-49AA-8758-9343D8BC7954}" presName="vert0" presStyleCnt="0">
        <dgm:presLayoutVars>
          <dgm:dir/>
          <dgm:animOne val="branch"/>
          <dgm:animLvl val="lvl"/>
        </dgm:presLayoutVars>
      </dgm:prSet>
      <dgm:spPr/>
    </dgm:pt>
    <dgm:pt modelId="{77EE93BA-833C-4C3F-8B1B-017D9F21595A}" type="pres">
      <dgm:prSet presAssocID="{F1F8221F-9A04-48F6-8FBE-741572F52825}" presName="thickLine" presStyleLbl="alignNode1" presStyleIdx="0" presStyleCnt="3"/>
      <dgm:spPr/>
    </dgm:pt>
    <dgm:pt modelId="{8B0090C9-C172-40BD-BC14-C78B00042910}" type="pres">
      <dgm:prSet presAssocID="{F1F8221F-9A04-48F6-8FBE-741572F52825}" presName="horz1" presStyleCnt="0"/>
      <dgm:spPr/>
    </dgm:pt>
    <dgm:pt modelId="{73B00F31-693D-42EF-A9A0-2953048A0F75}" type="pres">
      <dgm:prSet presAssocID="{F1F8221F-9A04-48F6-8FBE-741572F52825}" presName="tx1" presStyleLbl="revTx" presStyleIdx="0" presStyleCnt="3"/>
      <dgm:spPr/>
    </dgm:pt>
    <dgm:pt modelId="{F699BCC2-73B4-42F9-8AC5-9B36EC30F8F3}" type="pres">
      <dgm:prSet presAssocID="{F1F8221F-9A04-48F6-8FBE-741572F52825}" presName="vert1" presStyleCnt="0"/>
      <dgm:spPr/>
    </dgm:pt>
    <dgm:pt modelId="{056D6302-E8EC-45A0-93FD-7E62D9F98804}" type="pres">
      <dgm:prSet presAssocID="{F87DC16A-3073-4BAF-8C75-FFDDA16870FD}" presName="thickLine" presStyleLbl="alignNode1" presStyleIdx="1" presStyleCnt="3"/>
      <dgm:spPr/>
    </dgm:pt>
    <dgm:pt modelId="{56DD0A49-7830-4C34-9A24-83C934EC8DCC}" type="pres">
      <dgm:prSet presAssocID="{F87DC16A-3073-4BAF-8C75-FFDDA16870FD}" presName="horz1" presStyleCnt="0"/>
      <dgm:spPr/>
    </dgm:pt>
    <dgm:pt modelId="{C0491635-4232-4B8F-B82E-BDF0E560A3D8}" type="pres">
      <dgm:prSet presAssocID="{F87DC16A-3073-4BAF-8C75-FFDDA16870FD}" presName="tx1" presStyleLbl="revTx" presStyleIdx="1" presStyleCnt="3"/>
      <dgm:spPr/>
    </dgm:pt>
    <dgm:pt modelId="{E255A9E2-0A45-411E-B8F7-F6E2E84EE7D7}" type="pres">
      <dgm:prSet presAssocID="{F87DC16A-3073-4BAF-8C75-FFDDA16870FD}" presName="vert1" presStyleCnt="0"/>
      <dgm:spPr/>
    </dgm:pt>
    <dgm:pt modelId="{56E2FCE6-1C70-4FB4-938A-5D0B4BC2A5FE}" type="pres">
      <dgm:prSet presAssocID="{12336176-B5F1-48AD-A87C-6E7DA2F63013}" presName="thickLine" presStyleLbl="alignNode1" presStyleIdx="2" presStyleCnt="3"/>
      <dgm:spPr/>
    </dgm:pt>
    <dgm:pt modelId="{7B2FB171-9402-480B-A99A-C0A5CD33D538}" type="pres">
      <dgm:prSet presAssocID="{12336176-B5F1-48AD-A87C-6E7DA2F63013}" presName="horz1" presStyleCnt="0"/>
      <dgm:spPr/>
    </dgm:pt>
    <dgm:pt modelId="{1E3FC5CD-5C5A-41BC-942E-236E0AFB795B}" type="pres">
      <dgm:prSet presAssocID="{12336176-B5F1-48AD-A87C-6E7DA2F63013}" presName="tx1" presStyleLbl="revTx" presStyleIdx="2" presStyleCnt="3"/>
      <dgm:spPr/>
    </dgm:pt>
    <dgm:pt modelId="{5891E71C-E289-42E8-BED7-BBC9617B1299}" type="pres">
      <dgm:prSet presAssocID="{12336176-B5F1-48AD-A87C-6E7DA2F63013}" presName="vert1" presStyleCnt="0"/>
      <dgm:spPr/>
    </dgm:pt>
  </dgm:ptLst>
  <dgm:cxnLst>
    <dgm:cxn modelId="{1F6BB71C-B381-4FFE-96F5-4A73F698D9AF}" srcId="{61126854-3BB5-49AA-8758-9343D8BC7954}" destId="{F87DC16A-3073-4BAF-8C75-FFDDA16870FD}" srcOrd="1" destOrd="0" parTransId="{216CBBBE-24A7-444E-8851-5B7B34000E07}" sibTransId="{3D8DF7C1-3ACA-44BD-ADDA-8810D0F34105}"/>
    <dgm:cxn modelId="{965EEF27-9C04-4FDA-907E-6F9AAC6D812D}" srcId="{61126854-3BB5-49AA-8758-9343D8BC7954}" destId="{12336176-B5F1-48AD-A87C-6E7DA2F63013}" srcOrd="2" destOrd="0" parTransId="{44916BF0-30C6-468E-B2AC-C7A723DFEA12}" sibTransId="{F5914551-40A2-4B54-868C-A0A2F884BE13}"/>
    <dgm:cxn modelId="{42B16264-4663-455C-964C-3DC7F7FB160E}" type="presOf" srcId="{F1F8221F-9A04-48F6-8FBE-741572F52825}" destId="{73B00F31-693D-42EF-A9A0-2953048A0F75}" srcOrd="0" destOrd="0" presId="urn:microsoft.com/office/officeart/2008/layout/LinedList"/>
    <dgm:cxn modelId="{7A30F670-6992-4B24-8A47-15917F9F61C1}" srcId="{61126854-3BB5-49AA-8758-9343D8BC7954}" destId="{F1F8221F-9A04-48F6-8FBE-741572F52825}" srcOrd="0" destOrd="0" parTransId="{08C0B8C7-2973-4686-9D4F-A3D7DE37A7C6}" sibTransId="{A033A55B-184F-43C5-BA23-09B34CEFE312}"/>
    <dgm:cxn modelId="{D81D7684-3CEF-4675-98D4-65CDAB83EDBF}" type="presOf" srcId="{12336176-B5F1-48AD-A87C-6E7DA2F63013}" destId="{1E3FC5CD-5C5A-41BC-942E-236E0AFB795B}" srcOrd="0" destOrd="0" presId="urn:microsoft.com/office/officeart/2008/layout/LinedList"/>
    <dgm:cxn modelId="{BF417FC2-2BC2-4774-866D-0943050D1EA4}" type="presOf" srcId="{61126854-3BB5-49AA-8758-9343D8BC7954}" destId="{AB6992CC-F24E-4B53-862E-BCEFB8D820E2}" srcOrd="0" destOrd="0" presId="urn:microsoft.com/office/officeart/2008/layout/LinedList"/>
    <dgm:cxn modelId="{B00BB6F1-2CA1-4169-B36A-4E7AA9F87BE7}" type="presOf" srcId="{F87DC16A-3073-4BAF-8C75-FFDDA16870FD}" destId="{C0491635-4232-4B8F-B82E-BDF0E560A3D8}" srcOrd="0" destOrd="0" presId="urn:microsoft.com/office/officeart/2008/layout/LinedList"/>
    <dgm:cxn modelId="{09A0546F-3882-4D55-8E0B-958E43ADA999}" type="presParOf" srcId="{AB6992CC-F24E-4B53-862E-BCEFB8D820E2}" destId="{77EE93BA-833C-4C3F-8B1B-017D9F21595A}" srcOrd="0" destOrd="0" presId="urn:microsoft.com/office/officeart/2008/layout/LinedList"/>
    <dgm:cxn modelId="{BA5BECA0-9EA9-4B0F-9B11-2DC180E62933}" type="presParOf" srcId="{AB6992CC-F24E-4B53-862E-BCEFB8D820E2}" destId="{8B0090C9-C172-40BD-BC14-C78B00042910}" srcOrd="1" destOrd="0" presId="urn:microsoft.com/office/officeart/2008/layout/LinedList"/>
    <dgm:cxn modelId="{C5BF6AF6-E9F5-4F88-B47A-1E8E3028ECE1}" type="presParOf" srcId="{8B0090C9-C172-40BD-BC14-C78B00042910}" destId="{73B00F31-693D-42EF-A9A0-2953048A0F75}" srcOrd="0" destOrd="0" presId="urn:microsoft.com/office/officeart/2008/layout/LinedList"/>
    <dgm:cxn modelId="{2246286D-0304-487D-81B7-95DE38F676A0}" type="presParOf" srcId="{8B0090C9-C172-40BD-BC14-C78B00042910}" destId="{F699BCC2-73B4-42F9-8AC5-9B36EC30F8F3}" srcOrd="1" destOrd="0" presId="urn:microsoft.com/office/officeart/2008/layout/LinedList"/>
    <dgm:cxn modelId="{47CEB4B7-BD36-4825-AFA1-73AFFC6F743B}" type="presParOf" srcId="{AB6992CC-F24E-4B53-862E-BCEFB8D820E2}" destId="{056D6302-E8EC-45A0-93FD-7E62D9F98804}" srcOrd="2" destOrd="0" presId="urn:microsoft.com/office/officeart/2008/layout/LinedList"/>
    <dgm:cxn modelId="{51111FFE-2CBD-4CEC-AAA7-AB8A306C5762}" type="presParOf" srcId="{AB6992CC-F24E-4B53-862E-BCEFB8D820E2}" destId="{56DD0A49-7830-4C34-9A24-83C934EC8DCC}" srcOrd="3" destOrd="0" presId="urn:microsoft.com/office/officeart/2008/layout/LinedList"/>
    <dgm:cxn modelId="{1951B99A-3441-460B-B0AB-43D58441DDC1}" type="presParOf" srcId="{56DD0A49-7830-4C34-9A24-83C934EC8DCC}" destId="{C0491635-4232-4B8F-B82E-BDF0E560A3D8}" srcOrd="0" destOrd="0" presId="urn:microsoft.com/office/officeart/2008/layout/LinedList"/>
    <dgm:cxn modelId="{6EC333F4-7F0F-4D05-A0B7-2171CB7A0E88}" type="presParOf" srcId="{56DD0A49-7830-4C34-9A24-83C934EC8DCC}" destId="{E255A9E2-0A45-411E-B8F7-F6E2E84EE7D7}" srcOrd="1" destOrd="0" presId="urn:microsoft.com/office/officeart/2008/layout/LinedList"/>
    <dgm:cxn modelId="{19638746-8E49-4DBB-B19C-A410F55C9716}" type="presParOf" srcId="{AB6992CC-F24E-4B53-862E-BCEFB8D820E2}" destId="{56E2FCE6-1C70-4FB4-938A-5D0B4BC2A5FE}" srcOrd="4" destOrd="0" presId="urn:microsoft.com/office/officeart/2008/layout/LinedList"/>
    <dgm:cxn modelId="{A2B34A5E-80B4-4AB0-AE08-7CF3BD84100B}" type="presParOf" srcId="{AB6992CC-F24E-4B53-862E-BCEFB8D820E2}" destId="{7B2FB171-9402-480B-A99A-C0A5CD33D538}" srcOrd="5" destOrd="0" presId="urn:microsoft.com/office/officeart/2008/layout/LinedList"/>
    <dgm:cxn modelId="{E04D64F1-9807-40F9-9A2C-FA13FEE123A7}" type="presParOf" srcId="{7B2FB171-9402-480B-A99A-C0A5CD33D538}" destId="{1E3FC5CD-5C5A-41BC-942E-236E0AFB795B}" srcOrd="0" destOrd="0" presId="urn:microsoft.com/office/officeart/2008/layout/LinedList"/>
    <dgm:cxn modelId="{F082459A-B803-4779-96A5-38B723F4675D}" type="presParOf" srcId="{7B2FB171-9402-480B-A99A-C0A5CD33D538}" destId="{5891E71C-E289-42E8-BED7-BBC9617B129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3C40A8-AF9F-4826-B99E-FFC875743A6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B179D72-65DB-4B6E-ADED-D204543EEE1D}">
      <dgm:prSet/>
      <dgm:spPr/>
      <dgm:t>
        <a:bodyPr/>
        <a:lstStyle/>
        <a:p>
          <a:r>
            <a:rPr lang="en-GB" b="1"/>
            <a:t>The means through which desistance, harm reduction and effective risk management are delivered. </a:t>
          </a:r>
          <a:endParaRPr lang="en-US"/>
        </a:p>
      </dgm:t>
    </dgm:pt>
    <dgm:pt modelId="{9FE05432-FBBF-4F78-89D2-9F9160FC8C04}" type="parTrans" cxnId="{AC1899D1-E1A5-48AD-A65F-ABC30A724276}">
      <dgm:prSet/>
      <dgm:spPr/>
      <dgm:t>
        <a:bodyPr/>
        <a:lstStyle/>
        <a:p>
          <a:endParaRPr lang="en-US"/>
        </a:p>
      </dgm:t>
    </dgm:pt>
    <dgm:pt modelId="{10F14D21-CB76-4BD0-A5B5-3E8CE2AC7F17}" type="sibTrans" cxnId="{AC1899D1-E1A5-48AD-A65F-ABC30A724276}">
      <dgm:prSet/>
      <dgm:spPr/>
      <dgm:t>
        <a:bodyPr/>
        <a:lstStyle/>
        <a:p>
          <a:endParaRPr lang="en-US"/>
        </a:p>
      </dgm:t>
    </dgm:pt>
    <dgm:pt modelId="{E3A31168-0D55-47FC-969D-F46DDEF86904}">
      <dgm:prSet/>
      <dgm:spPr/>
      <dgm:t>
        <a:bodyPr/>
        <a:lstStyle/>
        <a:p>
          <a:r>
            <a:rPr lang="en-GB" dirty="0"/>
            <a:t>Effective pro-social justice capital</a:t>
          </a:r>
          <a:r>
            <a:rPr lang="en-GB" b="1" dirty="0"/>
            <a:t> reinforces and expands </a:t>
          </a:r>
          <a:r>
            <a:rPr lang="en-GB" dirty="0"/>
            <a:t>upon an individual's social, physical, human and cultural capital to enable harm reduction, as well as community integration.</a:t>
          </a:r>
          <a:endParaRPr lang="en-US" dirty="0"/>
        </a:p>
      </dgm:t>
    </dgm:pt>
    <dgm:pt modelId="{B7810A04-1AD3-4D78-B4B7-58F4E50833A2}" type="parTrans" cxnId="{E900727F-E073-4799-BD7E-1EB67F8EBEC6}">
      <dgm:prSet/>
      <dgm:spPr/>
      <dgm:t>
        <a:bodyPr/>
        <a:lstStyle/>
        <a:p>
          <a:endParaRPr lang="en-US"/>
        </a:p>
      </dgm:t>
    </dgm:pt>
    <dgm:pt modelId="{0576C6AB-E97C-4365-B50D-B8D1AFCD9F1F}" type="sibTrans" cxnId="{E900727F-E073-4799-BD7E-1EB67F8EBEC6}">
      <dgm:prSet/>
      <dgm:spPr/>
      <dgm:t>
        <a:bodyPr/>
        <a:lstStyle/>
        <a:p>
          <a:endParaRPr lang="en-US"/>
        </a:p>
      </dgm:t>
    </dgm:pt>
    <dgm:pt modelId="{EABA7A21-8CAA-451C-90BF-78D0DD6980E5}">
      <dgm:prSet/>
      <dgm:spPr/>
      <dgm:t>
        <a:bodyPr/>
        <a:lstStyle/>
        <a:p>
          <a:r>
            <a:rPr lang="en-GB" b="1"/>
            <a:t>Structures, systems, processes, and relationships </a:t>
          </a:r>
          <a:r>
            <a:rPr lang="en-GB"/>
            <a:t>within institutions create the conditions for access to social and community capital, which in turn can </a:t>
          </a:r>
          <a:r>
            <a:rPr lang="en-GB" b="1"/>
            <a:t>nurture or hinder the development of personal skills and resources</a:t>
          </a:r>
          <a:r>
            <a:rPr lang="en-GB"/>
            <a:t>.</a:t>
          </a:r>
          <a:endParaRPr lang="en-US"/>
        </a:p>
      </dgm:t>
    </dgm:pt>
    <dgm:pt modelId="{74BA72A1-888B-4FC9-BCFA-438239873661}" type="parTrans" cxnId="{B4E43AE1-8D3A-4045-9715-D3FEE971E1D4}">
      <dgm:prSet/>
      <dgm:spPr/>
      <dgm:t>
        <a:bodyPr/>
        <a:lstStyle/>
        <a:p>
          <a:endParaRPr lang="en-US"/>
        </a:p>
      </dgm:t>
    </dgm:pt>
    <dgm:pt modelId="{0421B96A-DACD-4A96-BAC3-82AB8F5D8BDE}" type="sibTrans" cxnId="{B4E43AE1-8D3A-4045-9715-D3FEE971E1D4}">
      <dgm:prSet/>
      <dgm:spPr/>
      <dgm:t>
        <a:bodyPr/>
        <a:lstStyle/>
        <a:p>
          <a:endParaRPr lang="en-US"/>
        </a:p>
      </dgm:t>
    </dgm:pt>
    <dgm:pt modelId="{23ACE38C-42C8-4031-92CD-1F6BC27E83A1}">
      <dgm:prSet/>
      <dgm:spPr/>
      <dgm:t>
        <a:bodyPr/>
        <a:lstStyle/>
        <a:p>
          <a:r>
            <a:rPr lang="en-GB" b="1"/>
            <a:t>Organisations can support or suppress </a:t>
          </a:r>
          <a:r>
            <a:rPr lang="en-GB"/>
            <a:t>access to the required capital for desistance, particularly for marginalised groups.</a:t>
          </a:r>
          <a:endParaRPr lang="en-US"/>
        </a:p>
      </dgm:t>
    </dgm:pt>
    <dgm:pt modelId="{192DD029-8F32-43A3-899C-552607D7DA1E}" type="parTrans" cxnId="{608DA968-5EC9-4FDB-B505-3217F2AF607E}">
      <dgm:prSet/>
      <dgm:spPr/>
      <dgm:t>
        <a:bodyPr/>
        <a:lstStyle/>
        <a:p>
          <a:endParaRPr lang="en-US"/>
        </a:p>
      </dgm:t>
    </dgm:pt>
    <dgm:pt modelId="{D8F760A5-5620-43D6-A7A5-267889C398B3}" type="sibTrans" cxnId="{608DA968-5EC9-4FDB-B505-3217F2AF607E}">
      <dgm:prSet/>
      <dgm:spPr/>
      <dgm:t>
        <a:bodyPr/>
        <a:lstStyle/>
        <a:p>
          <a:endParaRPr lang="en-US"/>
        </a:p>
      </dgm:t>
    </dgm:pt>
    <dgm:pt modelId="{566628AF-6347-4806-88F1-B28DEC7A4219}" type="pres">
      <dgm:prSet presAssocID="{CE3C40A8-AF9F-4826-B99E-FFC875743A68}" presName="linear" presStyleCnt="0">
        <dgm:presLayoutVars>
          <dgm:animLvl val="lvl"/>
          <dgm:resizeHandles val="exact"/>
        </dgm:presLayoutVars>
      </dgm:prSet>
      <dgm:spPr/>
    </dgm:pt>
    <dgm:pt modelId="{19F19BB7-E09A-4873-A65D-13C3C22CE4B5}" type="pres">
      <dgm:prSet presAssocID="{2B179D72-65DB-4B6E-ADED-D204543EEE1D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C6A0E30-5178-4207-8C34-A6A352488250}" type="pres">
      <dgm:prSet presAssocID="{2B179D72-65DB-4B6E-ADED-D204543EEE1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844A805-3733-41AD-81B5-597C0B0332BA}" type="presOf" srcId="{2B179D72-65DB-4B6E-ADED-D204543EEE1D}" destId="{19F19BB7-E09A-4873-A65D-13C3C22CE4B5}" srcOrd="0" destOrd="0" presId="urn:microsoft.com/office/officeart/2005/8/layout/vList2"/>
    <dgm:cxn modelId="{608DA968-5EC9-4FDB-B505-3217F2AF607E}" srcId="{2B179D72-65DB-4B6E-ADED-D204543EEE1D}" destId="{23ACE38C-42C8-4031-92CD-1F6BC27E83A1}" srcOrd="2" destOrd="0" parTransId="{192DD029-8F32-43A3-899C-552607D7DA1E}" sibTransId="{D8F760A5-5620-43D6-A7A5-267889C398B3}"/>
    <dgm:cxn modelId="{D5029F4D-6263-4963-9B6B-34FA505F1123}" type="presOf" srcId="{E3A31168-0D55-47FC-969D-F46DDEF86904}" destId="{8C6A0E30-5178-4207-8C34-A6A352488250}" srcOrd="0" destOrd="0" presId="urn:microsoft.com/office/officeart/2005/8/layout/vList2"/>
    <dgm:cxn modelId="{CD1DCE59-24F2-4BBF-B5A4-E618C15A61B5}" type="presOf" srcId="{EABA7A21-8CAA-451C-90BF-78D0DD6980E5}" destId="{8C6A0E30-5178-4207-8C34-A6A352488250}" srcOrd="0" destOrd="1" presId="urn:microsoft.com/office/officeart/2005/8/layout/vList2"/>
    <dgm:cxn modelId="{E900727F-E073-4799-BD7E-1EB67F8EBEC6}" srcId="{2B179D72-65DB-4B6E-ADED-D204543EEE1D}" destId="{E3A31168-0D55-47FC-969D-F46DDEF86904}" srcOrd="0" destOrd="0" parTransId="{B7810A04-1AD3-4D78-B4B7-58F4E50833A2}" sibTransId="{0576C6AB-E97C-4365-B50D-B8D1AFCD9F1F}"/>
    <dgm:cxn modelId="{225B94B4-0F48-4234-9413-242396057B45}" type="presOf" srcId="{CE3C40A8-AF9F-4826-B99E-FFC875743A68}" destId="{566628AF-6347-4806-88F1-B28DEC7A4219}" srcOrd="0" destOrd="0" presId="urn:microsoft.com/office/officeart/2005/8/layout/vList2"/>
    <dgm:cxn modelId="{F9CD99C5-C313-4E89-BC1A-92C267DBA6B8}" type="presOf" srcId="{23ACE38C-42C8-4031-92CD-1F6BC27E83A1}" destId="{8C6A0E30-5178-4207-8C34-A6A352488250}" srcOrd="0" destOrd="2" presId="urn:microsoft.com/office/officeart/2005/8/layout/vList2"/>
    <dgm:cxn modelId="{AC1899D1-E1A5-48AD-A65F-ABC30A724276}" srcId="{CE3C40A8-AF9F-4826-B99E-FFC875743A68}" destId="{2B179D72-65DB-4B6E-ADED-D204543EEE1D}" srcOrd="0" destOrd="0" parTransId="{9FE05432-FBBF-4F78-89D2-9F9160FC8C04}" sibTransId="{10F14D21-CB76-4BD0-A5B5-3E8CE2AC7F17}"/>
    <dgm:cxn modelId="{B4E43AE1-8D3A-4045-9715-D3FEE971E1D4}" srcId="{2B179D72-65DB-4B6E-ADED-D204543EEE1D}" destId="{EABA7A21-8CAA-451C-90BF-78D0DD6980E5}" srcOrd="1" destOrd="0" parTransId="{74BA72A1-888B-4FC9-BCFA-438239873661}" sibTransId="{0421B96A-DACD-4A96-BAC3-82AB8F5D8BDE}"/>
    <dgm:cxn modelId="{5F24A74F-E63C-49DF-887D-397FEFA7BA21}" type="presParOf" srcId="{566628AF-6347-4806-88F1-B28DEC7A4219}" destId="{19F19BB7-E09A-4873-A65D-13C3C22CE4B5}" srcOrd="0" destOrd="0" presId="urn:microsoft.com/office/officeart/2005/8/layout/vList2"/>
    <dgm:cxn modelId="{3BA3C459-E11A-49FB-9DD2-191FC3DCB0A5}" type="presParOf" srcId="{566628AF-6347-4806-88F1-B28DEC7A4219}" destId="{8C6A0E30-5178-4207-8C34-A6A35248825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82C64B-8C0D-4069-ACFE-98F4181F4FA4}" type="doc">
      <dgm:prSet loTypeId="urn:microsoft.com/office/officeart/2005/8/layout/vProcess5" loCatId="process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7CCF3A9-0EEC-4264-94CF-09F2AB447988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b="1" dirty="0"/>
            <a:t>Individual</a:t>
          </a:r>
          <a:endParaRPr lang="en-US" dirty="0"/>
        </a:p>
      </dgm:t>
    </dgm:pt>
    <dgm:pt modelId="{C6CB5066-86D4-4C5B-991D-5996B86C37F8}" type="parTrans" cxnId="{43E6C476-F689-4450-B6C1-C21202C6AAD0}">
      <dgm:prSet/>
      <dgm:spPr/>
      <dgm:t>
        <a:bodyPr/>
        <a:lstStyle/>
        <a:p>
          <a:endParaRPr lang="en-US"/>
        </a:p>
      </dgm:t>
    </dgm:pt>
    <dgm:pt modelId="{2A2935B3-4845-4B1A-9CC1-B12A6B1433DC}" type="sibTrans" cxnId="{43E6C476-F689-4450-B6C1-C21202C6AAD0}">
      <dgm:prSet/>
      <dgm:spPr/>
      <dgm:t>
        <a:bodyPr/>
        <a:lstStyle/>
        <a:p>
          <a:endParaRPr lang="en-US"/>
        </a:p>
      </dgm:t>
    </dgm:pt>
    <dgm:pt modelId="{4540A3A7-11D7-4680-B7EB-B333A4DB33C0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dirty="0"/>
            <a:t>family support,</a:t>
          </a:r>
          <a:r>
            <a:rPr lang="en-GB" dirty="0">
              <a:latin typeface="Arial"/>
            </a:rPr>
            <a:t> </a:t>
          </a:r>
          <a:endParaRPr lang="en-US" dirty="0">
            <a:latin typeface="Arial"/>
          </a:endParaRPr>
        </a:p>
      </dgm:t>
    </dgm:pt>
    <dgm:pt modelId="{33B22976-E473-4946-81B3-9D8285D1B52B}" type="parTrans" cxnId="{653B4355-0566-4A6F-9189-3B145C2CC3A3}">
      <dgm:prSet/>
      <dgm:spPr/>
      <dgm:t>
        <a:bodyPr/>
        <a:lstStyle/>
        <a:p>
          <a:endParaRPr lang="en-US"/>
        </a:p>
      </dgm:t>
    </dgm:pt>
    <dgm:pt modelId="{9BFD6869-4F7F-4483-AE9C-CC2F8FF9A8D9}" type="sibTrans" cxnId="{653B4355-0566-4A6F-9189-3B145C2CC3A3}">
      <dgm:prSet/>
      <dgm:spPr/>
      <dgm:t>
        <a:bodyPr/>
        <a:lstStyle/>
        <a:p>
          <a:endParaRPr lang="en-US"/>
        </a:p>
      </dgm:t>
    </dgm:pt>
    <dgm:pt modelId="{500A8CF1-DC5D-46AC-9E3A-9598BFB453CF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human relationships and networks</a:t>
          </a:r>
          <a:endParaRPr lang="en-US" dirty="0"/>
        </a:p>
      </dgm:t>
    </dgm:pt>
    <dgm:pt modelId="{9C9F9B91-9AA5-41BF-A69D-310D11285870}" type="parTrans" cxnId="{D22E5D2C-2D71-47B6-8587-89782A882388}">
      <dgm:prSet/>
      <dgm:spPr/>
      <dgm:t>
        <a:bodyPr/>
        <a:lstStyle/>
        <a:p>
          <a:endParaRPr lang="en-US"/>
        </a:p>
      </dgm:t>
    </dgm:pt>
    <dgm:pt modelId="{BD97DF54-09AC-48E0-B537-00E395188FEA}" type="sibTrans" cxnId="{D22E5D2C-2D71-47B6-8587-89782A882388}">
      <dgm:prSet/>
      <dgm:spPr/>
      <dgm:t>
        <a:bodyPr/>
        <a:lstStyle/>
        <a:p>
          <a:endParaRPr lang="en-US"/>
        </a:p>
      </dgm:t>
    </dgm:pt>
    <dgm:pt modelId="{BB22F7B5-0055-445F-BB5A-2810ADD0CE36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social networks and the trust and norms of reciprocity they inspire.</a:t>
          </a:r>
          <a:endParaRPr lang="en-US" dirty="0"/>
        </a:p>
      </dgm:t>
    </dgm:pt>
    <dgm:pt modelId="{20725396-4D9B-4DB2-8DC0-4346B69F6E02}" type="parTrans" cxnId="{63C9F2EF-3E79-4A05-B69C-1476720C51D8}">
      <dgm:prSet/>
      <dgm:spPr/>
      <dgm:t>
        <a:bodyPr/>
        <a:lstStyle/>
        <a:p>
          <a:endParaRPr lang="en-US"/>
        </a:p>
      </dgm:t>
    </dgm:pt>
    <dgm:pt modelId="{E2090315-148A-4F53-9B9F-45FBE004BCC5}" type="sibTrans" cxnId="{63C9F2EF-3E79-4A05-B69C-1476720C51D8}">
      <dgm:prSet/>
      <dgm:spPr/>
      <dgm:t>
        <a:bodyPr/>
        <a:lstStyle/>
        <a:p>
          <a:endParaRPr lang="en-US"/>
        </a:p>
      </dgm:t>
    </dgm:pt>
    <dgm:pt modelId="{A92D0B71-C243-40EC-9F1C-BAB42A3B9038}">
      <dgm:prSet phldr="0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dirty="0"/>
            <a:t>extrafamilial networks</a:t>
          </a:r>
        </a:p>
      </dgm:t>
    </dgm:pt>
    <dgm:pt modelId="{B2AFEB1F-F29B-4577-951F-F59B979D576E}" type="parTrans" cxnId="{1F32516F-12DD-445D-A1FD-405E354DC618}">
      <dgm:prSet/>
      <dgm:spPr/>
      <dgm:t>
        <a:bodyPr/>
        <a:lstStyle/>
        <a:p>
          <a:endParaRPr lang="en-GB"/>
        </a:p>
      </dgm:t>
    </dgm:pt>
    <dgm:pt modelId="{BAC6E7AC-E221-4DD3-8BEA-074AB0998B58}" type="sibTrans" cxnId="{1F32516F-12DD-445D-A1FD-405E354DC618}">
      <dgm:prSet/>
      <dgm:spPr/>
      <dgm:t>
        <a:bodyPr/>
        <a:lstStyle/>
        <a:p>
          <a:endParaRPr lang="en-GB"/>
        </a:p>
      </dgm:t>
    </dgm:pt>
    <dgm:pt modelId="{9BE5C914-E4B2-4E7A-B515-1EE22E6C11A2}" type="pres">
      <dgm:prSet presAssocID="{CC82C64B-8C0D-4069-ACFE-98F4181F4FA4}" presName="outerComposite" presStyleCnt="0">
        <dgm:presLayoutVars>
          <dgm:chMax val="5"/>
          <dgm:dir/>
          <dgm:resizeHandles val="exact"/>
        </dgm:presLayoutVars>
      </dgm:prSet>
      <dgm:spPr/>
    </dgm:pt>
    <dgm:pt modelId="{03B947EC-150C-48D7-9734-52E7D3A43A35}" type="pres">
      <dgm:prSet presAssocID="{CC82C64B-8C0D-4069-ACFE-98F4181F4FA4}" presName="dummyMaxCanvas" presStyleCnt="0">
        <dgm:presLayoutVars/>
      </dgm:prSet>
      <dgm:spPr/>
    </dgm:pt>
    <dgm:pt modelId="{F982173B-FBB8-468D-859B-BD15C5CA4DFB}" type="pres">
      <dgm:prSet presAssocID="{CC82C64B-8C0D-4069-ACFE-98F4181F4FA4}" presName="OneNode_1" presStyleLbl="node1" presStyleIdx="0" presStyleCnt="1" custLinFactNeighborX="-544" custLinFactNeighborY="37030">
        <dgm:presLayoutVars>
          <dgm:bulletEnabled val="1"/>
        </dgm:presLayoutVars>
      </dgm:prSet>
      <dgm:spPr/>
    </dgm:pt>
  </dgm:ptLst>
  <dgm:cxnLst>
    <dgm:cxn modelId="{D22E5D2C-2D71-47B6-8587-89782A882388}" srcId="{57CCF3A9-0EEC-4264-94CF-09F2AB447988}" destId="{500A8CF1-DC5D-46AC-9E3A-9598BFB453CF}" srcOrd="2" destOrd="0" parTransId="{9C9F9B91-9AA5-41BF-A69D-310D11285870}" sibTransId="{BD97DF54-09AC-48E0-B537-00E395188FEA}"/>
    <dgm:cxn modelId="{1F32516F-12DD-445D-A1FD-405E354DC618}" srcId="{57CCF3A9-0EEC-4264-94CF-09F2AB447988}" destId="{A92D0B71-C243-40EC-9F1C-BAB42A3B9038}" srcOrd="1" destOrd="0" parTransId="{B2AFEB1F-F29B-4577-951F-F59B979D576E}" sibTransId="{BAC6E7AC-E221-4DD3-8BEA-074AB0998B58}"/>
    <dgm:cxn modelId="{653B4355-0566-4A6F-9189-3B145C2CC3A3}" srcId="{57CCF3A9-0EEC-4264-94CF-09F2AB447988}" destId="{4540A3A7-11D7-4680-B7EB-B333A4DB33C0}" srcOrd="0" destOrd="0" parTransId="{33B22976-E473-4946-81B3-9D8285D1B52B}" sibTransId="{9BFD6869-4F7F-4483-AE9C-CC2F8FF9A8D9}"/>
    <dgm:cxn modelId="{43E6C476-F689-4450-B6C1-C21202C6AAD0}" srcId="{CC82C64B-8C0D-4069-ACFE-98F4181F4FA4}" destId="{57CCF3A9-0EEC-4264-94CF-09F2AB447988}" srcOrd="0" destOrd="0" parTransId="{C6CB5066-86D4-4C5B-991D-5996B86C37F8}" sibTransId="{2A2935B3-4845-4B1A-9CC1-B12A6B1433DC}"/>
    <dgm:cxn modelId="{D6EAD981-6E00-4B11-AD75-89399B622C7A}" type="presOf" srcId="{500A8CF1-DC5D-46AC-9E3A-9598BFB453CF}" destId="{F982173B-FBB8-468D-859B-BD15C5CA4DFB}" srcOrd="0" destOrd="3" presId="urn:microsoft.com/office/officeart/2005/8/layout/vProcess5"/>
    <dgm:cxn modelId="{DF4184A5-5AD5-4BA8-B708-04E9B88D1470}" type="presOf" srcId="{A92D0B71-C243-40EC-9F1C-BAB42A3B9038}" destId="{F982173B-FBB8-468D-859B-BD15C5CA4DFB}" srcOrd="0" destOrd="2" presId="urn:microsoft.com/office/officeart/2005/8/layout/vProcess5"/>
    <dgm:cxn modelId="{1F6BF5B1-EA63-43CB-8CD6-6B7471AC8B41}" type="presOf" srcId="{4540A3A7-11D7-4680-B7EB-B333A4DB33C0}" destId="{F982173B-FBB8-468D-859B-BD15C5CA4DFB}" srcOrd="0" destOrd="1" presId="urn:microsoft.com/office/officeart/2005/8/layout/vProcess5"/>
    <dgm:cxn modelId="{8D1FDDD3-8E9C-4143-ABD2-7ACA61998FA1}" type="presOf" srcId="{BB22F7B5-0055-445F-BB5A-2810ADD0CE36}" destId="{F982173B-FBB8-468D-859B-BD15C5CA4DFB}" srcOrd="0" destOrd="4" presId="urn:microsoft.com/office/officeart/2005/8/layout/vProcess5"/>
    <dgm:cxn modelId="{B06B63D5-6AFA-40A8-B963-BED3AC8A0BDC}" type="presOf" srcId="{CC82C64B-8C0D-4069-ACFE-98F4181F4FA4}" destId="{9BE5C914-E4B2-4E7A-B515-1EE22E6C11A2}" srcOrd="0" destOrd="0" presId="urn:microsoft.com/office/officeart/2005/8/layout/vProcess5"/>
    <dgm:cxn modelId="{63C9F2EF-3E79-4A05-B69C-1476720C51D8}" srcId="{57CCF3A9-0EEC-4264-94CF-09F2AB447988}" destId="{BB22F7B5-0055-445F-BB5A-2810ADD0CE36}" srcOrd="3" destOrd="0" parTransId="{20725396-4D9B-4DB2-8DC0-4346B69F6E02}" sibTransId="{E2090315-148A-4F53-9B9F-45FBE004BCC5}"/>
    <dgm:cxn modelId="{D5E5C4FE-316C-40DD-BA6E-F85DAB106C98}" type="presOf" srcId="{57CCF3A9-0EEC-4264-94CF-09F2AB447988}" destId="{F982173B-FBB8-468D-859B-BD15C5CA4DFB}" srcOrd="0" destOrd="0" presId="urn:microsoft.com/office/officeart/2005/8/layout/vProcess5"/>
    <dgm:cxn modelId="{639A6070-49EE-4D7A-A830-9D9731FCE746}" type="presParOf" srcId="{9BE5C914-E4B2-4E7A-B515-1EE22E6C11A2}" destId="{03B947EC-150C-48D7-9734-52E7D3A43A35}" srcOrd="0" destOrd="0" presId="urn:microsoft.com/office/officeart/2005/8/layout/vProcess5"/>
    <dgm:cxn modelId="{EF715699-F01F-42FD-8323-11E98C0AC355}" type="presParOf" srcId="{9BE5C914-E4B2-4E7A-B515-1EE22E6C11A2}" destId="{F982173B-FBB8-468D-859B-BD15C5CA4DFB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EE93BA-833C-4C3F-8B1B-017D9F21595A}">
      <dsp:nvSpPr>
        <dsp:cNvPr id="0" name=""/>
        <dsp:cNvSpPr/>
      </dsp:nvSpPr>
      <dsp:spPr>
        <a:xfrm>
          <a:off x="0" y="1803"/>
          <a:ext cx="962538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00F31-693D-42EF-A9A0-2953048A0F75}">
      <dsp:nvSpPr>
        <dsp:cNvPr id="0" name=""/>
        <dsp:cNvSpPr/>
      </dsp:nvSpPr>
      <dsp:spPr>
        <a:xfrm>
          <a:off x="0" y="1803"/>
          <a:ext cx="9625383" cy="1229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Session Objective</a:t>
          </a:r>
          <a:endParaRPr lang="en-US" sz="1700" kern="1200"/>
        </a:p>
      </dsp:txBody>
      <dsp:txXfrm>
        <a:off x="0" y="1803"/>
        <a:ext cx="9625383" cy="1229809"/>
      </dsp:txXfrm>
    </dsp:sp>
    <dsp:sp modelId="{056D6302-E8EC-45A0-93FD-7E62D9F98804}">
      <dsp:nvSpPr>
        <dsp:cNvPr id="0" name=""/>
        <dsp:cNvSpPr/>
      </dsp:nvSpPr>
      <dsp:spPr>
        <a:xfrm>
          <a:off x="0" y="1231613"/>
          <a:ext cx="962538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491635-4232-4B8F-B82E-BDF0E560A3D8}">
      <dsp:nvSpPr>
        <dsp:cNvPr id="0" name=""/>
        <dsp:cNvSpPr/>
      </dsp:nvSpPr>
      <dsp:spPr>
        <a:xfrm>
          <a:off x="0" y="1231613"/>
          <a:ext cx="9625383" cy="1229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 Black" panose="020B0A04020102020204" pitchFamily="34" charset="0"/>
            </a:rPr>
            <a:t>Justice Capital describes a person's ability to access justice and receive fair treatment, which is influenced by factors like their social status, the authorities they interact with, their ability to self-advocate, and their overall experience of fairness in society.</a:t>
          </a:r>
          <a:endParaRPr lang="en-US" sz="1700" b="1" kern="1200" dirty="0">
            <a:latin typeface="Arial Black" panose="020B0A04020102020204" pitchFamily="34" charset="0"/>
          </a:endParaRPr>
        </a:p>
      </dsp:txBody>
      <dsp:txXfrm>
        <a:off x="0" y="1231613"/>
        <a:ext cx="9625383" cy="1229809"/>
      </dsp:txXfrm>
    </dsp:sp>
    <dsp:sp modelId="{56E2FCE6-1C70-4FB4-938A-5D0B4BC2A5FE}">
      <dsp:nvSpPr>
        <dsp:cNvPr id="0" name=""/>
        <dsp:cNvSpPr/>
      </dsp:nvSpPr>
      <dsp:spPr>
        <a:xfrm>
          <a:off x="0" y="2461422"/>
          <a:ext cx="962538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FC5CD-5C5A-41BC-942E-236E0AFB795B}">
      <dsp:nvSpPr>
        <dsp:cNvPr id="0" name=""/>
        <dsp:cNvSpPr/>
      </dsp:nvSpPr>
      <dsp:spPr>
        <a:xfrm>
          <a:off x="0" y="2461422"/>
          <a:ext cx="9625383" cy="1229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 Black" panose="020B0A04020102020204" pitchFamily="34" charset="0"/>
            </a:rPr>
            <a:t>This, interactive workshop will explore the experiences of diverse people, factors that influence their criminal justice journey, their behaviour  their relationships and how they may engage in rehabilitation. </a:t>
          </a:r>
          <a:endParaRPr lang="en-US" sz="1700" kern="1200" dirty="0">
            <a:latin typeface="Arial Black" panose="020B0A04020102020204" pitchFamily="34" charset="0"/>
          </a:endParaRPr>
        </a:p>
      </dsp:txBody>
      <dsp:txXfrm>
        <a:off x="0" y="2461422"/>
        <a:ext cx="9625383" cy="12298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F19BB7-E09A-4873-A65D-13C3C22CE4B5}">
      <dsp:nvSpPr>
        <dsp:cNvPr id="0" name=""/>
        <dsp:cNvSpPr/>
      </dsp:nvSpPr>
      <dsp:spPr>
        <a:xfrm>
          <a:off x="0" y="260303"/>
          <a:ext cx="6391275" cy="1347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The means through which desistance, harm reduction and effective risk management are delivered. </a:t>
          </a:r>
          <a:endParaRPr lang="en-US" sz="2400" kern="1200"/>
        </a:p>
      </dsp:txBody>
      <dsp:txXfrm>
        <a:off x="65796" y="326099"/>
        <a:ext cx="6259683" cy="1216248"/>
      </dsp:txXfrm>
    </dsp:sp>
    <dsp:sp modelId="{8C6A0E30-5178-4207-8C34-A6A352488250}">
      <dsp:nvSpPr>
        <dsp:cNvPr id="0" name=""/>
        <dsp:cNvSpPr/>
      </dsp:nvSpPr>
      <dsp:spPr>
        <a:xfrm>
          <a:off x="0" y="1608143"/>
          <a:ext cx="6391275" cy="3378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Effective pro-social justice capital</a:t>
          </a:r>
          <a:r>
            <a:rPr lang="en-GB" sz="1900" b="1" kern="1200" dirty="0"/>
            <a:t> reinforces and expands </a:t>
          </a:r>
          <a:r>
            <a:rPr lang="en-GB" sz="1900" kern="1200" dirty="0"/>
            <a:t>upon an individual's social, physical, human and cultural capital to enable harm reduction, as well as community integration.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b="1" kern="1200"/>
            <a:t>Structures, systems, processes, and relationships </a:t>
          </a:r>
          <a:r>
            <a:rPr lang="en-GB" sz="1900" kern="1200"/>
            <a:t>within institutions create the conditions for access to social and community capital, which in turn can </a:t>
          </a:r>
          <a:r>
            <a:rPr lang="en-GB" sz="1900" b="1" kern="1200"/>
            <a:t>nurture or hinder the development of personal skills and resources</a:t>
          </a:r>
          <a:r>
            <a:rPr lang="en-GB" sz="1900" kern="1200"/>
            <a:t>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b="1" kern="1200"/>
            <a:t>Organisations can support or suppress </a:t>
          </a:r>
          <a:r>
            <a:rPr lang="en-GB" sz="1900" kern="1200"/>
            <a:t>access to the required capital for desistance, particularly for marginalised groups.</a:t>
          </a:r>
          <a:endParaRPr lang="en-US" sz="1900" kern="1200"/>
        </a:p>
      </dsp:txBody>
      <dsp:txXfrm>
        <a:off x="0" y="1608143"/>
        <a:ext cx="6391275" cy="33782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82173B-FBB8-468D-859B-BD15C5CA4DFB}">
      <dsp:nvSpPr>
        <dsp:cNvPr id="0" name=""/>
        <dsp:cNvSpPr/>
      </dsp:nvSpPr>
      <dsp:spPr>
        <a:xfrm>
          <a:off x="0" y="2479705"/>
          <a:ext cx="5491801" cy="2849253"/>
        </a:xfrm>
        <a:prstGeom prst="roundRect">
          <a:avLst>
            <a:gd name="adj" fmla="val 10000"/>
          </a:avLst>
        </a:prstGeom>
        <a:solidFill>
          <a:schemeClr val="tx2">
            <a:lumMod val="60000"/>
            <a:lumOff val="4000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Individual</a:t>
          </a:r>
          <a:endParaRPr lang="en-US" sz="3000" kern="1200" dirty="0"/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family support,</a:t>
          </a:r>
          <a:r>
            <a:rPr lang="en-GB" sz="2300" kern="1200" dirty="0">
              <a:latin typeface="Arial"/>
            </a:rPr>
            <a:t> </a:t>
          </a:r>
          <a:endParaRPr lang="en-US" sz="2300" kern="1200" dirty="0">
            <a:latin typeface="Arial"/>
          </a:endParaRP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extrafamilial networks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human relationships and networks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social networks and the trust and norms of reciprocity they inspire.</a:t>
          </a:r>
          <a:endParaRPr lang="en-US" sz="2300" kern="1200" dirty="0"/>
        </a:p>
      </dsp:txBody>
      <dsp:txXfrm>
        <a:off x="83452" y="2563157"/>
        <a:ext cx="5324897" cy="26823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AD19CA-38D9-4787-A50B-A15764DCB174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0688" y="1239838"/>
            <a:ext cx="5956300" cy="33512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959"/>
            <a:ext cx="5438140" cy="390923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30092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30092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A03609-32CA-47CB-B6AA-8B6CFB542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36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stor.org/stable/2675539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academic.oup.com/book/31932" TargetMode="External"/><Relationship Id="rId4" Type="http://schemas.openxmlformats.org/officeDocument/2006/relationships/hyperlink" Target="https://www.justiceinspectorates.gov.uk/hmiprobation/wp-content/uploads/sites/5/2021/06/Academic-Insights-Albertson-KM-design2-RM.pdf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  <a:hlinkClick r:id="rId3"/>
              </a:rPr>
              <a:t>Pierre Bourdieu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  <a:hlinkClick r:id="rId3"/>
              </a:rPr>
              <a:t>: Bourdieu’s perspective on social capital focuses on the resources available to individuals through their social networks, which can impact their social mobility and involvement in crime</a:t>
            </a:r>
            <a:r>
              <a:rPr lang="en-GB" b="0" i="0" baseline="30000" dirty="0">
                <a:solidFill>
                  <a:srgbClr val="111111"/>
                </a:solidFill>
                <a:effectLst/>
                <a:latin typeface="-apple-system"/>
                <a:hlinkClick r:id="rId3"/>
              </a:rPr>
              <a:t>3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Robert Sampson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Sampson’s research on social disorganization theory highlights how the breakdown of social institutions, such as family, school, and community organizations, can lead to higher crime rates. 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  <a:hlinkClick r:id="rId4"/>
              </a:rPr>
              <a:t>He emphasizes the role of collective efficacy, or the ability of a community to regulate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-apple-system"/>
                <a:hlinkClick r:id="rId4"/>
              </a:rPr>
              <a:t>behavior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  <a:hlinkClick r:id="rId4"/>
              </a:rPr>
              <a:t> through social cohesion and trust</a:t>
            </a:r>
            <a:r>
              <a:rPr lang="en-GB" b="0" i="0" baseline="30000" dirty="0">
                <a:solidFill>
                  <a:srgbClr val="111111"/>
                </a:solidFill>
                <a:effectLst/>
                <a:latin typeface="-apple-system"/>
                <a:hlinkClick r:id="rId4"/>
              </a:rPr>
              <a:t>4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Gary Becker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Although primarily an economist, Becker’s work on human capital theory has been influential in criminology. 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  <a:hlinkClick r:id="rId5"/>
              </a:rPr>
              <a:t>He proposed that individuals make rational choices about engaging in crime based on the potential costs and benefits, including their investment in human capital</a:t>
            </a:r>
            <a:r>
              <a:rPr lang="en-GB" b="0" i="0" baseline="30000" dirty="0">
                <a:solidFill>
                  <a:srgbClr val="111111"/>
                </a:solidFill>
                <a:effectLst/>
                <a:latin typeface="-apple-system"/>
                <a:hlinkClick r:id="rId5"/>
              </a:rPr>
              <a:t>1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.</a:t>
            </a:r>
          </a:p>
          <a:p>
            <a:r>
              <a:rPr lang="en-GB" dirty="0"/>
              <a:t>Adam smith- economics</a:t>
            </a:r>
          </a:p>
          <a:p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Jock Young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Young’s work in cultural criminology highlights the role of media and cultural narratives in constructing crime and deviance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A03609-32CA-47CB-B6AA-8B6CFB5421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7601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/>
                </a:solidFill>
              </a:rPr>
              <a:t>Modelling and encouraging reciprocity, that is, mutual exchange rather than merely appropriating things.</a:t>
            </a:r>
            <a:endParaRPr lang="en-US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/>
                </a:solidFill>
              </a:rPr>
              <a:t> Identifying and accessing routes to building trust between the prisoner and others, and between the prisoner  and the key groups that can afford opportunities to change.</a:t>
            </a:r>
            <a:endParaRPr lang="en-GB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/>
                </a:solidFill>
              </a:rPr>
              <a:t> Providing dignity and value to the prisoner  combined with appropriate boundaries on conduct and behaviour .</a:t>
            </a:r>
            <a:endParaRPr lang="en-GB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/>
                </a:solidFill>
              </a:rPr>
              <a:t> Fairness and justice in applying legitimate sanctions and the appropriate use of ‘supportive authority’ </a:t>
            </a:r>
            <a:endParaRPr lang="en-GB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/>
                </a:solidFill>
              </a:rPr>
              <a:t> Hearing the ‘voice’ of the prisoner  and offering individualised service based on a comprehensive and holistic assessment  </a:t>
            </a:r>
            <a:endParaRPr lang="en-GB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accent1"/>
                </a:solidFill>
              </a:rPr>
              <a:t>Partnership with the service user where possible, realistically recognising the barriers engagement, particularly in the early stages of </a:t>
            </a:r>
            <a:r>
              <a:rPr lang="en-GB" dirty="0" err="1">
                <a:solidFill>
                  <a:schemeClr val="accent1"/>
                </a:solidFill>
              </a:rPr>
              <a:t>priosn</a:t>
            </a:r>
            <a:r>
              <a:rPr lang="en-GB" dirty="0">
                <a:solidFill>
                  <a:schemeClr val="accent1"/>
                </a:solidFill>
              </a:rPr>
              <a:t>, the officer may have to be the ‘senior partner’.</a:t>
            </a:r>
            <a:r>
              <a:rPr lang="en-GB" sz="1100" dirty="0">
                <a:solidFill>
                  <a:schemeClr val="accent1"/>
                </a:solidFill>
              </a:rPr>
              <a:t> </a:t>
            </a:r>
          </a:p>
          <a:p>
            <a:pPr marL="285750" indent="-285750">
              <a:buFont typeface="Arial,Sans-Serif"/>
              <a:buChar char="•"/>
            </a:pPr>
            <a:r>
              <a:rPr lang="en-GB" sz="1100" dirty="0">
                <a:solidFill>
                  <a:schemeClr val="accent1"/>
                </a:solidFill>
                <a:cs typeface="Arial"/>
              </a:rPr>
              <a:t>The practitioner should be an ‘enabler’ not a ‘rescuer’.</a:t>
            </a:r>
            <a:endParaRPr lang="en-US" sz="1100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GB" sz="1100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100" dirty="0">
                <a:solidFill>
                  <a:schemeClr val="accent1"/>
                </a:solidFill>
                <a:cs typeface="Arial"/>
              </a:rPr>
              <a:t> Creation of positive networks of opportunity and routes to change.</a:t>
            </a:r>
          </a:p>
          <a:p>
            <a:pPr marL="285750" indent="-285750">
              <a:buFont typeface="Arial,Sans-Serif"/>
              <a:buChar char="•"/>
            </a:pPr>
            <a:endParaRPr lang="en-GB" sz="1100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100" dirty="0">
                <a:solidFill>
                  <a:schemeClr val="accent1"/>
                </a:solidFill>
                <a:cs typeface="Arial"/>
              </a:rPr>
              <a:t> The importance of recognising trauma and adverse experiences in the lives of prisoner.</a:t>
            </a:r>
          </a:p>
          <a:p>
            <a:pPr marL="285750" indent="-285750">
              <a:buFont typeface="Arial,Sans-Serif"/>
              <a:buChar char="•"/>
            </a:pPr>
            <a:endParaRPr lang="en-GB" sz="1100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100" dirty="0">
                <a:solidFill>
                  <a:schemeClr val="accent1"/>
                </a:solidFill>
                <a:cs typeface="Arial"/>
              </a:rPr>
              <a:t>  Recognition of the impact of stigma, marginalisation, structural disadvantage, and intersectionality on prisoners.</a:t>
            </a:r>
          </a:p>
          <a:p>
            <a:pPr marL="285750" indent="-285750">
              <a:buFont typeface="Arial,Sans-Serif"/>
              <a:buChar char="•"/>
            </a:pPr>
            <a:endParaRPr lang="en-GB" sz="1100" dirty="0">
              <a:solidFill>
                <a:schemeClr val="accent1"/>
              </a:solidFill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100" dirty="0">
                <a:solidFill>
                  <a:schemeClr val="accent1"/>
                </a:solidFill>
                <a:cs typeface="Arial"/>
              </a:rPr>
              <a:t>See the individual in the socio-ecological environment that they exist in, and  understand that the different levels of this environment all contribute to preventing reoffending, successful risk management, and desistance</a:t>
            </a:r>
            <a:endParaRPr lang="en-GB" sz="1100" dirty="0">
              <a:solidFill>
                <a:schemeClr val="accent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sz="1100" dirty="0">
              <a:solidFill>
                <a:schemeClr val="accent1"/>
              </a:solidFill>
              <a:cs typeface="Arial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A03609-32CA-47CB-B6AA-8B6CFB5421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816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‘the total sum of resources which individuals can draw on to overcome offending behaviour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Various interventions and interactions such as interpersonal skills, reframing goals, and choices, building and sustaining protective factors, positive use of social capital, and enhancement of personal resilience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not just about the individual’s competence and capacity to desist, it is also about equity of access to necessary capital for individuals and groups, and a recognition that structural determinants if left unaddressed can constrain individual access to capital 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A03609-32CA-47CB-B6AA-8B6CFB5421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0518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Social capital is defined as the sum of resources that each person has because of their relationships, including support from, and obligations to, groups to which they belong.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Social Capital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**Social Disorganization Theory**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Community inability to realize common values and maintain social controls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Weak social networks and low collective efficacy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Residential instability and heterogeneity weaken social bonds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**Social Bond/Control Theory (Hirschi)**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Crime results from weakened bonds to conventional society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Bonds include attachment, commitment, involvement, and belief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Social connections serve as informal social control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**Collective Efficacy Theory (Sampson)**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Community's capacity for informal social control and cohesion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Shared expectations for intervention in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neighborhood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problems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Social capital facilitates collective problem-solving and norm enforcement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A03609-32CA-47CB-B6AA-8B6CFB5421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7787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• physical capital is understood as income, property and assets that can be used to increase recovery options</a:t>
            </a:r>
          </a:p>
          <a:p>
            <a:r>
              <a:rPr lang="en-GB" dirty="0"/>
              <a:t> (e.g. paying for treatment, detox, relocating, etc).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Physical Capital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**Broken Windows Theory**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Physical environment directly influences criminal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behavior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Visible signs of disorder (broken windows, graffiti, abandoned buildings) signal lack of social control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This perceived disorder encourages further criminal activity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**Crime Prevention Through Environmental Design (CPTED)**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Physical design elements can reduce criminal opportunity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Natural surveillance, territorial reinforcement, and access control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Well-maintained environments communicate ownership and guardianship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**Routine Activities Theory**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Crime occurs when three elements converge: motivated offenders, suitable targets, absence of capable guardians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Physical resources determine guardian capability and target suitability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A03609-32CA-47CB-B6AA-8B6CFB5421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5927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• human capital includes skills, and personal resources, such as coping mechanisms, resilience, hope, and positive aspirations towards a ‘good life’. Such capital is often linked to higher educational attainment and positive problem-solving skills that aid the recovery journey</a:t>
            </a:r>
          </a:p>
          <a:p>
            <a:endParaRPr lang="en-GB" dirty="0"/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Human Capital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**Strain Theory (Merton/Agnew)**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Disconnect between culturally accepted goals and legitimate means to achieve them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Limited human capital (education, skills) creates strain leading to criminal adaptations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General Strain Theory expands this to include various sources of strain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**Self-Control Theory (Gottfredson &amp; Hirschi)**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Criminal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behavior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stems from low self-control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Human capital development includes building self-regulation skills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Early socialization crucial for developing self-control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**Life Course Theories**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Emphasizes developmental trajectories and turning points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Educational attainment and employment opportunities serve as "hooks for change"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Human capital investments can redirect criminal trajectories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A03609-32CA-47CB-B6AA-8B6CFB5421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1258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• cultural capital includes pro-social values, beliefs and attitudes that can promote and sustain recovery and enhance social conformity and rule compliance</a:t>
            </a:r>
          </a:p>
          <a:p>
            <a:endParaRPr lang="en-GB" dirty="0"/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Cultural Capital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**Differential Association Theory (Sutherland)**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Criminal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behavior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is learned through interaction with others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Cultural transmission of norms, values, and techniques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Excess of definitions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favorable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to law violation over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unfavorable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definitions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**Subcultural Theories (Cohen, Cloward &amp; Ohlin)**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Alternative value systems emerge in response to structural barriers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Cultural capital includes knowledge of both mainstream and subcultural norms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Status frustration leads to formation of oppositional cultural norms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**Neutralization Theory (Sykes &amp; Matza)**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Techniques to justify or rationalize deviant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behavior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Cultural scripts that allow individuals to violate norms while maintaining self-image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 Cultural capital includes knowledge of these neutralization techniques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A03609-32CA-47CB-B6AA-8B6CFB5421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2635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CD19FB2-3AAB-4D03-B13A-2960828C78E3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638718-DCFC-12B5-E3B2-7A0945038E98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4A46AF9-B304-1EA3-E767-15DD8B10C14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35" t="20029"/>
          <a:stretch/>
        </p:blipFill>
        <p:spPr>
          <a:xfrm>
            <a:off x="541869" y="347136"/>
            <a:ext cx="3463425" cy="1392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368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343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147790"/>
      </p:ext>
    </p:extLst>
  </p:cSld>
  <p:clrMapOvr>
    <a:masterClrMapping/>
  </p:clrMapOvr>
  <p:hf sldNum="0"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027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074178"/>
      </p:ext>
    </p:extLst>
  </p:cSld>
  <p:clrMapOvr>
    <a:masterClrMapping/>
  </p:clrMapOvr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013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01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755102"/>
      </p:ext>
    </p:extLst>
  </p:cSld>
  <p:clrMapOvr>
    <a:masterClrMapping/>
  </p:clrMapOvr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773923"/>
      </p:ext>
    </p:extLst>
  </p:cSld>
  <p:clrMapOvr>
    <a:masterClrMapping/>
  </p:clrMapOvr>
  <p:hf sldNum="0"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20467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732229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8082531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F1133-3259-4C45-BABA-5B62D9C6F78D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62370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783646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870304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0DED02AE-B9A4-47BD-AF8E-97E16144138B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8611005"/>
      </p:ext>
    </p:extLst>
  </p:cSld>
  <p:clrMapOvr>
    <a:masterClrMapping/>
  </p:clrMapOvr>
  <p:hf sldNum="0"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F0FD78B-DB02-4362-BCDC-98A55456977C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180924"/>
      </p:ext>
    </p:extLst>
  </p:cSld>
  <p:clrMapOvr>
    <a:masterClrMapping/>
  </p:clrMapOvr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51CF1133-3259-4C45-BABA-5B62D9C6F78D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DE7850D-13A6-444C-9A35-8D9C9F3B3108}" type="slidenum">
              <a:rPr lang="en-GB" smtClean="0">
                <a:solidFill>
                  <a:prstClr val="white"/>
                </a:solidFill>
              </a:rPr>
              <a:pPr/>
              <a:t>‹#›</a:t>
            </a:fld>
            <a:endParaRPr lang="en-GB" dirty="0">
              <a:solidFill>
                <a:prstClr val="white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4F74035-E7DC-8865-C1C2-846AF723E12C}"/>
              </a:ext>
            </a:extLst>
          </p:cNvPr>
          <p:cNvPicPr>
            <a:picLocks noChangeAspect="1"/>
          </p:cNvPicPr>
          <p:nvPr userDrawn="1"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638" y="3"/>
            <a:ext cx="1030828" cy="7772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5C3CD39-4B73-B4FB-7D68-3DE2264151B0}"/>
              </a:ext>
            </a:extLst>
          </p:cNvPr>
          <p:cNvPicPr>
            <a:picLocks noChangeAspect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6238" y="0"/>
            <a:ext cx="1285764" cy="11638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F5324F4-F705-0BC4-224B-F5FF11501493}"/>
              </a:ext>
            </a:extLst>
          </p:cNvPr>
          <p:cNvPicPr>
            <a:picLocks noChangeAspect="1"/>
          </p:cNvPicPr>
          <p:nvPr userDrawn="1"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4796"/>
            <a:ext cx="12192000" cy="723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799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07BBF-1567-2D65-B924-ED62F93573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575" y="2489887"/>
            <a:ext cx="10622849" cy="1073150"/>
          </a:xfrm>
        </p:spPr>
        <p:txBody>
          <a:bodyPr>
            <a:normAutofit/>
          </a:bodyPr>
          <a:lstStyle/>
          <a:p>
            <a:r>
              <a:rPr lang="en-GB" sz="4000" dirty="0"/>
              <a:t>Justice Capital Workshop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14321F5-2FD8-7E1F-9DC0-484D242D3E92}"/>
              </a:ext>
            </a:extLst>
          </p:cNvPr>
          <p:cNvSpPr/>
          <p:nvPr/>
        </p:nvSpPr>
        <p:spPr>
          <a:xfrm>
            <a:off x="656134" y="446730"/>
            <a:ext cx="3734382" cy="14127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36EB41FC-7D8D-3601-C78D-629466263FE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536" y="225387"/>
            <a:ext cx="2805473" cy="2043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30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9AEB-01A8-BA50-A754-9AF83F742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Welcome and Housekeeping </a:t>
            </a:r>
          </a:p>
        </p:txBody>
      </p:sp>
      <p:pic>
        <p:nvPicPr>
          <p:cNvPr id="4" name="Picture 2" descr="Toilet - Free furniture and household icons">
            <a:extLst>
              <a:ext uri="{FF2B5EF4-FFF2-40B4-BE49-F238E27FC236}">
                <a16:creationId xmlns:a16="http://schemas.microsoft.com/office/drawing/2014/main" id="{3D2B5E97-FE19-1E1D-1C1D-61F02DBFA2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915" y="2380012"/>
            <a:ext cx="1776000" cy="17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onfidentiality Icon Images – Browse 39,671 Stock Photos, Vectors, and  Video | Adobe Stock">
            <a:extLst>
              <a:ext uri="{FF2B5EF4-FFF2-40B4-BE49-F238E27FC236}">
                <a16:creationId xmlns:a16="http://schemas.microsoft.com/office/drawing/2014/main" id="{A7284FFC-849C-7F62-2312-EFAAC7BC8B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77" r="5784"/>
          <a:stretch/>
        </p:blipFill>
        <p:spPr bwMode="auto">
          <a:xfrm>
            <a:off x="6093601" y="2046337"/>
            <a:ext cx="2707201" cy="244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3116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1407F5-A03C-9129-B80C-C846C5427D48}"/>
              </a:ext>
            </a:extLst>
          </p:cNvPr>
          <p:cNvSpPr txBox="1"/>
          <p:nvPr/>
        </p:nvSpPr>
        <p:spPr>
          <a:xfrm>
            <a:off x="1223495" y="710229"/>
            <a:ext cx="9015435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 dirty="0">
                <a:solidFill>
                  <a:schemeClr val="accent1"/>
                </a:solidFill>
                <a:cs typeface="Arial"/>
              </a:rPr>
              <a:t>Justice Capital:  Supporting the Desistance journey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2805CB-0674-63B8-2EC1-92ADB5251EDD}"/>
              </a:ext>
            </a:extLst>
          </p:cNvPr>
          <p:cNvSpPr txBox="1"/>
          <p:nvPr/>
        </p:nvSpPr>
        <p:spPr>
          <a:xfrm>
            <a:off x="1547973" y="3516282"/>
            <a:ext cx="8512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Capital-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“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 skills, knowledge, and experience </a:t>
            </a:r>
            <a:r>
              <a:rPr lang="en-GB" b="1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possessed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by an individual, viewed in terms of their value, to themselves, and wider community.”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41869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E168D9-0A70-1B39-458D-509C855961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TextBox 2">
            <a:extLst>
              <a:ext uri="{FF2B5EF4-FFF2-40B4-BE49-F238E27FC236}">
                <a16:creationId xmlns:a16="http://schemas.microsoft.com/office/drawing/2014/main" id="{0173D425-8F0D-BB11-BD5A-4C77A46970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6180486"/>
              </p:ext>
            </p:extLst>
          </p:nvPr>
        </p:nvGraphicFramePr>
        <p:xfrm>
          <a:off x="1286934" y="2318658"/>
          <a:ext cx="9625383" cy="36930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063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3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7" name="Rectangle 66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EB6603-8DA0-F3CC-889F-83D1516F8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 cap="all">
                <a:solidFill>
                  <a:srgbClr val="EBEBEB"/>
                </a:solidFill>
                <a:latin typeface="+mj-lt"/>
                <a:ea typeface="+mj-ea"/>
                <a:cs typeface="+mj-cs"/>
              </a:rPr>
              <a:t>Understanding Habitus and Fields</a:t>
            </a:r>
            <a:endParaRPr lang="en-US" b="0" i="0" kern="120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DB27E1FE-1F37-B173-F0EE-EAD49A229D77}"/>
              </a:ext>
            </a:extLst>
          </p:cNvPr>
          <p:cNvSpPr>
            <a:spLocks noGrp="1"/>
          </p:cNvSpPr>
          <p:nvPr/>
        </p:nvSpPr>
        <p:spPr>
          <a:xfrm>
            <a:off x="392837" y="2342508"/>
            <a:ext cx="6192898" cy="367729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457200">
              <a:buClr>
                <a:schemeClr val="accent1"/>
              </a:buClr>
              <a:buSzPct val="80000"/>
              <a:buNone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Concept of Habitus</a:t>
            </a:r>
          </a:p>
          <a:p>
            <a:pPr marL="0" lvl="1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Habitus is an internalized system of habits and outlooks shaped by socialization and life experiences.</a:t>
            </a:r>
          </a:p>
          <a:p>
            <a:pPr marL="0" indent="0" defTabSz="457200">
              <a:buClr>
                <a:schemeClr val="accent1"/>
              </a:buClr>
              <a:buSzPct val="80000"/>
              <a:buNone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Definition of Fields</a:t>
            </a:r>
          </a:p>
          <a:p>
            <a:pPr marL="0" lvl="1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Fields are structured social arenas where individuals compete for resources, recognition, and power.</a:t>
            </a:r>
          </a:p>
          <a:p>
            <a:pPr marL="0" indent="0" defTabSz="457200">
              <a:buClr>
                <a:schemeClr val="accent1"/>
              </a:buClr>
              <a:buSzPct val="80000"/>
              <a:buNone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Interaction Between Habitus and Fields</a:t>
            </a:r>
          </a:p>
          <a:p>
            <a:pPr marL="0" lvl="1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Habitus and fields interact dynamically, influencing behavior and reinforcing social structures.</a:t>
            </a:r>
          </a:p>
          <a:p>
            <a:pPr marL="0" indent="0" defTabSz="457200">
              <a:buClr>
                <a:schemeClr val="accent1"/>
              </a:buClr>
              <a:buSzPct val="80000"/>
              <a:buNone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Sociological Significance</a:t>
            </a:r>
          </a:p>
          <a:p>
            <a:pPr marL="0" lvl="1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Understanding habitus and fields explains social inequality, identity formation, and reproduction of social order.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43CA0B-948F-4B7E-9B49-D8CCBD555B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6812" y="2486103"/>
            <a:ext cx="4595000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8628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E29CA9-4CA8-F362-BCA3-DCD6AA97965C}"/>
              </a:ext>
            </a:extLst>
          </p:cNvPr>
          <p:cNvSpPr txBox="1"/>
          <p:nvPr/>
        </p:nvSpPr>
        <p:spPr>
          <a:xfrm>
            <a:off x="6744929" y="1241266"/>
            <a:ext cx="4798142" cy="315375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4 Socio-ecological Stages and links to criminogenic behaviour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BD4CC8-4626-0183-822C-1968F08791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617" t="23522" r="21200" b="16353"/>
          <a:stretch>
            <a:fillRect/>
          </a:stretch>
        </p:blipFill>
        <p:spPr>
          <a:xfrm>
            <a:off x="1109764" y="1307019"/>
            <a:ext cx="4986236" cy="424084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02714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9ED5B6E-3243-11DF-835D-CF3916D3CDDD}"/>
              </a:ext>
            </a:extLst>
          </p:cNvPr>
          <p:cNvSpPr txBox="1"/>
          <p:nvPr/>
        </p:nvSpPr>
        <p:spPr>
          <a:xfrm>
            <a:off x="1154955" y="973667"/>
            <a:ext cx="2942210" cy="483374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Justice Capital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A03EE696-3EA6-1674-3BA3-CA18967EDC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183313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5452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124000"/>
                <a:satMod val="148000"/>
                <a:lumMod val="124000"/>
              </a:schemeClr>
            </a:gs>
            <a:gs pos="100000">
              <a:schemeClr val="bg1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86DE8A2-E45F-4163-B246-A5162E17B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C88A9C7-37B3-4341-BF1A-E8F3049EC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7529001-1765-4FAF-A1FE-EBAD3254FC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7998" y="1123527"/>
            <a:ext cx="5755999" cy="46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024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diagram, application&#10;&#10;Description automatically generated">
            <a:extLst>
              <a:ext uri="{FF2B5EF4-FFF2-40B4-BE49-F238E27FC236}">
                <a16:creationId xmlns:a16="http://schemas.microsoft.com/office/drawing/2014/main" id="{728192B2-8935-84BB-3459-A6BCF62FB1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03" t="25000" r="30664" b="21250"/>
          <a:stretch/>
        </p:blipFill>
        <p:spPr>
          <a:xfrm>
            <a:off x="454721" y="250156"/>
            <a:ext cx="11126339" cy="57745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2069B6-DE81-4716-94D1-45FDA93681E8}"/>
              </a:ext>
            </a:extLst>
          </p:cNvPr>
          <p:cNvSpPr txBox="1"/>
          <p:nvPr/>
        </p:nvSpPr>
        <p:spPr>
          <a:xfrm>
            <a:off x="6096000" y="5709452"/>
            <a:ext cx="5918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ea typeface="+mn-lt"/>
                <a:cs typeface="+mn-lt"/>
              </a:rPr>
              <a:t>Desistance, recovery, and justice capital: Putting it all together </a:t>
            </a:r>
          </a:p>
          <a:p>
            <a:r>
              <a:rPr lang="en-US" sz="1200" dirty="0">
                <a:ea typeface="+mn-lt"/>
                <a:cs typeface="+mn-lt"/>
              </a:rPr>
              <a:t>Hazel </a:t>
            </a:r>
            <a:r>
              <a:rPr lang="en-US" sz="1200" dirty="0" err="1">
                <a:ea typeface="+mn-lt"/>
                <a:cs typeface="+mn-lt"/>
              </a:rPr>
              <a:t>Kemshall</a:t>
            </a:r>
            <a:r>
              <a:rPr lang="en-US" sz="1200" dirty="0">
                <a:ea typeface="+mn-lt"/>
                <a:cs typeface="+mn-lt"/>
              </a:rPr>
              <a:t> and Kieran McCartan HM Inspectorate of Probation Academic Insights 2022/10</a:t>
            </a:r>
            <a:endParaRPr lang="en-US" sz="1200" dirty="0"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911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5BE6AA2-45CC-0F9D-E10A-4ECCBED0EFB3}"/>
              </a:ext>
            </a:extLst>
          </p:cNvPr>
          <p:cNvSpPr/>
          <p:nvPr/>
        </p:nvSpPr>
        <p:spPr>
          <a:xfrm>
            <a:off x="6094362" y="2640770"/>
            <a:ext cx="5859581" cy="2859607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FB2B7C-4EAF-2A97-1E6B-8B4070D0C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624" y="646523"/>
            <a:ext cx="8761413" cy="70696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 kern="1200" dirty="0">
                <a:latin typeface="+mj-lt"/>
                <a:ea typeface="+mj-ea"/>
                <a:cs typeface="+mj-cs"/>
              </a:rPr>
              <a:t>Social Capital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FA5A3D2-8347-BA93-3531-B5C4F961CDC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79844902"/>
              </p:ext>
            </p:extLst>
          </p:nvPr>
        </p:nvGraphicFramePr>
        <p:xfrm>
          <a:off x="453435" y="171429"/>
          <a:ext cx="5491801" cy="56985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64CCD02-470D-61E9-66DF-D1A9486A251D}"/>
              </a:ext>
            </a:extLst>
          </p:cNvPr>
          <p:cNvSpPr txBox="1"/>
          <p:nvPr/>
        </p:nvSpPr>
        <p:spPr>
          <a:xfrm>
            <a:off x="6279891" y="2926206"/>
            <a:ext cx="5488525" cy="196516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685800">
              <a:lnSpc>
                <a:spcPct val="90000"/>
              </a:lnSpc>
            </a:pPr>
            <a:r>
              <a:rPr lang="en-US" sz="3200" b="1" dirty="0">
                <a:solidFill>
                  <a:schemeClr val="tx2"/>
                </a:solidFill>
              </a:rPr>
              <a:t>Organisation </a:t>
            </a:r>
          </a:p>
          <a:p>
            <a:pPr defTabSz="685800">
              <a:lnSpc>
                <a:spcPct val="90000"/>
              </a:lnSpc>
            </a:pPr>
            <a:endParaRPr lang="en-US" sz="3200" b="1" dirty="0">
              <a:solidFill>
                <a:schemeClr val="tx2"/>
              </a:solidFill>
            </a:endParaRPr>
          </a:p>
          <a:p>
            <a:pPr marL="342900" indent="-342900" defTabSz="6858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Supporting reduction of negative social capital such as the reduction of stigma and exclusion. </a:t>
            </a:r>
          </a:p>
          <a:p>
            <a:pPr marL="342900" indent="-342900" defTabSz="6858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Reduce the reliance on “pro-criminal” peers.</a:t>
            </a:r>
            <a:endParaRPr lang="en-US" sz="2000" dirty="0">
              <a:solidFill>
                <a:schemeClr val="tx2"/>
              </a:solidFill>
              <a:cs typeface="Arial"/>
            </a:endParaRPr>
          </a:p>
          <a:p>
            <a:pPr defTabSz="685800">
              <a:lnSpc>
                <a:spcPct val="90000"/>
              </a:lnSpc>
              <a:spcBef>
                <a:spcPts val="750"/>
              </a:spcBef>
            </a:pPr>
            <a:endParaRPr lang="en-US" sz="2000" dirty="0">
              <a:solidFill>
                <a:schemeClr val="tx2"/>
              </a:solidFill>
              <a:cs typeface="Arial"/>
            </a:endParaRPr>
          </a:p>
        </p:txBody>
      </p:sp>
      <p:pic>
        <p:nvPicPr>
          <p:cNvPr id="23" name="Graphic 23" descr="Family with boy with solid fill">
            <a:extLst>
              <a:ext uri="{FF2B5EF4-FFF2-40B4-BE49-F238E27FC236}">
                <a16:creationId xmlns:a16="http://schemas.microsoft.com/office/drawing/2014/main" id="{D2205575-8DA4-39EE-01FE-2B0677EF2C8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484931" y="1828581"/>
            <a:ext cx="914400" cy="914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8F236DB-1E85-11AC-5496-B44ED219430A}"/>
              </a:ext>
            </a:extLst>
          </p:cNvPr>
          <p:cNvSpPr txBox="1"/>
          <p:nvPr/>
        </p:nvSpPr>
        <p:spPr>
          <a:xfrm>
            <a:off x="4403091" y="5587331"/>
            <a:ext cx="4166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Theories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Social Disorganisation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Social Bond/Control Theory (Hirschi)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Collective Efficacy Theory (Sampson</a:t>
            </a:r>
            <a:r>
              <a:rPr lang="en-GB" sz="1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099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67EB5-559F-A8EC-1D7B-414928BBD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cs typeface="Arial"/>
              </a:rPr>
              <a:t>Physical capital</a:t>
            </a:r>
            <a:endParaRPr lang="en-GB" sz="2800" dirty="0" err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163BFF-5E74-F695-FFD6-A90CA7BAF2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0" y="2612551"/>
            <a:ext cx="5930169" cy="2484015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endParaRPr lang="en-GB" sz="3800" b="1" dirty="0">
              <a:solidFill>
                <a:schemeClr val="tx2"/>
              </a:solidFill>
              <a:cs typeface="Arial"/>
            </a:endParaRPr>
          </a:p>
          <a:p>
            <a:pPr marL="0" indent="0">
              <a:buNone/>
            </a:pPr>
            <a:r>
              <a:rPr lang="en-GB" sz="5100" b="1" dirty="0">
                <a:solidFill>
                  <a:schemeClr val="tx2"/>
                </a:solidFill>
                <a:cs typeface="Arial"/>
              </a:rPr>
              <a:t>Organisation</a:t>
            </a:r>
          </a:p>
          <a:p>
            <a:pPr marL="134620" indent="-134620"/>
            <a:endParaRPr lang="en-GB" sz="2800" dirty="0">
              <a:solidFill>
                <a:schemeClr val="tx2"/>
              </a:solidFill>
              <a:cs typeface="Arial"/>
            </a:endParaRPr>
          </a:p>
          <a:p>
            <a:pPr marL="134620" indent="-134620"/>
            <a:r>
              <a:rPr lang="en-GB" sz="2800" dirty="0">
                <a:solidFill>
                  <a:schemeClr val="tx2"/>
                </a:solidFill>
                <a:cs typeface="Arial"/>
              </a:rPr>
              <a:t>Access to education, employment and training</a:t>
            </a:r>
          </a:p>
          <a:p>
            <a:pPr marL="134620" indent="-134620"/>
            <a:r>
              <a:rPr lang="en-GB" sz="2800" dirty="0">
                <a:solidFill>
                  <a:schemeClr val="tx2"/>
                </a:solidFill>
                <a:cs typeface="Arial"/>
              </a:rPr>
              <a:t>Links to benefits, housing, support on release.</a:t>
            </a:r>
          </a:p>
          <a:p>
            <a:pPr marL="134620" indent="-134620"/>
            <a:r>
              <a:rPr lang="en-GB" sz="2800" dirty="0">
                <a:solidFill>
                  <a:schemeClr val="tx2"/>
                </a:solidFill>
                <a:cs typeface="Arial"/>
              </a:rPr>
              <a:t>Develop access to earning.</a:t>
            </a:r>
          </a:p>
          <a:p>
            <a:pPr marL="134620" indent="-134620"/>
            <a:r>
              <a:rPr lang="en-GB" sz="2800" dirty="0">
                <a:solidFill>
                  <a:schemeClr val="tx2"/>
                </a:solidFill>
                <a:cs typeface="Arial"/>
              </a:rPr>
              <a:t>Reduce financial barriers and costs, avoiding debts</a:t>
            </a:r>
          </a:p>
          <a:p>
            <a:pPr marL="134620" indent="-134620"/>
            <a:endParaRPr lang="en-GB" sz="1800" dirty="0"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0E42C57-6564-C88A-2894-C0A7CCC2D391}"/>
              </a:ext>
            </a:extLst>
          </p:cNvPr>
          <p:cNvSpPr/>
          <p:nvPr/>
        </p:nvSpPr>
        <p:spPr>
          <a:xfrm>
            <a:off x="336995" y="2104422"/>
            <a:ext cx="4808837" cy="264915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0"/>
            <a:r>
              <a:rPr lang="en-GB" sz="3200" b="1" dirty="0">
                <a:latin typeface="Arial"/>
                <a:ea typeface="Segoe UI"/>
                <a:cs typeface="Segoe UI"/>
              </a:rPr>
              <a:t>Individual</a:t>
            </a:r>
            <a:r>
              <a:rPr lang="en-GB" sz="3200" dirty="0">
                <a:latin typeface="Arial"/>
                <a:ea typeface="Segoe UI"/>
                <a:cs typeface="Segoe UI"/>
              </a:rPr>
              <a:t>​</a:t>
            </a:r>
          </a:p>
          <a:p>
            <a:pPr lvl="0" rtl="0">
              <a:buChar char="•"/>
            </a:pPr>
            <a:endParaRPr lang="en-GB" sz="2800" dirty="0">
              <a:latin typeface="Arial"/>
              <a:ea typeface="Arial"/>
              <a:cs typeface="Arial"/>
            </a:endParaRPr>
          </a:p>
          <a:p>
            <a:pPr lvl="0" rtl="0">
              <a:buChar char="•"/>
            </a:pPr>
            <a:r>
              <a:rPr lang="en-GB" sz="2800" dirty="0">
                <a:latin typeface="Arial"/>
                <a:ea typeface="Arial"/>
                <a:cs typeface="Arial"/>
              </a:rPr>
              <a:t> Physical assets​</a:t>
            </a:r>
          </a:p>
          <a:p>
            <a:pPr lvl="0" rtl="0">
              <a:buChar char="•"/>
            </a:pPr>
            <a:r>
              <a:rPr lang="en-GB" sz="2800" dirty="0">
                <a:latin typeface="Arial"/>
                <a:ea typeface="Arial"/>
                <a:cs typeface="Arial"/>
              </a:rPr>
              <a:t> Wealth</a:t>
            </a:r>
            <a:r>
              <a:rPr lang="en-US" sz="2800" dirty="0">
                <a:latin typeface="Arial"/>
                <a:ea typeface="Arial"/>
                <a:cs typeface="Arial"/>
              </a:rPr>
              <a:t>​</a:t>
            </a:r>
            <a:endParaRPr lang="en-GB" sz="2800" dirty="0">
              <a:latin typeface="Arial"/>
              <a:ea typeface="Arial"/>
              <a:cs typeface="Arial"/>
            </a:endParaRPr>
          </a:p>
          <a:p>
            <a:pPr lvl="0" rtl="0">
              <a:buChar char="•"/>
            </a:pPr>
            <a:r>
              <a:rPr lang="en-GB" sz="2800" dirty="0">
                <a:latin typeface="Arial"/>
                <a:ea typeface="Arial"/>
                <a:cs typeface="Arial"/>
              </a:rPr>
              <a:t> Employment</a:t>
            </a:r>
            <a:endParaRPr lang="en-GB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3CE65A-A7B2-9DDA-ACAD-75E0148F0914}"/>
              </a:ext>
            </a:extLst>
          </p:cNvPr>
          <p:cNvSpPr txBox="1"/>
          <p:nvPr/>
        </p:nvSpPr>
        <p:spPr>
          <a:xfrm>
            <a:off x="5250881" y="5400542"/>
            <a:ext cx="31964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Theories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Routine Activities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Broken Windows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Strain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Rational choice</a:t>
            </a:r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4ED7F67-8832-0A2C-D885-18319436A181}"/>
              </a:ext>
            </a:extLst>
          </p:cNvPr>
          <p:cNvSpPr/>
          <p:nvPr/>
        </p:nvSpPr>
        <p:spPr>
          <a:xfrm>
            <a:off x="6026563" y="2681969"/>
            <a:ext cx="5670128" cy="2649155"/>
          </a:xfrm>
          <a:prstGeom prst="roundRect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0"/>
            <a:endParaRPr lang="en-GB" sz="2800" dirty="0"/>
          </a:p>
        </p:txBody>
      </p:sp>
      <p:pic>
        <p:nvPicPr>
          <p:cNvPr id="9" name="Picture 8" descr="Pile of American dollar banknotes">
            <a:extLst>
              <a:ext uri="{FF2B5EF4-FFF2-40B4-BE49-F238E27FC236}">
                <a16:creationId xmlns:a16="http://schemas.microsoft.com/office/drawing/2014/main" id="{86B561F7-E2AB-7100-0537-50D3CA579E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0368" y="2917263"/>
            <a:ext cx="1662381" cy="1246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34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799A1-AB5B-6DF2-86C1-2D71B59F8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cs typeface="Arial"/>
              </a:rPr>
              <a:t>Human Captial</a:t>
            </a:r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D3885D-66CB-93C6-AEA5-9EF7BC7798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59044" y="2126370"/>
            <a:ext cx="5488525" cy="3689714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tx2"/>
                </a:solidFill>
                <a:cs typeface="Arial"/>
              </a:rPr>
              <a:t>Organisation</a:t>
            </a:r>
            <a:endParaRPr lang="en-US" sz="3200" dirty="0">
              <a:solidFill>
                <a:schemeClr val="tx2"/>
              </a:solidFill>
              <a:cs typeface="Arial"/>
            </a:endParaRPr>
          </a:p>
          <a:p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Support the development of personal agency and enhance resilience to adversity</a:t>
            </a:r>
          </a:p>
          <a:p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Development of positive choice making </a:t>
            </a:r>
            <a:endParaRPr lang="en-GB" dirty="0">
              <a:solidFill>
                <a:schemeClr val="tx2"/>
              </a:solidFill>
            </a:endParaRPr>
          </a:p>
          <a:p>
            <a:pPr marL="134620" indent="-134620"/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Guidance to acquire skills, health and wellbeing</a:t>
            </a:r>
          </a:p>
          <a:p>
            <a:pPr marL="134620" indent="-134620"/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Provide aspiration and hope </a:t>
            </a:r>
          </a:p>
          <a:p>
            <a:pPr marL="134620" indent="-134620"/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Support in problem solving and thinking skills</a:t>
            </a:r>
            <a:endParaRPr lang="en-GB" sz="1800" dirty="0">
              <a:solidFill>
                <a:schemeClr val="tx2"/>
              </a:solidFill>
              <a:cs typeface="Arial"/>
            </a:endParaRPr>
          </a:p>
          <a:p>
            <a:pPr marL="134620" indent="-134620"/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Integration support and access to resources (e.g. employment and education)</a:t>
            </a:r>
          </a:p>
          <a:p>
            <a:pPr marL="134620" indent="-134620"/>
            <a:r>
              <a:rPr lang="en-GB" sz="1800" dirty="0">
                <a:solidFill>
                  <a:schemeClr val="tx2"/>
                </a:solidFill>
                <a:cs typeface="Arial"/>
              </a:rPr>
              <a:t>Promote access to health and wellbeing services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D959A1D-213A-9829-549E-B1F36772153C}"/>
              </a:ext>
            </a:extLst>
          </p:cNvPr>
          <p:cNvSpPr/>
          <p:nvPr/>
        </p:nvSpPr>
        <p:spPr>
          <a:xfrm>
            <a:off x="308202" y="2172047"/>
            <a:ext cx="5488525" cy="382799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  <a:spcBef>
                <a:spcPts val="750"/>
              </a:spcBef>
            </a:pPr>
            <a:r>
              <a:rPr lang="en-GB" sz="3200" b="1" dirty="0">
                <a:solidFill>
                  <a:schemeClr val="bg1"/>
                </a:solidFill>
                <a:cs typeface="Arial"/>
              </a:rPr>
              <a:t>Individual</a:t>
            </a:r>
            <a:endParaRPr lang="en-US" sz="3200" dirty="0">
              <a:solidFill>
                <a:schemeClr val="bg1"/>
              </a:solidFill>
              <a:cs typeface="Arial"/>
            </a:endParaRPr>
          </a:p>
          <a:p>
            <a:pPr marL="134620" indent="-134620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Coping mechanisms</a:t>
            </a:r>
          </a:p>
          <a:p>
            <a:pPr marL="134620" indent="-134620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Resilience</a:t>
            </a:r>
          </a:p>
          <a:p>
            <a:pPr marL="134620" indent="-134620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Hope</a:t>
            </a:r>
            <a:endParaRPr lang="en-US" sz="2000" dirty="0">
              <a:solidFill>
                <a:schemeClr val="bg1"/>
              </a:solidFill>
              <a:cs typeface="Arial"/>
            </a:endParaRPr>
          </a:p>
          <a:p>
            <a:pPr marL="134620" indent="-134620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Emotional intelligence</a:t>
            </a:r>
            <a:endParaRPr lang="en-US" sz="2000" dirty="0">
              <a:solidFill>
                <a:schemeClr val="bg1"/>
              </a:solidFill>
              <a:cs typeface="Arial"/>
            </a:endParaRPr>
          </a:p>
          <a:p>
            <a:pPr marL="134620" indent="-134620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Positive aspirations towards a ‘good life’</a:t>
            </a:r>
          </a:p>
          <a:p>
            <a:pPr marL="134620" indent="-134620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Educational attainment </a:t>
            </a:r>
            <a:endParaRPr lang="en-US" sz="2000" dirty="0">
              <a:solidFill>
                <a:schemeClr val="bg1"/>
              </a:solidFill>
              <a:cs typeface="Arial"/>
            </a:endParaRPr>
          </a:p>
          <a:p>
            <a:pPr marL="134620" indent="-134620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Positive problem-solving skills </a:t>
            </a:r>
          </a:p>
          <a:p>
            <a:pPr marL="134620" indent="-134620">
              <a:lnSpc>
                <a:spcPct val="90000"/>
              </a:lnSpc>
              <a:spcBef>
                <a:spcPts val="75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Health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ABE162-6359-9B14-BC7F-571A591421D2}"/>
              </a:ext>
            </a:extLst>
          </p:cNvPr>
          <p:cNvSpPr txBox="1"/>
          <p:nvPr/>
        </p:nvSpPr>
        <p:spPr>
          <a:xfrm>
            <a:off x="5903954" y="5903893"/>
            <a:ext cx="21430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2"/>
                </a:solidFill>
                <a:latin typeface="Aptos" panose="020B0004020202020204" pitchFamily="34" charset="0"/>
              </a:rPr>
              <a:t>Theories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/>
                </a:solidFill>
                <a:latin typeface="Aptos" panose="020B0004020202020204" pitchFamily="34" charset="0"/>
              </a:rPr>
              <a:t>Strain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/>
                </a:solidFill>
                <a:latin typeface="Aptos" panose="020B0004020202020204" pitchFamily="34" charset="0"/>
              </a:rPr>
              <a:t>Life course theories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/>
                </a:solidFill>
                <a:latin typeface="Aptos" panose="020B0004020202020204" pitchFamily="34" charset="0"/>
              </a:rPr>
              <a:t>Self control theory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1A04B6A-BADA-A038-D2DD-78603D9B6098}"/>
              </a:ext>
            </a:extLst>
          </p:cNvPr>
          <p:cNvSpPr/>
          <p:nvPr/>
        </p:nvSpPr>
        <p:spPr>
          <a:xfrm>
            <a:off x="6039252" y="2057230"/>
            <a:ext cx="5786162" cy="3827994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Neon heart on brick wall">
            <a:extLst>
              <a:ext uri="{FF2B5EF4-FFF2-40B4-BE49-F238E27FC236}">
                <a16:creationId xmlns:a16="http://schemas.microsoft.com/office/drawing/2014/main" id="{980B3B39-46F3-ED6B-D360-E1397C9A01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6644" y="2609864"/>
            <a:ext cx="2464763" cy="136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207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C5E75FC-AEEB-A9E8-1FD8-DC90A9C01817}"/>
              </a:ext>
            </a:extLst>
          </p:cNvPr>
          <p:cNvSpPr/>
          <p:nvPr/>
        </p:nvSpPr>
        <p:spPr>
          <a:xfrm>
            <a:off x="5836659" y="2063248"/>
            <a:ext cx="5917948" cy="3583459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000" dirty="0">
              <a:solidFill>
                <a:schemeClr val="bg1"/>
              </a:solidFill>
              <a:cs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47B613-8EDF-AED1-2571-83EA57C76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ea typeface="+mj-lt"/>
                <a:cs typeface="+mj-lt"/>
              </a:rPr>
              <a:t>Cultural capital</a:t>
            </a:r>
            <a:endParaRPr lang="en-US" sz="28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6EB771E-FD69-FC3E-03B0-7F6D75ECC8F4}"/>
              </a:ext>
            </a:extLst>
          </p:cNvPr>
          <p:cNvSpPr/>
          <p:nvPr/>
        </p:nvSpPr>
        <p:spPr>
          <a:xfrm>
            <a:off x="457617" y="2063249"/>
            <a:ext cx="5179540" cy="3583459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dirty="0">
                <a:solidFill>
                  <a:schemeClr val="bg1"/>
                </a:solidFill>
                <a:ea typeface="+mn-lt"/>
                <a:cs typeface="+mn-lt"/>
              </a:rPr>
              <a:t>Individual</a:t>
            </a:r>
          </a:p>
          <a:p>
            <a:pPr marL="171450" indent="-171450">
              <a:buFont typeface="Arial"/>
              <a:buChar char="•"/>
            </a:pPr>
            <a:endParaRPr lang="en-GB" sz="2000" dirty="0">
              <a:solidFill>
                <a:schemeClr val="bg1"/>
              </a:solidFill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Pro-social values</a:t>
            </a:r>
            <a:endParaRPr lang="en-US" sz="2000" dirty="0">
              <a:solidFill>
                <a:schemeClr val="bg1"/>
              </a:solidFill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Beliefs and attitudes</a:t>
            </a:r>
            <a:endParaRPr lang="en-US" sz="2000" dirty="0">
              <a:solidFill>
                <a:schemeClr val="bg1"/>
              </a:solidFill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Language</a:t>
            </a:r>
          </a:p>
          <a:p>
            <a:pPr marL="171450" indent="-171450"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Preferences</a:t>
            </a:r>
          </a:p>
          <a:p>
            <a:pPr marL="171450" indent="-171450"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Sub-cultures</a:t>
            </a:r>
          </a:p>
          <a:p>
            <a:pPr marL="171450" indent="-171450"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Class</a:t>
            </a:r>
          </a:p>
          <a:p>
            <a:pPr marL="171450" indent="-171450"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cs typeface="Arial"/>
              </a:rPr>
              <a:t>Religion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DBB06E-64F1-1F85-D3F5-EB2789AE7071}"/>
              </a:ext>
            </a:extLst>
          </p:cNvPr>
          <p:cNvSpPr txBox="1"/>
          <p:nvPr/>
        </p:nvSpPr>
        <p:spPr>
          <a:xfrm>
            <a:off x="6232386" y="2138054"/>
            <a:ext cx="5295582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  <a:ea typeface="+mn-lt"/>
                <a:cs typeface="+mn-lt"/>
              </a:rPr>
              <a:t>Organisation</a:t>
            </a: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tx2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tx2"/>
                </a:solidFill>
                <a:ea typeface="+mn-lt"/>
                <a:cs typeface="+mn-lt"/>
              </a:rPr>
              <a:t>Support the acquisition of appropriate social values, beliefs and behaviours ‘that allow them to fit into, and function within, the accepted social norms of society”.</a:t>
            </a:r>
            <a:endParaRPr lang="en-US" dirty="0">
              <a:solidFill>
                <a:schemeClr val="tx2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tx2"/>
                </a:solidFill>
                <a:cs typeface="Arial"/>
              </a:rPr>
              <a:t>Ensuring Equality and diversity needs are taken into account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tx2"/>
                </a:solidFill>
                <a:cs typeface="Arial"/>
              </a:rPr>
              <a:t>Acceptance of "different" social norms when not pro criminal.</a:t>
            </a:r>
          </a:p>
          <a:p>
            <a:endParaRPr lang="en-GB" dirty="0">
              <a:cs typeface="Arial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8FF1E3-0489-81C9-63DA-696A6715AC54}"/>
              </a:ext>
            </a:extLst>
          </p:cNvPr>
          <p:cNvSpPr txBox="1"/>
          <p:nvPr/>
        </p:nvSpPr>
        <p:spPr>
          <a:xfrm>
            <a:off x="4607565" y="5762713"/>
            <a:ext cx="40649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tx2"/>
                </a:solidFill>
              </a:rPr>
              <a:t>Theories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Neutralisation Theory (Sykes &amp; Matza)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Subcultural Theories (Cohen, Cloward &amp; Ohlin</a:t>
            </a:r>
            <a:r>
              <a:rPr lang="en-GB" sz="1400" dirty="0">
                <a:solidFill>
                  <a:schemeClr val="tx2"/>
                </a:solid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Differential Association Theory (Sutherland)</a:t>
            </a:r>
            <a:endParaRPr lang="en-GB" b="1" dirty="0">
              <a:solidFill>
                <a:schemeClr val="tx2"/>
              </a:solidFill>
            </a:endParaRPr>
          </a:p>
        </p:txBody>
      </p:sp>
      <p:pic>
        <p:nvPicPr>
          <p:cNvPr id="6" name="Picture 5" descr="hand holding ball">
            <a:extLst>
              <a:ext uri="{FF2B5EF4-FFF2-40B4-BE49-F238E27FC236}">
                <a16:creationId xmlns:a16="http://schemas.microsoft.com/office/drawing/2014/main" id="{251C0263-98D6-5B64-D6DA-62930CB846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2124" y="3892380"/>
            <a:ext cx="2424535" cy="1613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8484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ED1E2-75AC-1146-DD6F-ED761C164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035" y="615239"/>
            <a:ext cx="8761413" cy="706964"/>
          </a:xfrm>
        </p:spPr>
        <p:txBody>
          <a:bodyPr/>
          <a:lstStyle/>
          <a:p>
            <a:r>
              <a:rPr lang="en-US" b="0" dirty="0"/>
              <a:t>Justice Capital and Four Key Capitals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0FFE3FF-49F1-2EF8-2CC7-03FFC8ED62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97138" y="151765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8D7D261-B048-CB6D-F121-468BDFAAE9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706034"/>
              </p:ext>
            </p:extLst>
          </p:nvPr>
        </p:nvGraphicFramePr>
        <p:xfrm>
          <a:off x="0" y="1517650"/>
          <a:ext cx="12267344" cy="5427679"/>
        </p:xfrm>
        <a:graphic>
          <a:graphicData uri="http://schemas.openxmlformats.org/drawingml/2006/table">
            <a:tbl>
              <a:tblPr/>
              <a:tblGrid>
                <a:gridCol w="2138053">
                  <a:extLst>
                    <a:ext uri="{9D8B030D-6E8A-4147-A177-3AD203B41FA5}">
                      <a16:colId xmlns:a16="http://schemas.microsoft.com/office/drawing/2014/main" val="2956059652"/>
                    </a:ext>
                  </a:extLst>
                </a:gridCol>
                <a:gridCol w="5154613">
                  <a:extLst>
                    <a:ext uri="{9D8B030D-6E8A-4147-A177-3AD203B41FA5}">
                      <a16:colId xmlns:a16="http://schemas.microsoft.com/office/drawing/2014/main" val="1775203991"/>
                    </a:ext>
                  </a:extLst>
                </a:gridCol>
                <a:gridCol w="4974678">
                  <a:extLst>
                    <a:ext uri="{9D8B030D-6E8A-4147-A177-3AD203B41FA5}">
                      <a16:colId xmlns:a16="http://schemas.microsoft.com/office/drawing/2014/main" val="3564649572"/>
                    </a:ext>
                  </a:extLst>
                </a:gridCol>
              </a:tblGrid>
              <a:tr h="3711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CAPITAL TYPE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DESCRIPTION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EXAMPLES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548911"/>
                  </a:ext>
                </a:extLst>
              </a:tr>
              <a:tr h="13768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Justice Capital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Access to fair treatment, rights, protections, and systems that ensure people can participate fully, safely, and equally in society.</a:t>
                      </a: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Legal support, access to justice, anti‑discrimination protections, safeguarding, advocacy services</a:t>
                      </a: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1215775"/>
                  </a:ext>
                </a:extLst>
              </a:tr>
              <a:tr h="724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Human Capital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Skills, knowledge, and health that enhance individual productivity.</a:t>
                      </a: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Education, vocational training, healthcare</a:t>
                      </a: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6984562"/>
                  </a:ext>
                </a:extLst>
              </a:tr>
              <a:tr h="724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Physical Capital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Tangible assets that support economic and social activities.</a:t>
                      </a: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Employment, benefits, housing</a:t>
                      </a: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7784093"/>
                  </a:ext>
                </a:extLst>
              </a:tr>
              <a:tr h="724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Cultural Capital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Intangible assets influencing social mobility and identity.</a:t>
                      </a: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Language, traditions, qualifications</a:t>
                      </a: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1065145"/>
                  </a:ext>
                </a:extLst>
              </a:tr>
              <a:tr h="15056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Social Capital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Networks and trust that enable cooperation and collective action.</a:t>
                      </a: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Community groups, professional networks, trust‑based collaborations</a:t>
                      </a:r>
                    </a:p>
                  </a:txBody>
                  <a:tcPr marL="51762" marR="51762" marT="25881" marB="25881" anchor="ctr">
                    <a:lnL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057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11890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02BE9-C6CE-1EBB-D363-D3CAB254B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187" y="485205"/>
            <a:ext cx="11132727" cy="897370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Case studies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E6F0F7-9AC6-407D-B870-7762B0D840DD}"/>
              </a:ext>
            </a:extLst>
          </p:cNvPr>
          <p:cNvSpPr txBox="1"/>
          <p:nvPr/>
        </p:nvSpPr>
        <p:spPr>
          <a:xfrm>
            <a:off x="1557624" y="2190706"/>
            <a:ext cx="11029360" cy="369331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Thinking about the case studies ……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          </a:t>
            </a:r>
            <a:r>
              <a:rPr lang="en-GB" dirty="0"/>
              <a:t>What world are they in? Where have they come from?</a:t>
            </a:r>
          </a:p>
          <a:p>
            <a:endParaRPr lang="en-GB" dirty="0"/>
          </a:p>
          <a:p>
            <a:r>
              <a:rPr lang="en-GB" dirty="0"/>
              <a:t>          What services and support might be available to them?</a:t>
            </a:r>
          </a:p>
          <a:p>
            <a:endParaRPr lang="en-GB" dirty="0"/>
          </a:p>
          <a:p>
            <a:r>
              <a:rPr lang="en-GB" dirty="0"/>
              <a:t>          What opportunities available to them?</a:t>
            </a:r>
          </a:p>
          <a:p>
            <a:endParaRPr lang="en-GB" dirty="0"/>
          </a:p>
          <a:p>
            <a:r>
              <a:rPr lang="en-GB" dirty="0"/>
              <a:t>          What skills and knowledge do they have?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What is the impact of your role?</a:t>
            </a:r>
          </a:p>
          <a:p>
            <a:endParaRPr lang="en-GB" dirty="0"/>
          </a:p>
        </p:txBody>
      </p:sp>
      <p:pic>
        <p:nvPicPr>
          <p:cNvPr id="5" name="Graphic 4" descr="Earth Globe - Asia with solid fill">
            <a:extLst>
              <a:ext uri="{FF2B5EF4-FFF2-40B4-BE49-F238E27FC236}">
                <a16:creationId xmlns:a16="http://schemas.microsoft.com/office/drawing/2014/main" id="{7F344BFC-8679-8BFC-1243-1EB077BBD32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3388" y="2605513"/>
            <a:ext cx="457200" cy="457200"/>
          </a:xfrm>
          <a:prstGeom prst="rect">
            <a:avLst/>
          </a:prstGeom>
        </p:spPr>
      </p:pic>
      <p:pic>
        <p:nvPicPr>
          <p:cNvPr id="7" name="Graphic 6" descr="Open hand with solid fill">
            <a:extLst>
              <a:ext uri="{FF2B5EF4-FFF2-40B4-BE49-F238E27FC236}">
                <a16:creationId xmlns:a16="http://schemas.microsoft.com/office/drawing/2014/main" id="{F96CAE48-CACE-DD0D-4BCC-A04E7748AEB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6169" y="3062713"/>
            <a:ext cx="511639" cy="511639"/>
          </a:xfrm>
          <a:prstGeom prst="rect">
            <a:avLst/>
          </a:prstGeom>
        </p:spPr>
      </p:pic>
      <p:pic>
        <p:nvPicPr>
          <p:cNvPr id="9" name="Graphic 8" descr="Door Open with solid fill">
            <a:extLst>
              <a:ext uri="{FF2B5EF4-FFF2-40B4-BE49-F238E27FC236}">
                <a16:creationId xmlns:a16="http://schemas.microsoft.com/office/drawing/2014/main" id="{4C4E3A55-6ED6-9EAE-B10E-2B44D529E0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6169" y="3730837"/>
            <a:ext cx="457200" cy="457200"/>
          </a:xfrm>
          <a:prstGeom prst="rect">
            <a:avLst/>
          </a:prstGeom>
        </p:spPr>
      </p:pic>
      <p:pic>
        <p:nvPicPr>
          <p:cNvPr id="11" name="Graphic 10" descr="Work from home desk with solid fill">
            <a:extLst>
              <a:ext uri="{FF2B5EF4-FFF2-40B4-BE49-F238E27FC236}">
                <a16:creationId xmlns:a16="http://schemas.microsoft.com/office/drawing/2014/main" id="{F138CAD9-FADC-2324-F887-7EE747D748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6169" y="4344522"/>
            <a:ext cx="511639" cy="511639"/>
          </a:xfrm>
          <a:prstGeom prst="rect">
            <a:avLst/>
          </a:prstGeom>
        </p:spPr>
      </p:pic>
      <p:pic>
        <p:nvPicPr>
          <p:cNvPr id="15" name="Graphic 14" descr="Group brainstorm with solid fill">
            <a:extLst>
              <a:ext uri="{FF2B5EF4-FFF2-40B4-BE49-F238E27FC236}">
                <a16:creationId xmlns:a16="http://schemas.microsoft.com/office/drawing/2014/main" id="{D5B334B1-2036-FB2D-4D0D-B8FB5C4AFE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06169" y="5169132"/>
            <a:ext cx="511639" cy="511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2432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F3BEF-1FFA-4A02-2C41-053ED8D17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Session Close</a:t>
            </a:r>
          </a:p>
        </p:txBody>
      </p:sp>
      <p:pic>
        <p:nvPicPr>
          <p:cNvPr id="30722" name="Picture 2" descr="Wrap It Up! - Global Wrap Artists">
            <a:extLst>
              <a:ext uri="{FF2B5EF4-FFF2-40B4-BE49-F238E27FC236}">
                <a16:creationId xmlns:a16="http://schemas.microsoft.com/office/drawing/2014/main" id="{FC0168B2-1F42-1B60-100D-BC43BB9628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0702" y="4248008"/>
            <a:ext cx="2881298" cy="171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D37293-E6CC-C6ED-3B36-1B24498003B2}"/>
              </a:ext>
            </a:extLst>
          </p:cNvPr>
          <p:cNvSpPr txBox="1"/>
          <p:nvPr/>
        </p:nvSpPr>
        <p:spPr>
          <a:xfrm>
            <a:off x="617103" y="2363639"/>
            <a:ext cx="1013424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Discuss with your partner…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Your </a:t>
            </a:r>
            <a:r>
              <a:rPr lang="en-GB" sz="2000" b="1" dirty="0"/>
              <a:t>feelings</a:t>
            </a:r>
            <a:r>
              <a:rPr lang="en-GB" sz="2000" dirty="0"/>
              <a:t> about today 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Your key </a:t>
            </a:r>
            <a:r>
              <a:rPr lang="en-GB" sz="2000" b="1" dirty="0"/>
              <a:t>takeaways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Anything that you will be </a:t>
            </a:r>
            <a:r>
              <a:rPr lang="en-GB" sz="2000" b="1" dirty="0"/>
              <a:t>thinking about or doing differently </a:t>
            </a:r>
            <a:r>
              <a:rPr lang="en-GB" sz="2000" dirty="0"/>
              <a:t>after today’s session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14337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C5A923EEE8C846B5AF10E45AA0BD26" ma:contentTypeVersion="9" ma:contentTypeDescription="Create a new document." ma:contentTypeScope="" ma:versionID="1c546b2ef4a2352b09f658ca4cb55089">
  <xsd:schema xmlns:xsd="http://www.w3.org/2001/XMLSchema" xmlns:xs="http://www.w3.org/2001/XMLSchema" xmlns:p="http://schemas.microsoft.com/office/2006/metadata/properties" xmlns:ns3="e89d63d0-84ce-4263-8bd8-a40cd5cec291" targetNamespace="http://schemas.microsoft.com/office/2006/metadata/properties" ma:root="true" ma:fieldsID="8e6715a8111581b7a138c908548b1e1c" ns3:_="">
    <xsd:import namespace="e89d63d0-84ce-4263-8bd8-a40cd5cec29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d63d0-84ce-4263-8bd8-a40cd5cec2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789310F-BC59-4E73-A725-256FC44428C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9C2A313-23AB-4C7B-915B-C5D67B95BB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9d63d0-84ce-4263-8bd8-a40cd5cec2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A1EC6F2-94D8-4745-BA2B-472FB24E83CD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TotalTime>15807</TotalTime>
  <Words>1905</Words>
  <Application>Microsoft Office PowerPoint</Application>
  <PresentationFormat>Widescreen</PresentationFormat>
  <Paragraphs>245</Paragraphs>
  <Slides>16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7" baseType="lpstr">
      <vt:lpstr>-apple-system</vt:lpstr>
      <vt:lpstr>Aptos</vt:lpstr>
      <vt:lpstr>arial</vt:lpstr>
      <vt:lpstr>arial</vt:lpstr>
      <vt:lpstr>Arial Black</vt:lpstr>
      <vt:lpstr>Arial,Sans-Serif</vt:lpstr>
      <vt:lpstr>Calibri</vt:lpstr>
      <vt:lpstr>Century Gothic</vt:lpstr>
      <vt:lpstr>Times New Roman</vt:lpstr>
      <vt:lpstr>Wingdings 3</vt:lpstr>
      <vt:lpstr>Ion Boardroom</vt:lpstr>
      <vt:lpstr>Justice Capital Workshop </vt:lpstr>
      <vt:lpstr>Welcome and Housekeeping </vt:lpstr>
      <vt:lpstr>PowerPoint Presentation</vt:lpstr>
      <vt:lpstr>PowerPoint Presentation</vt:lpstr>
      <vt:lpstr>Understanding Habitus and Fields</vt:lpstr>
      <vt:lpstr>PowerPoint Presentation</vt:lpstr>
      <vt:lpstr>PowerPoint Presentation</vt:lpstr>
      <vt:lpstr>PowerPoint Presentation</vt:lpstr>
      <vt:lpstr>PowerPoint Presentation</vt:lpstr>
      <vt:lpstr>Social Capital</vt:lpstr>
      <vt:lpstr>Physical capital</vt:lpstr>
      <vt:lpstr>Human Captial</vt:lpstr>
      <vt:lpstr>Cultural capital</vt:lpstr>
      <vt:lpstr>Justice Capital and Four Key Capitals</vt:lpstr>
      <vt:lpstr>Case studies</vt:lpstr>
      <vt:lpstr>Session Close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James, Bryan</dc:creator>
  <cp:lastModifiedBy>Richards, Gareth | He/His</cp:lastModifiedBy>
  <cp:revision>602</cp:revision>
  <dcterms:created xsi:type="dcterms:W3CDTF">2020-11-23T12:10:23Z</dcterms:created>
  <dcterms:modified xsi:type="dcterms:W3CDTF">2026-10-19T08:50:35Z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0x010100BEC5A923EEE8C846B5AF10E45AA0BD26</vt:lpwstr>
  </property>
  <property fmtid="{D5CDD505-2E9C-101B-9397-08002B2CF9AE}" pid="3" name="MSIP_Label_e75f3d21-7675-47a1-a7bf-8316b405c573_Enabled">
    <vt:lpwstr>true</vt:lpwstr>
  </property>
  <property fmtid="{D5CDD505-2E9C-101B-9397-08002B2CF9AE}" pid="4" name="MSIP_Label_e75f3d21-7675-47a1-a7bf-8316b405c573_SetDate">
    <vt:lpwstr>2026-10-19T08:50:02Z</vt:lpwstr>
  </property>
  <property fmtid="{D5CDD505-2E9C-101B-9397-08002B2CF9AE}" pid="5" name="MSIP_Label_e75f3d21-7675-47a1-a7bf-8316b405c573_Method">
    <vt:lpwstr>Privileged</vt:lpwstr>
  </property>
  <property fmtid="{D5CDD505-2E9C-101B-9397-08002B2CF9AE}" pid="6" name="MSIP_Label_e75f3d21-7675-47a1-a7bf-8316b405c573_Name">
    <vt:lpwstr>NO CLASSIFICATION</vt:lpwstr>
  </property>
  <property fmtid="{D5CDD505-2E9C-101B-9397-08002B2CF9AE}" pid="7" name="MSIP_Label_e75f3d21-7675-47a1-a7bf-8316b405c573_SiteId">
    <vt:lpwstr>c6874728-71e6-41fe-a9e1-2e8c36776ad8</vt:lpwstr>
  </property>
  <property fmtid="{D5CDD505-2E9C-101B-9397-08002B2CF9AE}" pid="8" name="MSIP_Label_e75f3d21-7675-47a1-a7bf-8316b405c573_ActionId">
    <vt:lpwstr>664c79c2-4f90-47fc-9d5e-9ea8773d4fe8</vt:lpwstr>
  </property>
  <property fmtid="{D5CDD505-2E9C-101B-9397-08002B2CF9AE}" pid="9" name="MSIP_Label_e75f3d21-7675-47a1-a7bf-8316b405c573_ContentBits">
    <vt:lpwstr>0</vt:lpwstr>
  </property>
  <property fmtid="{D5CDD505-2E9C-101B-9397-08002B2CF9AE}" pid="10" name="MSIP_Label_e75f3d21-7675-47a1-a7bf-8316b405c573_Tag">
    <vt:lpwstr>10, 0, 1, 1</vt:lpwstr>
  </property>
</Properties>
</file>