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7" r:id="rId2"/>
    <p:sldId id="259" r:id="rId3"/>
    <p:sldId id="260" r:id="rId4"/>
    <p:sldId id="261" r:id="rId5"/>
    <p:sldId id="262" r:id="rId6"/>
    <p:sldId id="263" r:id="rId7"/>
    <p:sldId id="264" r:id="rId8"/>
    <p:sldId id="265" r:id="rId9"/>
    <p:sldId id="266" r:id="rId10"/>
    <p:sldId id="267"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56" d="100"/>
          <a:sy n="56" d="100"/>
        </p:scale>
        <p:origin x="52" y="11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vita Carpio" userId="7a4877114bd67e3d" providerId="LiveId" clId="{87911F79-F48F-44C3-9617-09564A8220CE}"/>
    <pc:docChg chg="undo custSel addSld modSld sldOrd">
      <pc:chgData name="Jovita Carpio" userId="7a4877114bd67e3d" providerId="LiveId" clId="{87911F79-F48F-44C3-9617-09564A8220CE}" dt="2026-07-10T17:15:33.662" v="8285" actId="20577"/>
      <pc:docMkLst>
        <pc:docMk/>
      </pc:docMkLst>
      <pc:sldChg chg="modSp mod">
        <pc:chgData name="Jovita Carpio" userId="7a4877114bd67e3d" providerId="LiveId" clId="{87911F79-F48F-44C3-9617-09564A8220CE}" dt="2026-07-07T16:10:54.430" v="8272" actId="1076"/>
        <pc:sldMkLst>
          <pc:docMk/>
          <pc:sldMk cId="2465510357" sldId="257"/>
        </pc:sldMkLst>
        <pc:spChg chg="mod">
          <ac:chgData name="Jovita Carpio" userId="7a4877114bd67e3d" providerId="LiveId" clId="{87911F79-F48F-44C3-9617-09564A8220CE}" dt="2026-07-07T16:10:20.665" v="8270" actId="1076"/>
          <ac:spMkLst>
            <pc:docMk/>
            <pc:sldMk cId="2465510357" sldId="257"/>
            <ac:spMk id="2" creationId="{DA2D9CAF-62E4-A56C-BC72-03583E71A03A}"/>
          </ac:spMkLst>
        </pc:spChg>
        <pc:spChg chg="mod">
          <ac:chgData name="Jovita Carpio" userId="7a4877114bd67e3d" providerId="LiveId" clId="{87911F79-F48F-44C3-9617-09564A8220CE}" dt="2026-07-07T16:10:54.430" v="8272" actId="1076"/>
          <ac:spMkLst>
            <pc:docMk/>
            <pc:sldMk cId="2465510357" sldId="257"/>
            <ac:spMk id="3" creationId="{8FC115E9-2559-9124-E2DA-727C7D7E63C8}"/>
          </ac:spMkLst>
        </pc:spChg>
        <pc:picChg chg="mod">
          <ac:chgData name="Jovita Carpio" userId="7a4877114bd67e3d" providerId="LiveId" clId="{87911F79-F48F-44C3-9617-09564A8220CE}" dt="2026-07-07T16:10:48.531" v="8271" actId="1076"/>
          <ac:picMkLst>
            <pc:docMk/>
            <pc:sldMk cId="2465510357" sldId="257"/>
            <ac:picMk id="1026" creationId="{DB4E5486-661A-3A58-C6BA-CF20E456C34A}"/>
          </ac:picMkLst>
        </pc:picChg>
      </pc:sldChg>
      <pc:sldChg chg="modSp mod">
        <pc:chgData name="Jovita Carpio" userId="7a4877114bd67e3d" providerId="LiveId" clId="{87911F79-F48F-44C3-9617-09564A8220CE}" dt="2026-07-07T16:06:32.748" v="8268" actId="2711"/>
        <pc:sldMkLst>
          <pc:docMk/>
          <pc:sldMk cId="4116388871" sldId="258"/>
        </pc:sldMkLst>
        <pc:spChg chg="mod">
          <ac:chgData name="Jovita Carpio" userId="7a4877114bd67e3d" providerId="LiveId" clId="{87911F79-F48F-44C3-9617-09564A8220CE}" dt="2026-07-07T16:06:32.748" v="8268" actId="2711"/>
          <ac:spMkLst>
            <pc:docMk/>
            <pc:sldMk cId="4116388871" sldId="258"/>
            <ac:spMk id="3" creationId="{0C0A1F15-2B6F-3DC4-0A13-B27D439F2F08}"/>
          </ac:spMkLst>
        </pc:spChg>
      </pc:sldChg>
      <pc:sldChg chg="addSp delSp modSp mod setBg">
        <pc:chgData name="Jovita Carpio" userId="7a4877114bd67e3d" providerId="LiveId" clId="{87911F79-F48F-44C3-9617-09564A8220CE}" dt="2026-07-07T15:57:09.584" v="8109" actId="20577"/>
        <pc:sldMkLst>
          <pc:docMk/>
          <pc:sldMk cId="2390117350" sldId="259"/>
        </pc:sldMkLst>
        <pc:spChg chg="mod">
          <ac:chgData name="Jovita Carpio" userId="7a4877114bd67e3d" providerId="LiveId" clId="{87911F79-F48F-44C3-9617-09564A8220CE}" dt="2026-06-30T09:50:45.079" v="1540" actId="26606"/>
          <ac:spMkLst>
            <pc:docMk/>
            <pc:sldMk cId="2390117350" sldId="259"/>
            <ac:spMk id="2" creationId="{6DA3F0F3-A943-03FA-BD6B-E6E6B03FEB21}"/>
          </ac:spMkLst>
        </pc:spChg>
        <pc:spChg chg="mod">
          <ac:chgData name="Jovita Carpio" userId="7a4877114bd67e3d" providerId="LiveId" clId="{87911F79-F48F-44C3-9617-09564A8220CE}" dt="2026-07-07T15:57:09.584" v="8109" actId="20577"/>
          <ac:spMkLst>
            <pc:docMk/>
            <pc:sldMk cId="2390117350" sldId="259"/>
            <ac:spMk id="3" creationId="{01CC80CE-C6BC-E51E-E1D5-3DFFE4C38F44}"/>
          </ac:spMkLst>
        </pc:spChg>
        <pc:spChg chg="add">
          <ac:chgData name="Jovita Carpio" userId="7a4877114bd67e3d" providerId="LiveId" clId="{87911F79-F48F-44C3-9617-09564A8220CE}" dt="2026-06-30T09:50:45.079" v="1540" actId="26606"/>
          <ac:spMkLst>
            <pc:docMk/>
            <pc:sldMk cId="2390117350" sldId="259"/>
            <ac:spMk id="26" creationId="{907EF6B7-1338-4443-8C46-6A318D952DFD}"/>
          </ac:spMkLst>
        </pc:spChg>
        <pc:spChg chg="add">
          <ac:chgData name="Jovita Carpio" userId="7a4877114bd67e3d" providerId="LiveId" clId="{87911F79-F48F-44C3-9617-09564A8220CE}" dt="2026-06-30T09:50:45.079" v="1540" actId="26606"/>
          <ac:spMkLst>
            <pc:docMk/>
            <pc:sldMk cId="2390117350" sldId="259"/>
            <ac:spMk id="27" creationId="{DAAE4CDD-124C-4DCF-9584-B6033B545DD5}"/>
          </ac:spMkLst>
        </pc:spChg>
        <pc:spChg chg="add">
          <ac:chgData name="Jovita Carpio" userId="7a4877114bd67e3d" providerId="LiveId" clId="{87911F79-F48F-44C3-9617-09564A8220CE}" dt="2026-06-30T09:50:45.079" v="1540" actId="26606"/>
          <ac:spMkLst>
            <pc:docMk/>
            <pc:sldMk cId="2390117350" sldId="259"/>
            <ac:spMk id="28" creationId="{081E4A58-353D-44AE-B2FC-2A74E2E400F7}"/>
          </ac:spMkLst>
        </pc:spChg>
      </pc:sldChg>
      <pc:sldChg chg="addSp delSp modSp new mod setBg addAnim delAnim">
        <pc:chgData name="Jovita Carpio" userId="7a4877114bd67e3d" providerId="LiveId" clId="{87911F79-F48F-44C3-9617-09564A8220CE}" dt="2026-07-10T17:05:04.878" v="8276" actId="20577"/>
        <pc:sldMkLst>
          <pc:docMk/>
          <pc:sldMk cId="2218395107" sldId="260"/>
        </pc:sldMkLst>
        <pc:spChg chg="mod">
          <ac:chgData name="Jovita Carpio" userId="7a4877114bd67e3d" providerId="LiveId" clId="{87911F79-F48F-44C3-9617-09564A8220CE}" dt="2026-06-30T09:45:24.646" v="1537" actId="26606"/>
          <ac:spMkLst>
            <pc:docMk/>
            <pc:sldMk cId="2218395107" sldId="260"/>
            <ac:spMk id="2" creationId="{C09B17CD-1083-D01A-952B-A7323F29C05C}"/>
          </ac:spMkLst>
        </pc:spChg>
        <pc:spChg chg="mod">
          <ac:chgData name="Jovita Carpio" userId="7a4877114bd67e3d" providerId="LiveId" clId="{87911F79-F48F-44C3-9617-09564A8220CE}" dt="2026-07-10T17:05:04.878" v="8276" actId="20577"/>
          <ac:spMkLst>
            <pc:docMk/>
            <pc:sldMk cId="2218395107" sldId="260"/>
            <ac:spMk id="3" creationId="{25AD6304-B5BC-6BAE-E976-F94106EB5DD9}"/>
          </ac:spMkLst>
        </pc:spChg>
        <pc:spChg chg="add">
          <ac:chgData name="Jovita Carpio" userId="7a4877114bd67e3d" providerId="LiveId" clId="{87911F79-F48F-44C3-9617-09564A8220CE}" dt="2026-06-30T09:45:24.646" v="1537" actId="26606"/>
          <ac:spMkLst>
            <pc:docMk/>
            <pc:sldMk cId="2218395107" sldId="260"/>
            <ac:spMk id="41" creationId="{F837543A-6020-4505-A233-C9DB4BF74011}"/>
          </ac:spMkLst>
        </pc:spChg>
        <pc:spChg chg="add">
          <ac:chgData name="Jovita Carpio" userId="7a4877114bd67e3d" providerId="LiveId" clId="{87911F79-F48F-44C3-9617-09564A8220CE}" dt="2026-06-30T09:45:24.646" v="1537" actId="26606"/>
          <ac:spMkLst>
            <pc:docMk/>
            <pc:sldMk cId="2218395107" sldId="260"/>
            <ac:spMk id="42" creationId="{88853921-7BC9-4BDE-ACAB-133C683C82D6}"/>
          </ac:spMkLst>
        </pc:spChg>
        <pc:spChg chg="add">
          <ac:chgData name="Jovita Carpio" userId="7a4877114bd67e3d" providerId="LiveId" clId="{87911F79-F48F-44C3-9617-09564A8220CE}" dt="2026-06-30T09:45:24.646" v="1537" actId="26606"/>
          <ac:spMkLst>
            <pc:docMk/>
            <pc:sldMk cId="2218395107" sldId="260"/>
            <ac:spMk id="43" creationId="{35B16301-FB18-48BA-A6DD-C37CAF6F9A18}"/>
          </ac:spMkLst>
        </pc:spChg>
        <pc:spChg chg="add">
          <ac:chgData name="Jovita Carpio" userId="7a4877114bd67e3d" providerId="LiveId" clId="{87911F79-F48F-44C3-9617-09564A8220CE}" dt="2026-06-30T09:45:24.646" v="1537" actId="26606"/>
          <ac:spMkLst>
            <pc:docMk/>
            <pc:sldMk cId="2218395107" sldId="260"/>
            <ac:spMk id="44" creationId="{09192968-3AE7-4470-A61C-97294BB92731}"/>
          </ac:spMkLst>
        </pc:spChg>
        <pc:spChg chg="add">
          <ac:chgData name="Jovita Carpio" userId="7a4877114bd67e3d" providerId="LiveId" clId="{87911F79-F48F-44C3-9617-09564A8220CE}" dt="2026-06-30T09:45:24.646" v="1537" actId="26606"/>
          <ac:spMkLst>
            <pc:docMk/>
            <pc:sldMk cId="2218395107" sldId="260"/>
            <ac:spMk id="45" creationId="{C3C0D90E-074A-4F52-9B11-B52BEF4BCBE5}"/>
          </ac:spMkLst>
        </pc:spChg>
        <pc:spChg chg="add">
          <ac:chgData name="Jovita Carpio" userId="7a4877114bd67e3d" providerId="LiveId" clId="{87911F79-F48F-44C3-9617-09564A8220CE}" dt="2026-06-30T09:45:24.646" v="1537" actId="26606"/>
          <ac:spMkLst>
            <pc:docMk/>
            <pc:sldMk cId="2218395107" sldId="260"/>
            <ac:spMk id="46" creationId="{3AB72E55-43E4-4356-BFE8-E2102CB0B505}"/>
          </ac:spMkLst>
        </pc:spChg>
        <pc:spChg chg="add">
          <ac:chgData name="Jovita Carpio" userId="7a4877114bd67e3d" providerId="LiveId" clId="{87911F79-F48F-44C3-9617-09564A8220CE}" dt="2026-06-30T09:45:24.646" v="1537" actId="26606"/>
          <ac:spMkLst>
            <pc:docMk/>
            <pc:sldMk cId="2218395107" sldId="260"/>
            <ac:spMk id="47" creationId="{CABBD4C1-E6F8-46F6-8152-A8A97490BF4D}"/>
          </ac:spMkLst>
        </pc:spChg>
        <pc:spChg chg="add">
          <ac:chgData name="Jovita Carpio" userId="7a4877114bd67e3d" providerId="LiveId" clId="{87911F79-F48F-44C3-9617-09564A8220CE}" dt="2026-06-30T09:45:24.646" v="1537" actId="26606"/>
          <ac:spMkLst>
            <pc:docMk/>
            <pc:sldMk cId="2218395107" sldId="260"/>
            <ac:spMk id="48" creationId="{83BA5EF5-1FE9-4BF9-83BB-269BCDDF6156}"/>
          </ac:spMkLst>
        </pc:spChg>
      </pc:sldChg>
      <pc:sldChg chg="addSp delSp modSp new mod setBg">
        <pc:chgData name="Jovita Carpio" userId="7a4877114bd67e3d" providerId="LiveId" clId="{87911F79-F48F-44C3-9617-09564A8220CE}" dt="2026-07-07T15:56:46.571" v="8107" actId="20577"/>
        <pc:sldMkLst>
          <pc:docMk/>
          <pc:sldMk cId="3900268026" sldId="261"/>
        </pc:sldMkLst>
        <pc:spChg chg="mod">
          <ac:chgData name="Jovita Carpio" userId="7a4877114bd67e3d" providerId="LiveId" clId="{87911F79-F48F-44C3-9617-09564A8220CE}" dt="2026-07-01T10:58:30.371" v="2528" actId="26606"/>
          <ac:spMkLst>
            <pc:docMk/>
            <pc:sldMk cId="3900268026" sldId="261"/>
            <ac:spMk id="2" creationId="{1AE45D42-9292-8C29-DAC7-BA3F2D8EB1CB}"/>
          </ac:spMkLst>
        </pc:spChg>
        <pc:spChg chg="add">
          <ac:chgData name="Jovita Carpio" userId="7a4877114bd67e3d" providerId="LiveId" clId="{87911F79-F48F-44C3-9617-09564A8220CE}" dt="2026-07-01T10:58:30.371" v="2528" actId="26606"/>
          <ac:spMkLst>
            <pc:docMk/>
            <pc:sldMk cId="3900268026" sldId="261"/>
            <ac:spMk id="9" creationId="{BACC6370-2D7E-4714-9D71-7542949D7D5D}"/>
          </ac:spMkLst>
        </pc:spChg>
        <pc:spChg chg="add">
          <ac:chgData name="Jovita Carpio" userId="7a4877114bd67e3d" providerId="LiveId" clId="{87911F79-F48F-44C3-9617-09564A8220CE}" dt="2026-07-01T10:58:30.371" v="2528" actId="26606"/>
          <ac:spMkLst>
            <pc:docMk/>
            <pc:sldMk cId="3900268026" sldId="261"/>
            <ac:spMk id="11" creationId="{256B2C21-A230-48C0-8DF1-C46611373C44}"/>
          </ac:spMkLst>
        </pc:spChg>
        <pc:spChg chg="add">
          <ac:chgData name="Jovita Carpio" userId="7a4877114bd67e3d" providerId="LiveId" clId="{87911F79-F48F-44C3-9617-09564A8220CE}" dt="2026-07-01T10:58:30.371" v="2528" actId="26606"/>
          <ac:spMkLst>
            <pc:docMk/>
            <pc:sldMk cId="3900268026" sldId="261"/>
            <ac:spMk id="13" creationId="{3847E18C-932D-4C95-AABA-FEC7C9499AD7}"/>
          </ac:spMkLst>
        </pc:spChg>
        <pc:spChg chg="add">
          <ac:chgData name="Jovita Carpio" userId="7a4877114bd67e3d" providerId="LiveId" clId="{87911F79-F48F-44C3-9617-09564A8220CE}" dt="2026-07-01T10:58:30.371" v="2528" actId="26606"/>
          <ac:spMkLst>
            <pc:docMk/>
            <pc:sldMk cId="3900268026" sldId="261"/>
            <ac:spMk id="15" creationId="{3150CB11-0C61-439E-910F-5787759E72A0}"/>
          </ac:spMkLst>
        </pc:spChg>
        <pc:spChg chg="add">
          <ac:chgData name="Jovita Carpio" userId="7a4877114bd67e3d" providerId="LiveId" clId="{87911F79-F48F-44C3-9617-09564A8220CE}" dt="2026-07-01T10:58:30.371" v="2528" actId="26606"/>
          <ac:spMkLst>
            <pc:docMk/>
            <pc:sldMk cId="3900268026" sldId="261"/>
            <ac:spMk id="17" creationId="{43F8A58B-5155-44CE-A5FF-7647B47D0A7A}"/>
          </ac:spMkLst>
        </pc:spChg>
        <pc:spChg chg="add">
          <ac:chgData name="Jovita Carpio" userId="7a4877114bd67e3d" providerId="LiveId" clId="{87911F79-F48F-44C3-9617-09564A8220CE}" dt="2026-07-01T10:58:30.371" v="2528" actId="26606"/>
          <ac:spMkLst>
            <pc:docMk/>
            <pc:sldMk cId="3900268026" sldId="261"/>
            <ac:spMk id="19" creationId="{443F2ACA-E6D6-4028-82DD-F03C262D5DE6}"/>
          </ac:spMkLst>
        </pc:spChg>
        <pc:graphicFrameChg chg="add modGraphic">
          <ac:chgData name="Jovita Carpio" userId="7a4877114bd67e3d" providerId="LiveId" clId="{87911F79-F48F-44C3-9617-09564A8220CE}" dt="2026-07-07T15:56:46.571" v="8107" actId="20577"/>
          <ac:graphicFrameMkLst>
            <pc:docMk/>
            <pc:sldMk cId="3900268026" sldId="261"/>
            <ac:graphicFrameMk id="5" creationId="{CE17594B-D813-9D9F-15B3-4A69EC2959B5}"/>
          </ac:graphicFrameMkLst>
        </pc:graphicFrameChg>
      </pc:sldChg>
      <pc:sldChg chg="addSp delSp modSp new mod setBg">
        <pc:chgData name="Jovita Carpio" userId="7a4877114bd67e3d" providerId="LiveId" clId="{87911F79-F48F-44C3-9617-09564A8220CE}" dt="2026-07-10T17:06:23.867" v="8277" actId="20577"/>
        <pc:sldMkLst>
          <pc:docMk/>
          <pc:sldMk cId="396609659" sldId="262"/>
        </pc:sldMkLst>
        <pc:spChg chg="mod">
          <ac:chgData name="Jovita Carpio" userId="7a4877114bd67e3d" providerId="LiveId" clId="{87911F79-F48F-44C3-9617-09564A8220CE}" dt="2026-07-01T11:49:37.626" v="3002" actId="26606"/>
          <ac:spMkLst>
            <pc:docMk/>
            <pc:sldMk cId="396609659" sldId="262"/>
            <ac:spMk id="2" creationId="{C20124DF-F9FD-2511-DC76-7D21B37C6636}"/>
          </ac:spMkLst>
        </pc:spChg>
        <pc:spChg chg="add">
          <ac:chgData name="Jovita Carpio" userId="7a4877114bd67e3d" providerId="LiveId" clId="{87911F79-F48F-44C3-9617-09564A8220CE}" dt="2026-07-01T11:49:37.626" v="3002" actId="26606"/>
          <ac:spMkLst>
            <pc:docMk/>
            <pc:sldMk cId="396609659" sldId="262"/>
            <ac:spMk id="9" creationId="{BACC6370-2D7E-4714-9D71-7542949D7D5D}"/>
          </ac:spMkLst>
        </pc:spChg>
        <pc:spChg chg="add">
          <ac:chgData name="Jovita Carpio" userId="7a4877114bd67e3d" providerId="LiveId" clId="{87911F79-F48F-44C3-9617-09564A8220CE}" dt="2026-07-01T11:49:37.626" v="3002" actId="26606"/>
          <ac:spMkLst>
            <pc:docMk/>
            <pc:sldMk cId="396609659" sldId="262"/>
            <ac:spMk id="11" creationId="{256B2C21-A230-48C0-8DF1-C46611373C44}"/>
          </ac:spMkLst>
        </pc:spChg>
        <pc:spChg chg="add">
          <ac:chgData name="Jovita Carpio" userId="7a4877114bd67e3d" providerId="LiveId" clId="{87911F79-F48F-44C3-9617-09564A8220CE}" dt="2026-07-01T11:49:37.626" v="3002" actId="26606"/>
          <ac:spMkLst>
            <pc:docMk/>
            <pc:sldMk cId="396609659" sldId="262"/>
            <ac:spMk id="13" creationId="{3847E18C-932D-4C95-AABA-FEC7C9499AD7}"/>
          </ac:spMkLst>
        </pc:spChg>
        <pc:spChg chg="add">
          <ac:chgData name="Jovita Carpio" userId="7a4877114bd67e3d" providerId="LiveId" clId="{87911F79-F48F-44C3-9617-09564A8220CE}" dt="2026-07-01T11:49:37.626" v="3002" actId="26606"/>
          <ac:spMkLst>
            <pc:docMk/>
            <pc:sldMk cId="396609659" sldId="262"/>
            <ac:spMk id="15" creationId="{3150CB11-0C61-439E-910F-5787759E72A0}"/>
          </ac:spMkLst>
        </pc:spChg>
        <pc:spChg chg="add">
          <ac:chgData name="Jovita Carpio" userId="7a4877114bd67e3d" providerId="LiveId" clId="{87911F79-F48F-44C3-9617-09564A8220CE}" dt="2026-07-01T11:49:37.626" v="3002" actId="26606"/>
          <ac:spMkLst>
            <pc:docMk/>
            <pc:sldMk cId="396609659" sldId="262"/>
            <ac:spMk id="17" creationId="{43F8A58B-5155-44CE-A5FF-7647B47D0A7A}"/>
          </ac:spMkLst>
        </pc:spChg>
        <pc:spChg chg="add">
          <ac:chgData name="Jovita Carpio" userId="7a4877114bd67e3d" providerId="LiveId" clId="{87911F79-F48F-44C3-9617-09564A8220CE}" dt="2026-07-01T11:49:37.626" v="3002" actId="26606"/>
          <ac:spMkLst>
            <pc:docMk/>
            <pc:sldMk cId="396609659" sldId="262"/>
            <ac:spMk id="19" creationId="{443F2ACA-E6D6-4028-82DD-F03C262D5DE6}"/>
          </ac:spMkLst>
        </pc:spChg>
        <pc:graphicFrameChg chg="add mod modGraphic">
          <ac:chgData name="Jovita Carpio" userId="7a4877114bd67e3d" providerId="LiveId" clId="{87911F79-F48F-44C3-9617-09564A8220CE}" dt="2026-07-10T17:06:23.867" v="8277" actId="20577"/>
          <ac:graphicFrameMkLst>
            <pc:docMk/>
            <pc:sldMk cId="396609659" sldId="262"/>
            <ac:graphicFrameMk id="5" creationId="{7FB866C9-0D0B-6A73-4B20-256091E54A88}"/>
          </ac:graphicFrameMkLst>
        </pc:graphicFrameChg>
      </pc:sldChg>
      <pc:sldChg chg="addSp delSp modSp new mod ord setBg">
        <pc:chgData name="Jovita Carpio" userId="7a4877114bd67e3d" providerId="LiveId" clId="{87911F79-F48F-44C3-9617-09564A8220CE}" dt="2026-07-10T17:07:14.404" v="8282" actId="14100"/>
        <pc:sldMkLst>
          <pc:docMk/>
          <pc:sldMk cId="224209503" sldId="263"/>
        </pc:sldMkLst>
        <pc:spChg chg="mod">
          <ac:chgData name="Jovita Carpio" userId="7a4877114bd67e3d" providerId="LiveId" clId="{87911F79-F48F-44C3-9617-09564A8220CE}" dt="2026-07-07T14:53:16.307" v="7111" actId="1076"/>
          <ac:spMkLst>
            <pc:docMk/>
            <pc:sldMk cId="224209503" sldId="263"/>
            <ac:spMk id="2" creationId="{AD89034A-F7E0-4DFC-5E7C-8A119827C3DF}"/>
          </ac:spMkLst>
        </pc:spChg>
        <pc:spChg chg="add">
          <ac:chgData name="Jovita Carpio" userId="7a4877114bd67e3d" providerId="LiveId" clId="{87911F79-F48F-44C3-9617-09564A8220CE}" dt="2026-07-01T12:33:25.806" v="3934" actId="26606"/>
          <ac:spMkLst>
            <pc:docMk/>
            <pc:sldMk cId="224209503" sldId="263"/>
            <ac:spMk id="8" creationId="{4BC99CB9-DDAD-44A2-8A1C-E3AF4E72DF5C}"/>
          </ac:spMkLst>
        </pc:spChg>
        <pc:spChg chg="add mod">
          <ac:chgData name="Jovita Carpio" userId="7a4877114bd67e3d" providerId="LiveId" clId="{87911F79-F48F-44C3-9617-09564A8220CE}" dt="2026-07-10T17:07:14.404" v="8282" actId="14100"/>
          <ac:spMkLst>
            <pc:docMk/>
            <pc:sldMk cId="224209503" sldId="263"/>
            <ac:spMk id="21" creationId="{B4CD89C7-5E14-E562-8FE0-9AAFD1796811}"/>
          </ac:spMkLst>
        </pc:spChg>
        <pc:grpChg chg="add">
          <ac:chgData name="Jovita Carpio" userId="7a4877114bd67e3d" providerId="LiveId" clId="{87911F79-F48F-44C3-9617-09564A8220CE}" dt="2026-07-01T12:33:25.806" v="3934" actId="26606"/>
          <ac:grpSpMkLst>
            <pc:docMk/>
            <pc:sldMk cId="224209503" sldId="263"/>
            <ac:grpSpMk id="15" creationId="{05545017-2445-4AB3-95A6-48F17C802612}"/>
          </ac:grpSpMkLst>
        </pc:grpChg>
        <pc:grpChg chg="add">
          <ac:chgData name="Jovita Carpio" userId="7a4877114bd67e3d" providerId="LiveId" clId="{87911F79-F48F-44C3-9617-09564A8220CE}" dt="2026-07-01T12:33:25.806" v="3934" actId="26606"/>
          <ac:grpSpMkLst>
            <pc:docMk/>
            <pc:sldMk cId="224209503" sldId="263"/>
            <ac:grpSpMk id="16" creationId="{06B7259D-F2AD-42FE-B984-6D1D74321C5D}"/>
          </ac:grpSpMkLst>
        </pc:grpChg>
      </pc:sldChg>
      <pc:sldChg chg="addSp modSp new mod setBg">
        <pc:chgData name="Jovita Carpio" userId="7a4877114bd67e3d" providerId="LiveId" clId="{87911F79-F48F-44C3-9617-09564A8220CE}" dt="2026-07-10T17:07:35.101" v="8283" actId="20577"/>
        <pc:sldMkLst>
          <pc:docMk/>
          <pc:sldMk cId="3729399835" sldId="264"/>
        </pc:sldMkLst>
        <pc:spChg chg="mod">
          <ac:chgData name="Jovita Carpio" userId="7a4877114bd67e3d" providerId="LiveId" clId="{87911F79-F48F-44C3-9617-09564A8220CE}" dt="2026-07-01T12:56:49.823" v="4346" actId="26606"/>
          <ac:spMkLst>
            <pc:docMk/>
            <pc:sldMk cId="3729399835" sldId="264"/>
            <ac:spMk id="2" creationId="{8696400C-772A-72D3-DE25-31B1668016F5}"/>
          </ac:spMkLst>
        </pc:spChg>
        <pc:spChg chg="mod">
          <ac:chgData name="Jovita Carpio" userId="7a4877114bd67e3d" providerId="LiveId" clId="{87911F79-F48F-44C3-9617-09564A8220CE}" dt="2026-07-10T17:07:35.101" v="8283" actId="20577"/>
          <ac:spMkLst>
            <pc:docMk/>
            <pc:sldMk cId="3729399835" sldId="264"/>
            <ac:spMk id="3" creationId="{BC3C95EB-E53F-3A14-34A7-147FFC7CAA7C}"/>
          </ac:spMkLst>
        </pc:spChg>
        <pc:spChg chg="add">
          <ac:chgData name="Jovita Carpio" userId="7a4877114bd67e3d" providerId="LiveId" clId="{87911F79-F48F-44C3-9617-09564A8220CE}" dt="2026-07-01T12:56:49.823" v="4346" actId="26606"/>
          <ac:spMkLst>
            <pc:docMk/>
            <pc:sldMk cId="3729399835" sldId="264"/>
            <ac:spMk id="8" creationId="{081EA652-8C6A-4E69-BEB9-170809474553}"/>
          </ac:spMkLst>
        </pc:spChg>
        <pc:spChg chg="add">
          <ac:chgData name="Jovita Carpio" userId="7a4877114bd67e3d" providerId="LiveId" clId="{87911F79-F48F-44C3-9617-09564A8220CE}" dt="2026-07-01T12:56:49.823" v="4346" actId="26606"/>
          <ac:spMkLst>
            <pc:docMk/>
            <pc:sldMk cId="3729399835" sldId="264"/>
            <ac:spMk id="10" creationId="{5298780A-33B9-4EA2-8F67-DE68AD62841B}"/>
          </ac:spMkLst>
        </pc:spChg>
        <pc:spChg chg="add">
          <ac:chgData name="Jovita Carpio" userId="7a4877114bd67e3d" providerId="LiveId" clId="{87911F79-F48F-44C3-9617-09564A8220CE}" dt="2026-07-01T12:56:49.823" v="4346" actId="26606"/>
          <ac:spMkLst>
            <pc:docMk/>
            <pc:sldMk cId="3729399835" sldId="264"/>
            <ac:spMk id="12" creationId="{7F488E8B-4E1E-4402-8935-D4E6C02615C7}"/>
          </ac:spMkLst>
        </pc:spChg>
        <pc:cxnChg chg="add">
          <ac:chgData name="Jovita Carpio" userId="7a4877114bd67e3d" providerId="LiveId" clId="{87911F79-F48F-44C3-9617-09564A8220CE}" dt="2026-07-01T12:56:49.823" v="4346" actId="26606"/>
          <ac:cxnSpMkLst>
            <pc:docMk/>
            <pc:sldMk cId="3729399835" sldId="264"/>
            <ac:cxnSpMk id="14" creationId="{23AAC9B5-8015-485C-ACF9-A750390E9A56}"/>
          </ac:cxnSpMkLst>
        </pc:cxnChg>
      </pc:sldChg>
      <pc:sldChg chg="addSp modSp new mod setBg">
        <pc:chgData name="Jovita Carpio" userId="7a4877114bd67e3d" providerId="LiveId" clId="{87911F79-F48F-44C3-9617-09564A8220CE}" dt="2026-07-07T14:47:29.510" v="7109" actId="313"/>
        <pc:sldMkLst>
          <pc:docMk/>
          <pc:sldMk cId="779504994" sldId="265"/>
        </pc:sldMkLst>
        <pc:spChg chg="mod">
          <ac:chgData name="Jovita Carpio" userId="7a4877114bd67e3d" providerId="LiveId" clId="{87911F79-F48F-44C3-9617-09564A8220CE}" dt="2026-07-02T07:53:10.545" v="4911" actId="26606"/>
          <ac:spMkLst>
            <pc:docMk/>
            <pc:sldMk cId="779504994" sldId="265"/>
            <ac:spMk id="2" creationId="{2CDF259A-DF3A-9C24-5107-A8C2EA82EC13}"/>
          </ac:spMkLst>
        </pc:spChg>
        <pc:spChg chg="mod">
          <ac:chgData name="Jovita Carpio" userId="7a4877114bd67e3d" providerId="LiveId" clId="{87911F79-F48F-44C3-9617-09564A8220CE}" dt="2026-07-07T14:47:29.510" v="7109" actId="313"/>
          <ac:spMkLst>
            <pc:docMk/>
            <pc:sldMk cId="779504994" sldId="265"/>
            <ac:spMk id="3" creationId="{5ABCCCFD-F740-CC55-994F-2BFD8DA58C99}"/>
          </ac:spMkLst>
        </pc:spChg>
        <pc:spChg chg="add">
          <ac:chgData name="Jovita Carpio" userId="7a4877114bd67e3d" providerId="LiveId" clId="{87911F79-F48F-44C3-9617-09564A8220CE}" dt="2026-07-02T07:53:10.545" v="4911" actId="26606"/>
          <ac:spMkLst>
            <pc:docMk/>
            <pc:sldMk cId="779504994" sldId="265"/>
            <ac:spMk id="9" creationId="{C0763A76-9F1C-4FC5-82B7-DD475DA461B2}"/>
          </ac:spMkLst>
        </pc:spChg>
        <pc:spChg chg="add">
          <ac:chgData name="Jovita Carpio" userId="7a4877114bd67e3d" providerId="LiveId" clId="{87911F79-F48F-44C3-9617-09564A8220CE}" dt="2026-07-02T07:53:10.545" v="4911" actId="26606"/>
          <ac:spMkLst>
            <pc:docMk/>
            <pc:sldMk cId="779504994" sldId="265"/>
            <ac:spMk id="11" creationId="{E81BF4F6-F2CF-4984-9D14-D6966D92F99F}"/>
          </ac:spMkLst>
        </pc:spChg>
        <pc:picChg chg="add">
          <ac:chgData name="Jovita Carpio" userId="7a4877114bd67e3d" providerId="LiveId" clId="{87911F79-F48F-44C3-9617-09564A8220CE}" dt="2026-07-02T07:53:10.545" v="4911" actId="26606"/>
          <ac:picMkLst>
            <pc:docMk/>
            <pc:sldMk cId="779504994" sldId="265"/>
            <ac:picMk id="5" creationId="{50374CA2-83EB-4822-C882-48A3BF12B27B}"/>
          </ac:picMkLst>
        </pc:picChg>
      </pc:sldChg>
      <pc:sldChg chg="addSp modSp new mod setBg">
        <pc:chgData name="Jovita Carpio" userId="7a4877114bd67e3d" providerId="LiveId" clId="{87911F79-F48F-44C3-9617-09564A8220CE}" dt="2026-07-10T17:15:33.662" v="8285" actId="20577"/>
        <pc:sldMkLst>
          <pc:docMk/>
          <pc:sldMk cId="403102227" sldId="266"/>
        </pc:sldMkLst>
        <pc:spChg chg="mod">
          <ac:chgData name="Jovita Carpio" userId="7a4877114bd67e3d" providerId="LiveId" clId="{87911F79-F48F-44C3-9617-09564A8220CE}" dt="2026-07-02T08:53:19.171" v="5522" actId="26606"/>
          <ac:spMkLst>
            <pc:docMk/>
            <pc:sldMk cId="403102227" sldId="266"/>
            <ac:spMk id="2" creationId="{C4D2368B-6F6B-8C96-AD40-C0087AF18901}"/>
          </ac:spMkLst>
        </pc:spChg>
        <pc:spChg chg="mod">
          <ac:chgData name="Jovita Carpio" userId="7a4877114bd67e3d" providerId="LiveId" clId="{87911F79-F48F-44C3-9617-09564A8220CE}" dt="2026-07-10T17:15:33.662" v="8285" actId="20577"/>
          <ac:spMkLst>
            <pc:docMk/>
            <pc:sldMk cId="403102227" sldId="266"/>
            <ac:spMk id="3" creationId="{F84D4C2E-93E7-F99E-6A89-6E4C12BEC066}"/>
          </ac:spMkLst>
        </pc:spChg>
        <pc:spChg chg="add">
          <ac:chgData name="Jovita Carpio" userId="7a4877114bd67e3d" providerId="LiveId" clId="{87911F79-F48F-44C3-9617-09564A8220CE}" dt="2026-07-02T08:53:19.171" v="5522" actId="26606"/>
          <ac:spMkLst>
            <pc:docMk/>
            <pc:sldMk cId="403102227" sldId="266"/>
            <ac:spMk id="8" creationId="{8B9AA7C6-5E5A-498E-A6DF-A943376E09BC}"/>
          </ac:spMkLst>
        </pc:spChg>
        <pc:spChg chg="add">
          <ac:chgData name="Jovita Carpio" userId="7a4877114bd67e3d" providerId="LiveId" clId="{87911F79-F48F-44C3-9617-09564A8220CE}" dt="2026-07-02T08:53:19.171" v="5522" actId="26606"/>
          <ac:spMkLst>
            <pc:docMk/>
            <pc:sldMk cId="403102227" sldId="266"/>
            <ac:spMk id="14" creationId="{81E140AE-0ABF-47C8-BF32-7D2F0CF2BA44}"/>
          </ac:spMkLst>
        </pc:spChg>
        <pc:spChg chg="add">
          <ac:chgData name="Jovita Carpio" userId="7a4877114bd67e3d" providerId="LiveId" clId="{87911F79-F48F-44C3-9617-09564A8220CE}" dt="2026-07-02T08:53:19.171" v="5522" actId="26606"/>
          <ac:spMkLst>
            <pc:docMk/>
            <pc:sldMk cId="403102227" sldId="266"/>
            <ac:spMk id="16" creationId="{CBC4F608-B4B8-48C3-9572-C0F061B1CD99}"/>
          </ac:spMkLst>
        </pc:spChg>
        <pc:grpChg chg="add">
          <ac:chgData name="Jovita Carpio" userId="7a4877114bd67e3d" providerId="LiveId" clId="{87911F79-F48F-44C3-9617-09564A8220CE}" dt="2026-07-02T08:53:19.171" v="5522" actId="26606"/>
          <ac:grpSpMkLst>
            <pc:docMk/>
            <pc:sldMk cId="403102227" sldId="266"/>
            <ac:grpSpMk id="10" creationId="{83EAB11A-76F7-48F4-9B4F-5BFDF4BF9670}"/>
          </ac:grpSpMkLst>
        </pc:grpChg>
      </pc:sldChg>
      <pc:sldChg chg="addSp delSp modSp new mod">
        <pc:chgData name="Jovita Carpio" userId="7a4877114bd67e3d" providerId="LiveId" clId="{87911F79-F48F-44C3-9617-09564A8220CE}" dt="2026-07-07T15:58:14.142" v="8113" actId="20577"/>
        <pc:sldMkLst>
          <pc:docMk/>
          <pc:sldMk cId="2776419991" sldId="267"/>
        </pc:sldMkLst>
        <pc:spChg chg="add mod">
          <ac:chgData name="Jovita Carpio" userId="7a4877114bd67e3d" providerId="LiveId" clId="{87911F79-F48F-44C3-9617-09564A8220CE}" dt="2026-07-07T15:58:14.142" v="8113" actId="20577"/>
          <ac:spMkLst>
            <pc:docMk/>
            <pc:sldMk cId="2776419991" sldId="267"/>
            <ac:spMk id="3" creationId="{49AF6EFF-FDBA-3491-C65C-2A9E9FF5B1AC}"/>
          </ac:spMkLst>
        </pc:spChg>
        <pc:spChg chg="add mod">
          <ac:chgData name="Jovita Carpio" userId="7a4877114bd67e3d" providerId="LiveId" clId="{87911F79-F48F-44C3-9617-09564A8220CE}" dt="2026-07-02T16:20:36.532" v="6614" actId="20577"/>
          <ac:spMkLst>
            <pc:docMk/>
            <pc:sldMk cId="2776419991" sldId="267"/>
            <ac:spMk id="4" creationId="{6CF5AC66-7424-82C3-E0BB-0B78B56438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FE3793-3A27-406A-BF80-EDFA392001E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E6D9C9E-8F34-4FDE-B593-390524936EC0}">
      <dgm:prSet/>
      <dgm:spPr/>
      <dgm:t>
        <a:bodyPr/>
        <a:lstStyle/>
        <a:p>
          <a:r>
            <a:rPr lang="en-GB" b="1" dirty="0"/>
            <a:t>Unresolved Mistrust (Stage 1): </a:t>
          </a:r>
          <a:r>
            <a:rPr lang="en-GB" dirty="0"/>
            <a:t>His mum’s post-natal depression and luck of support had reduced her emotional presence when Isaac was an infant. This compromised his sense of basic trust (Erikson, 1963),  And has directly contributed to his separation anxiety, poor sleep and clingy behaviour he is experiencing today.</a:t>
          </a:r>
          <a:endParaRPr lang="en-US" dirty="0"/>
        </a:p>
      </dgm:t>
    </dgm:pt>
    <dgm:pt modelId="{431472A3-38EA-442F-9298-3F550D4EC83C}" type="parTrans" cxnId="{8B6F13EF-C380-4386-AE9A-FD9F4F906835}">
      <dgm:prSet/>
      <dgm:spPr/>
      <dgm:t>
        <a:bodyPr/>
        <a:lstStyle/>
        <a:p>
          <a:endParaRPr lang="en-US"/>
        </a:p>
      </dgm:t>
    </dgm:pt>
    <dgm:pt modelId="{CDB28F78-9C6A-4A35-999D-339DF9A1D86B}" type="sibTrans" cxnId="{8B6F13EF-C380-4386-AE9A-FD9F4F906835}">
      <dgm:prSet/>
      <dgm:spPr/>
      <dgm:t>
        <a:bodyPr/>
        <a:lstStyle/>
        <a:p>
          <a:endParaRPr lang="en-US"/>
        </a:p>
      </dgm:t>
    </dgm:pt>
    <dgm:pt modelId="{627150EE-3F30-490C-825A-05F7111DEB5A}">
      <dgm:prSet/>
      <dgm:spPr/>
      <dgm:t>
        <a:bodyPr/>
        <a:lstStyle/>
        <a:p>
          <a:r>
            <a:rPr lang="en-GB" b="1" dirty="0"/>
            <a:t>Stalled Autonomy (Stage 2): </a:t>
          </a:r>
          <a:r>
            <a:rPr lang="en-GB" dirty="0"/>
            <a:t>Moving to London and persistent 2 years of broken childcare took away the foundation he needed to develop independence safely (Knight, 2017). This explains his low confidence and why he rarely plays by himself at home.</a:t>
          </a:r>
          <a:endParaRPr lang="en-US" dirty="0"/>
        </a:p>
      </dgm:t>
    </dgm:pt>
    <dgm:pt modelId="{A780042D-7C38-4186-B036-E617B4F99D0F}" type="parTrans" cxnId="{4ABD2554-8BB2-4159-9196-0FE5A8DB01C9}">
      <dgm:prSet/>
      <dgm:spPr/>
      <dgm:t>
        <a:bodyPr/>
        <a:lstStyle/>
        <a:p>
          <a:endParaRPr lang="en-US"/>
        </a:p>
      </dgm:t>
    </dgm:pt>
    <dgm:pt modelId="{E85AFFDF-1568-4767-AE0A-09DD90FA283F}" type="sibTrans" cxnId="{4ABD2554-8BB2-4159-9196-0FE5A8DB01C9}">
      <dgm:prSet/>
      <dgm:spPr/>
      <dgm:t>
        <a:bodyPr/>
        <a:lstStyle/>
        <a:p>
          <a:endParaRPr lang="en-US"/>
        </a:p>
      </dgm:t>
    </dgm:pt>
    <dgm:pt modelId="{17B7FD15-4DC4-4F5B-B123-E8A44DEE473C}">
      <dgm:prSet/>
      <dgm:spPr/>
      <dgm:t>
        <a:bodyPr/>
        <a:lstStyle/>
        <a:p>
          <a:r>
            <a:rPr lang="en-GB" b="1" dirty="0"/>
            <a:t>Social Withdrawal (Stage 3): </a:t>
          </a:r>
          <a:r>
            <a:rPr lang="en-GB" dirty="0"/>
            <a:t>At age 4,  Isaac should be initiating play with peers. Because his earlier stages are fragile, he retreats instead of taking initiative (Oleson et al., 2010) leaving him quiet and isolated during </a:t>
          </a:r>
          <a:endParaRPr lang="en-US" dirty="0"/>
        </a:p>
      </dgm:t>
    </dgm:pt>
    <dgm:pt modelId="{7A1DCE50-A881-40DE-909D-387EA0387A0F}" type="parTrans" cxnId="{E1767DF4-C07C-4550-BAE9-281225392D21}">
      <dgm:prSet/>
      <dgm:spPr/>
      <dgm:t>
        <a:bodyPr/>
        <a:lstStyle/>
        <a:p>
          <a:endParaRPr lang="en-US"/>
        </a:p>
      </dgm:t>
    </dgm:pt>
    <dgm:pt modelId="{2172D663-4FEF-4DF5-8EE0-D1B0D93EF52B}" type="sibTrans" cxnId="{E1767DF4-C07C-4550-BAE9-281225392D21}">
      <dgm:prSet/>
      <dgm:spPr/>
      <dgm:t>
        <a:bodyPr/>
        <a:lstStyle/>
        <a:p>
          <a:endParaRPr lang="en-US"/>
        </a:p>
      </dgm:t>
    </dgm:pt>
    <dgm:pt modelId="{F5615130-9EDC-458F-8B91-FCB7AE5E927C}" type="pres">
      <dgm:prSet presAssocID="{6DFE3793-3A27-406A-BF80-EDFA392001EA}" presName="linear" presStyleCnt="0">
        <dgm:presLayoutVars>
          <dgm:animLvl val="lvl"/>
          <dgm:resizeHandles val="exact"/>
        </dgm:presLayoutVars>
      </dgm:prSet>
      <dgm:spPr/>
    </dgm:pt>
    <dgm:pt modelId="{273FC01F-2B73-483D-97C9-75982D48227E}" type="pres">
      <dgm:prSet presAssocID="{EE6D9C9E-8F34-4FDE-B593-390524936EC0}" presName="parentText" presStyleLbl="node1" presStyleIdx="0" presStyleCnt="3">
        <dgm:presLayoutVars>
          <dgm:chMax val="0"/>
          <dgm:bulletEnabled val="1"/>
        </dgm:presLayoutVars>
      </dgm:prSet>
      <dgm:spPr/>
    </dgm:pt>
    <dgm:pt modelId="{6BC4F149-E325-4889-85D5-59DF6E275065}" type="pres">
      <dgm:prSet presAssocID="{CDB28F78-9C6A-4A35-999D-339DF9A1D86B}" presName="spacer" presStyleCnt="0"/>
      <dgm:spPr/>
    </dgm:pt>
    <dgm:pt modelId="{4D25F015-E846-4353-8AC5-0D88E2C44AFC}" type="pres">
      <dgm:prSet presAssocID="{627150EE-3F30-490C-825A-05F7111DEB5A}" presName="parentText" presStyleLbl="node1" presStyleIdx="1" presStyleCnt="3">
        <dgm:presLayoutVars>
          <dgm:chMax val="0"/>
          <dgm:bulletEnabled val="1"/>
        </dgm:presLayoutVars>
      </dgm:prSet>
      <dgm:spPr/>
    </dgm:pt>
    <dgm:pt modelId="{413605FC-883B-4E98-9562-50E6F36034FC}" type="pres">
      <dgm:prSet presAssocID="{E85AFFDF-1568-4767-AE0A-09DD90FA283F}" presName="spacer" presStyleCnt="0"/>
      <dgm:spPr/>
    </dgm:pt>
    <dgm:pt modelId="{16FA5C4B-2C49-417A-8673-B0F0A189445A}" type="pres">
      <dgm:prSet presAssocID="{17B7FD15-4DC4-4F5B-B123-E8A44DEE473C}" presName="parentText" presStyleLbl="node1" presStyleIdx="2" presStyleCnt="3">
        <dgm:presLayoutVars>
          <dgm:chMax val="0"/>
          <dgm:bulletEnabled val="1"/>
        </dgm:presLayoutVars>
      </dgm:prSet>
      <dgm:spPr/>
    </dgm:pt>
  </dgm:ptLst>
  <dgm:cxnLst>
    <dgm:cxn modelId="{FD6FD909-352D-41B8-866E-30E69A3448D2}" type="presOf" srcId="{EE6D9C9E-8F34-4FDE-B593-390524936EC0}" destId="{273FC01F-2B73-483D-97C9-75982D48227E}" srcOrd="0" destOrd="0" presId="urn:microsoft.com/office/officeart/2005/8/layout/vList2"/>
    <dgm:cxn modelId="{DCBE9A0D-46F8-4E64-AF92-0493B15A2662}" type="presOf" srcId="{17B7FD15-4DC4-4F5B-B123-E8A44DEE473C}" destId="{16FA5C4B-2C49-417A-8673-B0F0A189445A}" srcOrd="0" destOrd="0" presId="urn:microsoft.com/office/officeart/2005/8/layout/vList2"/>
    <dgm:cxn modelId="{4ABD2554-8BB2-4159-9196-0FE5A8DB01C9}" srcId="{6DFE3793-3A27-406A-BF80-EDFA392001EA}" destId="{627150EE-3F30-490C-825A-05F7111DEB5A}" srcOrd="1" destOrd="0" parTransId="{A780042D-7C38-4186-B036-E617B4F99D0F}" sibTransId="{E85AFFDF-1568-4767-AE0A-09DD90FA283F}"/>
    <dgm:cxn modelId="{7AE36BB3-C3A7-409A-B85E-4E0387EB9F24}" type="presOf" srcId="{6DFE3793-3A27-406A-BF80-EDFA392001EA}" destId="{F5615130-9EDC-458F-8B91-FCB7AE5E927C}" srcOrd="0" destOrd="0" presId="urn:microsoft.com/office/officeart/2005/8/layout/vList2"/>
    <dgm:cxn modelId="{F2B08FD5-C9B9-4199-B79A-AA6BAC25FE71}" type="presOf" srcId="{627150EE-3F30-490C-825A-05F7111DEB5A}" destId="{4D25F015-E846-4353-8AC5-0D88E2C44AFC}" srcOrd="0" destOrd="0" presId="urn:microsoft.com/office/officeart/2005/8/layout/vList2"/>
    <dgm:cxn modelId="{8B6F13EF-C380-4386-AE9A-FD9F4F906835}" srcId="{6DFE3793-3A27-406A-BF80-EDFA392001EA}" destId="{EE6D9C9E-8F34-4FDE-B593-390524936EC0}" srcOrd="0" destOrd="0" parTransId="{431472A3-38EA-442F-9298-3F550D4EC83C}" sibTransId="{CDB28F78-9C6A-4A35-999D-339DF9A1D86B}"/>
    <dgm:cxn modelId="{E1767DF4-C07C-4550-BAE9-281225392D21}" srcId="{6DFE3793-3A27-406A-BF80-EDFA392001EA}" destId="{17B7FD15-4DC4-4F5B-B123-E8A44DEE473C}" srcOrd="2" destOrd="0" parTransId="{7A1DCE50-A881-40DE-909D-387EA0387A0F}" sibTransId="{2172D663-4FEF-4DF5-8EE0-D1B0D93EF52B}"/>
    <dgm:cxn modelId="{DB7EF1B0-0879-4FEE-B3C0-95379278B649}" type="presParOf" srcId="{F5615130-9EDC-458F-8B91-FCB7AE5E927C}" destId="{273FC01F-2B73-483D-97C9-75982D48227E}" srcOrd="0" destOrd="0" presId="urn:microsoft.com/office/officeart/2005/8/layout/vList2"/>
    <dgm:cxn modelId="{57CC72A1-ABA5-4036-ACE7-79490A5D25FC}" type="presParOf" srcId="{F5615130-9EDC-458F-8B91-FCB7AE5E927C}" destId="{6BC4F149-E325-4889-85D5-59DF6E275065}" srcOrd="1" destOrd="0" presId="urn:microsoft.com/office/officeart/2005/8/layout/vList2"/>
    <dgm:cxn modelId="{64EF127D-7B8E-4326-B041-8CF59211FAF0}" type="presParOf" srcId="{F5615130-9EDC-458F-8B91-FCB7AE5E927C}" destId="{4D25F015-E846-4353-8AC5-0D88E2C44AFC}" srcOrd="2" destOrd="0" presId="urn:microsoft.com/office/officeart/2005/8/layout/vList2"/>
    <dgm:cxn modelId="{505E8319-7588-4F9A-8413-FEB3F2EAFC34}" type="presParOf" srcId="{F5615130-9EDC-458F-8B91-FCB7AE5E927C}" destId="{413605FC-883B-4E98-9562-50E6F36034FC}" srcOrd="3" destOrd="0" presId="urn:microsoft.com/office/officeart/2005/8/layout/vList2"/>
    <dgm:cxn modelId="{4D82BA96-9492-4984-A656-A84251A0CA9B}" type="presParOf" srcId="{F5615130-9EDC-458F-8B91-FCB7AE5E927C}" destId="{16FA5C4B-2C49-417A-8673-B0F0A18944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3EFB6-7F5A-4844-AAC1-A909963EC04B}"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5053FBC-63B7-4957-8271-88D76A352D3A}">
      <dgm:prSet custT="1"/>
      <dgm:spPr/>
      <dgm:t>
        <a:bodyPr/>
        <a:lstStyle/>
        <a:p>
          <a:r>
            <a:rPr lang="en-GB" sz="2000" dirty="0"/>
            <a:t>A Consistent Key Player: He needs a devoted early years worker at the centre to provide a predictable, secure home, helping him rebuild trust and ease separation distress</a:t>
          </a:r>
          <a:r>
            <a:rPr lang="en-GB" sz="2600" dirty="0"/>
            <a:t>.</a:t>
          </a:r>
          <a:endParaRPr lang="en-US" sz="2600" dirty="0"/>
        </a:p>
      </dgm:t>
    </dgm:pt>
    <dgm:pt modelId="{9B1F251F-D2EE-4389-B503-B0D0B39F428E}" type="parTrans" cxnId="{70B196F9-3777-4CCB-A2B4-7992D1620D4C}">
      <dgm:prSet/>
      <dgm:spPr/>
      <dgm:t>
        <a:bodyPr/>
        <a:lstStyle/>
        <a:p>
          <a:endParaRPr lang="en-US"/>
        </a:p>
      </dgm:t>
    </dgm:pt>
    <dgm:pt modelId="{89AD39F3-A89A-408C-B00B-61464A632593}" type="sibTrans" cxnId="{70B196F9-3777-4CCB-A2B4-7992D1620D4C}">
      <dgm:prSet/>
      <dgm:spPr/>
      <dgm:t>
        <a:bodyPr/>
        <a:lstStyle/>
        <a:p>
          <a:endParaRPr lang="en-US"/>
        </a:p>
      </dgm:t>
    </dgm:pt>
    <dgm:pt modelId="{C26CC3D3-5D28-4579-AB8A-A36B8A019809}">
      <dgm:prSet custT="1"/>
      <dgm:spPr/>
      <dgm:t>
        <a:bodyPr/>
        <a:lstStyle/>
        <a:p>
          <a:r>
            <a:rPr lang="en-GB" sz="2000" dirty="0"/>
            <a:t>Supported Play: He requires gentle, adult-guided support to transition from playing alone to joining small group activities without feeling anxious or swamped</a:t>
          </a:r>
          <a:r>
            <a:rPr lang="en-GB" sz="2800" dirty="0"/>
            <a:t>.</a:t>
          </a:r>
          <a:endParaRPr lang="en-US" sz="2800" dirty="0"/>
        </a:p>
      </dgm:t>
    </dgm:pt>
    <dgm:pt modelId="{6CD1BD84-ECFE-4E92-A88E-6003CBEACA1A}" type="parTrans" cxnId="{6145C116-7F02-410E-89EF-187E179F6FDB}">
      <dgm:prSet/>
      <dgm:spPr/>
      <dgm:t>
        <a:bodyPr/>
        <a:lstStyle/>
        <a:p>
          <a:endParaRPr lang="en-US"/>
        </a:p>
      </dgm:t>
    </dgm:pt>
    <dgm:pt modelId="{433465F9-1C4F-4388-BE19-A45744D0A659}" type="sibTrans" cxnId="{6145C116-7F02-410E-89EF-187E179F6FDB}">
      <dgm:prSet/>
      <dgm:spPr/>
      <dgm:t>
        <a:bodyPr/>
        <a:lstStyle/>
        <a:p>
          <a:endParaRPr lang="en-US"/>
        </a:p>
      </dgm:t>
    </dgm:pt>
    <dgm:pt modelId="{11203C0E-3EC7-4FC1-9F5F-908778D9432E}">
      <dgm:prSet custT="1"/>
      <dgm:spPr/>
      <dgm:t>
        <a:bodyPr/>
        <a:lstStyle/>
        <a:p>
          <a:r>
            <a:rPr lang="en-GB" sz="2000" dirty="0"/>
            <a:t>Holistic Family Support: The multi-agency plan must support his mum’s mental health and isolation.</a:t>
          </a:r>
          <a:endParaRPr lang="en-US" sz="2000" dirty="0"/>
        </a:p>
      </dgm:t>
    </dgm:pt>
    <dgm:pt modelId="{33496E02-BD18-4FBD-8C55-11A39064A286}" type="parTrans" cxnId="{D897B725-B35A-41FF-AFC9-6F0BC132A864}">
      <dgm:prSet/>
      <dgm:spPr/>
      <dgm:t>
        <a:bodyPr/>
        <a:lstStyle/>
        <a:p>
          <a:endParaRPr lang="en-US"/>
        </a:p>
      </dgm:t>
    </dgm:pt>
    <dgm:pt modelId="{1A4C0094-7250-4AC8-8B49-7A2BB6B8BED8}" type="sibTrans" cxnId="{D897B725-B35A-41FF-AFC9-6F0BC132A864}">
      <dgm:prSet/>
      <dgm:spPr/>
      <dgm:t>
        <a:bodyPr/>
        <a:lstStyle/>
        <a:p>
          <a:endParaRPr lang="en-US"/>
        </a:p>
      </dgm:t>
    </dgm:pt>
    <dgm:pt modelId="{F2560B2B-1AA1-47D6-B707-19BAC6CA1703}" type="pres">
      <dgm:prSet presAssocID="{0D83EFB6-7F5A-4844-AAC1-A909963EC04B}" presName="vert0" presStyleCnt="0">
        <dgm:presLayoutVars>
          <dgm:dir/>
          <dgm:animOne val="branch"/>
          <dgm:animLvl val="lvl"/>
        </dgm:presLayoutVars>
      </dgm:prSet>
      <dgm:spPr/>
    </dgm:pt>
    <dgm:pt modelId="{2965491A-B9F8-48D8-89D6-BBEA5D969311}" type="pres">
      <dgm:prSet presAssocID="{75053FBC-63B7-4957-8271-88D76A352D3A}" presName="thickLine" presStyleLbl="alignNode1" presStyleIdx="0" presStyleCnt="3"/>
      <dgm:spPr/>
    </dgm:pt>
    <dgm:pt modelId="{4A56E8A1-A829-44A1-96C5-CA6487AB73ED}" type="pres">
      <dgm:prSet presAssocID="{75053FBC-63B7-4957-8271-88D76A352D3A}" presName="horz1" presStyleCnt="0"/>
      <dgm:spPr/>
    </dgm:pt>
    <dgm:pt modelId="{F4DEE87E-6F9F-466A-B773-8A27A5A98C94}" type="pres">
      <dgm:prSet presAssocID="{75053FBC-63B7-4957-8271-88D76A352D3A}" presName="tx1" presStyleLbl="revTx" presStyleIdx="0" presStyleCnt="3"/>
      <dgm:spPr/>
    </dgm:pt>
    <dgm:pt modelId="{BAE08CD8-105C-4877-BC87-E0A23C9655B3}" type="pres">
      <dgm:prSet presAssocID="{75053FBC-63B7-4957-8271-88D76A352D3A}" presName="vert1" presStyleCnt="0"/>
      <dgm:spPr/>
    </dgm:pt>
    <dgm:pt modelId="{6C287FF5-C6D7-415B-92A0-A37611B66393}" type="pres">
      <dgm:prSet presAssocID="{C26CC3D3-5D28-4579-AB8A-A36B8A019809}" presName="thickLine" presStyleLbl="alignNode1" presStyleIdx="1" presStyleCnt="3"/>
      <dgm:spPr/>
    </dgm:pt>
    <dgm:pt modelId="{C1666D77-C784-4F2F-BCDA-A355431E700F}" type="pres">
      <dgm:prSet presAssocID="{C26CC3D3-5D28-4579-AB8A-A36B8A019809}" presName="horz1" presStyleCnt="0"/>
      <dgm:spPr/>
    </dgm:pt>
    <dgm:pt modelId="{3417C5B0-ED6C-40D1-BE1E-11E02EF0A95B}" type="pres">
      <dgm:prSet presAssocID="{C26CC3D3-5D28-4579-AB8A-A36B8A019809}" presName="tx1" presStyleLbl="revTx" presStyleIdx="1" presStyleCnt="3"/>
      <dgm:spPr/>
    </dgm:pt>
    <dgm:pt modelId="{BCE49D24-1C04-4CAD-954B-9B64CEB7338B}" type="pres">
      <dgm:prSet presAssocID="{C26CC3D3-5D28-4579-AB8A-A36B8A019809}" presName="vert1" presStyleCnt="0"/>
      <dgm:spPr/>
    </dgm:pt>
    <dgm:pt modelId="{3CC22726-05B1-43AD-A301-7FCD93980043}" type="pres">
      <dgm:prSet presAssocID="{11203C0E-3EC7-4FC1-9F5F-908778D9432E}" presName="thickLine" presStyleLbl="alignNode1" presStyleIdx="2" presStyleCnt="3"/>
      <dgm:spPr/>
    </dgm:pt>
    <dgm:pt modelId="{6528093A-8A06-4A5A-9F32-741418C28B07}" type="pres">
      <dgm:prSet presAssocID="{11203C0E-3EC7-4FC1-9F5F-908778D9432E}" presName="horz1" presStyleCnt="0"/>
      <dgm:spPr/>
    </dgm:pt>
    <dgm:pt modelId="{DEBFFF64-919E-465E-8C9B-48D154E8C9DE}" type="pres">
      <dgm:prSet presAssocID="{11203C0E-3EC7-4FC1-9F5F-908778D9432E}" presName="tx1" presStyleLbl="revTx" presStyleIdx="2" presStyleCnt="3"/>
      <dgm:spPr/>
    </dgm:pt>
    <dgm:pt modelId="{A942E305-7BD7-45BB-B035-0B292D6562F4}" type="pres">
      <dgm:prSet presAssocID="{11203C0E-3EC7-4FC1-9F5F-908778D9432E}" presName="vert1" presStyleCnt="0"/>
      <dgm:spPr/>
    </dgm:pt>
  </dgm:ptLst>
  <dgm:cxnLst>
    <dgm:cxn modelId="{6145C116-7F02-410E-89EF-187E179F6FDB}" srcId="{0D83EFB6-7F5A-4844-AAC1-A909963EC04B}" destId="{C26CC3D3-5D28-4579-AB8A-A36B8A019809}" srcOrd="1" destOrd="0" parTransId="{6CD1BD84-ECFE-4E92-A88E-6003CBEACA1A}" sibTransId="{433465F9-1C4F-4388-BE19-A45744D0A659}"/>
    <dgm:cxn modelId="{D897B725-B35A-41FF-AFC9-6F0BC132A864}" srcId="{0D83EFB6-7F5A-4844-AAC1-A909963EC04B}" destId="{11203C0E-3EC7-4FC1-9F5F-908778D9432E}" srcOrd="2" destOrd="0" parTransId="{33496E02-BD18-4FBD-8C55-11A39064A286}" sibTransId="{1A4C0094-7250-4AC8-8B49-7A2BB6B8BED8}"/>
    <dgm:cxn modelId="{DE009A4F-8038-4BBD-BC1C-D35D2EE54CAA}" type="presOf" srcId="{11203C0E-3EC7-4FC1-9F5F-908778D9432E}" destId="{DEBFFF64-919E-465E-8C9B-48D154E8C9DE}" srcOrd="0" destOrd="0" presId="urn:microsoft.com/office/officeart/2008/layout/LinedList"/>
    <dgm:cxn modelId="{1F2113B6-851A-4346-9110-8954AFCFEF56}" type="presOf" srcId="{0D83EFB6-7F5A-4844-AAC1-A909963EC04B}" destId="{F2560B2B-1AA1-47D6-B707-19BAC6CA1703}" srcOrd="0" destOrd="0" presId="urn:microsoft.com/office/officeart/2008/layout/LinedList"/>
    <dgm:cxn modelId="{B9C401CD-0018-4288-98E4-30C1B9CDC0EC}" type="presOf" srcId="{75053FBC-63B7-4957-8271-88D76A352D3A}" destId="{F4DEE87E-6F9F-466A-B773-8A27A5A98C94}" srcOrd="0" destOrd="0" presId="urn:microsoft.com/office/officeart/2008/layout/LinedList"/>
    <dgm:cxn modelId="{7BBEE3F2-CBDD-48C4-BA8D-FB0CEF2529D6}" type="presOf" srcId="{C26CC3D3-5D28-4579-AB8A-A36B8A019809}" destId="{3417C5B0-ED6C-40D1-BE1E-11E02EF0A95B}" srcOrd="0" destOrd="0" presId="urn:microsoft.com/office/officeart/2008/layout/LinedList"/>
    <dgm:cxn modelId="{70B196F9-3777-4CCB-A2B4-7992D1620D4C}" srcId="{0D83EFB6-7F5A-4844-AAC1-A909963EC04B}" destId="{75053FBC-63B7-4957-8271-88D76A352D3A}" srcOrd="0" destOrd="0" parTransId="{9B1F251F-D2EE-4389-B503-B0D0B39F428E}" sibTransId="{89AD39F3-A89A-408C-B00B-61464A632593}"/>
    <dgm:cxn modelId="{C3B11905-DB68-4C66-8A16-4E73AF9D16FC}" type="presParOf" srcId="{F2560B2B-1AA1-47D6-B707-19BAC6CA1703}" destId="{2965491A-B9F8-48D8-89D6-BBEA5D969311}" srcOrd="0" destOrd="0" presId="urn:microsoft.com/office/officeart/2008/layout/LinedList"/>
    <dgm:cxn modelId="{7508FC08-7819-4334-83B3-7608A4974038}" type="presParOf" srcId="{F2560B2B-1AA1-47D6-B707-19BAC6CA1703}" destId="{4A56E8A1-A829-44A1-96C5-CA6487AB73ED}" srcOrd="1" destOrd="0" presId="urn:microsoft.com/office/officeart/2008/layout/LinedList"/>
    <dgm:cxn modelId="{F9538D9F-B0B9-40D5-AE2A-0F035902AAEA}" type="presParOf" srcId="{4A56E8A1-A829-44A1-96C5-CA6487AB73ED}" destId="{F4DEE87E-6F9F-466A-B773-8A27A5A98C94}" srcOrd="0" destOrd="0" presId="urn:microsoft.com/office/officeart/2008/layout/LinedList"/>
    <dgm:cxn modelId="{D05D324E-49A8-4B61-B770-399D5CA2F412}" type="presParOf" srcId="{4A56E8A1-A829-44A1-96C5-CA6487AB73ED}" destId="{BAE08CD8-105C-4877-BC87-E0A23C9655B3}" srcOrd="1" destOrd="0" presId="urn:microsoft.com/office/officeart/2008/layout/LinedList"/>
    <dgm:cxn modelId="{AE263815-5DE8-4216-8617-AEB023F0D70B}" type="presParOf" srcId="{F2560B2B-1AA1-47D6-B707-19BAC6CA1703}" destId="{6C287FF5-C6D7-415B-92A0-A37611B66393}" srcOrd="2" destOrd="0" presId="urn:microsoft.com/office/officeart/2008/layout/LinedList"/>
    <dgm:cxn modelId="{738DA3F9-61FC-48A2-8EE2-2DD4BF7EE877}" type="presParOf" srcId="{F2560B2B-1AA1-47D6-B707-19BAC6CA1703}" destId="{C1666D77-C784-4F2F-BCDA-A355431E700F}" srcOrd="3" destOrd="0" presId="urn:microsoft.com/office/officeart/2008/layout/LinedList"/>
    <dgm:cxn modelId="{E7F53FB0-F82F-4B69-AF5D-57AE0323D6B7}" type="presParOf" srcId="{C1666D77-C784-4F2F-BCDA-A355431E700F}" destId="{3417C5B0-ED6C-40D1-BE1E-11E02EF0A95B}" srcOrd="0" destOrd="0" presId="urn:microsoft.com/office/officeart/2008/layout/LinedList"/>
    <dgm:cxn modelId="{09C79786-F742-4C37-97A9-F483913CE4B9}" type="presParOf" srcId="{C1666D77-C784-4F2F-BCDA-A355431E700F}" destId="{BCE49D24-1C04-4CAD-954B-9B64CEB7338B}" srcOrd="1" destOrd="0" presId="urn:microsoft.com/office/officeart/2008/layout/LinedList"/>
    <dgm:cxn modelId="{6218F9EC-0C1A-454E-B5AC-76F24E6EACAD}" type="presParOf" srcId="{F2560B2B-1AA1-47D6-B707-19BAC6CA1703}" destId="{3CC22726-05B1-43AD-A301-7FCD93980043}" srcOrd="4" destOrd="0" presId="urn:microsoft.com/office/officeart/2008/layout/LinedList"/>
    <dgm:cxn modelId="{7E60A7FD-5EAF-411A-9DB3-6B80D35639FF}" type="presParOf" srcId="{F2560B2B-1AA1-47D6-B707-19BAC6CA1703}" destId="{6528093A-8A06-4A5A-9F32-741418C28B07}" srcOrd="5" destOrd="0" presId="urn:microsoft.com/office/officeart/2008/layout/LinedList"/>
    <dgm:cxn modelId="{C828C660-849D-4C40-A40F-BA8B0C92DAB1}" type="presParOf" srcId="{6528093A-8A06-4A5A-9F32-741418C28B07}" destId="{DEBFFF64-919E-465E-8C9B-48D154E8C9DE}" srcOrd="0" destOrd="0" presId="urn:microsoft.com/office/officeart/2008/layout/LinedList"/>
    <dgm:cxn modelId="{204DB695-C8C2-4D31-B30C-1E4CDC926A59}" type="presParOf" srcId="{6528093A-8A06-4A5A-9F32-741418C28B07}" destId="{A942E305-7BD7-45BB-B035-0B292D6562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FC01F-2B73-483D-97C9-75982D48227E}">
      <dsp:nvSpPr>
        <dsp:cNvPr id="0" name=""/>
        <dsp:cNvSpPr/>
      </dsp:nvSpPr>
      <dsp:spPr>
        <a:xfrm>
          <a:off x="0" y="470209"/>
          <a:ext cx="6666833" cy="14718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Unresolved Mistrust (Stage 1): </a:t>
          </a:r>
          <a:r>
            <a:rPr lang="en-GB" sz="1700" kern="1200" dirty="0"/>
            <a:t>His mum’s post-natal depression and luck of support had reduced her emotional presence when Isaac was an infant. This compromised his sense of basic trust (Erikson, 1963),  And has directly contributed to his separation anxiety, poor sleep and clingy behaviour he is experiencing today.</a:t>
          </a:r>
          <a:endParaRPr lang="en-US" sz="1700" kern="1200" dirty="0"/>
        </a:p>
      </dsp:txBody>
      <dsp:txXfrm>
        <a:off x="71850" y="542059"/>
        <a:ext cx="6523133" cy="1328160"/>
      </dsp:txXfrm>
    </dsp:sp>
    <dsp:sp modelId="{4D25F015-E846-4353-8AC5-0D88E2C44AFC}">
      <dsp:nvSpPr>
        <dsp:cNvPr id="0" name=""/>
        <dsp:cNvSpPr/>
      </dsp:nvSpPr>
      <dsp:spPr>
        <a:xfrm>
          <a:off x="0" y="1991029"/>
          <a:ext cx="6666833" cy="147186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Stalled Autonomy (Stage 2): </a:t>
          </a:r>
          <a:r>
            <a:rPr lang="en-GB" sz="1700" kern="1200" dirty="0"/>
            <a:t>Moving to London and persistent 2 years of broken childcare took away the foundation he needed to develop independence safely (Knight, 2017). This explains his low confidence and why he rarely plays by himself at home.</a:t>
          </a:r>
          <a:endParaRPr lang="en-US" sz="1700" kern="1200" dirty="0"/>
        </a:p>
      </dsp:txBody>
      <dsp:txXfrm>
        <a:off x="71850" y="2062879"/>
        <a:ext cx="6523133" cy="1328160"/>
      </dsp:txXfrm>
    </dsp:sp>
    <dsp:sp modelId="{16FA5C4B-2C49-417A-8673-B0F0A189445A}">
      <dsp:nvSpPr>
        <dsp:cNvPr id="0" name=""/>
        <dsp:cNvSpPr/>
      </dsp:nvSpPr>
      <dsp:spPr>
        <a:xfrm>
          <a:off x="0" y="3511850"/>
          <a:ext cx="6666833" cy="14718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Social Withdrawal (Stage 3): </a:t>
          </a:r>
          <a:r>
            <a:rPr lang="en-GB" sz="1700" kern="1200" dirty="0"/>
            <a:t>At age 4,  Isaac should be initiating play with peers. Because his earlier stages are fragile, he retreats instead of taking initiative (Oleson et al., 2010) leaving him quiet and isolated during </a:t>
          </a:r>
          <a:endParaRPr lang="en-US" sz="1700" kern="1200" dirty="0"/>
        </a:p>
      </dsp:txBody>
      <dsp:txXfrm>
        <a:off x="71850" y="3583700"/>
        <a:ext cx="6523133" cy="1328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5491A-B9F8-48D8-89D6-BBEA5D969311}">
      <dsp:nvSpPr>
        <dsp:cNvPr id="0" name=""/>
        <dsp:cNvSpPr/>
      </dsp:nvSpPr>
      <dsp:spPr>
        <a:xfrm>
          <a:off x="0" y="2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4DEE87E-6F9F-466A-B773-8A27A5A98C94}">
      <dsp:nvSpPr>
        <dsp:cNvPr id="0" name=""/>
        <dsp:cNvSpPr/>
      </dsp:nvSpPr>
      <dsp:spPr>
        <a:xfrm>
          <a:off x="0" y="2371"/>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 Consistent Key Player: He needs a devoted early years worker at the centre to provide a predictable, secure home, helping him rebuild trust and ease separation distress</a:t>
          </a:r>
          <a:r>
            <a:rPr lang="en-GB" sz="2600" kern="1200" dirty="0"/>
            <a:t>.</a:t>
          </a:r>
          <a:endParaRPr lang="en-US" sz="2600" kern="1200" dirty="0"/>
        </a:p>
      </dsp:txBody>
      <dsp:txXfrm>
        <a:off x="0" y="2371"/>
        <a:ext cx="6666833" cy="1617274"/>
      </dsp:txXfrm>
    </dsp:sp>
    <dsp:sp modelId="{6C287FF5-C6D7-415B-92A0-A37611B66393}">
      <dsp:nvSpPr>
        <dsp:cNvPr id="0" name=""/>
        <dsp:cNvSpPr/>
      </dsp:nvSpPr>
      <dsp:spPr>
        <a:xfrm>
          <a:off x="0" y="1619645"/>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17C5B0-ED6C-40D1-BE1E-11E02EF0A95B}">
      <dsp:nvSpPr>
        <dsp:cNvPr id="0" name=""/>
        <dsp:cNvSpPr/>
      </dsp:nvSpPr>
      <dsp:spPr>
        <a:xfrm>
          <a:off x="0" y="1619645"/>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Supported Play: He requires gentle, adult-guided support to transition from playing alone to joining small group activities without feeling anxious or swamped</a:t>
          </a:r>
          <a:r>
            <a:rPr lang="en-GB" sz="2800" kern="1200" dirty="0"/>
            <a:t>.</a:t>
          </a:r>
          <a:endParaRPr lang="en-US" sz="2800" kern="1200" dirty="0"/>
        </a:p>
      </dsp:txBody>
      <dsp:txXfrm>
        <a:off x="0" y="1619645"/>
        <a:ext cx="6666833" cy="1617274"/>
      </dsp:txXfrm>
    </dsp:sp>
    <dsp:sp modelId="{3CC22726-05B1-43AD-A301-7FCD93980043}">
      <dsp:nvSpPr>
        <dsp:cNvPr id="0" name=""/>
        <dsp:cNvSpPr/>
      </dsp:nvSpPr>
      <dsp:spPr>
        <a:xfrm>
          <a:off x="0" y="323692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BFFF64-919E-465E-8C9B-48D154E8C9DE}">
      <dsp:nvSpPr>
        <dsp:cNvPr id="0" name=""/>
        <dsp:cNvSpPr/>
      </dsp:nvSpPr>
      <dsp:spPr>
        <a:xfrm>
          <a:off x="0" y="3236920"/>
          <a:ext cx="6666833" cy="1617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Holistic Family Support: The multi-agency plan must support his mum’s mental health and isolation.</a:t>
          </a:r>
          <a:endParaRPr lang="en-US" sz="2000" kern="1200" dirty="0"/>
        </a:p>
      </dsp:txBody>
      <dsp:txXfrm>
        <a:off x="0" y="3236920"/>
        <a:ext cx="6666833" cy="1617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AEA86E-F871-4B6B-82E7-E8FF71DE3D52}" type="datetimeFigureOut">
              <a:rPr lang="en-GB" smtClean="0"/>
              <a:t>05/07/2026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E65B06-4C2C-416F-97B4-E16A92589FCF}" type="slidenum">
              <a:rPr lang="en-GB" smtClean="0"/>
              <a:t>‹#›</a:t>
            </a:fld>
            <a:endParaRPr lang="en-GB" dirty="0"/>
          </a:p>
        </p:txBody>
      </p:sp>
    </p:spTree>
    <p:extLst>
      <p:ext uri="{BB962C8B-B14F-4D97-AF65-F5344CB8AC3E}">
        <p14:creationId xmlns:p14="http://schemas.microsoft.com/office/powerpoint/2010/main" val="4000114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65B06-4C2C-416F-97B4-E16A92589FCF}" type="slidenum">
              <a:rPr lang="en-GB" smtClean="0"/>
              <a:t>6</a:t>
            </a:fld>
            <a:endParaRPr lang="en-GB" dirty="0"/>
          </a:p>
        </p:txBody>
      </p:sp>
    </p:spTree>
    <p:extLst>
      <p:ext uri="{BB962C8B-B14F-4D97-AF65-F5344CB8AC3E}">
        <p14:creationId xmlns:p14="http://schemas.microsoft.com/office/powerpoint/2010/main" val="2508786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65B06-4C2C-416F-97B4-E16A92589FCF}" type="slidenum">
              <a:rPr lang="en-GB" smtClean="0"/>
              <a:t>9</a:t>
            </a:fld>
            <a:endParaRPr lang="en-GB" dirty="0"/>
          </a:p>
        </p:txBody>
      </p:sp>
    </p:spTree>
    <p:extLst>
      <p:ext uri="{BB962C8B-B14F-4D97-AF65-F5344CB8AC3E}">
        <p14:creationId xmlns:p14="http://schemas.microsoft.com/office/powerpoint/2010/main" val="174304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05/07/2026</a:t>
            </a:fld>
            <a:endParaRPr lang="en-GB" dirty="0"/>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dirty="0"/>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008265" y="2311748"/>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 Jovita Trinidad Carpio</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2514539</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Christiana Melam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3578729"/>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endParaRPr lang="en-GB"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(Google, ChatGPT, Grammarly).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09" y="2402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 Introduction:</a:t>
            </a: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447308" y="591344"/>
            <a:ext cx="6906491" cy="5585619"/>
          </a:xfrm>
        </p:spPr>
        <p:txBody>
          <a:bodyPr anchor="ctr">
            <a:normAutofit/>
          </a:bodyPr>
          <a:lstStyle/>
          <a:p>
            <a:pPr marL="0" indent="0">
              <a:buNone/>
            </a:pPr>
            <a:r>
              <a:rPr lang="en-GB" sz="22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Isaac is a 4-year-old at Children’s Centre at one of a district in London experiencing speech delays, separation anxiety and social isolation. His background includes a single mum  suffering from depression, a recent move to London from other part of UK as well as unstable childcare.</a:t>
            </a:r>
          </a:p>
          <a:p>
            <a:pPr marL="0" indent="0">
              <a:buNone/>
            </a:pPr>
            <a:r>
              <a:rPr lang="en-GB" sz="2000" dirty="0">
                <a:latin typeface="Arial" panose="020B0604020202020204" pitchFamily="34" charset="0"/>
                <a:cs typeface="Arial" panose="020B0604020202020204" pitchFamily="34" charset="0"/>
              </a:rPr>
              <a:t>       The Erikson’s Psychosocial Theory (1963), with eight lifelong emotional stages. I will look after the first three stages (ages 0-5) to see how Isaac’s environment influenced his progress.</a:t>
            </a:r>
          </a:p>
          <a:p>
            <a:pPr marL="0" indent="0">
              <a:buNone/>
            </a:pPr>
            <a:r>
              <a:rPr lang="en-GB" sz="2000" dirty="0">
                <a:latin typeface="Arial" panose="020B0604020202020204" pitchFamily="34" charset="0"/>
                <a:cs typeface="Arial" panose="020B0604020202020204" pitchFamily="34" charset="0"/>
              </a:rPr>
              <a:t>        This PowerPoint aim is to connect Erikson’s early developmental stages to Isaac’s behaviour, show how his unsettled home and childcare history and better understand his anxiety and aloofness. </a:t>
            </a:r>
          </a:p>
          <a:p>
            <a:pPr marL="0" indent="0">
              <a:buNone/>
            </a:pPr>
            <a:r>
              <a:rPr lang="en-GB" sz="2000" dirty="0">
                <a:latin typeface="Arial" panose="020B0604020202020204" pitchFamily="34" charset="0"/>
                <a:cs typeface="Arial" panose="020B0604020202020204" pitchFamily="34" charset="0"/>
              </a:rPr>
              <a:t>        Outline a support plan for the centre to help Isaac and his mum</a:t>
            </a:r>
            <a:r>
              <a:rPr lang="en-GB" sz="2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9B17CD-1083-D01A-952B-A7323F29C05C}"/>
              </a:ext>
            </a:extLst>
          </p:cNvPr>
          <p:cNvSpPr>
            <a:spLocks noGrp="1"/>
          </p:cNvSpPr>
          <p:nvPr>
            <p:ph type="title"/>
          </p:nvPr>
        </p:nvSpPr>
        <p:spPr>
          <a:xfrm>
            <a:off x="838200" y="365125"/>
            <a:ext cx="5558489" cy="1325563"/>
          </a:xfrm>
        </p:spPr>
        <p:txBody>
          <a:bodyPr vert="horz" lIns="91440" tIns="45720" rIns="91440" bIns="45720" rtlCol="0">
            <a:normAutofit/>
          </a:bodyPr>
          <a:lstStyle/>
          <a:p>
            <a:r>
              <a:rPr lang="en-US" kern="1200" dirty="0">
                <a:latin typeface="+mj-lt"/>
                <a:ea typeface="+mj-ea"/>
                <a:cs typeface="+mj-cs"/>
              </a:rPr>
              <a:t>Erikson’s Psychological Theory</a:t>
            </a:r>
          </a:p>
        </p:txBody>
      </p:sp>
      <p:sp>
        <p:nvSpPr>
          <p:cNvPr id="43" name="Freeform: Shape 3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5AD6304-B5BC-6BAE-E976-F94106EB5DD9}"/>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r>
              <a:rPr lang="en-US" sz="1800" kern="1200" dirty="0">
                <a:latin typeface="Arial" panose="020B0604020202020204" pitchFamily="34" charset="0"/>
                <a:cs typeface="Arial" panose="020B0604020202020204" pitchFamily="34" charset="0"/>
              </a:rPr>
              <a:t>I chose this theory because it focuses on how social interactions, relationships, and the wider cultural environment shape an individual’s personality and ego identity across their entire lifespan (Erikson, 1963). This theory assumes that development progresses through eight stages.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kern="1200" dirty="0">
                <a:latin typeface="Arial" panose="020B0604020202020204" pitchFamily="34" charset="0"/>
                <a:cs typeface="Arial" panose="020B0604020202020204" pitchFamily="34" charset="0"/>
              </a:rPr>
              <a:t>Elements Relating to Early Years Development (Ages 0-5)</a:t>
            </a:r>
          </a:p>
          <a:p>
            <a:pPr marL="0" indent="0">
              <a:buNone/>
            </a:pPr>
            <a:r>
              <a:rPr lang="en-US" sz="1800" dirty="0">
                <a:latin typeface="Arial" panose="020B0604020202020204" pitchFamily="34" charset="0"/>
                <a:cs typeface="Arial" panose="020B0604020202020204" pitchFamily="34" charset="0"/>
              </a:rPr>
              <a:t>Stage 1: Trust vs. Mistrust (Infance-1 year)</a:t>
            </a:r>
          </a:p>
          <a:p>
            <a:pPr marL="0" indent="0">
              <a:buNone/>
            </a:pPr>
            <a:r>
              <a:rPr lang="en-US" sz="1800" kern="1200" dirty="0">
                <a:latin typeface="Arial" panose="020B0604020202020204" pitchFamily="34" charset="0"/>
                <a:cs typeface="Arial" panose="020B0604020202020204" pitchFamily="34" charset="0"/>
              </a:rPr>
              <a:t>Stage 2: Autonomy vs Shame and Doubt (Toddlerhood, 1-3 Years)</a:t>
            </a:r>
          </a:p>
          <a:p>
            <a:pPr marL="0" indent="0">
              <a:buNone/>
            </a:pPr>
            <a:r>
              <a:rPr lang="en-US" sz="1800" dirty="0">
                <a:latin typeface="Arial" panose="020B0604020202020204" pitchFamily="34" charset="0"/>
                <a:cs typeface="Arial" panose="020B0604020202020204" pitchFamily="34" charset="0"/>
              </a:rPr>
              <a:t>Stage 3: Initiative vs Guilt (Preschool, 3-5 Years)</a:t>
            </a:r>
            <a:endParaRPr lang="en-US" sz="1800" kern="1200" dirty="0">
              <a:latin typeface="Arial" panose="020B0604020202020204" pitchFamily="34" charset="0"/>
              <a:cs typeface="Arial" panose="020B0604020202020204" pitchFamily="34" charset="0"/>
            </a:endParaRPr>
          </a:p>
        </p:txBody>
      </p:sp>
      <p:sp>
        <p:nvSpPr>
          <p:cNvPr id="45" name="Oval 4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Block Arc 4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8" name="Freeform: Shape 3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0" name="Straight Connector 3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44" name="Arc 4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18395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E45D42-9292-8C29-DAC7-BA3F2D8EB1CB}"/>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Linking Erikson’s Theory to Isaac’s Situation</a:t>
            </a:r>
          </a:p>
        </p:txBody>
      </p:sp>
      <p:graphicFrame>
        <p:nvGraphicFramePr>
          <p:cNvPr id="5" name="Content Placeholder 2">
            <a:extLst>
              <a:ext uri="{FF2B5EF4-FFF2-40B4-BE49-F238E27FC236}">
                <a16:creationId xmlns:a16="http://schemas.microsoft.com/office/drawing/2014/main" id="{CE17594B-D813-9D9F-15B3-4A69EC2959B5}"/>
              </a:ext>
            </a:extLst>
          </p:cNvPr>
          <p:cNvGraphicFramePr>
            <a:graphicFrameLocks noGrp="1"/>
          </p:cNvGraphicFramePr>
          <p:nvPr>
            <p:ph idx="1"/>
            <p:extLst>
              <p:ext uri="{D42A27DB-BD31-4B8C-83A1-F6EECF244321}">
                <p14:modId xmlns:p14="http://schemas.microsoft.com/office/powerpoint/2010/main" val="42764012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26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0124DF-F9FD-2511-DC76-7D21B37C6636}"/>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Isaac’s Resulting Needs</a:t>
            </a:r>
          </a:p>
        </p:txBody>
      </p:sp>
      <p:graphicFrame>
        <p:nvGraphicFramePr>
          <p:cNvPr id="5" name="Content Placeholder 2">
            <a:extLst>
              <a:ext uri="{FF2B5EF4-FFF2-40B4-BE49-F238E27FC236}">
                <a16:creationId xmlns:a16="http://schemas.microsoft.com/office/drawing/2014/main" id="{7FB866C9-0D0B-6A73-4B20-256091E54A88}"/>
              </a:ext>
            </a:extLst>
          </p:cNvPr>
          <p:cNvGraphicFramePr>
            <a:graphicFrameLocks noGrp="1"/>
          </p:cNvGraphicFramePr>
          <p:nvPr>
            <p:ph idx="1"/>
            <p:extLst>
              <p:ext uri="{D42A27DB-BD31-4B8C-83A1-F6EECF244321}">
                <p14:modId xmlns:p14="http://schemas.microsoft.com/office/powerpoint/2010/main" val="2905330456"/>
              </p:ext>
            </p:extLst>
          </p:nvPr>
        </p:nvGraphicFramePr>
        <p:xfrm>
          <a:off x="4905052" y="750440"/>
          <a:ext cx="6666833" cy="48565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09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89034A-F7E0-4DFC-5E7C-8A119827C3DF}"/>
              </a:ext>
            </a:extLst>
          </p:cNvPr>
          <p:cNvSpPr>
            <a:spLocks noGrp="1"/>
          </p:cNvSpPr>
          <p:nvPr>
            <p:ph type="title"/>
          </p:nvPr>
        </p:nvSpPr>
        <p:spPr>
          <a:xfrm>
            <a:off x="2940838" y="540541"/>
            <a:ext cx="5754696" cy="1837349"/>
          </a:xfrm>
        </p:spPr>
        <p:txBody>
          <a:bodyPr>
            <a:normAutofit/>
          </a:bodyPr>
          <a:lstStyle/>
          <a:p>
            <a:pPr algn="ctr"/>
            <a:r>
              <a:rPr lang="en-GB" sz="3300" dirty="0">
                <a:solidFill>
                  <a:schemeClr val="tx2"/>
                </a:solidFill>
              </a:rPr>
              <a:t>What strategies or interventions would I propose to help Isaac in his current situation?</a:t>
            </a:r>
          </a:p>
        </p:txBody>
      </p:sp>
      <p:grpSp>
        <p:nvGrpSpPr>
          <p:cNvPr id="15" name="Group 14">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Content Placeholder 2">
            <a:extLst>
              <a:ext uri="{FF2B5EF4-FFF2-40B4-BE49-F238E27FC236}">
                <a16:creationId xmlns:a16="http://schemas.microsoft.com/office/drawing/2014/main" id="{B4CD89C7-5E14-E562-8FE0-9AAFD1796811}"/>
              </a:ext>
            </a:extLst>
          </p:cNvPr>
          <p:cNvSpPr>
            <a:spLocks noGrp="1"/>
          </p:cNvSpPr>
          <p:nvPr>
            <p:ph idx="1"/>
          </p:nvPr>
        </p:nvSpPr>
        <p:spPr>
          <a:xfrm>
            <a:off x="1524989" y="2412311"/>
            <a:ext cx="9369631" cy="3639075"/>
          </a:xfrm>
        </p:spPr>
        <p:txBody>
          <a:bodyPr anchor="t">
            <a:noAutofit/>
          </a:bodyPr>
          <a:lstStyle/>
          <a:p>
            <a:r>
              <a:rPr lang="en-GB" sz="2000" dirty="0">
                <a:solidFill>
                  <a:schemeClr val="tx2"/>
                </a:solidFill>
              </a:rPr>
              <a:t>Rebuilding Trust: I will focus on easing his separation anxiety by using home comfort objects and visual timetable to show a sequence of daily activities.</a:t>
            </a:r>
          </a:p>
          <a:p>
            <a:r>
              <a:rPr lang="en-GB" sz="2000" dirty="0">
                <a:solidFill>
                  <a:schemeClr val="tx2"/>
                </a:solidFill>
              </a:rPr>
              <a:t>Support Self-Reliance and Speech: I’ll see to it that I will concentrate on building self-confidence through low-stakes choices (e.g., picking activities) and some groups to boost his vocabulary without pressure.</a:t>
            </a:r>
          </a:p>
          <a:p>
            <a:r>
              <a:rPr lang="en-GB" sz="2000" dirty="0">
                <a:solidFill>
                  <a:schemeClr val="tx2"/>
                </a:solidFill>
              </a:rPr>
              <a:t>Supporting Social Inclusion: Focus on overcoming social withdrawal by using parallel play and small group activities rather than drowning him with unstructured free-play.</a:t>
            </a:r>
          </a:p>
          <a:p>
            <a:r>
              <a:rPr lang="en-GB" sz="2000" dirty="0">
                <a:solidFill>
                  <a:schemeClr val="tx2"/>
                </a:solidFill>
              </a:rPr>
              <a:t>Wrapping Around the Family: Use multi-agency collaboration to support his mum’s  well-being,   inviting her to the centre’s  Stay and Play sessions to reduce her isolation and build parenting confidence.</a:t>
            </a: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4209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6400C-772A-72D3-DE25-31B1668016F5}"/>
              </a:ext>
            </a:extLst>
          </p:cNvPr>
          <p:cNvSpPr>
            <a:spLocks noGrp="1"/>
          </p:cNvSpPr>
          <p:nvPr>
            <p:ph type="title"/>
          </p:nvPr>
        </p:nvSpPr>
        <p:spPr>
          <a:xfrm>
            <a:off x="1075767" y="1188637"/>
            <a:ext cx="2988234" cy="4480726"/>
          </a:xfrm>
        </p:spPr>
        <p:txBody>
          <a:bodyPr>
            <a:normAutofit/>
          </a:bodyPr>
          <a:lstStyle/>
          <a:p>
            <a:pPr algn="r"/>
            <a:r>
              <a:rPr lang="en-GB" sz="3600" dirty="0"/>
              <a:t>How might biological and environmental factors be influencing Isaac psychological development?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3C95EB-E53F-3A14-34A7-147FFC7CAA7C}"/>
              </a:ext>
            </a:extLst>
          </p:cNvPr>
          <p:cNvSpPr>
            <a:spLocks noGrp="1"/>
          </p:cNvSpPr>
          <p:nvPr>
            <p:ph idx="1"/>
          </p:nvPr>
        </p:nvSpPr>
        <p:spPr>
          <a:xfrm>
            <a:off x="5255260" y="1648870"/>
            <a:ext cx="4702848" cy="3560260"/>
          </a:xfrm>
        </p:spPr>
        <p:txBody>
          <a:bodyPr anchor="ctr">
            <a:normAutofit/>
          </a:bodyPr>
          <a:lstStyle/>
          <a:p>
            <a:r>
              <a:rPr lang="en-GB" sz="2000" dirty="0"/>
              <a:t>Environmental Factors:</a:t>
            </a:r>
          </a:p>
          <a:p>
            <a:pPr marL="0" indent="0">
              <a:buNone/>
            </a:pPr>
            <a:r>
              <a:rPr lang="en-GB" sz="2000" dirty="0"/>
              <a:t>        Maternal Post-natal depression</a:t>
            </a:r>
          </a:p>
          <a:p>
            <a:pPr marL="0" indent="0">
              <a:buNone/>
            </a:pPr>
            <a:r>
              <a:rPr lang="en-GB" sz="2000" dirty="0"/>
              <a:t>        Social Isolation and low support</a:t>
            </a:r>
          </a:p>
          <a:p>
            <a:pPr marL="0" indent="0">
              <a:buNone/>
            </a:pPr>
            <a:r>
              <a:rPr lang="en-GB" sz="2000" dirty="0"/>
              <a:t>        Disrupted childcare and relocation;</a:t>
            </a:r>
          </a:p>
          <a:p>
            <a:pPr marL="0" indent="0">
              <a:buNone/>
            </a:pPr>
            <a:r>
              <a:rPr lang="en-GB" sz="2000" dirty="0"/>
              <a:t>   Biological Factors:</a:t>
            </a:r>
          </a:p>
          <a:p>
            <a:pPr marL="0" indent="0">
              <a:buNone/>
            </a:pPr>
            <a:r>
              <a:rPr lang="en-GB" sz="2000" dirty="0"/>
              <a:t>         Hereditary tendency toward anxiety,</a:t>
            </a:r>
          </a:p>
          <a:p>
            <a:pPr marL="0" indent="0">
              <a:buNone/>
            </a:pPr>
            <a:r>
              <a:rPr lang="en-GB" sz="2000" dirty="0"/>
              <a:t>         Temperamental personality, </a:t>
            </a:r>
          </a:p>
          <a:p>
            <a:pPr marL="0" indent="0">
              <a:buNone/>
            </a:pPr>
            <a:r>
              <a:rPr lang="en-GB" sz="2000" dirty="0"/>
              <a:t>          Brain related effect.</a:t>
            </a:r>
          </a:p>
          <a:p>
            <a:endParaRPr lang="en-GB" sz="2000" dirty="0"/>
          </a:p>
        </p:txBody>
      </p:sp>
    </p:spTree>
    <p:extLst>
      <p:ext uri="{BB962C8B-B14F-4D97-AF65-F5344CB8AC3E}">
        <p14:creationId xmlns:p14="http://schemas.microsoft.com/office/powerpoint/2010/main" val="3729399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DF259A-DF3A-9C24-5107-A8C2EA82EC13}"/>
              </a:ext>
            </a:extLst>
          </p:cNvPr>
          <p:cNvSpPr>
            <a:spLocks noGrp="1"/>
          </p:cNvSpPr>
          <p:nvPr>
            <p:ph type="title"/>
          </p:nvPr>
        </p:nvSpPr>
        <p:spPr>
          <a:xfrm>
            <a:off x="761803" y="350196"/>
            <a:ext cx="4646904" cy="1624520"/>
          </a:xfrm>
        </p:spPr>
        <p:txBody>
          <a:bodyPr anchor="ctr">
            <a:normAutofit/>
          </a:bodyPr>
          <a:lstStyle/>
          <a:p>
            <a:r>
              <a:rPr lang="en-GB" sz="4000" dirty="0"/>
              <a:t>Strengths of Erikson’s Theory</a:t>
            </a:r>
          </a:p>
        </p:txBody>
      </p:sp>
      <p:sp>
        <p:nvSpPr>
          <p:cNvPr id="3" name="Content Placeholder 2">
            <a:extLst>
              <a:ext uri="{FF2B5EF4-FFF2-40B4-BE49-F238E27FC236}">
                <a16:creationId xmlns:a16="http://schemas.microsoft.com/office/drawing/2014/main" id="{5ABCCCFD-F740-CC55-994F-2BFD8DA58C99}"/>
              </a:ext>
            </a:extLst>
          </p:cNvPr>
          <p:cNvSpPr>
            <a:spLocks noGrp="1"/>
          </p:cNvSpPr>
          <p:nvPr>
            <p:ph idx="1"/>
          </p:nvPr>
        </p:nvSpPr>
        <p:spPr>
          <a:xfrm>
            <a:off x="761802" y="2743200"/>
            <a:ext cx="4646905" cy="3613149"/>
          </a:xfrm>
        </p:spPr>
        <p:txBody>
          <a:bodyPr anchor="ctr">
            <a:normAutofit/>
          </a:bodyPr>
          <a:lstStyle/>
          <a:p>
            <a:r>
              <a:rPr lang="en-GB" sz="1700" dirty="0"/>
              <a:t>Lifespan View: Recognises that personality and identity develop throughout a person’s entire life, rather than stopping after childhood (Dunkel and Hartke, 2017).</a:t>
            </a:r>
          </a:p>
          <a:p>
            <a:r>
              <a:rPr lang="en-GB" sz="1700" dirty="0"/>
              <a:t>Emphasis on Environment: Highlights how social relationships, family dynamics, and culture shape a child’s ego, making highly applicable for holistic early years care.</a:t>
            </a:r>
          </a:p>
          <a:p>
            <a:r>
              <a:rPr lang="en-GB" sz="1700" dirty="0"/>
              <a:t>Positive Outline: Assumes that unresolved trusts can be repaired later with the right support and interventions (Oleson et al., 2010).</a:t>
            </a:r>
          </a:p>
          <a:p>
            <a:endParaRPr lang="en-GB" sz="1700" dirty="0"/>
          </a:p>
        </p:txBody>
      </p:sp>
      <p:pic>
        <p:nvPicPr>
          <p:cNvPr id="5" name="Picture 4" descr="A hand of two adults and a kid on top of each other">
            <a:extLst>
              <a:ext uri="{FF2B5EF4-FFF2-40B4-BE49-F238E27FC236}">
                <a16:creationId xmlns:a16="http://schemas.microsoft.com/office/drawing/2014/main" id="{50374CA2-83EB-4822-C882-48A3BF12B27B}"/>
              </a:ext>
            </a:extLst>
          </p:cNvPr>
          <p:cNvPicPr>
            <a:picLocks noChangeAspect="1"/>
          </p:cNvPicPr>
          <p:nvPr/>
        </p:nvPicPr>
        <p:blipFill>
          <a:blip r:embed="rId2"/>
          <a:srcRect l="23902" r="1669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779504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D2368B-6F6B-8C96-AD40-C0087AF18901}"/>
              </a:ext>
            </a:extLst>
          </p:cNvPr>
          <p:cNvSpPr>
            <a:spLocks noGrp="1"/>
          </p:cNvSpPr>
          <p:nvPr>
            <p:ph type="title"/>
          </p:nvPr>
        </p:nvSpPr>
        <p:spPr>
          <a:xfrm>
            <a:off x="1153618" y="1239927"/>
            <a:ext cx="4008586" cy="4680583"/>
          </a:xfrm>
        </p:spPr>
        <p:txBody>
          <a:bodyPr anchor="ctr">
            <a:normAutofit/>
          </a:bodyPr>
          <a:lstStyle/>
          <a:p>
            <a:r>
              <a:rPr lang="en-GB" sz="5200" dirty="0"/>
              <a:t>Weaknesses of Erikson’s Theory</a:t>
            </a:r>
          </a:p>
        </p:txBody>
      </p:sp>
      <p:sp>
        <p:nvSpPr>
          <p:cNvPr id="3" name="Content Placeholder 2">
            <a:extLst>
              <a:ext uri="{FF2B5EF4-FFF2-40B4-BE49-F238E27FC236}">
                <a16:creationId xmlns:a16="http://schemas.microsoft.com/office/drawing/2014/main" id="{F84D4C2E-93E7-F99E-6A89-6E4C12BEC066}"/>
              </a:ext>
            </a:extLst>
          </p:cNvPr>
          <p:cNvSpPr>
            <a:spLocks noGrp="1"/>
          </p:cNvSpPr>
          <p:nvPr>
            <p:ph idx="1"/>
          </p:nvPr>
        </p:nvSpPr>
        <p:spPr>
          <a:xfrm>
            <a:off x="5047014" y="1239927"/>
            <a:ext cx="6216734" cy="4680583"/>
          </a:xfrm>
        </p:spPr>
        <p:txBody>
          <a:bodyPr anchor="ctr">
            <a:normAutofit/>
          </a:bodyPr>
          <a:lstStyle/>
          <a:p>
            <a:r>
              <a:rPr lang="en-GB" sz="2000" dirty="0"/>
              <a:t>Unclear About the Process: Explains what the developmental milestones and difficulties yet  fails to explain the exact behavioural mechanisms of how a child moves between stages (McLean and Syed, 2015).</a:t>
            </a:r>
          </a:p>
          <a:p>
            <a:r>
              <a:rPr lang="en-GB" sz="2000" dirty="0"/>
              <a:t>Hard to Measure:  The mistrust or guilt  are highly hypothetical and opinion-based, making them very difficult to test or prove scientifically (Marcia, 1980; Waterman, 1985).</a:t>
            </a:r>
          </a:p>
          <a:p>
            <a:r>
              <a:rPr lang="en-GB" sz="2000" dirty="0"/>
              <a:t>Western Cultural Bias: Focuses mainly on Western ideals.</a:t>
            </a:r>
          </a:p>
        </p:txBody>
      </p:sp>
    </p:spTree>
    <p:extLst>
      <p:ext uri="{BB962C8B-B14F-4D97-AF65-F5344CB8AC3E}">
        <p14:creationId xmlns:p14="http://schemas.microsoft.com/office/powerpoint/2010/main" val="403102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AF6EFF-FDBA-3491-C65C-2A9E9FF5B1AC}"/>
              </a:ext>
            </a:extLst>
          </p:cNvPr>
          <p:cNvSpPr txBox="1"/>
          <p:nvPr/>
        </p:nvSpPr>
        <p:spPr>
          <a:xfrm>
            <a:off x="1341912" y="1591292"/>
            <a:ext cx="9048998" cy="4708981"/>
          </a:xfrm>
          <a:prstGeom prst="rect">
            <a:avLst/>
          </a:prstGeom>
          <a:noFill/>
        </p:spPr>
        <p:txBody>
          <a:bodyPr wrap="square" rtlCol="0">
            <a:spAutoFit/>
          </a:bodyPr>
          <a:lstStyle/>
          <a:p>
            <a:r>
              <a:rPr lang="en-GB" sz="2000" dirty="0"/>
              <a:t>The Case: Analysed Isaac’s withdrawal and anxiety  by looking  at how his biological traits  connect with environmental challenges like his mum’s depression and disrupted childcare (Sameroff, 2010).</a:t>
            </a:r>
          </a:p>
          <a:p>
            <a:r>
              <a:rPr lang="en-GB" sz="2000" dirty="0"/>
              <a:t>The Theory: Applied Erikson’s Psychological Model (!963), showing how early trauma can delay a child’s progress through the Trust, Autonomy and Initiative stages.</a:t>
            </a:r>
          </a:p>
          <a:p>
            <a:r>
              <a:rPr lang="en-GB" sz="2000" dirty="0"/>
              <a:t>The Plan: Proposed a supportive, multi-agency approach using a dedicated Key Person, communication tools, adult-led play and team around the child support for his mum.</a:t>
            </a:r>
          </a:p>
          <a:p>
            <a:r>
              <a:rPr lang="en-GB" sz="2000" dirty="0"/>
              <a:t>Assessment: Admitting that while Erikson’s model gave a positive view on development recovery, it lacks psychological  process and holds a Western cultural bias (McLean and Syed, 2015).</a:t>
            </a:r>
          </a:p>
          <a:p>
            <a:r>
              <a:rPr lang="en-GB" sz="2000" dirty="0"/>
              <a:t>Message: Isaac’s behaviour is a response to an unresolved developmental  turning point; our team must look at the root cause to coordinate family support and rebuild his sense of trust.</a:t>
            </a:r>
          </a:p>
        </p:txBody>
      </p:sp>
      <p:sp>
        <p:nvSpPr>
          <p:cNvPr id="4" name="TextBox 3">
            <a:extLst>
              <a:ext uri="{FF2B5EF4-FFF2-40B4-BE49-F238E27FC236}">
                <a16:creationId xmlns:a16="http://schemas.microsoft.com/office/drawing/2014/main" id="{6CF5AC66-7424-82C3-E0BB-0B78B56438BA}"/>
              </a:ext>
            </a:extLst>
          </p:cNvPr>
          <p:cNvSpPr txBox="1"/>
          <p:nvPr/>
        </p:nvSpPr>
        <p:spPr>
          <a:xfrm rot="10800000" flipV="1">
            <a:off x="3058031" y="867667"/>
            <a:ext cx="5593008" cy="523220"/>
          </a:xfrm>
          <a:prstGeom prst="rect">
            <a:avLst/>
          </a:prstGeom>
          <a:noFill/>
        </p:spPr>
        <p:txBody>
          <a:bodyPr wrap="square" rtlCol="0">
            <a:spAutoFit/>
          </a:bodyPr>
          <a:lstStyle/>
          <a:p>
            <a:r>
              <a:rPr lang="en-GB" sz="2800" b="1" dirty="0"/>
              <a:t>                     Conclusion </a:t>
            </a:r>
          </a:p>
        </p:txBody>
      </p:sp>
    </p:spTree>
    <p:extLst>
      <p:ext uri="{BB962C8B-B14F-4D97-AF65-F5344CB8AC3E}">
        <p14:creationId xmlns:p14="http://schemas.microsoft.com/office/powerpoint/2010/main" val="277641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25000" lnSpcReduction="20000"/>
          </a:bodyPr>
          <a:lstStyle/>
          <a:p>
            <a:pPr marL="0" indent="0">
              <a:buNone/>
            </a:pPr>
            <a:r>
              <a:rPr lang="en-GB" sz="8000" dirty="0">
                <a:latin typeface="Arial" panose="020B0604020202020204" pitchFamily="34" charset="0"/>
                <a:cs typeface="Arial" panose="020B0604020202020204" pitchFamily="34" charset="0"/>
              </a:rPr>
              <a:t>Erikson, E.H. (1963)Childhood and Society. Revised Edition New York: W.W. Norton &amp; Company.</a:t>
            </a:r>
          </a:p>
          <a:p>
            <a:pPr marL="0" indent="0">
              <a:buNone/>
            </a:pPr>
            <a:r>
              <a:rPr lang="en-GB" sz="8000" dirty="0">
                <a:latin typeface="Arial" panose="020B0604020202020204" pitchFamily="34" charset="0"/>
                <a:cs typeface="Arial" panose="020B0604020202020204" pitchFamily="34" charset="0"/>
              </a:rPr>
              <a:t>Berk, L.E. (2018) Development through the lifespan. 7</a:t>
            </a:r>
            <a:r>
              <a:rPr lang="en-GB" sz="8000" baseline="30000" dirty="0">
                <a:latin typeface="Arial" panose="020B0604020202020204" pitchFamily="34" charset="0"/>
                <a:cs typeface="Arial" panose="020B0604020202020204" pitchFamily="34" charset="0"/>
              </a:rPr>
              <a:t>th</a:t>
            </a:r>
            <a:r>
              <a:rPr lang="en-GB" sz="8000" dirty="0">
                <a:latin typeface="Arial" panose="020B0604020202020204" pitchFamily="34" charset="0"/>
                <a:cs typeface="Arial" panose="020B0604020202020204" pitchFamily="34" charset="0"/>
              </a:rPr>
              <a:t> edition. Harlow Pearson.</a:t>
            </a:r>
          </a:p>
          <a:p>
            <a:pPr marL="0" indent="0">
              <a:buNone/>
            </a:pPr>
            <a:r>
              <a:rPr lang="en-GB" sz="8000" dirty="0">
                <a:latin typeface="Arial" panose="020B0604020202020204" pitchFamily="34" charset="0"/>
                <a:cs typeface="Arial" panose="020B0604020202020204" pitchFamily="34" charset="0"/>
              </a:rPr>
              <a:t>Dunkel, C.S. and </a:t>
            </a:r>
            <a:r>
              <a:rPr lang="en-GB" sz="8000" dirty="0" err="1">
                <a:latin typeface="Arial" panose="020B0604020202020204" pitchFamily="34" charset="0"/>
                <a:cs typeface="Arial" panose="020B0604020202020204" pitchFamily="34" charset="0"/>
              </a:rPr>
              <a:t>Harbke</a:t>
            </a:r>
            <a:r>
              <a:rPr lang="en-GB" sz="8000" dirty="0">
                <a:latin typeface="Arial" panose="020B0604020202020204" pitchFamily="34" charset="0"/>
                <a:cs typeface="Arial" panose="020B0604020202020204" pitchFamily="34" charset="0"/>
              </a:rPr>
              <a:t>, C.R. (2017) ‘A review of Erikson’s lifespan theory and its relevance to contemporary psychology’, Personality and Individual Differences, 116 pp. 306-311.</a:t>
            </a:r>
          </a:p>
          <a:p>
            <a:pPr marL="0" indent="0">
              <a:buNone/>
            </a:pPr>
            <a:r>
              <a:rPr lang="en-GB" sz="8000" dirty="0">
                <a:latin typeface="Arial" panose="020B0604020202020204" pitchFamily="34" charset="0"/>
                <a:cs typeface="Arial" panose="020B0604020202020204" pitchFamily="34" charset="0"/>
              </a:rPr>
              <a:t>Knight, S. (2017) Trauma-informed Practice in early childhood education: Building resilience and improving outcomes. London: Jessica Kingsley Publishers.</a:t>
            </a:r>
          </a:p>
          <a:p>
            <a:pPr marL="0" indent="0">
              <a:buNone/>
            </a:pPr>
            <a:r>
              <a:rPr lang="en-GB" sz="8000" dirty="0">
                <a:latin typeface="Arial" panose="020B0604020202020204" pitchFamily="34" charset="0"/>
                <a:cs typeface="Arial" panose="020B0604020202020204" pitchFamily="34" charset="0"/>
              </a:rPr>
              <a:t>Syed, M. and Mclean, K.C.(2016) ‘Understanding identity integration: Theoretical, methodological, and applied issues’, Journal of Adolescence, 47, pp. 109-118.</a:t>
            </a:r>
          </a:p>
          <a:p>
            <a:pPr marL="0" indent="0">
              <a:buNone/>
            </a:pPr>
            <a:r>
              <a:rPr lang="en-GB" sz="8000" dirty="0">
                <a:latin typeface="Arial" panose="020B0604020202020204" pitchFamily="34" charset="0"/>
                <a:cs typeface="Arial" panose="020B0604020202020204" pitchFamily="34" charset="0"/>
              </a:rPr>
              <a:t>Olesen, L.G., Kristensen, P.L., Ried-Larsen, M., </a:t>
            </a:r>
            <a:r>
              <a:rPr lang="en-GB" sz="8000" dirty="0" err="1">
                <a:latin typeface="Arial" panose="020B0604020202020204" pitchFamily="34" charset="0"/>
                <a:cs typeface="Arial" panose="020B0604020202020204" pitchFamily="34" charset="0"/>
              </a:rPr>
              <a:t>Grontved</a:t>
            </a:r>
            <a:r>
              <a:rPr lang="en-GB" sz="8000" dirty="0">
                <a:latin typeface="Arial" panose="020B0604020202020204" pitchFamily="34" charset="0"/>
                <a:cs typeface="Arial" panose="020B0604020202020204" pitchFamily="34" charset="0"/>
              </a:rPr>
              <a:t>, A. and Froberg, K. (2010) ‘Physical activity and motor skills in preschool children’, Journal of Science and Medicine in Sport, 13(6), pp. 685-690.</a:t>
            </a:r>
          </a:p>
          <a:p>
            <a:pPr marL="0" indent="0">
              <a:buNone/>
            </a:pPr>
            <a:r>
              <a:rPr lang="en-GB" sz="8000" dirty="0">
                <a:latin typeface="Arial" panose="020B0604020202020204" pitchFamily="34" charset="0"/>
                <a:cs typeface="Arial" panose="020B0604020202020204" pitchFamily="34" charset="0"/>
              </a:rPr>
              <a:t>Sameroff, A. (2019) ‘A unified theory of development:  A dialectic integration of nature and nurture’, Child Development, 81(1), pp. 6-22.</a:t>
            </a:r>
          </a:p>
          <a:p>
            <a:pPr marL="0" indent="0">
              <a:buNone/>
            </a:pPr>
            <a:endParaRPr lang="en-GB" sz="8000" dirty="0">
              <a:latin typeface="Arial" panose="020B0604020202020204" pitchFamily="34" charset="0"/>
              <a:cs typeface="Arial" panose="020B0604020202020204" pitchFamily="34" charset="0"/>
            </a:endParaRPr>
          </a:p>
          <a:p>
            <a:pPr marL="0" indent="0">
              <a:buNone/>
            </a:pPr>
            <a:endParaRPr lang="en-GB" sz="80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r>
              <a:rPr lang="en-GB" dirty="0"/>
              <a:t>e</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1299</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Student name : Jovita Trinidad Carpio Student number: 2514539 Lecturer’s name: Christiana Melam  </vt:lpstr>
      <vt:lpstr> Introduction:</vt:lpstr>
      <vt:lpstr>Erikson’s Psychological Theory</vt:lpstr>
      <vt:lpstr>Linking Erikson’s Theory to Isaac’s Situation</vt:lpstr>
      <vt:lpstr>Isaac’s Resulting Needs</vt:lpstr>
      <vt:lpstr>What strategies or interventions would I propose to help Isaac in his current situation?</vt:lpstr>
      <vt:lpstr>How might biological and environmental factors be influencing Isaac psychological development?</vt:lpstr>
      <vt:lpstr>Strengths of Erikson’s Theory</vt:lpstr>
      <vt:lpstr>Weaknesses of Erikson’s Theory</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Jovita Carpio</cp:lastModifiedBy>
  <cp:revision>4</cp:revision>
  <dcterms:created xsi:type="dcterms:W3CDTF">2025-10-14T20:52:47Z</dcterms:created>
  <dcterms:modified xsi:type="dcterms:W3CDTF">2026-07-10T17:15:40Z</dcterms:modified>
</cp:coreProperties>
</file>